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6"/>
  </p:notesMasterIdLst>
  <p:sldIdLst>
    <p:sldId id="860" r:id="rId2"/>
    <p:sldId id="764" r:id="rId3"/>
    <p:sldId id="765" r:id="rId4"/>
    <p:sldId id="766" r:id="rId5"/>
    <p:sldId id="767" r:id="rId6"/>
    <p:sldId id="548" r:id="rId7"/>
    <p:sldId id="549" r:id="rId8"/>
    <p:sldId id="550" r:id="rId9"/>
    <p:sldId id="551" r:id="rId10"/>
    <p:sldId id="552" r:id="rId11"/>
    <p:sldId id="553" r:id="rId12"/>
    <p:sldId id="554" r:id="rId13"/>
    <p:sldId id="856"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2" r:id="rId37"/>
    <p:sldId id="283" r:id="rId38"/>
    <p:sldId id="285" r:id="rId39"/>
    <p:sldId id="288" r:id="rId40"/>
    <p:sldId id="289" r:id="rId41"/>
    <p:sldId id="291" r:id="rId42"/>
    <p:sldId id="293" r:id="rId43"/>
    <p:sldId id="295" r:id="rId44"/>
    <p:sldId id="297" r:id="rId45"/>
    <p:sldId id="299" r:id="rId46"/>
    <p:sldId id="301" r:id="rId47"/>
    <p:sldId id="302" r:id="rId48"/>
    <p:sldId id="304" r:id="rId49"/>
    <p:sldId id="306" r:id="rId50"/>
    <p:sldId id="308" r:id="rId51"/>
    <p:sldId id="310" r:id="rId52"/>
    <p:sldId id="312" r:id="rId53"/>
    <p:sldId id="314" r:id="rId54"/>
    <p:sldId id="316" r:id="rId55"/>
    <p:sldId id="318"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857"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7" r:id="rId93"/>
    <p:sldId id="358" r:id="rId94"/>
    <p:sldId id="359" r:id="rId95"/>
    <p:sldId id="360" r:id="rId96"/>
    <p:sldId id="361" r:id="rId97"/>
    <p:sldId id="362" r:id="rId98"/>
    <p:sldId id="363" r:id="rId99"/>
    <p:sldId id="364" r:id="rId100"/>
    <p:sldId id="365" r:id="rId101"/>
    <p:sldId id="366" r:id="rId102"/>
    <p:sldId id="367" r:id="rId103"/>
    <p:sldId id="368" r:id="rId104"/>
    <p:sldId id="369" r:id="rId105"/>
    <p:sldId id="371" r:id="rId106"/>
    <p:sldId id="372" r:id="rId107"/>
    <p:sldId id="374" r:id="rId108"/>
    <p:sldId id="376" r:id="rId109"/>
    <p:sldId id="378" r:id="rId110"/>
    <p:sldId id="380" r:id="rId111"/>
    <p:sldId id="382" r:id="rId112"/>
    <p:sldId id="384" r:id="rId113"/>
    <p:sldId id="386" r:id="rId114"/>
    <p:sldId id="388" r:id="rId115"/>
    <p:sldId id="389" r:id="rId116"/>
    <p:sldId id="390" r:id="rId117"/>
    <p:sldId id="391" r:id="rId118"/>
    <p:sldId id="393" r:id="rId119"/>
    <p:sldId id="394" r:id="rId120"/>
    <p:sldId id="395" r:id="rId121"/>
    <p:sldId id="396" r:id="rId122"/>
    <p:sldId id="398" r:id="rId123"/>
    <p:sldId id="400" r:id="rId124"/>
    <p:sldId id="402" r:id="rId125"/>
    <p:sldId id="404" r:id="rId126"/>
    <p:sldId id="768" r:id="rId127"/>
    <p:sldId id="769" r:id="rId128"/>
    <p:sldId id="770" r:id="rId129"/>
    <p:sldId id="771" r:id="rId130"/>
    <p:sldId id="772" r:id="rId131"/>
    <p:sldId id="773" r:id="rId132"/>
    <p:sldId id="774" r:id="rId133"/>
    <p:sldId id="775" r:id="rId134"/>
    <p:sldId id="776" r:id="rId135"/>
    <p:sldId id="777" r:id="rId136"/>
    <p:sldId id="778" r:id="rId137"/>
    <p:sldId id="779" r:id="rId138"/>
    <p:sldId id="780" r:id="rId139"/>
    <p:sldId id="781" r:id="rId140"/>
    <p:sldId id="782" r:id="rId141"/>
    <p:sldId id="783" r:id="rId142"/>
    <p:sldId id="784" r:id="rId143"/>
    <p:sldId id="785" r:id="rId144"/>
    <p:sldId id="786" r:id="rId145"/>
    <p:sldId id="787" r:id="rId146"/>
    <p:sldId id="788" r:id="rId147"/>
    <p:sldId id="789" r:id="rId148"/>
    <p:sldId id="790" r:id="rId149"/>
    <p:sldId id="791" r:id="rId150"/>
    <p:sldId id="792" r:id="rId151"/>
    <p:sldId id="793" r:id="rId152"/>
    <p:sldId id="794" r:id="rId153"/>
    <p:sldId id="795" r:id="rId154"/>
    <p:sldId id="796" r:id="rId155"/>
    <p:sldId id="797" r:id="rId156"/>
    <p:sldId id="798" r:id="rId157"/>
    <p:sldId id="799" r:id="rId158"/>
    <p:sldId id="800" r:id="rId159"/>
    <p:sldId id="801" r:id="rId160"/>
    <p:sldId id="802" r:id="rId161"/>
    <p:sldId id="803" r:id="rId162"/>
    <p:sldId id="804" r:id="rId163"/>
    <p:sldId id="805" r:id="rId164"/>
    <p:sldId id="806" r:id="rId165"/>
    <p:sldId id="807" r:id="rId166"/>
    <p:sldId id="808" r:id="rId167"/>
    <p:sldId id="809" r:id="rId168"/>
    <p:sldId id="810" r:id="rId169"/>
    <p:sldId id="811" r:id="rId170"/>
    <p:sldId id="812" r:id="rId171"/>
    <p:sldId id="813" r:id="rId172"/>
    <p:sldId id="814" r:id="rId173"/>
    <p:sldId id="815" r:id="rId174"/>
    <p:sldId id="816" r:id="rId175"/>
    <p:sldId id="817" r:id="rId176"/>
    <p:sldId id="818" r:id="rId177"/>
    <p:sldId id="616" r:id="rId178"/>
    <p:sldId id="617" r:id="rId179"/>
    <p:sldId id="618" r:id="rId180"/>
    <p:sldId id="619" r:id="rId181"/>
    <p:sldId id="620" r:id="rId182"/>
    <p:sldId id="621" r:id="rId183"/>
    <p:sldId id="622" r:id="rId184"/>
    <p:sldId id="623" r:id="rId185"/>
    <p:sldId id="819" r:id="rId186"/>
    <p:sldId id="821" r:id="rId187"/>
    <p:sldId id="822" r:id="rId188"/>
    <p:sldId id="823" r:id="rId189"/>
    <p:sldId id="824" r:id="rId190"/>
    <p:sldId id="825" r:id="rId191"/>
    <p:sldId id="826" r:id="rId192"/>
    <p:sldId id="827" r:id="rId193"/>
    <p:sldId id="828" r:id="rId194"/>
    <p:sldId id="829" r:id="rId195"/>
    <p:sldId id="830" r:id="rId196"/>
    <p:sldId id="831" r:id="rId197"/>
    <p:sldId id="832" r:id="rId198"/>
    <p:sldId id="833" r:id="rId199"/>
    <p:sldId id="834" r:id="rId200"/>
    <p:sldId id="835" r:id="rId201"/>
    <p:sldId id="837" r:id="rId202"/>
    <p:sldId id="838" r:id="rId203"/>
    <p:sldId id="839" r:id="rId204"/>
    <p:sldId id="840" r:id="rId205"/>
    <p:sldId id="843" r:id="rId206"/>
    <p:sldId id="844" r:id="rId207"/>
    <p:sldId id="845" r:id="rId208"/>
    <p:sldId id="846" r:id="rId209"/>
    <p:sldId id="847" r:id="rId210"/>
    <p:sldId id="848" r:id="rId211"/>
    <p:sldId id="849" r:id="rId212"/>
    <p:sldId id="850" r:id="rId213"/>
    <p:sldId id="851" r:id="rId214"/>
    <p:sldId id="852" r:id="rId215"/>
    <p:sldId id="440" r:id="rId216"/>
    <p:sldId id="441" r:id="rId217"/>
    <p:sldId id="442" r:id="rId218"/>
    <p:sldId id="443" r:id="rId219"/>
    <p:sldId id="444" r:id="rId220"/>
    <p:sldId id="445" r:id="rId221"/>
    <p:sldId id="446" r:id="rId222"/>
    <p:sldId id="447" r:id="rId223"/>
    <p:sldId id="448" r:id="rId224"/>
    <p:sldId id="449" r:id="rId225"/>
    <p:sldId id="450" r:id="rId226"/>
    <p:sldId id="858" r:id="rId227"/>
    <p:sldId id="660" r:id="rId228"/>
    <p:sldId id="661" r:id="rId229"/>
    <p:sldId id="663" r:id="rId230"/>
    <p:sldId id="665" r:id="rId231"/>
    <p:sldId id="667" r:id="rId232"/>
    <p:sldId id="669" r:id="rId233"/>
    <p:sldId id="670" r:id="rId234"/>
    <p:sldId id="671" r:id="rId235"/>
    <p:sldId id="672" r:id="rId236"/>
    <p:sldId id="673" r:id="rId237"/>
    <p:sldId id="674" r:id="rId238"/>
    <p:sldId id="675" r:id="rId239"/>
    <p:sldId id="676" r:id="rId240"/>
    <p:sldId id="678" r:id="rId241"/>
    <p:sldId id="680" r:id="rId242"/>
    <p:sldId id="682" r:id="rId243"/>
    <p:sldId id="853" r:id="rId244"/>
    <p:sldId id="859" r:id="rId245"/>
  </p:sldIdLst>
  <p:sldSz cx="10160000" cy="5715000"/>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FFFF99"/>
    <a:srgbClr val="CCECFF"/>
    <a:srgbClr val="FFCC99"/>
    <a:srgbClr val="CCFFCC"/>
    <a:srgbClr val="000099"/>
    <a:srgbClr val="FFCCCC"/>
    <a:srgbClr val="FFFFCC"/>
    <a:srgbClr val="3333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56" autoAdjust="0"/>
    <p:restoredTop sz="84127" autoAdjust="0"/>
  </p:normalViewPr>
  <p:slideViewPr>
    <p:cSldViewPr>
      <p:cViewPr varScale="1">
        <p:scale>
          <a:sx n="70" d="100"/>
          <a:sy n="70" d="100"/>
        </p:scale>
        <p:origin x="780" y="52"/>
      </p:cViewPr>
      <p:guideLst>
        <p:guide orient="horz" pos="1800"/>
        <p:guide pos="320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2493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microsoft.com/office/2016/11/relationships/changesInfo" Target="changesInfos/changesInfo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notesMaster" Target="notesMasters/notesMaster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vir Singh" userId="2f1abecd996eadc6" providerId="LiveId" clId="{45517EB7-4C92-4F1B-82BC-4825885267A0}"/>
    <pc:docChg chg="modSld">
      <pc:chgData name="Manvir Singh" userId="2f1abecd996eadc6" providerId="LiveId" clId="{45517EB7-4C92-4F1B-82BC-4825885267A0}" dt="2025-04-29T18:30:37.861" v="30" actId="20577"/>
      <pc:docMkLst>
        <pc:docMk/>
      </pc:docMkLst>
      <pc:sldChg chg="modSp mod">
        <pc:chgData name="Manvir Singh" userId="2f1abecd996eadc6" providerId="LiveId" clId="{45517EB7-4C92-4F1B-82BC-4825885267A0}" dt="2025-04-29T18:30:37.861" v="30" actId="20577"/>
        <pc:sldMkLst>
          <pc:docMk/>
          <pc:sldMk cId="4083299115" sldId="860"/>
        </pc:sldMkLst>
        <pc:spChg chg="mod">
          <ac:chgData name="Manvir Singh" userId="2f1abecd996eadc6" providerId="LiveId" clId="{45517EB7-4C92-4F1B-82BC-4825885267A0}" dt="2025-04-29T18:30:37.861" v="30" actId="20577"/>
          <ac:spMkLst>
            <pc:docMk/>
            <pc:sldMk cId="4083299115" sldId="860"/>
            <ac:spMk id="1300484" creationId="{404EFEA1-4D2C-A45A-EDA9-35A8164313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437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31846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72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372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4372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2F9F21B-C5AA-42C0-8DBD-60A499232283}" type="slidenum">
              <a:rPr lang="en-GB"/>
              <a:pPr>
                <a:defRPr/>
              </a:pPr>
              <a:t>‹#›</a:t>
            </a:fld>
            <a:endParaRPr lang="en-GB"/>
          </a:p>
        </p:txBody>
      </p:sp>
    </p:spTree>
    <p:extLst>
      <p:ext uri="{BB962C8B-B14F-4D97-AF65-F5344CB8AC3E}">
        <p14:creationId xmlns:p14="http://schemas.microsoft.com/office/powerpoint/2010/main" val="441659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F81A-34AC-146C-1764-DA68025271E9}"/>
            </a:ext>
          </a:extLst>
        </p:cNvPr>
        <p:cNvGrpSpPr/>
        <p:nvPr/>
      </p:nvGrpSpPr>
      <p:grpSpPr>
        <a:xfrm>
          <a:off x="0" y="0"/>
          <a:ext cx="0" cy="0"/>
          <a:chOff x="0" y="0"/>
          <a:chExt cx="0" cy="0"/>
        </a:xfrm>
      </p:grpSpPr>
      <p:sp>
        <p:nvSpPr>
          <p:cNvPr id="319490" name="Rectangle 7">
            <a:extLst>
              <a:ext uri="{FF2B5EF4-FFF2-40B4-BE49-F238E27FC236}">
                <a16:creationId xmlns:a16="http://schemas.microsoft.com/office/drawing/2014/main" id="{EEFA5044-809A-9F17-72FF-96B14692F3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31B44D-06E2-4377-944F-5AEF713A16DB}" type="slidenum">
              <a:rPr lang="en-GB" altLang="en-US" sz="1200" smtClean="0"/>
              <a:pPr eaLnBrk="1" hangingPunct="1"/>
              <a:t>1</a:t>
            </a:fld>
            <a:endParaRPr lang="en-GB" altLang="en-US" sz="1200"/>
          </a:p>
        </p:txBody>
      </p:sp>
      <p:sp>
        <p:nvSpPr>
          <p:cNvPr id="319491" name="Rectangle 2">
            <a:extLst>
              <a:ext uri="{FF2B5EF4-FFF2-40B4-BE49-F238E27FC236}">
                <a16:creationId xmlns:a16="http://schemas.microsoft.com/office/drawing/2014/main" id="{20776476-A1B6-3B46-455D-CF8BFF3ADBA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319492" name="Rectangle 3">
            <a:extLst>
              <a:ext uri="{FF2B5EF4-FFF2-40B4-BE49-F238E27FC236}">
                <a16:creationId xmlns:a16="http://schemas.microsoft.com/office/drawing/2014/main" id="{44D31F15-7A57-F44D-F2E1-06CE4D477C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extLst>
      <p:ext uri="{BB962C8B-B14F-4D97-AF65-F5344CB8AC3E}">
        <p14:creationId xmlns:p14="http://schemas.microsoft.com/office/powerpoint/2010/main" val="3077289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31B44D-06E2-4377-944F-5AEF713A16DB}" type="slidenum">
              <a:rPr lang="en-GB" altLang="en-US" sz="1200" smtClean="0"/>
              <a:pPr eaLnBrk="1" hangingPunct="1"/>
              <a:t>2</a:t>
            </a:fld>
            <a:endParaRPr lang="en-GB" altLang="en-US" sz="1200"/>
          </a:p>
        </p:txBody>
      </p:sp>
      <p:sp>
        <p:nvSpPr>
          <p:cNvPr id="31949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319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27CA9D-62FF-4BAF-B6AF-F5F9A9A1F9E4}" type="slidenum">
              <a:rPr lang="en-GB" altLang="en-US" sz="1200" smtClean="0"/>
              <a:pPr eaLnBrk="1" hangingPunct="1"/>
              <a:t>3</a:t>
            </a:fld>
            <a:endParaRPr lang="en-GB" altLang="en-US" sz="1200"/>
          </a:p>
        </p:txBody>
      </p:sp>
      <p:sp>
        <p:nvSpPr>
          <p:cNvPr id="320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320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A2557E-9BB0-4D92-88CF-260AF7CA6A18}" type="slidenum">
              <a:rPr lang="en-GB" altLang="en-US" sz="1200" smtClean="0"/>
              <a:pPr eaLnBrk="1" hangingPunct="1"/>
              <a:t>4</a:t>
            </a:fld>
            <a:endParaRPr lang="en-GB" altLang="en-US" sz="1200"/>
          </a:p>
        </p:txBody>
      </p:sp>
      <p:sp>
        <p:nvSpPr>
          <p:cNvPr id="32153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321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E6EF70-C824-4877-8CA6-C591693D33C3}" type="slidenum">
              <a:rPr lang="en-GB" altLang="en-US" sz="1200" smtClean="0"/>
              <a:pPr eaLnBrk="1" hangingPunct="1"/>
              <a:t>5</a:t>
            </a:fld>
            <a:endParaRPr lang="en-GB" altLang="en-US" sz="1200"/>
          </a:p>
        </p:txBody>
      </p:sp>
      <p:sp>
        <p:nvSpPr>
          <p:cNvPr id="32256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322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91353F-8BC3-4A22-9B35-990AABA0E892}" type="slidenum">
              <a:rPr lang="en-GB" altLang="en-US" sz="1200" smtClean="0"/>
              <a:pPr eaLnBrk="1" hangingPunct="1"/>
              <a:t>6</a:t>
            </a:fld>
            <a:endParaRPr lang="en-GB" altLang="en-US" sz="1200"/>
          </a:p>
        </p:txBody>
      </p:sp>
      <p:sp>
        <p:nvSpPr>
          <p:cNvPr id="323587" name="Rectangle 2"/>
          <p:cNvSpPr>
            <a:spLocks noGrp="1" noRot="1" noChangeAspect="1" noChangeArrowheads="1" noTextEdit="1"/>
          </p:cNvSpPr>
          <p:nvPr>
            <p:ph type="sldImg"/>
          </p:nvPr>
        </p:nvSpPr>
        <p:spPr>
          <a:xfrm>
            <a:off x="381000" y="685800"/>
            <a:ext cx="6096000" cy="3429000"/>
          </a:xfrm>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59EF78-E559-4F0C-8E1D-69CF035094F8}" type="slidenum">
              <a:rPr lang="en-GB" altLang="en-US" sz="1200" smtClean="0"/>
              <a:pPr eaLnBrk="1" hangingPunct="1"/>
              <a:t>7</a:t>
            </a:fld>
            <a:endParaRPr lang="en-GB" altLang="en-US" sz="1200"/>
          </a:p>
        </p:txBody>
      </p:sp>
      <p:sp>
        <p:nvSpPr>
          <p:cNvPr id="324611" name="Rectangle 2"/>
          <p:cNvSpPr>
            <a:spLocks noGrp="1" noRot="1" noChangeAspect="1" noChangeArrowheads="1" noTextEdit="1"/>
          </p:cNvSpPr>
          <p:nvPr>
            <p:ph type="sldImg"/>
          </p:nvPr>
        </p:nvSpPr>
        <p:spPr>
          <a:xfrm>
            <a:off x="381000" y="685800"/>
            <a:ext cx="6096000" cy="3429000"/>
          </a:xfrm>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A31F74-26D3-4C35-BED6-11C08C7E602F}" type="slidenum">
              <a:rPr lang="en-GB" altLang="en-US" sz="1200" smtClean="0"/>
              <a:pPr eaLnBrk="1" hangingPunct="1"/>
              <a:t>8</a:t>
            </a:fld>
            <a:endParaRPr lang="en-GB" altLang="en-US" sz="1200"/>
          </a:p>
        </p:txBody>
      </p:sp>
      <p:sp>
        <p:nvSpPr>
          <p:cNvPr id="325635" name="Rectangle 2"/>
          <p:cNvSpPr>
            <a:spLocks noGrp="1" noRot="1" noChangeAspect="1" noChangeArrowheads="1" noTextEdit="1"/>
          </p:cNvSpPr>
          <p:nvPr>
            <p:ph type="sldImg"/>
          </p:nvPr>
        </p:nvSpPr>
        <p:spPr>
          <a:xfrm>
            <a:off x="381000" y="685800"/>
            <a:ext cx="6096000" cy="3429000"/>
          </a:xfrm>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EBB92DA-648F-41E6-A57C-A489DE037A1B}" type="slidenum">
              <a:rPr lang="en-GB" altLang="en-US" sz="1200" smtClean="0"/>
              <a:pPr eaLnBrk="1" hangingPunct="1"/>
              <a:t>9</a:t>
            </a:fld>
            <a:endParaRPr lang="en-GB" altLang="en-US" sz="1200"/>
          </a:p>
        </p:txBody>
      </p:sp>
      <p:sp>
        <p:nvSpPr>
          <p:cNvPr id="326659" name="Rectangle 2"/>
          <p:cNvSpPr>
            <a:spLocks noGrp="1" noRot="1" noChangeAspect="1" noChangeArrowheads="1" noTextEdit="1"/>
          </p:cNvSpPr>
          <p:nvPr>
            <p:ph type="sldImg"/>
          </p:nvPr>
        </p:nvSpPr>
        <p:spPr>
          <a:xfrm>
            <a:off x="381000" y="685800"/>
            <a:ext cx="6096000" cy="3429000"/>
          </a:xfrm>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8E04958-C587-4094-809C-BED4DBFB005C}" type="slidenum">
              <a:rPr lang="en-GB" altLang="en-US" sz="1200" smtClean="0"/>
              <a:pPr eaLnBrk="1" hangingPunct="1"/>
              <a:t>10</a:t>
            </a:fld>
            <a:endParaRPr lang="en-GB" altLang="en-US" sz="1200"/>
          </a:p>
        </p:txBody>
      </p:sp>
      <p:sp>
        <p:nvSpPr>
          <p:cNvPr id="327683" name="Rectangle 2"/>
          <p:cNvSpPr>
            <a:spLocks noGrp="1" noRot="1" noChangeAspect="1" noChangeArrowheads="1" noTextEdit="1"/>
          </p:cNvSpPr>
          <p:nvPr>
            <p:ph type="sldImg"/>
          </p:nvPr>
        </p:nvSpPr>
        <p:spPr>
          <a:xfrm>
            <a:off x="381000" y="685800"/>
            <a:ext cx="6096000" cy="3429000"/>
          </a:xfrm>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079EA3-8C73-411D-A21E-EE735ADC1A11}" type="slidenum">
              <a:rPr lang="en-GB" altLang="en-US" sz="1200" smtClean="0"/>
              <a:pPr eaLnBrk="1" hangingPunct="1"/>
              <a:t>11</a:t>
            </a:fld>
            <a:endParaRPr lang="en-GB" altLang="en-US" sz="1200"/>
          </a:p>
        </p:txBody>
      </p:sp>
      <p:sp>
        <p:nvSpPr>
          <p:cNvPr id="328707" name="Rectangle 2"/>
          <p:cNvSpPr>
            <a:spLocks noGrp="1" noRot="1" noChangeAspect="1" noChangeArrowheads="1" noTextEdit="1"/>
          </p:cNvSpPr>
          <p:nvPr>
            <p:ph type="sldImg"/>
          </p:nvPr>
        </p:nvSpPr>
        <p:spPr>
          <a:xfrm>
            <a:off x="381000" y="685800"/>
            <a:ext cx="6096000" cy="3429000"/>
          </a:xfrm>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A7034B-BB3F-47BA-9D26-DB50D75C422D}" type="slidenum">
              <a:rPr lang="en-GB" altLang="en-US" sz="1200" smtClean="0"/>
              <a:pPr eaLnBrk="1" hangingPunct="1"/>
              <a:t>12</a:t>
            </a:fld>
            <a:endParaRPr lang="en-GB" altLang="en-US" sz="1200"/>
          </a:p>
        </p:txBody>
      </p:sp>
      <p:sp>
        <p:nvSpPr>
          <p:cNvPr id="329731" name="Rectangle 2"/>
          <p:cNvSpPr>
            <a:spLocks noGrp="1" noRot="1" noChangeAspect="1" noChangeArrowheads="1" noTextEdit="1"/>
          </p:cNvSpPr>
          <p:nvPr>
            <p:ph type="sldImg"/>
          </p:nvPr>
        </p:nvSpPr>
        <p:spPr>
          <a:xfrm>
            <a:off x="381000" y="685800"/>
            <a:ext cx="6096000" cy="3429000"/>
          </a:xfrm>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2F9F21B-C5AA-42C0-8DBD-60A499232283}" type="slidenum">
              <a:rPr lang="en-GB" smtClean="0"/>
              <a:pPr>
                <a:defRPr/>
              </a:pPr>
              <a:t>13</a:t>
            </a:fld>
            <a:endParaRPr lang="en-GB"/>
          </a:p>
        </p:txBody>
      </p:sp>
    </p:spTree>
    <p:extLst>
      <p:ext uri="{BB962C8B-B14F-4D97-AF65-F5344CB8AC3E}">
        <p14:creationId xmlns:p14="http://schemas.microsoft.com/office/powerpoint/2010/main" val="1250493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CC3E5B-D3F7-4782-AA75-497E57CDBF0B}" type="slidenum">
              <a:rPr lang="en-GB" altLang="en-US" sz="1200" smtClean="0"/>
              <a:pPr eaLnBrk="1" hangingPunct="1"/>
              <a:t>14</a:t>
            </a:fld>
            <a:endParaRPr lang="en-GB" altLang="en-US" sz="1200"/>
          </a:p>
        </p:txBody>
      </p:sp>
      <p:sp>
        <p:nvSpPr>
          <p:cNvPr id="332803" name="Rectangle 2"/>
          <p:cNvSpPr>
            <a:spLocks noGrp="1" noRot="1" noChangeAspect="1" noChangeArrowheads="1" noTextEdit="1"/>
          </p:cNvSpPr>
          <p:nvPr>
            <p:ph type="sldImg"/>
          </p:nvPr>
        </p:nvSpPr>
        <p:spPr>
          <a:xfrm>
            <a:off x="381000" y="685800"/>
            <a:ext cx="6096000" cy="3429000"/>
          </a:xfrm>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DF1D86-B27C-4073-A068-A8625545BE98}" type="slidenum">
              <a:rPr lang="en-GB" altLang="en-US" sz="1200" smtClean="0"/>
              <a:pPr eaLnBrk="1" hangingPunct="1"/>
              <a:t>15</a:t>
            </a:fld>
            <a:endParaRPr lang="en-GB" altLang="en-US" sz="1200"/>
          </a:p>
        </p:txBody>
      </p:sp>
      <p:sp>
        <p:nvSpPr>
          <p:cNvPr id="333827" name="Rectangle 2"/>
          <p:cNvSpPr>
            <a:spLocks noGrp="1" noRot="1" noChangeAspect="1" noChangeArrowheads="1" noTextEdit="1"/>
          </p:cNvSpPr>
          <p:nvPr>
            <p:ph type="sldImg"/>
          </p:nvPr>
        </p:nvSpPr>
        <p:spPr>
          <a:xfrm>
            <a:off x="381000" y="685800"/>
            <a:ext cx="6096000" cy="3429000"/>
          </a:xfrm>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CB7E68B-0505-45BD-9304-8E64A35528C0}" type="slidenum">
              <a:rPr lang="en-GB" altLang="en-US" sz="1200" smtClean="0"/>
              <a:pPr eaLnBrk="1" hangingPunct="1"/>
              <a:t>16</a:t>
            </a:fld>
            <a:endParaRPr lang="en-GB" altLang="en-US" sz="1200"/>
          </a:p>
        </p:txBody>
      </p:sp>
      <p:sp>
        <p:nvSpPr>
          <p:cNvPr id="334851" name="Rectangle 2"/>
          <p:cNvSpPr>
            <a:spLocks noGrp="1" noRot="1" noChangeAspect="1" noChangeArrowheads="1" noTextEdit="1"/>
          </p:cNvSpPr>
          <p:nvPr>
            <p:ph type="sldImg"/>
          </p:nvPr>
        </p:nvSpPr>
        <p:spPr>
          <a:xfrm>
            <a:off x="381000" y="685800"/>
            <a:ext cx="6096000" cy="3429000"/>
          </a:xfrm>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72A0AF-B323-435E-8BD1-23F8C5BEE48B}" type="slidenum">
              <a:rPr lang="en-GB" altLang="en-US" sz="1200" smtClean="0"/>
              <a:pPr eaLnBrk="1" hangingPunct="1"/>
              <a:t>17</a:t>
            </a:fld>
            <a:endParaRPr lang="en-GB" altLang="en-US" sz="1200"/>
          </a:p>
        </p:txBody>
      </p:sp>
      <p:sp>
        <p:nvSpPr>
          <p:cNvPr id="335875" name="Rectangle 2"/>
          <p:cNvSpPr>
            <a:spLocks noGrp="1" noRot="1" noChangeAspect="1" noChangeArrowheads="1" noTextEdit="1"/>
          </p:cNvSpPr>
          <p:nvPr>
            <p:ph type="sldImg"/>
          </p:nvPr>
        </p:nvSpPr>
        <p:spPr>
          <a:xfrm>
            <a:off x="381000" y="685800"/>
            <a:ext cx="6096000" cy="3429000"/>
          </a:xfrm>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F5E396-50D5-4180-BB61-D85ED7AAEF6D}" type="slidenum">
              <a:rPr lang="en-GB" altLang="en-US" sz="1200" smtClean="0"/>
              <a:pPr eaLnBrk="1" hangingPunct="1"/>
              <a:t>18</a:t>
            </a:fld>
            <a:endParaRPr lang="en-GB" altLang="en-US" sz="1200"/>
          </a:p>
        </p:txBody>
      </p:sp>
      <p:sp>
        <p:nvSpPr>
          <p:cNvPr id="336899" name="Rectangle 2"/>
          <p:cNvSpPr>
            <a:spLocks noGrp="1" noRot="1" noChangeAspect="1" noChangeArrowheads="1" noTextEdit="1"/>
          </p:cNvSpPr>
          <p:nvPr>
            <p:ph type="sldImg"/>
          </p:nvPr>
        </p:nvSpPr>
        <p:spPr>
          <a:xfrm>
            <a:off x="381000" y="685800"/>
            <a:ext cx="6096000" cy="3429000"/>
          </a:xfrm>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8C849E-E621-47F1-BE2F-2068124FF869}" type="slidenum">
              <a:rPr lang="en-GB" altLang="en-US" sz="1200" smtClean="0"/>
              <a:pPr eaLnBrk="1" hangingPunct="1"/>
              <a:t>19</a:t>
            </a:fld>
            <a:endParaRPr lang="en-GB" altLang="en-US" sz="1200"/>
          </a:p>
        </p:txBody>
      </p:sp>
      <p:sp>
        <p:nvSpPr>
          <p:cNvPr id="337923" name="Rectangle 2"/>
          <p:cNvSpPr>
            <a:spLocks noGrp="1" noRot="1" noChangeAspect="1" noChangeArrowheads="1" noTextEdit="1"/>
          </p:cNvSpPr>
          <p:nvPr>
            <p:ph type="sldImg"/>
          </p:nvPr>
        </p:nvSpPr>
        <p:spPr>
          <a:xfrm>
            <a:off x="381000" y="685800"/>
            <a:ext cx="6096000" cy="3429000"/>
          </a:xfrm>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BDDD0C-9183-4CEB-BEFD-C96C300118E7}" type="slidenum">
              <a:rPr lang="en-GB" altLang="en-US" sz="1200" smtClean="0"/>
              <a:pPr eaLnBrk="1" hangingPunct="1"/>
              <a:t>20</a:t>
            </a:fld>
            <a:endParaRPr lang="en-GB" altLang="en-US" sz="1200"/>
          </a:p>
        </p:txBody>
      </p:sp>
      <p:sp>
        <p:nvSpPr>
          <p:cNvPr id="338947" name="Rectangle 2"/>
          <p:cNvSpPr>
            <a:spLocks noGrp="1" noRot="1" noChangeAspect="1" noChangeArrowheads="1" noTextEdit="1"/>
          </p:cNvSpPr>
          <p:nvPr>
            <p:ph type="sldImg"/>
          </p:nvPr>
        </p:nvSpPr>
        <p:spPr>
          <a:xfrm>
            <a:off x="381000" y="685800"/>
            <a:ext cx="6096000" cy="3429000"/>
          </a:xfrm>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51753F-805B-424D-9C25-9C84FC020779}" type="slidenum">
              <a:rPr lang="en-GB" altLang="en-US" sz="1200" smtClean="0"/>
              <a:pPr eaLnBrk="1" hangingPunct="1"/>
              <a:t>21</a:t>
            </a:fld>
            <a:endParaRPr lang="en-GB" altLang="en-US" sz="1200"/>
          </a:p>
        </p:txBody>
      </p:sp>
      <p:sp>
        <p:nvSpPr>
          <p:cNvPr id="339971" name="Rectangle 2"/>
          <p:cNvSpPr>
            <a:spLocks noGrp="1" noRot="1" noChangeAspect="1" noChangeArrowheads="1" noTextEdit="1"/>
          </p:cNvSpPr>
          <p:nvPr>
            <p:ph type="sldImg"/>
          </p:nvPr>
        </p:nvSpPr>
        <p:spPr>
          <a:xfrm>
            <a:off x="381000" y="685800"/>
            <a:ext cx="6096000" cy="3429000"/>
          </a:xfrm>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D5CB18-C15B-4E0C-92F1-C907C26D1275}" type="slidenum">
              <a:rPr lang="en-GB" altLang="en-US" sz="1200" smtClean="0"/>
              <a:pPr eaLnBrk="1" hangingPunct="1"/>
              <a:t>22</a:t>
            </a:fld>
            <a:endParaRPr lang="en-GB" altLang="en-US" sz="1200"/>
          </a:p>
        </p:txBody>
      </p:sp>
      <p:sp>
        <p:nvSpPr>
          <p:cNvPr id="340995" name="Rectangle 2"/>
          <p:cNvSpPr>
            <a:spLocks noGrp="1" noRot="1" noChangeAspect="1" noChangeArrowheads="1" noTextEdit="1"/>
          </p:cNvSpPr>
          <p:nvPr>
            <p:ph type="sldImg"/>
          </p:nvPr>
        </p:nvSpPr>
        <p:spPr>
          <a:xfrm>
            <a:off x="381000" y="685800"/>
            <a:ext cx="6096000" cy="3429000"/>
          </a:xfrm>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56CAFA-A39B-470F-B66B-79954E793D33}" type="slidenum">
              <a:rPr lang="en-GB" altLang="en-US" sz="1200" smtClean="0"/>
              <a:pPr eaLnBrk="1" hangingPunct="1"/>
              <a:t>23</a:t>
            </a:fld>
            <a:endParaRPr lang="en-GB" altLang="en-US" sz="1200"/>
          </a:p>
        </p:txBody>
      </p:sp>
      <p:sp>
        <p:nvSpPr>
          <p:cNvPr id="342019" name="Rectangle 2"/>
          <p:cNvSpPr>
            <a:spLocks noGrp="1" noRot="1" noChangeAspect="1" noChangeArrowheads="1" noTextEdit="1"/>
          </p:cNvSpPr>
          <p:nvPr>
            <p:ph type="sldImg"/>
          </p:nvPr>
        </p:nvSpPr>
        <p:spPr>
          <a:xfrm>
            <a:off x="381000" y="685800"/>
            <a:ext cx="6096000" cy="3429000"/>
          </a:xfrm>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950E5E-B147-4762-AC01-5B368E5611DD}" type="slidenum">
              <a:rPr lang="en-GB" altLang="en-US" sz="1200" smtClean="0"/>
              <a:pPr eaLnBrk="1" hangingPunct="1"/>
              <a:t>24</a:t>
            </a:fld>
            <a:endParaRPr lang="en-GB" altLang="en-US" sz="1200"/>
          </a:p>
        </p:txBody>
      </p:sp>
      <p:sp>
        <p:nvSpPr>
          <p:cNvPr id="343043" name="Rectangle 2"/>
          <p:cNvSpPr>
            <a:spLocks noGrp="1" noRot="1" noChangeAspect="1" noChangeArrowheads="1" noTextEdit="1"/>
          </p:cNvSpPr>
          <p:nvPr>
            <p:ph type="sldImg"/>
          </p:nvPr>
        </p:nvSpPr>
        <p:spPr>
          <a:xfrm>
            <a:off x="381000" y="685800"/>
            <a:ext cx="6096000" cy="3429000"/>
          </a:xfrm>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57B520-8249-4D25-8733-1E15C7DBA4C8}" type="slidenum">
              <a:rPr lang="en-GB" altLang="en-US" sz="1200" smtClean="0"/>
              <a:pPr eaLnBrk="1" hangingPunct="1"/>
              <a:t>25</a:t>
            </a:fld>
            <a:endParaRPr lang="en-GB" altLang="en-US" sz="1200"/>
          </a:p>
        </p:txBody>
      </p:sp>
      <p:sp>
        <p:nvSpPr>
          <p:cNvPr id="344067" name="Rectangle 2"/>
          <p:cNvSpPr>
            <a:spLocks noGrp="1" noRot="1" noChangeAspect="1" noChangeArrowheads="1" noTextEdit="1"/>
          </p:cNvSpPr>
          <p:nvPr>
            <p:ph type="sldImg"/>
          </p:nvPr>
        </p:nvSpPr>
        <p:spPr>
          <a:xfrm>
            <a:off x="381000" y="685800"/>
            <a:ext cx="6096000" cy="3429000"/>
          </a:xfrm>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ECE6676-874B-475B-A274-09E025857011}" type="slidenum">
              <a:rPr lang="en-GB" altLang="en-US" sz="1200" smtClean="0"/>
              <a:pPr eaLnBrk="1" hangingPunct="1"/>
              <a:t>26</a:t>
            </a:fld>
            <a:endParaRPr lang="en-GB" altLang="en-US" sz="1200"/>
          </a:p>
        </p:txBody>
      </p:sp>
      <p:sp>
        <p:nvSpPr>
          <p:cNvPr id="345091" name="Rectangle 2"/>
          <p:cNvSpPr>
            <a:spLocks noGrp="1" noRot="1" noChangeAspect="1" noChangeArrowheads="1" noTextEdit="1"/>
          </p:cNvSpPr>
          <p:nvPr>
            <p:ph type="sldImg"/>
          </p:nvPr>
        </p:nvSpPr>
        <p:spPr>
          <a:xfrm>
            <a:off x="381000" y="685800"/>
            <a:ext cx="6096000" cy="3429000"/>
          </a:xfrm>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6D2B0B-9B1A-4776-8703-D1F46740B518}" type="slidenum">
              <a:rPr lang="en-GB" altLang="en-US" sz="1200" smtClean="0"/>
              <a:pPr eaLnBrk="1" hangingPunct="1"/>
              <a:t>27</a:t>
            </a:fld>
            <a:endParaRPr lang="en-GB" altLang="en-US" sz="1200"/>
          </a:p>
        </p:txBody>
      </p:sp>
      <p:sp>
        <p:nvSpPr>
          <p:cNvPr id="346115" name="Rectangle 2"/>
          <p:cNvSpPr>
            <a:spLocks noGrp="1" noRot="1" noChangeAspect="1" noChangeArrowheads="1" noTextEdit="1"/>
          </p:cNvSpPr>
          <p:nvPr>
            <p:ph type="sldImg"/>
          </p:nvPr>
        </p:nvSpPr>
        <p:spPr>
          <a:xfrm>
            <a:off x="381000" y="685800"/>
            <a:ext cx="6096000" cy="3429000"/>
          </a:xfrm>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31DEFF-FDF1-432D-9D7B-3A962001C3B6}" type="slidenum">
              <a:rPr lang="en-GB" altLang="en-US" sz="1200" smtClean="0"/>
              <a:pPr eaLnBrk="1" hangingPunct="1"/>
              <a:t>28</a:t>
            </a:fld>
            <a:endParaRPr lang="en-GB" altLang="en-US" sz="1200"/>
          </a:p>
        </p:txBody>
      </p:sp>
      <p:sp>
        <p:nvSpPr>
          <p:cNvPr id="347139" name="Rectangle 2"/>
          <p:cNvSpPr>
            <a:spLocks noGrp="1" noRot="1" noChangeAspect="1" noChangeArrowheads="1" noTextEdit="1"/>
          </p:cNvSpPr>
          <p:nvPr>
            <p:ph type="sldImg"/>
          </p:nvPr>
        </p:nvSpPr>
        <p:spPr>
          <a:xfrm>
            <a:off x="381000" y="685800"/>
            <a:ext cx="6096000" cy="3429000"/>
          </a:xfrm>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3ABD03-8A47-4228-9D71-436094E3D665}" type="slidenum">
              <a:rPr lang="en-GB" altLang="en-US" sz="1200" smtClean="0"/>
              <a:pPr eaLnBrk="1" hangingPunct="1"/>
              <a:t>29</a:t>
            </a:fld>
            <a:endParaRPr lang="en-GB" altLang="en-US" sz="1200"/>
          </a:p>
        </p:txBody>
      </p:sp>
      <p:sp>
        <p:nvSpPr>
          <p:cNvPr id="348163" name="Rectangle 2"/>
          <p:cNvSpPr>
            <a:spLocks noGrp="1" noRot="1" noChangeAspect="1" noChangeArrowheads="1" noTextEdit="1"/>
          </p:cNvSpPr>
          <p:nvPr>
            <p:ph type="sldImg"/>
          </p:nvPr>
        </p:nvSpPr>
        <p:spPr>
          <a:xfrm>
            <a:off x="381000" y="685800"/>
            <a:ext cx="6096000" cy="3429000"/>
          </a:xfrm>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C04E8F-53CE-4E46-A089-0349587F4019}" type="slidenum">
              <a:rPr lang="en-GB" altLang="en-US" sz="1200" smtClean="0"/>
              <a:pPr eaLnBrk="1" hangingPunct="1"/>
              <a:t>30</a:t>
            </a:fld>
            <a:endParaRPr lang="en-GB" altLang="en-US" sz="1200"/>
          </a:p>
        </p:txBody>
      </p:sp>
      <p:sp>
        <p:nvSpPr>
          <p:cNvPr id="349187" name="Rectangle 2"/>
          <p:cNvSpPr>
            <a:spLocks noGrp="1" noRot="1" noChangeAspect="1" noChangeArrowheads="1" noTextEdit="1"/>
          </p:cNvSpPr>
          <p:nvPr>
            <p:ph type="sldImg"/>
          </p:nvPr>
        </p:nvSpPr>
        <p:spPr>
          <a:xfrm>
            <a:off x="381000" y="685800"/>
            <a:ext cx="6096000" cy="3429000"/>
          </a:xfrm>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F0FB2D-B2BB-478A-A8A4-ED043144E80D}" type="slidenum">
              <a:rPr lang="en-GB" altLang="en-US" sz="1200" smtClean="0"/>
              <a:pPr eaLnBrk="1" hangingPunct="1"/>
              <a:t>31</a:t>
            </a:fld>
            <a:endParaRPr lang="en-GB" altLang="en-US" sz="1200"/>
          </a:p>
        </p:txBody>
      </p:sp>
      <p:sp>
        <p:nvSpPr>
          <p:cNvPr id="350211" name="Rectangle 2"/>
          <p:cNvSpPr>
            <a:spLocks noGrp="1" noRot="1" noChangeAspect="1" noChangeArrowheads="1" noTextEdit="1"/>
          </p:cNvSpPr>
          <p:nvPr>
            <p:ph type="sldImg"/>
          </p:nvPr>
        </p:nvSpPr>
        <p:spPr>
          <a:xfrm>
            <a:off x="381000" y="685800"/>
            <a:ext cx="6096000" cy="3429000"/>
          </a:xfrm>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1ECFFF-EC14-414D-AA49-0B7867C02727}" type="slidenum">
              <a:rPr lang="en-GB" altLang="en-US" sz="1200" smtClean="0"/>
              <a:pPr eaLnBrk="1" hangingPunct="1"/>
              <a:t>32</a:t>
            </a:fld>
            <a:endParaRPr lang="en-GB" altLang="en-US" sz="1200"/>
          </a:p>
        </p:txBody>
      </p:sp>
      <p:sp>
        <p:nvSpPr>
          <p:cNvPr id="351235" name="Rectangle 2"/>
          <p:cNvSpPr>
            <a:spLocks noGrp="1" noRot="1" noChangeAspect="1" noChangeArrowheads="1" noTextEdit="1"/>
          </p:cNvSpPr>
          <p:nvPr>
            <p:ph type="sldImg"/>
          </p:nvPr>
        </p:nvSpPr>
        <p:spPr>
          <a:xfrm>
            <a:off x="381000" y="685800"/>
            <a:ext cx="6096000" cy="3429000"/>
          </a:xfrm>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8B86870-2B2D-4743-9BCC-70A3EC246259}" type="slidenum">
              <a:rPr lang="en-GB" altLang="en-US" sz="1200" smtClean="0"/>
              <a:pPr eaLnBrk="1" hangingPunct="1"/>
              <a:t>33</a:t>
            </a:fld>
            <a:endParaRPr lang="en-GB" altLang="en-US" sz="1200"/>
          </a:p>
        </p:txBody>
      </p:sp>
      <p:sp>
        <p:nvSpPr>
          <p:cNvPr id="352259" name="Rectangle 2"/>
          <p:cNvSpPr>
            <a:spLocks noGrp="1" noRot="1" noChangeAspect="1" noChangeArrowheads="1" noTextEdit="1"/>
          </p:cNvSpPr>
          <p:nvPr>
            <p:ph type="sldImg"/>
          </p:nvPr>
        </p:nvSpPr>
        <p:spPr>
          <a:xfrm>
            <a:off x="381000" y="685800"/>
            <a:ext cx="6096000" cy="3429000"/>
          </a:xfrm>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B276C6-75A6-43C1-946D-8C0060058F1F}" type="slidenum">
              <a:rPr lang="en-GB" altLang="en-US" sz="1200" smtClean="0"/>
              <a:pPr eaLnBrk="1" hangingPunct="1"/>
              <a:t>34</a:t>
            </a:fld>
            <a:endParaRPr lang="en-GB" altLang="en-US" sz="1200"/>
          </a:p>
        </p:txBody>
      </p:sp>
      <p:sp>
        <p:nvSpPr>
          <p:cNvPr id="353283" name="Rectangle 2"/>
          <p:cNvSpPr>
            <a:spLocks noGrp="1" noRot="1" noChangeAspect="1" noChangeArrowheads="1" noTextEdit="1"/>
          </p:cNvSpPr>
          <p:nvPr>
            <p:ph type="sldImg"/>
          </p:nvPr>
        </p:nvSpPr>
        <p:spPr>
          <a:xfrm>
            <a:off x="381000" y="685800"/>
            <a:ext cx="6096000" cy="3429000"/>
          </a:xfrm>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11D73B-BA75-42ED-8553-DA8636E5D394}" type="slidenum">
              <a:rPr lang="en-GB" altLang="en-US" sz="1200" smtClean="0"/>
              <a:pPr eaLnBrk="1" hangingPunct="1"/>
              <a:t>35</a:t>
            </a:fld>
            <a:endParaRPr lang="en-GB" altLang="en-US" sz="1200"/>
          </a:p>
        </p:txBody>
      </p:sp>
      <p:sp>
        <p:nvSpPr>
          <p:cNvPr id="354307" name="Rectangle 2"/>
          <p:cNvSpPr>
            <a:spLocks noGrp="1" noRot="1" noChangeAspect="1" noChangeArrowheads="1" noTextEdit="1"/>
          </p:cNvSpPr>
          <p:nvPr>
            <p:ph type="sldImg"/>
          </p:nvPr>
        </p:nvSpPr>
        <p:spPr>
          <a:xfrm>
            <a:off x="381000" y="685800"/>
            <a:ext cx="6096000" cy="3429000"/>
          </a:xfrm>
          <a:ln/>
        </p:spPr>
      </p:sp>
      <p:sp>
        <p:nvSpPr>
          <p:cNvPr id="354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F08553C-CDF2-481D-9F69-2714C4776C1B}" type="slidenum">
              <a:rPr lang="en-GB" altLang="en-US" sz="1200" smtClean="0"/>
              <a:pPr eaLnBrk="1" hangingPunct="1"/>
              <a:t>36</a:t>
            </a:fld>
            <a:endParaRPr lang="en-GB" altLang="en-US" sz="1200"/>
          </a:p>
        </p:txBody>
      </p:sp>
      <p:sp>
        <p:nvSpPr>
          <p:cNvPr id="355331" name="Rectangle 2"/>
          <p:cNvSpPr>
            <a:spLocks noGrp="1" noRot="1" noChangeAspect="1" noChangeArrowheads="1" noTextEdit="1"/>
          </p:cNvSpPr>
          <p:nvPr>
            <p:ph type="sldImg"/>
          </p:nvPr>
        </p:nvSpPr>
        <p:spPr>
          <a:xfrm>
            <a:off x="381000" y="685800"/>
            <a:ext cx="6096000" cy="3429000"/>
          </a:xfrm>
          <a:ln/>
        </p:spPr>
      </p:sp>
      <p:sp>
        <p:nvSpPr>
          <p:cNvPr id="355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C551A0-1C31-447C-AB1E-B99687BD6F55}" type="slidenum">
              <a:rPr lang="en-GB" altLang="en-US" sz="1200" smtClean="0"/>
              <a:pPr eaLnBrk="1" hangingPunct="1"/>
              <a:t>37</a:t>
            </a:fld>
            <a:endParaRPr lang="en-GB" altLang="en-US" sz="1200"/>
          </a:p>
        </p:txBody>
      </p:sp>
      <p:sp>
        <p:nvSpPr>
          <p:cNvPr id="356355" name="Rectangle 2"/>
          <p:cNvSpPr>
            <a:spLocks noGrp="1" noRot="1" noChangeAspect="1" noChangeArrowheads="1" noTextEdit="1"/>
          </p:cNvSpPr>
          <p:nvPr>
            <p:ph type="sldImg"/>
          </p:nvPr>
        </p:nvSpPr>
        <p:spPr>
          <a:xfrm>
            <a:off x="381000" y="685800"/>
            <a:ext cx="6096000" cy="3429000"/>
          </a:xfrm>
          <a:ln/>
        </p:spPr>
      </p:sp>
      <p:sp>
        <p:nvSpPr>
          <p:cNvPr id="356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F0CF01-22DE-4580-97C8-1B36CADE4D18}" type="slidenum">
              <a:rPr lang="en-GB" altLang="en-US" sz="1200" smtClean="0"/>
              <a:pPr eaLnBrk="1" hangingPunct="1"/>
              <a:t>38</a:t>
            </a:fld>
            <a:endParaRPr lang="en-GB" altLang="en-US" sz="1200"/>
          </a:p>
        </p:txBody>
      </p:sp>
      <p:sp>
        <p:nvSpPr>
          <p:cNvPr id="357379" name="Rectangle 2"/>
          <p:cNvSpPr>
            <a:spLocks noGrp="1" noRot="1" noChangeAspect="1" noChangeArrowheads="1" noTextEdit="1"/>
          </p:cNvSpPr>
          <p:nvPr>
            <p:ph type="sldImg"/>
          </p:nvPr>
        </p:nvSpPr>
        <p:spPr>
          <a:xfrm>
            <a:off x="381000" y="685800"/>
            <a:ext cx="6096000" cy="3429000"/>
          </a:xfrm>
          <a:ln/>
        </p:spPr>
      </p:sp>
      <p:sp>
        <p:nvSpPr>
          <p:cNvPr id="357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1B2244A-ECAF-4632-B3C6-8CFCF203F05A}" type="slidenum">
              <a:rPr lang="en-GB" altLang="en-US" sz="1200" smtClean="0"/>
              <a:pPr eaLnBrk="1" hangingPunct="1"/>
              <a:t>39</a:t>
            </a:fld>
            <a:endParaRPr lang="en-GB" altLang="en-US" sz="1200"/>
          </a:p>
        </p:txBody>
      </p:sp>
      <p:sp>
        <p:nvSpPr>
          <p:cNvPr id="359427" name="Rectangle 2"/>
          <p:cNvSpPr>
            <a:spLocks noGrp="1" noRot="1" noChangeAspect="1" noChangeArrowheads="1" noTextEdit="1"/>
          </p:cNvSpPr>
          <p:nvPr>
            <p:ph type="sldImg"/>
          </p:nvPr>
        </p:nvSpPr>
        <p:spPr>
          <a:xfrm>
            <a:off x="381000" y="685800"/>
            <a:ext cx="6096000" cy="3429000"/>
          </a:xfrm>
          <a:ln/>
        </p:spPr>
      </p:sp>
      <p:sp>
        <p:nvSpPr>
          <p:cNvPr id="359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73415AD-0FA5-45CA-BFD3-9D45AA30EDC0}" type="slidenum">
              <a:rPr lang="en-GB" altLang="en-US" sz="1200" smtClean="0"/>
              <a:pPr eaLnBrk="1" hangingPunct="1"/>
              <a:t>40</a:t>
            </a:fld>
            <a:endParaRPr lang="en-GB" altLang="en-US" sz="1200"/>
          </a:p>
        </p:txBody>
      </p:sp>
      <p:sp>
        <p:nvSpPr>
          <p:cNvPr id="360451" name="Rectangle 2"/>
          <p:cNvSpPr>
            <a:spLocks noGrp="1" noRot="1" noChangeAspect="1" noChangeArrowheads="1" noTextEdit="1"/>
          </p:cNvSpPr>
          <p:nvPr>
            <p:ph type="sldImg"/>
          </p:nvPr>
        </p:nvSpPr>
        <p:spPr>
          <a:xfrm>
            <a:off x="381000" y="685800"/>
            <a:ext cx="6096000" cy="3429000"/>
          </a:xfrm>
          <a:ln/>
        </p:spPr>
      </p:sp>
      <p:sp>
        <p:nvSpPr>
          <p:cNvPr id="360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FEAAB1-7B7B-4F13-AD98-116161F6CEC9}" type="slidenum">
              <a:rPr lang="en-GB" altLang="en-US" sz="1200" smtClean="0"/>
              <a:pPr eaLnBrk="1" hangingPunct="1"/>
              <a:t>41</a:t>
            </a:fld>
            <a:endParaRPr lang="en-GB" altLang="en-US" sz="1200"/>
          </a:p>
        </p:txBody>
      </p:sp>
      <p:sp>
        <p:nvSpPr>
          <p:cNvPr id="361475" name="Rectangle 2"/>
          <p:cNvSpPr>
            <a:spLocks noGrp="1" noRot="1" noChangeAspect="1" noChangeArrowheads="1" noTextEdit="1"/>
          </p:cNvSpPr>
          <p:nvPr>
            <p:ph type="sldImg"/>
          </p:nvPr>
        </p:nvSpPr>
        <p:spPr>
          <a:xfrm>
            <a:off x="381000" y="685800"/>
            <a:ext cx="6096000" cy="3429000"/>
          </a:xfrm>
          <a:ln/>
        </p:spPr>
      </p:sp>
      <p:sp>
        <p:nvSpPr>
          <p:cNvPr id="361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D79D99-27B3-4134-9BB1-73761A8600FA}" type="slidenum">
              <a:rPr lang="en-GB" altLang="en-US" sz="1200" smtClean="0"/>
              <a:pPr eaLnBrk="1" hangingPunct="1"/>
              <a:t>42</a:t>
            </a:fld>
            <a:endParaRPr lang="en-GB" altLang="en-US" sz="1200"/>
          </a:p>
        </p:txBody>
      </p:sp>
      <p:sp>
        <p:nvSpPr>
          <p:cNvPr id="362499" name="Rectangle 2"/>
          <p:cNvSpPr>
            <a:spLocks noGrp="1" noRot="1" noChangeAspect="1" noChangeArrowheads="1" noTextEdit="1"/>
          </p:cNvSpPr>
          <p:nvPr>
            <p:ph type="sldImg"/>
          </p:nvPr>
        </p:nvSpPr>
        <p:spPr>
          <a:xfrm>
            <a:off x="381000" y="685800"/>
            <a:ext cx="6096000" cy="3429000"/>
          </a:xfrm>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76DE3A-47C9-48D3-AA99-911BEEA3FF36}" type="slidenum">
              <a:rPr lang="en-GB" altLang="en-US" sz="1200" smtClean="0"/>
              <a:pPr eaLnBrk="1" hangingPunct="1"/>
              <a:t>43</a:t>
            </a:fld>
            <a:endParaRPr lang="en-GB" altLang="en-US" sz="1200"/>
          </a:p>
        </p:txBody>
      </p:sp>
      <p:sp>
        <p:nvSpPr>
          <p:cNvPr id="363523" name="Rectangle 2"/>
          <p:cNvSpPr>
            <a:spLocks noGrp="1" noRot="1" noChangeAspect="1" noChangeArrowheads="1" noTextEdit="1"/>
          </p:cNvSpPr>
          <p:nvPr>
            <p:ph type="sldImg"/>
          </p:nvPr>
        </p:nvSpPr>
        <p:spPr>
          <a:xfrm>
            <a:off x="381000" y="685800"/>
            <a:ext cx="6096000" cy="3429000"/>
          </a:xfrm>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3665CF-11F5-4FA9-A1B8-A360C69C5B17}" type="slidenum">
              <a:rPr lang="en-GB" altLang="en-US" sz="1200" smtClean="0"/>
              <a:pPr eaLnBrk="1" hangingPunct="1"/>
              <a:t>44</a:t>
            </a:fld>
            <a:endParaRPr lang="en-GB" altLang="en-US" sz="1200"/>
          </a:p>
        </p:txBody>
      </p:sp>
      <p:sp>
        <p:nvSpPr>
          <p:cNvPr id="364547" name="Rectangle 2"/>
          <p:cNvSpPr>
            <a:spLocks noGrp="1" noRot="1" noChangeAspect="1" noChangeArrowheads="1" noTextEdit="1"/>
          </p:cNvSpPr>
          <p:nvPr>
            <p:ph type="sldImg"/>
          </p:nvPr>
        </p:nvSpPr>
        <p:spPr>
          <a:xfrm>
            <a:off x="381000" y="685800"/>
            <a:ext cx="6096000" cy="3429000"/>
          </a:xfrm>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3A841C-4283-4242-93B6-A188B2827F83}" type="slidenum">
              <a:rPr lang="en-GB" altLang="en-US" sz="1200" smtClean="0"/>
              <a:pPr eaLnBrk="1" hangingPunct="1"/>
              <a:t>45</a:t>
            </a:fld>
            <a:endParaRPr lang="en-GB" altLang="en-US" sz="1200"/>
          </a:p>
        </p:txBody>
      </p:sp>
      <p:sp>
        <p:nvSpPr>
          <p:cNvPr id="365571" name="Rectangle 2"/>
          <p:cNvSpPr>
            <a:spLocks noGrp="1" noRot="1" noChangeAspect="1" noChangeArrowheads="1" noTextEdit="1"/>
          </p:cNvSpPr>
          <p:nvPr>
            <p:ph type="sldImg"/>
          </p:nvPr>
        </p:nvSpPr>
        <p:spPr>
          <a:xfrm>
            <a:off x="381000" y="685800"/>
            <a:ext cx="6096000" cy="3429000"/>
          </a:xfrm>
          <a:ln/>
        </p:spPr>
      </p:sp>
      <p:sp>
        <p:nvSpPr>
          <p:cNvPr id="365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968A1DD-8579-4C24-A4E0-A61D2503F3E4}" type="slidenum">
              <a:rPr lang="en-GB" altLang="en-US" sz="1200" smtClean="0"/>
              <a:pPr eaLnBrk="1" hangingPunct="1"/>
              <a:t>46</a:t>
            </a:fld>
            <a:endParaRPr lang="en-GB" altLang="en-US" sz="1200"/>
          </a:p>
        </p:txBody>
      </p:sp>
      <p:sp>
        <p:nvSpPr>
          <p:cNvPr id="366595" name="Rectangle 2"/>
          <p:cNvSpPr>
            <a:spLocks noGrp="1" noRot="1" noChangeAspect="1" noChangeArrowheads="1" noTextEdit="1"/>
          </p:cNvSpPr>
          <p:nvPr>
            <p:ph type="sldImg"/>
          </p:nvPr>
        </p:nvSpPr>
        <p:spPr>
          <a:xfrm>
            <a:off x="381000" y="685800"/>
            <a:ext cx="6096000" cy="3429000"/>
          </a:xfrm>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B27604-F838-40BB-8116-5DEA96E6CD48}" type="slidenum">
              <a:rPr lang="en-GB" altLang="en-US" sz="1200" smtClean="0"/>
              <a:pPr eaLnBrk="1" hangingPunct="1"/>
              <a:t>47</a:t>
            </a:fld>
            <a:endParaRPr lang="en-GB" altLang="en-US" sz="1200"/>
          </a:p>
        </p:txBody>
      </p:sp>
      <p:sp>
        <p:nvSpPr>
          <p:cNvPr id="367619" name="Rectangle 2"/>
          <p:cNvSpPr>
            <a:spLocks noGrp="1" noRot="1" noChangeAspect="1" noChangeArrowheads="1" noTextEdit="1"/>
          </p:cNvSpPr>
          <p:nvPr>
            <p:ph type="sldImg"/>
          </p:nvPr>
        </p:nvSpPr>
        <p:spPr>
          <a:xfrm>
            <a:off x="381000" y="685800"/>
            <a:ext cx="6096000" cy="3429000"/>
          </a:xfrm>
          <a:ln/>
        </p:spPr>
      </p:sp>
      <p:sp>
        <p:nvSpPr>
          <p:cNvPr id="367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C5EF22-207E-4B60-AB44-3FE8CFC15109}" type="slidenum">
              <a:rPr lang="en-GB" altLang="en-US" sz="1200" smtClean="0"/>
              <a:pPr eaLnBrk="1" hangingPunct="1"/>
              <a:t>48</a:t>
            </a:fld>
            <a:endParaRPr lang="en-GB" altLang="en-US" sz="1200"/>
          </a:p>
        </p:txBody>
      </p:sp>
      <p:sp>
        <p:nvSpPr>
          <p:cNvPr id="368643" name="Rectangle 2"/>
          <p:cNvSpPr>
            <a:spLocks noGrp="1" noRot="1" noChangeAspect="1" noChangeArrowheads="1" noTextEdit="1"/>
          </p:cNvSpPr>
          <p:nvPr>
            <p:ph type="sldImg"/>
          </p:nvPr>
        </p:nvSpPr>
        <p:spPr>
          <a:xfrm>
            <a:off x="381000" y="685800"/>
            <a:ext cx="6096000" cy="3429000"/>
          </a:xfrm>
          <a:ln/>
        </p:spPr>
      </p:sp>
      <p:sp>
        <p:nvSpPr>
          <p:cNvPr id="368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60A1D8-CACA-438C-80D4-DB2A226C5A17}" type="slidenum">
              <a:rPr lang="en-GB" altLang="en-US" sz="1200" smtClean="0"/>
              <a:pPr eaLnBrk="1" hangingPunct="1"/>
              <a:t>49</a:t>
            </a:fld>
            <a:endParaRPr lang="en-GB" altLang="en-US" sz="1200"/>
          </a:p>
        </p:txBody>
      </p:sp>
      <p:sp>
        <p:nvSpPr>
          <p:cNvPr id="369667" name="Rectangle 2"/>
          <p:cNvSpPr>
            <a:spLocks noGrp="1" noRot="1" noChangeAspect="1" noChangeArrowheads="1" noTextEdit="1"/>
          </p:cNvSpPr>
          <p:nvPr>
            <p:ph type="sldImg"/>
          </p:nvPr>
        </p:nvSpPr>
        <p:spPr>
          <a:xfrm>
            <a:off x="381000" y="685800"/>
            <a:ext cx="6096000" cy="3429000"/>
          </a:xfrm>
          <a:ln/>
        </p:spPr>
      </p:sp>
      <p:sp>
        <p:nvSpPr>
          <p:cNvPr id="369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EDA479-F25D-4396-A940-ADE7606156C9}" type="slidenum">
              <a:rPr lang="en-GB" altLang="en-US" sz="1200" smtClean="0"/>
              <a:pPr eaLnBrk="1" hangingPunct="1"/>
              <a:t>50</a:t>
            </a:fld>
            <a:endParaRPr lang="en-GB" altLang="en-US" sz="1200" dirty="0"/>
          </a:p>
        </p:txBody>
      </p:sp>
      <p:sp>
        <p:nvSpPr>
          <p:cNvPr id="370691" name="Rectangle 2"/>
          <p:cNvSpPr>
            <a:spLocks noGrp="1" noRot="1" noChangeAspect="1" noChangeArrowheads="1" noTextEdit="1"/>
          </p:cNvSpPr>
          <p:nvPr>
            <p:ph type="sldImg"/>
          </p:nvPr>
        </p:nvSpPr>
        <p:spPr>
          <a:xfrm>
            <a:off x="381000" y="685800"/>
            <a:ext cx="6096000" cy="3429000"/>
          </a:xfrm>
          <a:ln/>
        </p:spPr>
      </p:sp>
      <p:sp>
        <p:nvSpPr>
          <p:cNvPr id="370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F3AF22-663F-42C3-8119-4EC8059B6941}" type="slidenum">
              <a:rPr lang="en-GB" altLang="en-US" sz="1200" smtClean="0"/>
              <a:pPr eaLnBrk="1" hangingPunct="1"/>
              <a:t>51</a:t>
            </a:fld>
            <a:endParaRPr lang="en-GB" altLang="en-US" sz="1200"/>
          </a:p>
        </p:txBody>
      </p:sp>
      <p:sp>
        <p:nvSpPr>
          <p:cNvPr id="371715" name="Rectangle 2"/>
          <p:cNvSpPr>
            <a:spLocks noGrp="1" noRot="1" noChangeAspect="1" noChangeArrowheads="1" noTextEdit="1"/>
          </p:cNvSpPr>
          <p:nvPr>
            <p:ph type="sldImg"/>
          </p:nvPr>
        </p:nvSpPr>
        <p:spPr>
          <a:xfrm>
            <a:off x="381000" y="685800"/>
            <a:ext cx="6096000" cy="3429000"/>
          </a:xfrm>
          <a:ln/>
        </p:spPr>
      </p:sp>
      <p:sp>
        <p:nvSpPr>
          <p:cNvPr id="371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454BDA2-B8EF-45CF-AFA3-DA8F2320A8DC}" type="slidenum">
              <a:rPr lang="en-GB" altLang="en-US" sz="1200" smtClean="0"/>
              <a:pPr eaLnBrk="1" hangingPunct="1"/>
              <a:t>52</a:t>
            </a:fld>
            <a:endParaRPr lang="en-GB" altLang="en-US" sz="1200"/>
          </a:p>
        </p:txBody>
      </p:sp>
      <p:sp>
        <p:nvSpPr>
          <p:cNvPr id="372739" name="Rectangle 2"/>
          <p:cNvSpPr>
            <a:spLocks noGrp="1" noRot="1" noChangeAspect="1" noChangeArrowheads="1" noTextEdit="1"/>
          </p:cNvSpPr>
          <p:nvPr>
            <p:ph type="sldImg"/>
          </p:nvPr>
        </p:nvSpPr>
        <p:spPr>
          <a:xfrm>
            <a:off x="381000" y="685800"/>
            <a:ext cx="6096000" cy="3429000"/>
          </a:xfrm>
          <a:ln/>
        </p:spPr>
      </p:sp>
      <p:sp>
        <p:nvSpPr>
          <p:cNvPr id="372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4099FC-E07B-4ECF-A997-D00097A706A9}" type="slidenum">
              <a:rPr lang="en-GB" altLang="en-US" sz="1200" smtClean="0"/>
              <a:pPr eaLnBrk="1" hangingPunct="1"/>
              <a:t>53</a:t>
            </a:fld>
            <a:endParaRPr lang="en-GB" altLang="en-US" sz="1200"/>
          </a:p>
        </p:txBody>
      </p:sp>
      <p:sp>
        <p:nvSpPr>
          <p:cNvPr id="373763" name="Rectangle 2"/>
          <p:cNvSpPr>
            <a:spLocks noGrp="1" noRot="1" noChangeAspect="1" noChangeArrowheads="1" noTextEdit="1"/>
          </p:cNvSpPr>
          <p:nvPr>
            <p:ph type="sldImg"/>
          </p:nvPr>
        </p:nvSpPr>
        <p:spPr>
          <a:xfrm>
            <a:off x="381000" y="685800"/>
            <a:ext cx="6096000" cy="3429000"/>
          </a:xfrm>
          <a:ln/>
        </p:spPr>
      </p:sp>
      <p:sp>
        <p:nvSpPr>
          <p:cNvPr id="373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7EFE39-AE05-4318-923B-FD1264D4C96E}" type="slidenum">
              <a:rPr lang="en-GB" altLang="en-US" sz="1200" smtClean="0"/>
              <a:pPr eaLnBrk="1" hangingPunct="1"/>
              <a:t>54</a:t>
            </a:fld>
            <a:endParaRPr lang="en-GB" altLang="en-US" sz="1200"/>
          </a:p>
        </p:txBody>
      </p:sp>
      <p:sp>
        <p:nvSpPr>
          <p:cNvPr id="374787" name="Rectangle 2"/>
          <p:cNvSpPr>
            <a:spLocks noGrp="1" noRot="1" noChangeAspect="1" noChangeArrowheads="1" noTextEdit="1"/>
          </p:cNvSpPr>
          <p:nvPr>
            <p:ph type="sldImg"/>
          </p:nvPr>
        </p:nvSpPr>
        <p:spPr>
          <a:xfrm>
            <a:off x="381000" y="685800"/>
            <a:ext cx="6096000" cy="3429000"/>
          </a:xfrm>
          <a:ln/>
        </p:spPr>
      </p:sp>
      <p:sp>
        <p:nvSpPr>
          <p:cNvPr id="374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95DF36-6B16-49FF-836A-9A435E4E7E3A}" type="slidenum">
              <a:rPr lang="en-GB" altLang="en-US" sz="1200" smtClean="0"/>
              <a:pPr eaLnBrk="1" hangingPunct="1"/>
              <a:t>55</a:t>
            </a:fld>
            <a:endParaRPr lang="en-GB" altLang="en-US" sz="1200"/>
          </a:p>
        </p:txBody>
      </p:sp>
      <p:sp>
        <p:nvSpPr>
          <p:cNvPr id="375811" name="Rectangle 2"/>
          <p:cNvSpPr>
            <a:spLocks noGrp="1" noRot="1" noChangeAspect="1" noChangeArrowheads="1" noTextEdit="1"/>
          </p:cNvSpPr>
          <p:nvPr>
            <p:ph type="sldImg"/>
          </p:nvPr>
        </p:nvSpPr>
        <p:spPr>
          <a:xfrm>
            <a:off x="381000" y="685800"/>
            <a:ext cx="6096000" cy="3429000"/>
          </a:xfrm>
          <a:ln/>
        </p:spPr>
      </p:sp>
      <p:sp>
        <p:nvSpPr>
          <p:cNvPr id="375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31A9FC-A527-4D18-8651-E4CCF88CFE58}" type="slidenum">
              <a:rPr lang="en-GB" altLang="en-US" sz="1200" smtClean="0"/>
              <a:pPr eaLnBrk="1" hangingPunct="1"/>
              <a:t>56</a:t>
            </a:fld>
            <a:endParaRPr lang="en-GB" altLang="en-US" sz="1200"/>
          </a:p>
        </p:txBody>
      </p:sp>
      <p:sp>
        <p:nvSpPr>
          <p:cNvPr id="376835" name="Rectangle 2"/>
          <p:cNvSpPr>
            <a:spLocks noGrp="1" noRot="1" noChangeAspect="1" noChangeArrowheads="1" noTextEdit="1"/>
          </p:cNvSpPr>
          <p:nvPr>
            <p:ph type="sldImg"/>
          </p:nvPr>
        </p:nvSpPr>
        <p:spPr>
          <a:xfrm>
            <a:off x="381000" y="685800"/>
            <a:ext cx="6096000" cy="3429000"/>
          </a:xfrm>
          <a:ln/>
        </p:spPr>
      </p:sp>
      <p:sp>
        <p:nvSpPr>
          <p:cNvPr id="376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B9F1F9-D29B-4BA6-961A-44AE117C678E}" type="slidenum">
              <a:rPr lang="en-GB" altLang="en-US" sz="1200" smtClean="0"/>
              <a:pPr eaLnBrk="1" hangingPunct="1"/>
              <a:t>57</a:t>
            </a:fld>
            <a:endParaRPr lang="en-GB" altLang="en-US" sz="1200"/>
          </a:p>
        </p:txBody>
      </p:sp>
      <p:sp>
        <p:nvSpPr>
          <p:cNvPr id="377859" name="Rectangle 2"/>
          <p:cNvSpPr>
            <a:spLocks noGrp="1" noRot="1" noChangeAspect="1" noChangeArrowheads="1" noTextEdit="1"/>
          </p:cNvSpPr>
          <p:nvPr>
            <p:ph type="sldImg"/>
          </p:nvPr>
        </p:nvSpPr>
        <p:spPr>
          <a:xfrm>
            <a:off x="381000" y="685800"/>
            <a:ext cx="6096000" cy="3429000"/>
          </a:xfrm>
          <a:ln/>
        </p:spPr>
      </p:sp>
      <p:sp>
        <p:nvSpPr>
          <p:cNvPr id="377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6BE3A1-E3DC-4198-B3A0-F257DA573C66}" type="slidenum">
              <a:rPr lang="en-GB" altLang="en-US" sz="1200" smtClean="0"/>
              <a:pPr eaLnBrk="1" hangingPunct="1"/>
              <a:t>58</a:t>
            </a:fld>
            <a:endParaRPr lang="en-GB" altLang="en-US" sz="1200"/>
          </a:p>
        </p:txBody>
      </p:sp>
      <p:sp>
        <p:nvSpPr>
          <p:cNvPr id="378883" name="Rectangle 2"/>
          <p:cNvSpPr>
            <a:spLocks noGrp="1" noRot="1" noChangeAspect="1" noChangeArrowheads="1" noTextEdit="1"/>
          </p:cNvSpPr>
          <p:nvPr>
            <p:ph type="sldImg"/>
          </p:nvPr>
        </p:nvSpPr>
        <p:spPr>
          <a:xfrm>
            <a:off x="381000" y="685800"/>
            <a:ext cx="6096000" cy="3429000"/>
          </a:xfrm>
          <a:ln/>
        </p:spPr>
      </p:sp>
      <p:sp>
        <p:nvSpPr>
          <p:cNvPr id="378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393744-5AD7-40F0-AA61-C056CEAB366E}" type="slidenum">
              <a:rPr lang="en-GB" altLang="en-US" sz="1200" smtClean="0"/>
              <a:pPr eaLnBrk="1" hangingPunct="1"/>
              <a:t>59</a:t>
            </a:fld>
            <a:endParaRPr lang="en-GB" altLang="en-US" sz="1200"/>
          </a:p>
        </p:txBody>
      </p:sp>
      <p:sp>
        <p:nvSpPr>
          <p:cNvPr id="379907" name="Rectangle 2"/>
          <p:cNvSpPr>
            <a:spLocks noGrp="1" noRot="1" noChangeAspect="1" noChangeArrowheads="1" noTextEdit="1"/>
          </p:cNvSpPr>
          <p:nvPr>
            <p:ph type="sldImg"/>
          </p:nvPr>
        </p:nvSpPr>
        <p:spPr>
          <a:xfrm>
            <a:off x="381000" y="685800"/>
            <a:ext cx="6096000" cy="3429000"/>
          </a:xfrm>
          <a:ln/>
        </p:spPr>
      </p:sp>
      <p:sp>
        <p:nvSpPr>
          <p:cNvPr id="379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58AD24-16E1-4272-95C2-17669399B7EE}" type="slidenum">
              <a:rPr lang="en-GB" altLang="en-US" sz="1200" smtClean="0"/>
              <a:pPr eaLnBrk="1" hangingPunct="1"/>
              <a:t>60</a:t>
            </a:fld>
            <a:endParaRPr lang="en-GB" altLang="en-US" sz="1200"/>
          </a:p>
        </p:txBody>
      </p:sp>
      <p:sp>
        <p:nvSpPr>
          <p:cNvPr id="380931" name="Rectangle 2"/>
          <p:cNvSpPr>
            <a:spLocks noGrp="1" noRot="1" noChangeAspect="1" noChangeArrowheads="1" noTextEdit="1"/>
          </p:cNvSpPr>
          <p:nvPr>
            <p:ph type="sldImg"/>
          </p:nvPr>
        </p:nvSpPr>
        <p:spPr>
          <a:xfrm>
            <a:off x="381000" y="685800"/>
            <a:ext cx="6096000" cy="3429000"/>
          </a:xfrm>
          <a:ln/>
        </p:spPr>
      </p:sp>
      <p:sp>
        <p:nvSpPr>
          <p:cNvPr id="380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B38CE0-D379-4305-B14D-8E9190C2C564}" type="slidenum">
              <a:rPr lang="en-GB" altLang="en-US" sz="1200" smtClean="0"/>
              <a:pPr eaLnBrk="1" hangingPunct="1"/>
              <a:t>61</a:t>
            </a:fld>
            <a:endParaRPr lang="en-GB" altLang="en-US" sz="1200"/>
          </a:p>
        </p:txBody>
      </p:sp>
      <p:sp>
        <p:nvSpPr>
          <p:cNvPr id="381955" name="Rectangle 2"/>
          <p:cNvSpPr>
            <a:spLocks noGrp="1" noRot="1" noChangeAspect="1" noChangeArrowheads="1" noTextEdit="1"/>
          </p:cNvSpPr>
          <p:nvPr>
            <p:ph type="sldImg"/>
          </p:nvPr>
        </p:nvSpPr>
        <p:spPr>
          <a:xfrm>
            <a:off x="381000" y="685800"/>
            <a:ext cx="6096000" cy="3429000"/>
          </a:xfrm>
          <a:ln/>
        </p:spPr>
      </p:sp>
      <p:sp>
        <p:nvSpPr>
          <p:cNvPr id="381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EF86C24-332D-4F47-9EA8-A1B06CA49FCE}" type="slidenum">
              <a:rPr lang="en-GB" altLang="en-US" sz="1200" smtClean="0"/>
              <a:pPr eaLnBrk="1" hangingPunct="1"/>
              <a:t>62</a:t>
            </a:fld>
            <a:endParaRPr lang="en-GB" altLang="en-US" sz="1200"/>
          </a:p>
        </p:txBody>
      </p:sp>
      <p:sp>
        <p:nvSpPr>
          <p:cNvPr id="382979" name="Rectangle 2"/>
          <p:cNvSpPr>
            <a:spLocks noGrp="1" noRot="1" noChangeAspect="1" noChangeArrowheads="1" noTextEdit="1"/>
          </p:cNvSpPr>
          <p:nvPr>
            <p:ph type="sldImg"/>
          </p:nvPr>
        </p:nvSpPr>
        <p:spPr>
          <a:xfrm>
            <a:off x="381000" y="685800"/>
            <a:ext cx="6096000" cy="3429000"/>
          </a:xfrm>
          <a:ln/>
        </p:spPr>
      </p:sp>
      <p:sp>
        <p:nvSpPr>
          <p:cNvPr id="382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84365DF-2C88-4B4C-8B36-51A597C13E81}" type="slidenum">
              <a:rPr lang="en-GB" altLang="en-US" sz="1200" smtClean="0"/>
              <a:pPr eaLnBrk="1" hangingPunct="1"/>
              <a:t>63</a:t>
            </a:fld>
            <a:endParaRPr lang="en-GB" altLang="en-US" sz="1200"/>
          </a:p>
        </p:txBody>
      </p:sp>
      <p:sp>
        <p:nvSpPr>
          <p:cNvPr id="384003" name="Rectangle 2"/>
          <p:cNvSpPr>
            <a:spLocks noGrp="1" noRot="1" noChangeAspect="1" noChangeArrowheads="1" noTextEdit="1"/>
          </p:cNvSpPr>
          <p:nvPr>
            <p:ph type="sldImg"/>
          </p:nvPr>
        </p:nvSpPr>
        <p:spPr>
          <a:xfrm>
            <a:off x="381000" y="685800"/>
            <a:ext cx="6096000" cy="3429000"/>
          </a:xfrm>
          <a:ln/>
        </p:spPr>
      </p:sp>
      <p:sp>
        <p:nvSpPr>
          <p:cNvPr id="384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520EA9-396A-41A0-9C40-965B7BCCDCC4}" type="slidenum">
              <a:rPr lang="en-GB" altLang="en-US" sz="1200" smtClean="0"/>
              <a:pPr eaLnBrk="1" hangingPunct="1"/>
              <a:t>64</a:t>
            </a:fld>
            <a:endParaRPr lang="en-GB" altLang="en-US" sz="1200"/>
          </a:p>
        </p:txBody>
      </p:sp>
      <p:sp>
        <p:nvSpPr>
          <p:cNvPr id="385027" name="Rectangle 2"/>
          <p:cNvSpPr>
            <a:spLocks noGrp="1" noRot="1" noChangeAspect="1" noChangeArrowheads="1" noTextEdit="1"/>
          </p:cNvSpPr>
          <p:nvPr>
            <p:ph type="sldImg"/>
          </p:nvPr>
        </p:nvSpPr>
        <p:spPr>
          <a:xfrm>
            <a:off x="381000" y="685800"/>
            <a:ext cx="6096000" cy="3429000"/>
          </a:xfrm>
          <a:ln/>
        </p:spPr>
      </p:sp>
      <p:sp>
        <p:nvSpPr>
          <p:cNvPr id="385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C13D3B-EE4C-4D9D-A4A3-F96DC99D295A}" type="slidenum">
              <a:rPr lang="en-GB" altLang="en-US" sz="1200" smtClean="0"/>
              <a:pPr eaLnBrk="1" hangingPunct="1"/>
              <a:t>65</a:t>
            </a:fld>
            <a:endParaRPr lang="en-GB" altLang="en-US" sz="1200"/>
          </a:p>
        </p:txBody>
      </p:sp>
      <p:sp>
        <p:nvSpPr>
          <p:cNvPr id="386051" name="Rectangle 2"/>
          <p:cNvSpPr>
            <a:spLocks noGrp="1" noRot="1" noChangeAspect="1" noChangeArrowheads="1" noTextEdit="1"/>
          </p:cNvSpPr>
          <p:nvPr>
            <p:ph type="sldImg"/>
          </p:nvPr>
        </p:nvSpPr>
        <p:spPr>
          <a:xfrm>
            <a:off x="381000" y="685800"/>
            <a:ext cx="6096000" cy="3429000"/>
          </a:xfrm>
          <a:ln/>
        </p:spPr>
      </p:sp>
      <p:sp>
        <p:nvSpPr>
          <p:cNvPr id="386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987F9A-9C06-4B65-88B1-9AB27EC704F8}" type="slidenum">
              <a:rPr lang="en-GB" altLang="en-US" sz="1200" smtClean="0"/>
              <a:pPr eaLnBrk="1" hangingPunct="1"/>
              <a:t>66</a:t>
            </a:fld>
            <a:endParaRPr lang="en-GB" altLang="en-US" sz="1200"/>
          </a:p>
        </p:txBody>
      </p:sp>
      <p:sp>
        <p:nvSpPr>
          <p:cNvPr id="387075" name="Rectangle 2"/>
          <p:cNvSpPr>
            <a:spLocks noGrp="1" noRot="1" noChangeAspect="1" noChangeArrowheads="1" noTextEdit="1"/>
          </p:cNvSpPr>
          <p:nvPr>
            <p:ph type="sldImg"/>
          </p:nvPr>
        </p:nvSpPr>
        <p:spPr>
          <a:xfrm>
            <a:off x="381000" y="685800"/>
            <a:ext cx="6096000" cy="3429000"/>
          </a:xfrm>
          <a:ln/>
        </p:spPr>
      </p:sp>
      <p:sp>
        <p:nvSpPr>
          <p:cNvPr id="387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C26420-7BC0-4714-B827-9531E67E8DF8}" type="slidenum">
              <a:rPr lang="en-GB" altLang="en-US" sz="1200" smtClean="0"/>
              <a:pPr eaLnBrk="1" hangingPunct="1"/>
              <a:t>67</a:t>
            </a:fld>
            <a:endParaRPr lang="en-GB" altLang="en-US" sz="1200"/>
          </a:p>
        </p:txBody>
      </p:sp>
      <p:sp>
        <p:nvSpPr>
          <p:cNvPr id="388099" name="Rectangle 2"/>
          <p:cNvSpPr>
            <a:spLocks noGrp="1" noRot="1" noChangeAspect="1" noChangeArrowheads="1" noTextEdit="1"/>
          </p:cNvSpPr>
          <p:nvPr>
            <p:ph type="sldImg"/>
          </p:nvPr>
        </p:nvSpPr>
        <p:spPr>
          <a:xfrm>
            <a:off x="381000" y="685800"/>
            <a:ext cx="6096000" cy="3429000"/>
          </a:xfrm>
          <a:ln/>
        </p:spPr>
      </p:sp>
      <p:sp>
        <p:nvSpPr>
          <p:cNvPr id="388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AE3D8F-79DD-4770-ADE7-FC0F331E308E}" type="slidenum">
              <a:rPr lang="en-GB" altLang="en-US" sz="1200" smtClean="0"/>
              <a:pPr eaLnBrk="1" hangingPunct="1"/>
              <a:t>68</a:t>
            </a:fld>
            <a:endParaRPr lang="en-GB" altLang="en-US" sz="1200"/>
          </a:p>
        </p:txBody>
      </p:sp>
      <p:sp>
        <p:nvSpPr>
          <p:cNvPr id="389123" name="Rectangle 2"/>
          <p:cNvSpPr>
            <a:spLocks noGrp="1" noRot="1" noChangeAspect="1" noChangeArrowheads="1" noTextEdit="1"/>
          </p:cNvSpPr>
          <p:nvPr>
            <p:ph type="sldImg"/>
          </p:nvPr>
        </p:nvSpPr>
        <p:spPr>
          <a:xfrm>
            <a:off x="381000" y="685800"/>
            <a:ext cx="6096000" cy="3429000"/>
          </a:xfrm>
          <a:ln/>
        </p:spPr>
      </p:sp>
      <p:sp>
        <p:nvSpPr>
          <p:cNvPr id="389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4AC6A3-5338-4918-8469-670A4199A88F}" type="slidenum">
              <a:rPr lang="en-GB" altLang="en-US" sz="1200" smtClean="0"/>
              <a:pPr eaLnBrk="1" hangingPunct="1"/>
              <a:t>69</a:t>
            </a:fld>
            <a:endParaRPr lang="en-GB" altLang="en-US" sz="1200"/>
          </a:p>
        </p:txBody>
      </p:sp>
      <p:sp>
        <p:nvSpPr>
          <p:cNvPr id="390147" name="Rectangle 2"/>
          <p:cNvSpPr>
            <a:spLocks noGrp="1" noRot="1" noChangeAspect="1" noChangeArrowheads="1" noTextEdit="1"/>
          </p:cNvSpPr>
          <p:nvPr>
            <p:ph type="sldImg"/>
          </p:nvPr>
        </p:nvSpPr>
        <p:spPr>
          <a:xfrm>
            <a:off x="381000" y="685800"/>
            <a:ext cx="6096000" cy="3429000"/>
          </a:xfrm>
          <a:ln/>
        </p:spPr>
      </p:sp>
      <p:sp>
        <p:nvSpPr>
          <p:cNvPr id="390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15C4CE-3DDA-4E90-A9A5-83DB5C404ED9}" type="slidenum">
              <a:rPr lang="en-GB" altLang="en-US" sz="1200" smtClean="0"/>
              <a:pPr eaLnBrk="1" hangingPunct="1"/>
              <a:t>70</a:t>
            </a:fld>
            <a:endParaRPr lang="en-GB" altLang="en-US" sz="1200"/>
          </a:p>
        </p:txBody>
      </p:sp>
      <p:sp>
        <p:nvSpPr>
          <p:cNvPr id="391171" name="Rectangle 2"/>
          <p:cNvSpPr>
            <a:spLocks noGrp="1" noRot="1" noChangeAspect="1" noChangeArrowheads="1" noTextEdit="1"/>
          </p:cNvSpPr>
          <p:nvPr>
            <p:ph type="sldImg"/>
          </p:nvPr>
        </p:nvSpPr>
        <p:spPr>
          <a:xfrm>
            <a:off x="381000" y="685800"/>
            <a:ext cx="6096000" cy="3429000"/>
          </a:xfrm>
          <a:ln/>
        </p:spPr>
      </p:sp>
      <p:sp>
        <p:nvSpPr>
          <p:cNvPr id="391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B34B06-0AA0-4571-93E5-F170186CE821}" type="slidenum">
              <a:rPr lang="en-GB" altLang="en-US" sz="1200" smtClean="0"/>
              <a:pPr eaLnBrk="1" hangingPunct="1"/>
              <a:t>71</a:t>
            </a:fld>
            <a:endParaRPr lang="en-GB" altLang="en-US" sz="1200"/>
          </a:p>
        </p:txBody>
      </p:sp>
      <p:sp>
        <p:nvSpPr>
          <p:cNvPr id="392195" name="Rectangle 2"/>
          <p:cNvSpPr>
            <a:spLocks noGrp="1" noRot="1" noChangeAspect="1" noChangeArrowheads="1" noTextEdit="1"/>
          </p:cNvSpPr>
          <p:nvPr>
            <p:ph type="sldImg"/>
          </p:nvPr>
        </p:nvSpPr>
        <p:spPr>
          <a:xfrm>
            <a:off x="381000" y="685800"/>
            <a:ext cx="6096000" cy="3429000"/>
          </a:xfrm>
          <a:ln/>
        </p:spPr>
      </p:sp>
      <p:sp>
        <p:nvSpPr>
          <p:cNvPr id="392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9CCC5EE-48D1-4ECF-9D82-AA91BF26E84D}" type="slidenum">
              <a:rPr lang="en-GB" altLang="en-US" sz="1200" smtClean="0"/>
              <a:pPr eaLnBrk="1" hangingPunct="1"/>
              <a:t>72</a:t>
            </a:fld>
            <a:endParaRPr lang="en-GB" altLang="en-US" sz="1200"/>
          </a:p>
        </p:txBody>
      </p:sp>
      <p:sp>
        <p:nvSpPr>
          <p:cNvPr id="393219" name="Rectangle 2"/>
          <p:cNvSpPr>
            <a:spLocks noGrp="1" noRot="1" noChangeAspect="1" noChangeArrowheads="1" noTextEdit="1"/>
          </p:cNvSpPr>
          <p:nvPr>
            <p:ph type="sldImg"/>
          </p:nvPr>
        </p:nvSpPr>
        <p:spPr>
          <a:xfrm>
            <a:off x="381000" y="685800"/>
            <a:ext cx="6096000" cy="3429000"/>
          </a:xfrm>
          <a:ln/>
        </p:spPr>
      </p:sp>
      <p:sp>
        <p:nvSpPr>
          <p:cNvPr id="393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AD5B36-13EF-45E1-AA52-7E3A6FFBEBED}" type="slidenum">
              <a:rPr lang="en-GB" altLang="en-US" sz="1200" smtClean="0"/>
              <a:pPr eaLnBrk="1" hangingPunct="1"/>
              <a:t>73</a:t>
            </a:fld>
            <a:endParaRPr lang="en-GB" altLang="en-US" sz="1200"/>
          </a:p>
        </p:txBody>
      </p:sp>
      <p:sp>
        <p:nvSpPr>
          <p:cNvPr id="394243" name="Rectangle 2"/>
          <p:cNvSpPr>
            <a:spLocks noGrp="1" noRot="1" noChangeAspect="1" noChangeArrowheads="1" noTextEdit="1"/>
          </p:cNvSpPr>
          <p:nvPr>
            <p:ph type="sldImg"/>
          </p:nvPr>
        </p:nvSpPr>
        <p:spPr>
          <a:xfrm>
            <a:off x="381000" y="685800"/>
            <a:ext cx="6096000" cy="3429000"/>
          </a:xfrm>
          <a:ln/>
        </p:spPr>
      </p:sp>
      <p:sp>
        <p:nvSpPr>
          <p:cNvPr id="394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F687B4-5200-40E1-8F81-402EE945E932}" type="slidenum">
              <a:rPr lang="en-GB" altLang="en-US" sz="1200" smtClean="0"/>
              <a:pPr eaLnBrk="1" hangingPunct="1"/>
              <a:t>74</a:t>
            </a:fld>
            <a:endParaRPr lang="en-GB" altLang="en-US" sz="1200"/>
          </a:p>
        </p:txBody>
      </p:sp>
      <p:sp>
        <p:nvSpPr>
          <p:cNvPr id="395267" name="Rectangle 2"/>
          <p:cNvSpPr>
            <a:spLocks noGrp="1" noRot="1" noChangeAspect="1" noChangeArrowheads="1" noTextEdit="1"/>
          </p:cNvSpPr>
          <p:nvPr>
            <p:ph type="sldImg"/>
          </p:nvPr>
        </p:nvSpPr>
        <p:spPr>
          <a:xfrm>
            <a:off x="381000" y="685800"/>
            <a:ext cx="6096000" cy="3429000"/>
          </a:xfrm>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AA1C8F-5850-4D03-886C-09442D9113C4}" type="slidenum">
              <a:rPr lang="en-GB" altLang="en-US" sz="1200" smtClean="0"/>
              <a:pPr eaLnBrk="1" hangingPunct="1"/>
              <a:t>75</a:t>
            </a:fld>
            <a:endParaRPr lang="en-GB" altLang="en-US" sz="1200"/>
          </a:p>
        </p:txBody>
      </p:sp>
      <p:sp>
        <p:nvSpPr>
          <p:cNvPr id="396291" name="Rectangle 2"/>
          <p:cNvSpPr>
            <a:spLocks noGrp="1" noRot="1" noChangeAspect="1" noChangeArrowheads="1" noTextEdit="1"/>
          </p:cNvSpPr>
          <p:nvPr>
            <p:ph type="sldImg"/>
          </p:nvPr>
        </p:nvSpPr>
        <p:spPr>
          <a:xfrm>
            <a:off x="381000" y="685800"/>
            <a:ext cx="6096000" cy="3429000"/>
          </a:xfrm>
          <a:ln/>
        </p:spPr>
      </p:sp>
      <p:sp>
        <p:nvSpPr>
          <p:cNvPr id="396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74B1884-9417-4508-BB19-34D4DEAB1508}" type="slidenum">
              <a:rPr lang="en-GB" altLang="en-US" sz="1200" smtClean="0"/>
              <a:pPr eaLnBrk="1" hangingPunct="1"/>
              <a:t>76</a:t>
            </a:fld>
            <a:endParaRPr lang="en-GB" altLang="en-US" sz="1200"/>
          </a:p>
        </p:txBody>
      </p:sp>
      <p:sp>
        <p:nvSpPr>
          <p:cNvPr id="397315" name="Rectangle 2"/>
          <p:cNvSpPr>
            <a:spLocks noGrp="1" noRot="1" noChangeAspect="1" noChangeArrowheads="1" noTextEdit="1"/>
          </p:cNvSpPr>
          <p:nvPr>
            <p:ph type="sldImg"/>
          </p:nvPr>
        </p:nvSpPr>
        <p:spPr>
          <a:xfrm>
            <a:off x="381000" y="685800"/>
            <a:ext cx="6096000" cy="3429000"/>
          </a:xfrm>
          <a:ln/>
        </p:spPr>
      </p:sp>
      <p:sp>
        <p:nvSpPr>
          <p:cNvPr id="397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8255DC-7A84-4EF2-9414-0563A850BA56}" type="slidenum">
              <a:rPr lang="en-GB" altLang="en-US" sz="1200" smtClean="0"/>
              <a:pPr eaLnBrk="1" hangingPunct="1"/>
              <a:t>77</a:t>
            </a:fld>
            <a:endParaRPr lang="en-GB" altLang="en-US" sz="1200"/>
          </a:p>
        </p:txBody>
      </p:sp>
      <p:sp>
        <p:nvSpPr>
          <p:cNvPr id="398339" name="Rectangle 2"/>
          <p:cNvSpPr>
            <a:spLocks noGrp="1" noRot="1" noChangeAspect="1" noChangeArrowheads="1" noTextEdit="1"/>
          </p:cNvSpPr>
          <p:nvPr>
            <p:ph type="sldImg"/>
          </p:nvPr>
        </p:nvSpPr>
        <p:spPr>
          <a:xfrm>
            <a:off x="381000" y="685800"/>
            <a:ext cx="6096000" cy="3429000"/>
          </a:xfrm>
          <a:ln/>
        </p:spPr>
      </p:sp>
      <p:sp>
        <p:nvSpPr>
          <p:cNvPr id="398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C7424C4-DBDC-4FAD-A652-51B4CA5F022F}" type="slidenum">
              <a:rPr lang="en-GB" altLang="en-US" sz="1200" smtClean="0"/>
              <a:pPr eaLnBrk="1" hangingPunct="1"/>
              <a:t>79</a:t>
            </a:fld>
            <a:endParaRPr lang="en-GB" altLang="en-US" sz="1200"/>
          </a:p>
        </p:txBody>
      </p:sp>
      <p:sp>
        <p:nvSpPr>
          <p:cNvPr id="401411" name="Rectangle 2"/>
          <p:cNvSpPr>
            <a:spLocks noGrp="1" noRot="1" noChangeAspect="1" noChangeArrowheads="1" noTextEdit="1"/>
          </p:cNvSpPr>
          <p:nvPr>
            <p:ph type="sldImg"/>
          </p:nvPr>
        </p:nvSpPr>
        <p:spPr>
          <a:xfrm>
            <a:off x="381000" y="685800"/>
            <a:ext cx="6096000" cy="3429000"/>
          </a:xfrm>
          <a:ln/>
        </p:spPr>
      </p:sp>
      <p:sp>
        <p:nvSpPr>
          <p:cNvPr id="401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6EB41A-D2CA-4E72-A8E9-B3F5058A2CC7}" type="slidenum">
              <a:rPr lang="en-GB" altLang="en-US" sz="1200" smtClean="0"/>
              <a:pPr eaLnBrk="1" hangingPunct="1"/>
              <a:t>80</a:t>
            </a:fld>
            <a:endParaRPr lang="en-GB" altLang="en-US" sz="1200"/>
          </a:p>
        </p:txBody>
      </p:sp>
      <p:sp>
        <p:nvSpPr>
          <p:cNvPr id="402435" name="Rectangle 2"/>
          <p:cNvSpPr>
            <a:spLocks noGrp="1" noRot="1" noChangeAspect="1" noChangeArrowheads="1" noTextEdit="1"/>
          </p:cNvSpPr>
          <p:nvPr>
            <p:ph type="sldImg"/>
          </p:nvPr>
        </p:nvSpPr>
        <p:spPr>
          <a:xfrm>
            <a:off x="381000" y="685800"/>
            <a:ext cx="6096000" cy="3429000"/>
          </a:xfrm>
          <a:ln/>
        </p:spPr>
      </p:sp>
      <p:sp>
        <p:nvSpPr>
          <p:cNvPr id="402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0C522D-5F2C-42EF-9429-34F6E643CB9F}" type="slidenum">
              <a:rPr lang="en-GB" altLang="en-US" sz="1200" smtClean="0"/>
              <a:pPr eaLnBrk="1" hangingPunct="1"/>
              <a:t>81</a:t>
            </a:fld>
            <a:endParaRPr lang="en-GB" altLang="en-US" sz="1200"/>
          </a:p>
        </p:txBody>
      </p:sp>
      <p:sp>
        <p:nvSpPr>
          <p:cNvPr id="403459" name="Rectangle 2"/>
          <p:cNvSpPr>
            <a:spLocks noGrp="1" noRot="1" noChangeAspect="1" noChangeArrowheads="1" noTextEdit="1"/>
          </p:cNvSpPr>
          <p:nvPr>
            <p:ph type="sldImg"/>
          </p:nvPr>
        </p:nvSpPr>
        <p:spPr>
          <a:xfrm>
            <a:off x="381000" y="685800"/>
            <a:ext cx="6096000" cy="3429000"/>
          </a:xfrm>
          <a:ln/>
        </p:spPr>
      </p:sp>
      <p:sp>
        <p:nvSpPr>
          <p:cNvPr id="403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041C787-E1B4-4AAE-8EB0-62D269841827}" type="slidenum">
              <a:rPr lang="en-GB" altLang="en-US" sz="1200" smtClean="0"/>
              <a:pPr eaLnBrk="1" hangingPunct="1"/>
              <a:t>82</a:t>
            </a:fld>
            <a:endParaRPr lang="en-GB" altLang="en-US" sz="1200"/>
          </a:p>
        </p:txBody>
      </p:sp>
      <p:sp>
        <p:nvSpPr>
          <p:cNvPr id="404483" name="Rectangle 2"/>
          <p:cNvSpPr>
            <a:spLocks noGrp="1" noRot="1" noChangeAspect="1" noChangeArrowheads="1" noTextEdit="1"/>
          </p:cNvSpPr>
          <p:nvPr>
            <p:ph type="sldImg"/>
          </p:nvPr>
        </p:nvSpPr>
        <p:spPr>
          <a:xfrm>
            <a:off x="381000" y="685800"/>
            <a:ext cx="6096000" cy="3429000"/>
          </a:xfrm>
          <a:ln/>
        </p:spPr>
      </p:sp>
      <p:sp>
        <p:nvSpPr>
          <p:cNvPr id="404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B803CA-2E74-4600-A94E-F23E4C54A562}" type="slidenum">
              <a:rPr lang="en-GB" altLang="en-US" sz="1200" smtClean="0"/>
              <a:pPr eaLnBrk="1" hangingPunct="1"/>
              <a:t>83</a:t>
            </a:fld>
            <a:endParaRPr lang="en-GB" altLang="en-US" sz="1200"/>
          </a:p>
        </p:txBody>
      </p:sp>
      <p:sp>
        <p:nvSpPr>
          <p:cNvPr id="405507" name="Rectangle 2"/>
          <p:cNvSpPr>
            <a:spLocks noGrp="1" noRot="1" noChangeAspect="1" noChangeArrowheads="1" noTextEdit="1"/>
          </p:cNvSpPr>
          <p:nvPr>
            <p:ph type="sldImg"/>
          </p:nvPr>
        </p:nvSpPr>
        <p:spPr>
          <a:xfrm>
            <a:off x="381000" y="685800"/>
            <a:ext cx="6096000" cy="3429000"/>
          </a:xfrm>
          <a:ln/>
        </p:spPr>
      </p:sp>
      <p:sp>
        <p:nvSpPr>
          <p:cNvPr id="405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r>
              <a:rPr lang="pa-IN" dirty="0"/>
            </a:br>
            <a:r>
              <a:rPr lang="pa-IN" sz="1200" kern="1200" dirty="0">
                <a:solidFill>
                  <a:schemeClr val="tx1"/>
                </a:solidFill>
                <a:latin typeface="Arial" charset="0"/>
                <a:ea typeface="+mn-ea"/>
                <a:cs typeface="+mn-cs"/>
              </a:rPr>
              <a:t>ਉਹ (ਸਭ ਜੀਵਾਂ ਵਿਚ ਵਿਆਪਕ ਹੋਣ ਕਰਕੇ) ਆਪ ਹੀ ਮਾਲਕ ਹੈ ਅਤੇ ਆਪ ਹੀ ਸੇਵਕ ਹੈ। ਹੇ ਨਾਨਕ! ਉਸ ਤੋਂ ਬਿਨਾ) ਜੀਵ ਵਿਚਾਰੇ ਕੀਹ ਹਨ? (ਉਸ ਹਰੀ ਤੋਂ ਵੱਖਰੀ ਜੀਵਾਂ ਦੀ ਕੋਈ ਹਸਤੀ ਨਹੀਂ) ॥੧॥</a:t>
            </a:r>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0DD2D1-C21F-4B0D-83CE-A024B00AF7B4}" type="slidenum">
              <a:rPr lang="en-GB" altLang="en-US" sz="1200" smtClean="0"/>
              <a:pPr eaLnBrk="1" hangingPunct="1"/>
              <a:t>84</a:t>
            </a:fld>
            <a:endParaRPr lang="en-GB" altLang="en-US" sz="1200"/>
          </a:p>
        </p:txBody>
      </p:sp>
      <p:sp>
        <p:nvSpPr>
          <p:cNvPr id="406531" name="Rectangle 2"/>
          <p:cNvSpPr>
            <a:spLocks noGrp="1" noRot="1" noChangeAspect="1" noChangeArrowheads="1" noTextEdit="1"/>
          </p:cNvSpPr>
          <p:nvPr>
            <p:ph type="sldImg"/>
          </p:nvPr>
        </p:nvSpPr>
        <p:spPr>
          <a:xfrm>
            <a:off x="381000" y="685800"/>
            <a:ext cx="6096000" cy="3429000"/>
          </a:xfrm>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A5D16A9-7F9B-4524-A902-0E61E6ECF6DA}" type="slidenum">
              <a:rPr lang="en-GB" altLang="en-US" sz="1200" smtClean="0"/>
              <a:pPr eaLnBrk="1" hangingPunct="1"/>
              <a:t>85</a:t>
            </a:fld>
            <a:endParaRPr lang="en-GB" altLang="en-US" sz="1200"/>
          </a:p>
        </p:txBody>
      </p:sp>
      <p:sp>
        <p:nvSpPr>
          <p:cNvPr id="407555" name="Rectangle 2"/>
          <p:cNvSpPr>
            <a:spLocks noGrp="1" noRot="1" noChangeAspect="1" noChangeArrowheads="1" noTextEdit="1"/>
          </p:cNvSpPr>
          <p:nvPr>
            <p:ph type="sldImg"/>
          </p:nvPr>
        </p:nvSpPr>
        <p:spPr>
          <a:xfrm>
            <a:off x="381000" y="685800"/>
            <a:ext cx="6096000" cy="3429000"/>
          </a:xfrm>
          <a:ln/>
        </p:spPr>
      </p:sp>
      <p:sp>
        <p:nvSpPr>
          <p:cNvPr id="407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E8B13D-4868-4957-8760-3E16A2FFE443}" type="slidenum">
              <a:rPr lang="en-GB" altLang="en-US" sz="1200" smtClean="0"/>
              <a:pPr eaLnBrk="1" hangingPunct="1"/>
              <a:t>86</a:t>
            </a:fld>
            <a:endParaRPr lang="en-GB" altLang="en-US" sz="1200"/>
          </a:p>
        </p:txBody>
      </p:sp>
      <p:sp>
        <p:nvSpPr>
          <p:cNvPr id="408579" name="Rectangle 2"/>
          <p:cNvSpPr>
            <a:spLocks noGrp="1" noRot="1" noChangeAspect="1" noChangeArrowheads="1" noTextEdit="1"/>
          </p:cNvSpPr>
          <p:nvPr>
            <p:ph type="sldImg"/>
          </p:nvPr>
        </p:nvSpPr>
        <p:spPr>
          <a:xfrm>
            <a:off x="381000" y="685800"/>
            <a:ext cx="6096000" cy="3429000"/>
          </a:xfrm>
          <a:ln/>
        </p:spPr>
      </p:sp>
      <p:sp>
        <p:nvSpPr>
          <p:cNvPr id="408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E974FB2-A411-45AD-BE3A-F0D1156AF54D}" type="slidenum">
              <a:rPr lang="en-GB" altLang="en-US" sz="1200" smtClean="0"/>
              <a:pPr eaLnBrk="1" hangingPunct="1"/>
              <a:t>87</a:t>
            </a:fld>
            <a:endParaRPr lang="en-GB" altLang="en-US" sz="1200"/>
          </a:p>
        </p:txBody>
      </p:sp>
      <p:sp>
        <p:nvSpPr>
          <p:cNvPr id="409603" name="Rectangle 2"/>
          <p:cNvSpPr>
            <a:spLocks noGrp="1" noRot="1" noChangeAspect="1" noChangeArrowheads="1" noTextEdit="1"/>
          </p:cNvSpPr>
          <p:nvPr>
            <p:ph type="sldImg"/>
          </p:nvPr>
        </p:nvSpPr>
        <p:spPr>
          <a:xfrm>
            <a:off x="381000" y="685800"/>
            <a:ext cx="6096000" cy="3429000"/>
          </a:xfrm>
          <a:ln/>
        </p:spPr>
      </p:sp>
      <p:sp>
        <p:nvSpPr>
          <p:cNvPr id="409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AE8A67-940E-43A4-9E0E-FE9FAE51F2B2}" type="slidenum">
              <a:rPr lang="en-GB" altLang="en-US" sz="1200" smtClean="0"/>
              <a:pPr eaLnBrk="1" hangingPunct="1"/>
              <a:t>88</a:t>
            </a:fld>
            <a:endParaRPr lang="en-GB" altLang="en-US" sz="1200"/>
          </a:p>
        </p:txBody>
      </p:sp>
      <p:sp>
        <p:nvSpPr>
          <p:cNvPr id="410627" name="Rectangle 2"/>
          <p:cNvSpPr>
            <a:spLocks noGrp="1" noRot="1" noChangeAspect="1" noChangeArrowheads="1" noTextEdit="1"/>
          </p:cNvSpPr>
          <p:nvPr>
            <p:ph type="sldImg"/>
          </p:nvPr>
        </p:nvSpPr>
        <p:spPr>
          <a:xfrm>
            <a:off x="381000" y="685800"/>
            <a:ext cx="6096000" cy="3429000"/>
          </a:xfrm>
          <a:ln/>
        </p:spPr>
      </p:sp>
      <p:sp>
        <p:nvSpPr>
          <p:cNvPr id="410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855E905-8721-4E73-BAD0-F6AF3FFAC5AE}" type="slidenum">
              <a:rPr lang="en-GB" altLang="en-US" sz="1200" smtClean="0"/>
              <a:pPr eaLnBrk="1" hangingPunct="1"/>
              <a:t>89</a:t>
            </a:fld>
            <a:endParaRPr lang="en-GB" altLang="en-US" sz="1200"/>
          </a:p>
        </p:txBody>
      </p:sp>
      <p:sp>
        <p:nvSpPr>
          <p:cNvPr id="411651" name="Rectangle 2"/>
          <p:cNvSpPr>
            <a:spLocks noGrp="1" noRot="1" noChangeAspect="1" noChangeArrowheads="1" noTextEdit="1"/>
          </p:cNvSpPr>
          <p:nvPr>
            <p:ph type="sldImg"/>
          </p:nvPr>
        </p:nvSpPr>
        <p:spPr>
          <a:xfrm>
            <a:off x="381000" y="685800"/>
            <a:ext cx="6096000" cy="3429000"/>
          </a:xfrm>
          <a:ln/>
        </p:spPr>
      </p:sp>
      <p:sp>
        <p:nvSpPr>
          <p:cNvPr id="411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844AF7-AD38-47E7-85ED-D73B95673115}" type="slidenum">
              <a:rPr lang="en-GB" altLang="en-US" sz="1200" smtClean="0"/>
              <a:pPr eaLnBrk="1" hangingPunct="1"/>
              <a:t>90</a:t>
            </a:fld>
            <a:endParaRPr lang="en-GB" altLang="en-US" sz="1200"/>
          </a:p>
        </p:txBody>
      </p:sp>
      <p:sp>
        <p:nvSpPr>
          <p:cNvPr id="412675" name="Rectangle 2"/>
          <p:cNvSpPr>
            <a:spLocks noGrp="1" noRot="1" noChangeAspect="1" noChangeArrowheads="1" noTextEdit="1"/>
          </p:cNvSpPr>
          <p:nvPr>
            <p:ph type="sldImg"/>
          </p:nvPr>
        </p:nvSpPr>
        <p:spPr>
          <a:xfrm>
            <a:off x="381000" y="685800"/>
            <a:ext cx="6096000" cy="3429000"/>
          </a:xfrm>
          <a:ln/>
        </p:spPr>
      </p:sp>
      <p:sp>
        <p:nvSpPr>
          <p:cNvPr id="412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3F7F62-92FB-492B-AE50-2964EF185E94}" type="slidenum">
              <a:rPr lang="en-GB" altLang="en-US" sz="1200" smtClean="0"/>
              <a:pPr eaLnBrk="1" hangingPunct="1"/>
              <a:t>91</a:t>
            </a:fld>
            <a:endParaRPr lang="en-GB" altLang="en-US" sz="1200"/>
          </a:p>
        </p:txBody>
      </p:sp>
      <p:sp>
        <p:nvSpPr>
          <p:cNvPr id="413699" name="Rectangle 2"/>
          <p:cNvSpPr>
            <a:spLocks noGrp="1" noRot="1" noChangeAspect="1" noChangeArrowheads="1" noTextEdit="1"/>
          </p:cNvSpPr>
          <p:nvPr>
            <p:ph type="sldImg"/>
          </p:nvPr>
        </p:nvSpPr>
        <p:spPr>
          <a:xfrm>
            <a:off x="381000" y="685800"/>
            <a:ext cx="6096000" cy="3429000"/>
          </a:xfrm>
          <a:ln/>
        </p:spPr>
      </p:sp>
      <p:sp>
        <p:nvSpPr>
          <p:cNvPr id="413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C54BBD-BDE0-4148-929B-2350E72D129A}" type="slidenum">
              <a:rPr lang="en-GB" altLang="en-US" sz="1200" smtClean="0"/>
              <a:pPr eaLnBrk="1" hangingPunct="1"/>
              <a:t>92</a:t>
            </a:fld>
            <a:endParaRPr lang="en-GB" altLang="en-US" sz="1200"/>
          </a:p>
        </p:txBody>
      </p:sp>
      <p:sp>
        <p:nvSpPr>
          <p:cNvPr id="414723" name="Rectangle 2"/>
          <p:cNvSpPr>
            <a:spLocks noGrp="1" noRot="1" noChangeAspect="1" noChangeArrowheads="1" noTextEdit="1"/>
          </p:cNvSpPr>
          <p:nvPr>
            <p:ph type="sldImg"/>
          </p:nvPr>
        </p:nvSpPr>
        <p:spPr>
          <a:xfrm>
            <a:off x="381000" y="685800"/>
            <a:ext cx="6096000" cy="3429000"/>
          </a:xfrm>
          <a:ln/>
        </p:spPr>
      </p:sp>
      <p:sp>
        <p:nvSpPr>
          <p:cNvPr id="414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50EFB5-4231-4A11-8364-77252381F4CA}" type="slidenum">
              <a:rPr lang="en-GB" altLang="en-US" sz="1200" smtClean="0"/>
              <a:pPr eaLnBrk="1" hangingPunct="1"/>
              <a:t>93</a:t>
            </a:fld>
            <a:endParaRPr lang="en-GB" altLang="en-US" sz="1200"/>
          </a:p>
        </p:txBody>
      </p:sp>
      <p:sp>
        <p:nvSpPr>
          <p:cNvPr id="415747" name="Rectangle 2"/>
          <p:cNvSpPr>
            <a:spLocks noGrp="1" noRot="1" noChangeAspect="1" noChangeArrowheads="1" noTextEdit="1"/>
          </p:cNvSpPr>
          <p:nvPr>
            <p:ph type="sldImg"/>
          </p:nvPr>
        </p:nvSpPr>
        <p:spPr>
          <a:xfrm>
            <a:off x="381000" y="685800"/>
            <a:ext cx="6096000" cy="3429000"/>
          </a:xfrm>
          <a:ln/>
        </p:spPr>
      </p:sp>
      <p:sp>
        <p:nvSpPr>
          <p:cNvPr id="415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B1285F-5CA0-4811-8461-697A0F52FE77}" type="slidenum">
              <a:rPr lang="en-GB" altLang="en-US" sz="1200" smtClean="0"/>
              <a:pPr eaLnBrk="1" hangingPunct="1"/>
              <a:t>94</a:t>
            </a:fld>
            <a:endParaRPr lang="en-GB" altLang="en-US" sz="1200"/>
          </a:p>
        </p:txBody>
      </p:sp>
      <p:sp>
        <p:nvSpPr>
          <p:cNvPr id="416771" name="Rectangle 2"/>
          <p:cNvSpPr>
            <a:spLocks noGrp="1" noRot="1" noChangeAspect="1" noChangeArrowheads="1" noTextEdit="1"/>
          </p:cNvSpPr>
          <p:nvPr>
            <p:ph type="sldImg"/>
          </p:nvPr>
        </p:nvSpPr>
        <p:spPr>
          <a:xfrm>
            <a:off x="381000" y="685800"/>
            <a:ext cx="6096000" cy="3429000"/>
          </a:xfrm>
          <a:ln/>
        </p:spPr>
      </p:sp>
      <p:sp>
        <p:nvSpPr>
          <p:cNvPr id="416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715D45C-97EC-4419-8CA8-4B26379EB5A6}" type="slidenum">
              <a:rPr lang="en-GB" altLang="en-US" sz="1200" smtClean="0"/>
              <a:pPr eaLnBrk="1" hangingPunct="1"/>
              <a:t>95</a:t>
            </a:fld>
            <a:endParaRPr lang="en-GB" altLang="en-US" sz="1200"/>
          </a:p>
        </p:txBody>
      </p:sp>
      <p:sp>
        <p:nvSpPr>
          <p:cNvPr id="417795" name="Rectangle 2"/>
          <p:cNvSpPr>
            <a:spLocks noGrp="1" noRot="1" noChangeAspect="1" noChangeArrowheads="1" noTextEdit="1"/>
          </p:cNvSpPr>
          <p:nvPr>
            <p:ph type="sldImg"/>
          </p:nvPr>
        </p:nvSpPr>
        <p:spPr>
          <a:xfrm>
            <a:off x="381000" y="685800"/>
            <a:ext cx="6096000" cy="3429000"/>
          </a:xfrm>
          <a:ln/>
        </p:spPr>
      </p:sp>
      <p:sp>
        <p:nvSpPr>
          <p:cNvPr id="417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8BBCE8A-C021-4FCD-B499-A96762B9486A}" type="slidenum">
              <a:rPr lang="en-GB" altLang="en-US" sz="1200" smtClean="0"/>
              <a:pPr eaLnBrk="1" hangingPunct="1"/>
              <a:t>96</a:t>
            </a:fld>
            <a:endParaRPr lang="en-GB" altLang="en-US" sz="1200"/>
          </a:p>
        </p:txBody>
      </p:sp>
      <p:sp>
        <p:nvSpPr>
          <p:cNvPr id="418819" name="Rectangle 2"/>
          <p:cNvSpPr>
            <a:spLocks noGrp="1" noRot="1" noChangeAspect="1" noChangeArrowheads="1" noTextEdit="1"/>
          </p:cNvSpPr>
          <p:nvPr>
            <p:ph type="sldImg"/>
          </p:nvPr>
        </p:nvSpPr>
        <p:spPr>
          <a:xfrm>
            <a:off x="381000" y="685800"/>
            <a:ext cx="6096000" cy="3429000"/>
          </a:xfrm>
          <a:ln/>
        </p:spPr>
      </p:sp>
      <p:sp>
        <p:nvSpPr>
          <p:cNvPr id="418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4CA7B56-B3E1-4B1E-A5E1-37FD4918B364}" type="slidenum">
              <a:rPr lang="en-GB" altLang="en-US" sz="1200" smtClean="0"/>
              <a:pPr eaLnBrk="1" hangingPunct="1"/>
              <a:t>97</a:t>
            </a:fld>
            <a:endParaRPr lang="en-GB" altLang="en-US" sz="1200"/>
          </a:p>
        </p:txBody>
      </p:sp>
      <p:sp>
        <p:nvSpPr>
          <p:cNvPr id="419843" name="Rectangle 2"/>
          <p:cNvSpPr>
            <a:spLocks noGrp="1" noRot="1" noChangeAspect="1" noChangeArrowheads="1" noTextEdit="1"/>
          </p:cNvSpPr>
          <p:nvPr>
            <p:ph type="sldImg"/>
          </p:nvPr>
        </p:nvSpPr>
        <p:spPr>
          <a:xfrm>
            <a:off x="381000" y="685800"/>
            <a:ext cx="6096000" cy="3429000"/>
          </a:xfrm>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F6CF2E-5AF1-4769-8843-B55D7DD2B2F7}" type="slidenum">
              <a:rPr lang="en-GB" altLang="en-US" sz="1200" smtClean="0"/>
              <a:pPr eaLnBrk="1" hangingPunct="1"/>
              <a:t>98</a:t>
            </a:fld>
            <a:endParaRPr lang="en-GB" altLang="en-US" sz="1200"/>
          </a:p>
        </p:txBody>
      </p:sp>
      <p:sp>
        <p:nvSpPr>
          <p:cNvPr id="420867" name="Rectangle 2"/>
          <p:cNvSpPr>
            <a:spLocks noGrp="1" noRot="1" noChangeAspect="1" noChangeArrowheads="1" noTextEdit="1"/>
          </p:cNvSpPr>
          <p:nvPr>
            <p:ph type="sldImg"/>
          </p:nvPr>
        </p:nvSpPr>
        <p:spPr>
          <a:xfrm>
            <a:off x="381000" y="685800"/>
            <a:ext cx="6096000" cy="3429000"/>
          </a:xfrm>
          <a:ln/>
        </p:spPr>
      </p:sp>
      <p:sp>
        <p:nvSpPr>
          <p:cNvPr id="420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F897B2-59CF-421F-9453-4057AD2376D0}" type="slidenum">
              <a:rPr lang="en-GB" altLang="en-US" sz="1200" smtClean="0"/>
              <a:pPr eaLnBrk="1" hangingPunct="1"/>
              <a:t>99</a:t>
            </a:fld>
            <a:endParaRPr lang="en-GB" altLang="en-US" sz="1200"/>
          </a:p>
        </p:txBody>
      </p:sp>
      <p:sp>
        <p:nvSpPr>
          <p:cNvPr id="421891" name="Rectangle 2"/>
          <p:cNvSpPr>
            <a:spLocks noGrp="1" noRot="1" noChangeAspect="1" noChangeArrowheads="1" noTextEdit="1"/>
          </p:cNvSpPr>
          <p:nvPr>
            <p:ph type="sldImg"/>
          </p:nvPr>
        </p:nvSpPr>
        <p:spPr>
          <a:xfrm>
            <a:off x="381000" y="685800"/>
            <a:ext cx="6096000" cy="3429000"/>
          </a:xfrm>
          <a:ln/>
        </p:spPr>
      </p:sp>
      <p:sp>
        <p:nvSpPr>
          <p:cNvPr id="421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2CEF12-9597-4A43-A056-4147ADB0E896}" type="slidenum">
              <a:rPr lang="en-GB" altLang="en-US" sz="1200" smtClean="0"/>
              <a:pPr eaLnBrk="1" hangingPunct="1"/>
              <a:t>100</a:t>
            </a:fld>
            <a:endParaRPr lang="en-GB" altLang="en-US" sz="1200"/>
          </a:p>
        </p:txBody>
      </p:sp>
      <p:sp>
        <p:nvSpPr>
          <p:cNvPr id="422915" name="Rectangle 2"/>
          <p:cNvSpPr>
            <a:spLocks noGrp="1" noRot="1" noChangeAspect="1" noChangeArrowheads="1" noTextEdit="1"/>
          </p:cNvSpPr>
          <p:nvPr>
            <p:ph type="sldImg"/>
          </p:nvPr>
        </p:nvSpPr>
        <p:spPr>
          <a:xfrm>
            <a:off x="381000" y="685800"/>
            <a:ext cx="6096000" cy="3429000"/>
          </a:xfrm>
          <a:ln/>
        </p:spPr>
      </p:sp>
      <p:sp>
        <p:nvSpPr>
          <p:cNvPr id="422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88C6F1-4AB1-4A48-B4A5-7DFE3C9682E8}" type="slidenum">
              <a:rPr lang="en-GB" altLang="en-US" sz="1200" smtClean="0"/>
              <a:pPr eaLnBrk="1" hangingPunct="1"/>
              <a:t>101</a:t>
            </a:fld>
            <a:endParaRPr lang="en-GB" altLang="en-US" sz="1200"/>
          </a:p>
        </p:txBody>
      </p:sp>
      <p:sp>
        <p:nvSpPr>
          <p:cNvPr id="423939" name="Rectangle 2"/>
          <p:cNvSpPr>
            <a:spLocks noGrp="1" noRot="1" noChangeAspect="1" noChangeArrowheads="1" noTextEdit="1"/>
          </p:cNvSpPr>
          <p:nvPr>
            <p:ph type="sldImg"/>
          </p:nvPr>
        </p:nvSpPr>
        <p:spPr>
          <a:xfrm>
            <a:off x="381000" y="685800"/>
            <a:ext cx="6096000" cy="3429000"/>
          </a:xfrm>
          <a:ln/>
        </p:spPr>
      </p:sp>
      <p:sp>
        <p:nvSpPr>
          <p:cNvPr id="423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DD5679-3069-47D3-A759-C9676E911B04}" type="slidenum">
              <a:rPr lang="en-GB" altLang="en-US" sz="1200" smtClean="0"/>
              <a:pPr eaLnBrk="1" hangingPunct="1"/>
              <a:t>102</a:t>
            </a:fld>
            <a:endParaRPr lang="en-GB" altLang="en-US" sz="1200"/>
          </a:p>
        </p:txBody>
      </p:sp>
      <p:sp>
        <p:nvSpPr>
          <p:cNvPr id="424963" name="Rectangle 2"/>
          <p:cNvSpPr>
            <a:spLocks noGrp="1" noRot="1" noChangeAspect="1" noChangeArrowheads="1" noTextEdit="1"/>
          </p:cNvSpPr>
          <p:nvPr>
            <p:ph type="sldImg"/>
          </p:nvPr>
        </p:nvSpPr>
        <p:spPr>
          <a:xfrm>
            <a:off x="381000" y="685800"/>
            <a:ext cx="6096000" cy="3429000"/>
          </a:xfrm>
          <a:ln/>
        </p:spPr>
      </p:sp>
      <p:sp>
        <p:nvSpPr>
          <p:cNvPr id="424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669C5F-DF3E-445A-BE2E-D3133378BC7B}" type="slidenum">
              <a:rPr lang="en-GB" altLang="en-US" sz="1200" smtClean="0"/>
              <a:pPr eaLnBrk="1" hangingPunct="1"/>
              <a:t>103</a:t>
            </a:fld>
            <a:endParaRPr lang="en-GB" altLang="en-US" sz="1200"/>
          </a:p>
        </p:txBody>
      </p:sp>
      <p:sp>
        <p:nvSpPr>
          <p:cNvPr id="425987" name="Rectangle 2"/>
          <p:cNvSpPr>
            <a:spLocks noGrp="1" noRot="1" noChangeAspect="1" noChangeArrowheads="1" noTextEdit="1"/>
          </p:cNvSpPr>
          <p:nvPr>
            <p:ph type="sldImg"/>
          </p:nvPr>
        </p:nvSpPr>
        <p:spPr>
          <a:xfrm>
            <a:off x="381000" y="685800"/>
            <a:ext cx="6096000" cy="3429000"/>
          </a:xfrm>
          <a:ln/>
        </p:spPr>
      </p:sp>
      <p:sp>
        <p:nvSpPr>
          <p:cNvPr id="425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64C0CF-245B-4279-9FD1-EC85EA8250F6}" type="slidenum">
              <a:rPr lang="en-GB" altLang="en-US" sz="1200" smtClean="0"/>
              <a:pPr eaLnBrk="1" hangingPunct="1"/>
              <a:t>104</a:t>
            </a:fld>
            <a:endParaRPr lang="en-GB" altLang="en-US" sz="1200"/>
          </a:p>
        </p:txBody>
      </p:sp>
      <p:sp>
        <p:nvSpPr>
          <p:cNvPr id="427011" name="Rectangle 2"/>
          <p:cNvSpPr>
            <a:spLocks noGrp="1" noRot="1" noChangeAspect="1" noChangeArrowheads="1" noTextEdit="1"/>
          </p:cNvSpPr>
          <p:nvPr>
            <p:ph type="sldImg"/>
          </p:nvPr>
        </p:nvSpPr>
        <p:spPr>
          <a:xfrm>
            <a:off x="381000" y="685800"/>
            <a:ext cx="6096000" cy="3429000"/>
          </a:xfrm>
          <a:ln/>
        </p:spPr>
      </p:sp>
      <p:sp>
        <p:nvSpPr>
          <p:cNvPr id="427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0F20E4-296A-4742-A9F9-4F37BA04EC14}" type="slidenum">
              <a:rPr lang="en-GB" altLang="en-US" sz="1200" smtClean="0"/>
              <a:pPr eaLnBrk="1" hangingPunct="1"/>
              <a:t>105</a:t>
            </a:fld>
            <a:endParaRPr lang="en-GB" altLang="en-US" sz="1200"/>
          </a:p>
        </p:txBody>
      </p:sp>
      <p:sp>
        <p:nvSpPr>
          <p:cNvPr id="429059" name="Rectangle 2"/>
          <p:cNvSpPr>
            <a:spLocks noGrp="1" noRot="1" noChangeAspect="1" noChangeArrowheads="1" noTextEdit="1"/>
          </p:cNvSpPr>
          <p:nvPr>
            <p:ph type="sldImg"/>
          </p:nvPr>
        </p:nvSpPr>
        <p:spPr>
          <a:xfrm>
            <a:off x="381000" y="685800"/>
            <a:ext cx="6096000" cy="3429000"/>
          </a:xfrm>
          <a:ln/>
        </p:spPr>
      </p:sp>
      <p:sp>
        <p:nvSpPr>
          <p:cNvPr id="429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3315C1-81ED-4574-B90E-C5F1D9832B87}" type="slidenum">
              <a:rPr lang="en-GB" altLang="en-US" sz="1200" smtClean="0"/>
              <a:pPr eaLnBrk="1" hangingPunct="1"/>
              <a:t>106</a:t>
            </a:fld>
            <a:endParaRPr lang="en-GB" altLang="en-US" sz="1200"/>
          </a:p>
        </p:txBody>
      </p:sp>
      <p:sp>
        <p:nvSpPr>
          <p:cNvPr id="430083" name="Rectangle 2"/>
          <p:cNvSpPr>
            <a:spLocks noGrp="1" noRot="1" noChangeAspect="1" noChangeArrowheads="1" noTextEdit="1"/>
          </p:cNvSpPr>
          <p:nvPr>
            <p:ph type="sldImg"/>
          </p:nvPr>
        </p:nvSpPr>
        <p:spPr>
          <a:xfrm>
            <a:off x="381000" y="685800"/>
            <a:ext cx="6096000" cy="3429000"/>
          </a:xfrm>
          <a:ln/>
        </p:spPr>
      </p:sp>
      <p:sp>
        <p:nvSpPr>
          <p:cNvPr id="430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AF284A-4481-40EB-88ED-4ECB9FF71327}" type="slidenum">
              <a:rPr lang="en-GB" altLang="en-US" sz="1200" smtClean="0"/>
              <a:pPr eaLnBrk="1" hangingPunct="1"/>
              <a:t>107</a:t>
            </a:fld>
            <a:endParaRPr lang="en-GB" altLang="en-US" sz="1200"/>
          </a:p>
        </p:txBody>
      </p:sp>
      <p:sp>
        <p:nvSpPr>
          <p:cNvPr id="432131" name="Rectangle 2"/>
          <p:cNvSpPr>
            <a:spLocks noGrp="1" noRot="1" noChangeAspect="1" noChangeArrowheads="1" noTextEdit="1"/>
          </p:cNvSpPr>
          <p:nvPr>
            <p:ph type="sldImg"/>
          </p:nvPr>
        </p:nvSpPr>
        <p:spPr>
          <a:xfrm>
            <a:off x="381000" y="685800"/>
            <a:ext cx="6096000" cy="3429000"/>
          </a:xfrm>
          <a:ln/>
        </p:spPr>
      </p:sp>
      <p:sp>
        <p:nvSpPr>
          <p:cNvPr id="432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C295BE-2968-4AD7-A632-29627EC3DD8E}" type="slidenum">
              <a:rPr lang="en-GB" altLang="en-US" sz="1200" smtClean="0"/>
              <a:pPr eaLnBrk="1" hangingPunct="1"/>
              <a:t>108</a:t>
            </a:fld>
            <a:endParaRPr lang="en-GB" altLang="en-US" sz="1200"/>
          </a:p>
        </p:txBody>
      </p:sp>
      <p:sp>
        <p:nvSpPr>
          <p:cNvPr id="434179" name="Rectangle 2"/>
          <p:cNvSpPr>
            <a:spLocks noGrp="1" noRot="1" noChangeAspect="1" noChangeArrowheads="1" noTextEdit="1"/>
          </p:cNvSpPr>
          <p:nvPr>
            <p:ph type="sldImg"/>
          </p:nvPr>
        </p:nvSpPr>
        <p:spPr>
          <a:xfrm>
            <a:off x="381000" y="685800"/>
            <a:ext cx="6096000" cy="3429000"/>
          </a:xfrm>
          <a:ln/>
        </p:spPr>
      </p:sp>
      <p:sp>
        <p:nvSpPr>
          <p:cNvPr id="434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9D051C-CA03-42B6-A0D8-79977F776E06}" type="slidenum">
              <a:rPr lang="en-GB" altLang="en-US" sz="1200" smtClean="0"/>
              <a:pPr eaLnBrk="1" hangingPunct="1"/>
              <a:t>109</a:t>
            </a:fld>
            <a:endParaRPr lang="en-GB" altLang="en-US" sz="1200"/>
          </a:p>
        </p:txBody>
      </p:sp>
      <p:sp>
        <p:nvSpPr>
          <p:cNvPr id="435203" name="Rectangle 2"/>
          <p:cNvSpPr>
            <a:spLocks noGrp="1" noRot="1" noChangeAspect="1" noChangeArrowheads="1" noTextEdit="1"/>
          </p:cNvSpPr>
          <p:nvPr>
            <p:ph type="sldImg"/>
          </p:nvPr>
        </p:nvSpPr>
        <p:spPr>
          <a:xfrm>
            <a:off x="381000" y="685800"/>
            <a:ext cx="6096000" cy="3429000"/>
          </a:xfrm>
          <a:ln/>
        </p:spPr>
      </p:sp>
      <p:sp>
        <p:nvSpPr>
          <p:cNvPr id="435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3B53E9-115B-42A6-83B3-F8CF1EBD396A}" type="slidenum">
              <a:rPr lang="en-GB" altLang="en-US" sz="1200" smtClean="0"/>
              <a:pPr eaLnBrk="1" hangingPunct="1"/>
              <a:t>110</a:t>
            </a:fld>
            <a:endParaRPr lang="en-GB" altLang="en-US" sz="1200"/>
          </a:p>
        </p:txBody>
      </p:sp>
      <p:sp>
        <p:nvSpPr>
          <p:cNvPr id="436227" name="Rectangle 2"/>
          <p:cNvSpPr>
            <a:spLocks noGrp="1" noRot="1" noChangeAspect="1" noChangeArrowheads="1" noTextEdit="1"/>
          </p:cNvSpPr>
          <p:nvPr>
            <p:ph type="sldImg"/>
          </p:nvPr>
        </p:nvSpPr>
        <p:spPr>
          <a:xfrm>
            <a:off x="381000" y="685800"/>
            <a:ext cx="6096000" cy="3429000"/>
          </a:xfrm>
          <a:ln/>
        </p:spPr>
      </p:sp>
      <p:sp>
        <p:nvSpPr>
          <p:cNvPr id="436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7E88B7-B0E4-46F7-AB54-2B24B9D103BA}" type="slidenum">
              <a:rPr lang="en-GB" altLang="en-US" sz="1200" smtClean="0"/>
              <a:pPr eaLnBrk="1" hangingPunct="1"/>
              <a:t>111</a:t>
            </a:fld>
            <a:endParaRPr lang="en-GB" altLang="en-US" sz="1200"/>
          </a:p>
        </p:txBody>
      </p:sp>
      <p:sp>
        <p:nvSpPr>
          <p:cNvPr id="437251" name="Rectangle 2"/>
          <p:cNvSpPr>
            <a:spLocks noGrp="1" noRot="1" noChangeAspect="1" noChangeArrowheads="1" noTextEdit="1"/>
          </p:cNvSpPr>
          <p:nvPr>
            <p:ph type="sldImg"/>
          </p:nvPr>
        </p:nvSpPr>
        <p:spPr>
          <a:xfrm>
            <a:off x="381000" y="685800"/>
            <a:ext cx="6096000" cy="3429000"/>
          </a:xfrm>
          <a:ln/>
        </p:spPr>
      </p:sp>
      <p:sp>
        <p:nvSpPr>
          <p:cNvPr id="437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1054EC-6C4F-4C4C-9CBC-BA1BFF998D29}" type="slidenum">
              <a:rPr lang="en-GB" altLang="en-US" sz="1200" smtClean="0"/>
              <a:pPr eaLnBrk="1" hangingPunct="1"/>
              <a:t>112</a:t>
            </a:fld>
            <a:endParaRPr lang="en-GB" altLang="en-US" sz="1200"/>
          </a:p>
        </p:txBody>
      </p:sp>
      <p:sp>
        <p:nvSpPr>
          <p:cNvPr id="438275" name="Rectangle 2"/>
          <p:cNvSpPr>
            <a:spLocks noGrp="1" noRot="1" noChangeAspect="1" noChangeArrowheads="1" noTextEdit="1"/>
          </p:cNvSpPr>
          <p:nvPr>
            <p:ph type="sldImg"/>
          </p:nvPr>
        </p:nvSpPr>
        <p:spPr>
          <a:xfrm>
            <a:off x="381000" y="685800"/>
            <a:ext cx="6096000" cy="3429000"/>
          </a:xfrm>
          <a:ln/>
        </p:spPr>
      </p:sp>
      <p:sp>
        <p:nvSpPr>
          <p:cNvPr id="438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874DAE-F40A-4BDE-8186-47E4DDD614EC}" type="slidenum">
              <a:rPr lang="en-GB" altLang="en-US" sz="1200" smtClean="0"/>
              <a:pPr eaLnBrk="1" hangingPunct="1"/>
              <a:t>113</a:t>
            </a:fld>
            <a:endParaRPr lang="en-GB" altLang="en-US" sz="1200"/>
          </a:p>
        </p:txBody>
      </p:sp>
      <p:sp>
        <p:nvSpPr>
          <p:cNvPr id="439299" name="Rectangle 2"/>
          <p:cNvSpPr>
            <a:spLocks noGrp="1" noRot="1" noChangeAspect="1" noChangeArrowheads="1" noTextEdit="1"/>
          </p:cNvSpPr>
          <p:nvPr>
            <p:ph type="sldImg"/>
          </p:nvPr>
        </p:nvSpPr>
        <p:spPr>
          <a:xfrm>
            <a:off x="381000" y="685800"/>
            <a:ext cx="6096000" cy="3429000"/>
          </a:xfrm>
          <a:ln/>
        </p:spPr>
      </p:sp>
      <p:sp>
        <p:nvSpPr>
          <p:cNvPr id="439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1058FF-0DA1-4580-85FB-1F8207777CB1}" type="slidenum">
              <a:rPr lang="en-GB" altLang="en-US" sz="1200" smtClean="0"/>
              <a:pPr eaLnBrk="1" hangingPunct="1"/>
              <a:t>114</a:t>
            </a:fld>
            <a:endParaRPr lang="en-GB" altLang="en-US" sz="1200"/>
          </a:p>
        </p:txBody>
      </p:sp>
      <p:sp>
        <p:nvSpPr>
          <p:cNvPr id="440323" name="Rectangle 2"/>
          <p:cNvSpPr>
            <a:spLocks noGrp="1" noRot="1" noChangeAspect="1" noChangeArrowheads="1" noTextEdit="1"/>
          </p:cNvSpPr>
          <p:nvPr>
            <p:ph type="sldImg"/>
          </p:nvPr>
        </p:nvSpPr>
        <p:spPr>
          <a:xfrm>
            <a:off x="381000" y="685800"/>
            <a:ext cx="6096000" cy="3429000"/>
          </a:xfrm>
          <a:ln/>
        </p:spPr>
      </p:sp>
      <p:sp>
        <p:nvSpPr>
          <p:cNvPr id="440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656EFCF-46E5-493C-A86F-EA4413F05EF1}" type="slidenum">
              <a:rPr lang="en-GB" altLang="en-US" sz="1200" smtClean="0"/>
              <a:pPr eaLnBrk="1" hangingPunct="1"/>
              <a:t>115</a:t>
            </a:fld>
            <a:endParaRPr lang="en-GB" altLang="en-US" sz="1200"/>
          </a:p>
        </p:txBody>
      </p:sp>
      <p:sp>
        <p:nvSpPr>
          <p:cNvPr id="441347" name="Rectangle 2"/>
          <p:cNvSpPr>
            <a:spLocks noGrp="1" noRot="1" noChangeAspect="1" noChangeArrowheads="1" noTextEdit="1"/>
          </p:cNvSpPr>
          <p:nvPr>
            <p:ph type="sldImg"/>
          </p:nvPr>
        </p:nvSpPr>
        <p:spPr>
          <a:xfrm>
            <a:off x="381000" y="685800"/>
            <a:ext cx="6096000" cy="3429000"/>
          </a:xfrm>
          <a:ln/>
        </p:spPr>
      </p:sp>
      <p:sp>
        <p:nvSpPr>
          <p:cNvPr id="441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pa-IN" dirty="0">
                <a:effectLst/>
              </a:rPr>
              <a:t>ਉਸ (ਸੰਸਾਰ ਰੂਪੀ) ਸਰੋਵਰ ਵਿਚ (ਜੀਵ) ਦਾ ਵਾਸਾ ਹੋਇਆ ਹੈ (ਜਿਥੇ) ਉਸ (ਪ੍ਰਭੂ) ਨੇ ਪਾਣੀ (ਦੀ ਥਾਂ) ਪਦਾਰਥ ਅਤੇ (ਤ੍ਰਿਸ਼ਨਾ ਰੂਪੀ) ਅੱਗ ਨੂੰ (ਪੈਦਾ) ਕੀਤਾ ਹੋਇਆ ਹੈ </a:t>
            </a:r>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54A30D-1981-4EC4-B992-9C8F96B9E4AB}" type="slidenum">
              <a:rPr lang="en-GB" altLang="en-US" sz="1200" smtClean="0"/>
              <a:pPr eaLnBrk="1" hangingPunct="1"/>
              <a:t>116</a:t>
            </a:fld>
            <a:endParaRPr lang="en-GB" altLang="en-US" sz="1200"/>
          </a:p>
        </p:txBody>
      </p:sp>
      <p:sp>
        <p:nvSpPr>
          <p:cNvPr id="442371" name="Rectangle 2"/>
          <p:cNvSpPr>
            <a:spLocks noGrp="1" noRot="1" noChangeAspect="1" noChangeArrowheads="1" noTextEdit="1"/>
          </p:cNvSpPr>
          <p:nvPr>
            <p:ph type="sldImg"/>
          </p:nvPr>
        </p:nvSpPr>
        <p:spPr>
          <a:xfrm>
            <a:off x="381000" y="685800"/>
            <a:ext cx="6096000" cy="3429000"/>
          </a:xfrm>
          <a:ln/>
        </p:spPr>
      </p:sp>
      <p:sp>
        <p:nvSpPr>
          <p:cNvPr id="442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pa-IN" dirty="0">
                <a:effectLst/>
              </a:rPr>
              <a:t>(ਸੰਸਾਰ ਸਰੋਵਰ ਵਿਚ) ਚਿੱਕੜ (ਦੀ ਥਾਂ ਪਰਿਵਾਰਕ ਅਤੇ ਪਦਾਰਥਕ) ਮੋਹ ਹੈ (ਜਿਸ ਵਿੱਚ ਫਸਣ ਕਰਕੇ ਜੀਵ ਦਾ) ਕਦਮ (ਆਤਮਿਕ ਉਨਤੀ ਵਲ) ਨਹੀਂ ਚਲਦਾ। ਮੈਂ ਉਥੇ (ਭਾਵ ਸੰਸਾਰ ਸਰੋਵਰ ਵਿਚ ਕਈਆਂ ਨੂੰ) ਡੁਬਦੇ ਹੋਏ ਵੇਖਿਆ ਹੈ।੧। </a:t>
            </a:r>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9F5748E-0524-4299-86C8-2B131DBA4517}" type="slidenum">
              <a:rPr lang="en-GB" altLang="en-US" sz="1200" smtClean="0"/>
              <a:pPr eaLnBrk="1" hangingPunct="1"/>
              <a:t>117</a:t>
            </a:fld>
            <a:endParaRPr lang="en-GB" altLang="en-US" sz="1200"/>
          </a:p>
        </p:txBody>
      </p:sp>
      <p:sp>
        <p:nvSpPr>
          <p:cNvPr id="443395" name="Rectangle 2"/>
          <p:cNvSpPr>
            <a:spLocks noGrp="1" noRot="1" noChangeAspect="1" noChangeArrowheads="1" noTextEdit="1"/>
          </p:cNvSpPr>
          <p:nvPr>
            <p:ph type="sldImg"/>
          </p:nvPr>
        </p:nvSpPr>
        <p:spPr>
          <a:xfrm>
            <a:off x="381000" y="685800"/>
            <a:ext cx="6096000" cy="3429000"/>
          </a:xfrm>
          <a:ln/>
        </p:spPr>
      </p:sp>
      <p:sp>
        <p:nvSpPr>
          <p:cNvPr id="443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4620EF-C370-465D-8463-6278B6162019}" type="slidenum">
              <a:rPr lang="en-GB" altLang="en-US" sz="1200" smtClean="0"/>
              <a:pPr eaLnBrk="1" hangingPunct="1"/>
              <a:t>118</a:t>
            </a:fld>
            <a:endParaRPr lang="en-GB" altLang="en-US" sz="1200"/>
          </a:p>
        </p:txBody>
      </p:sp>
      <p:sp>
        <p:nvSpPr>
          <p:cNvPr id="444419" name="Rectangle 2"/>
          <p:cNvSpPr>
            <a:spLocks noGrp="1" noRot="1" noChangeAspect="1" noChangeArrowheads="1" noTextEdit="1"/>
          </p:cNvSpPr>
          <p:nvPr>
            <p:ph type="sldImg"/>
          </p:nvPr>
        </p:nvSpPr>
        <p:spPr>
          <a:xfrm>
            <a:off x="381000" y="685800"/>
            <a:ext cx="6096000" cy="3429000"/>
          </a:xfrm>
          <a:ln/>
        </p:spPr>
      </p:sp>
      <p:sp>
        <p:nvSpPr>
          <p:cNvPr id="444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A9CBE5B-D41D-4DF6-9E05-04B156BB82B5}" type="slidenum">
              <a:rPr lang="en-GB" altLang="en-US" sz="1200" smtClean="0"/>
              <a:pPr eaLnBrk="1" hangingPunct="1"/>
              <a:t>119</a:t>
            </a:fld>
            <a:endParaRPr lang="en-GB" altLang="en-US" sz="1200"/>
          </a:p>
        </p:txBody>
      </p:sp>
      <p:sp>
        <p:nvSpPr>
          <p:cNvPr id="445443" name="Rectangle 2"/>
          <p:cNvSpPr>
            <a:spLocks noGrp="1" noRot="1" noChangeAspect="1" noChangeArrowheads="1" noTextEdit="1"/>
          </p:cNvSpPr>
          <p:nvPr>
            <p:ph type="sldImg"/>
          </p:nvPr>
        </p:nvSpPr>
        <p:spPr>
          <a:xfrm>
            <a:off x="381000" y="685800"/>
            <a:ext cx="6096000" cy="3429000"/>
          </a:xfrm>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pa-IN" dirty="0">
                <a:effectLst/>
              </a:rPr>
              <a:t>ਨਾਨਕ (ਇਹ) ਬੇਨਤੀ ਕਰਦਾ ਹੈ ਕਿ (ਹੇ ਪ੍ਰਭੂ ! ਮੈਨੂੰ) ਉਨ੍ਹਾਂ (ਗੁਰਮੁਖਾਂ ਦੀ) ਸ਼ਰਨ ਵਿਚ ਰੱਖ, ਜਿਨ੍ਹਾਂ ਨੂੰ ਤੂੰ (ਹਿਰਦੇ ਕਰਕੇ ਕਦੇ ਵੀ) ਨਹੀਂ ਵਿਸਰਿਆ।੨।੩। </a:t>
            </a:r>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6736C4-0DBE-496C-9BFE-00C6293D3791}" type="slidenum">
              <a:rPr lang="en-GB" altLang="en-US" sz="1200" smtClean="0"/>
              <a:pPr eaLnBrk="1" hangingPunct="1"/>
              <a:t>120</a:t>
            </a:fld>
            <a:endParaRPr lang="en-GB" altLang="en-US" sz="1200"/>
          </a:p>
        </p:txBody>
      </p:sp>
      <p:sp>
        <p:nvSpPr>
          <p:cNvPr id="446467" name="Rectangle 2"/>
          <p:cNvSpPr>
            <a:spLocks noGrp="1" noRot="1" noChangeAspect="1" noChangeArrowheads="1" noTextEdit="1"/>
          </p:cNvSpPr>
          <p:nvPr>
            <p:ph type="sldImg"/>
          </p:nvPr>
        </p:nvSpPr>
        <p:spPr>
          <a:xfrm>
            <a:off x="381000" y="685800"/>
            <a:ext cx="6096000" cy="3429000"/>
          </a:xfrm>
          <a:ln/>
        </p:spPr>
      </p:sp>
      <p:sp>
        <p:nvSpPr>
          <p:cNvPr id="446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C36E17-72C8-4E9F-BC8D-51FB9FD7BB75}" type="slidenum">
              <a:rPr lang="en-GB" altLang="en-US" sz="1200" smtClean="0"/>
              <a:pPr eaLnBrk="1" hangingPunct="1"/>
              <a:t>121</a:t>
            </a:fld>
            <a:endParaRPr lang="en-GB" altLang="en-US" sz="1200"/>
          </a:p>
        </p:txBody>
      </p:sp>
      <p:sp>
        <p:nvSpPr>
          <p:cNvPr id="447491" name="Rectangle 2"/>
          <p:cNvSpPr>
            <a:spLocks noGrp="1" noRot="1" noChangeAspect="1" noChangeArrowheads="1" noTextEdit="1"/>
          </p:cNvSpPr>
          <p:nvPr>
            <p:ph type="sldImg"/>
          </p:nvPr>
        </p:nvSpPr>
        <p:spPr>
          <a:xfrm>
            <a:off x="381000" y="685800"/>
            <a:ext cx="6096000" cy="3429000"/>
          </a:xfrm>
          <a:ln/>
        </p:spPr>
      </p:sp>
      <p:sp>
        <p:nvSpPr>
          <p:cNvPr id="447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E71CAB-64B2-4DD4-A54E-7E9327E0F06F}" type="slidenum">
              <a:rPr lang="en-GB" altLang="en-US" sz="1200" smtClean="0"/>
              <a:pPr eaLnBrk="1" hangingPunct="1"/>
              <a:t>122</a:t>
            </a:fld>
            <a:endParaRPr lang="en-GB" altLang="en-US" sz="1200"/>
          </a:p>
        </p:txBody>
      </p:sp>
      <p:sp>
        <p:nvSpPr>
          <p:cNvPr id="448515" name="Rectangle 2"/>
          <p:cNvSpPr>
            <a:spLocks noGrp="1" noRot="1" noChangeAspect="1" noChangeArrowheads="1" noTextEdit="1"/>
          </p:cNvSpPr>
          <p:nvPr>
            <p:ph type="sldImg"/>
          </p:nvPr>
        </p:nvSpPr>
        <p:spPr>
          <a:xfrm>
            <a:off x="381000" y="685800"/>
            <a:ext cx="6096000" cy="3429000"/>
          </a:xfrm>
          <a:ln/>
        </p:spPr>
      </p:sp>
      <p:sp>
        <p:nvSpPr>
          <p:cNvPr id="448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E1C42D-D4C5-41EA-B37D-A8B9E43E1F54}" type="slidenum">
              <a:rPr lang="en-GB" altLang="en-US" sz="1200" smtClean="0"/>
              <a:pPr eaLnBrk="1" hangingPunct="1"/>
              <a:t>123</a:t>
            </a:fld>
            <a:endParaRPr lang="en-GB" altLang="en-US" sz="1200"/>
          </a:p>
        </p:txBody>
      </p:sp>
      <p:sp>
        <p:nvSpPr>
          <p:cNvPr id="449539" name="Rectangle 2"/>
          <p:cNvSpPr>
            <a:spLocks noGrp="1" noRot="1" noChangeAspect="1" noChangeArrowheads="1" noTextEdit="1"/>
          </p:cNvSpPr>
          <p:nvPr>
            <p:ph type="sldImg"/>
          </p:nvPr>
        </p:nvSpPr>
        <p:spPr>
          <a:xfrm>
            <a:off x="381000" y="685800"/>
            <a:ext cx="6096000" cy="3429000"/>
          </a:xfrm>
          <a:ln/>
        </p:spPr>
      </p:sp>
      <p:sp>
        <p:nvSpPr>
          <p:cNvPr id="449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5E12C3-B7BF-4154-A858-2CDD60ABA70D}" type="slidenum">
              <a:rPr lang="en-GB" altLang="en-US" sz="1200" smtClean="0"/>
              <a:pPr eaLnBrk="1" hangingPunct="1"/>
              <a:t>124</a:t>
            </a:fld>
            <a:endParaRPr lang="en-GB" altLang="en-US" sz="1200"/>
          </a:p>
        </p:txBody>
      </p:sp>
      <p:sp>
        <p:nvSpPr>
          <p:cNvPr id="450563" name="Rectangle 2"/>
          <p:cNvSpPr>
            <a:spLocks noGrp="1" noRot="1" noChangeAspect="1" noChangeArrowheads="1" noTextEdit="1"/>
          </p:cNvSpPr>
          <p:nvPr>
            <p:ph type="sldImg"/>
          </p:nvPr>
        </p:nvSpPr>
        <p:spPr>
          <a:xfrm>
            <a:off x="381000" y="685800"/>
            <a:ext cx="6096000" cy="3429000"/>
          </a:xfrm>
          <a:ln/>
        </p:spPr>
      </p:sp>
      <p:sp>
        <p:nvSpPr>
          <p:cNvPr id="450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FF0ADC-6E1E-4E90-9539-2311B0F8C71B}" type="slidenum">
              <a:rPr lang="en-GB" altLang="en-US" sz="1200" smtClean="0"/>
              <a:pPr eaLnBrk="1" hangingPunct="1"/>
              <a:t>125</a:t>
            </a:fld>
            <a:endParaRPr lang="en-GB" altLang="en-US" sz="1200"/>
          </a:p>
        </p:txBody>
      </p:sp>
      <p:sp>
        <p:nvSpPr>
          <p:cNvPr id="451587" name="Rectangle 2"/>
          <p:cNvSpPr>
            <a:spLocks noGrp="1" noRot="1" noChangeAspect="1" noChangeArrowheads="1" noTextEdit="1"/>
          </p:cNvSpPr>
          <p:nvPr>
            <p:ph type="sldImg"/>
          </p:nvPr>
        </p:nvSpPr>
        <p:spPr>
          <a:xfrm>
            <a:off x="381000" y="685800"/>
            <a:ext cx="6096000" cy="3429000"/>
          </a:xfrm>
          <a:ln/>
        </p:spPr>
      </p:sp>
      <p:sp>
        <p:nvSpPr>
          <p:cNvPr id="451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pa-IN" dirty="0">
                <a:effectLst/>
              </a:rPr>
              <a:t>ਹੇ ਨਾਨਕ! (ਤੂੰ ਇਉਂ) ਆਖ (ਭਾਵ ਬੇਨਤੀ ਕਰ ਕਿ ਹੇ ਪ੍ਰਭੂ!) ਮੈਂ ਨੀਚ ਕਰਮੀ (ਅਕ੍ਰਿਤਘਣ) ਹਾਂ। </a:t>
            </a:r>
            <a:endParaRPr lang="en-GB" dirty="0">
              <a:effectLst/>
            </a:endParaRPr>
          </a:p>
          <a:p>
            <a:pPr eaLnBrk="1" hangingPunct="1"/>
            <a:r>
              <a:rPr lang="pa-IN" dirty="0">
                <a:effectLst/>
              </a:rPr>
              <a:t>ਤੁਸੀਂ) ਸ਼ਰਨ ਪਏ ਦੀ ਲਾਜ ਰਖ ਲਵੋ ਜੀ (ਭਾਵ ਮੇਰੇ ਅਉਗਣ ਨਾ ਚਿਤਾਰੋ, ਆਪਣੇ ਨਾਲ ਮਿਲਾ ਲਵੋ ਜੀ)।੨।੪। </a:t>
            </a:r>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8767163-337B-4876-B909-6601D1337E7D}" type="slidenum">
              <a:rPr lang="en-GB" sz="1200" strike="noStrike">
                <a:solidFill>
                  <a:srgbClr val="000000"/>
                </a:solidFill>
                <a:latin typeface="Times New Roman"/>
                <a:ea typeface="+mn-ea"/>
              </a:rPr>
              <a:t>126</a:t>
            </a:fld>
            <a:endParaRPr/>
          </a:p>
        </p:txBody>
      </p:sp>
      <p:sp>
        <p:nvSpPr>
          <p:cNvPr id="16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7855208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D896915-2012-463D-A7E5-1EE2EAF28136}" type="slidenum">
              <a:rPr lang="en-GB" sz="1200" strike="noStrike">
                <a:solidFill>
                  <a:srgbClr val="000000"/>
                </a:solidFill>
                <a:latin typeface="Times New Roman"/>
                <a:ea typeface="+mn-ea"/>
              </a:rPr>
              <a:t>127</a:t>
            </a:fld>
            <a:endParaRPr/>
          </a:p>
        </p:txBody>
      </p:sp>
      <p:sp>
        <p:nvSpPr>
          <p:cNvPr id="16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2802627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0E8C8D7-4993-4943-88E1-D1083FF97284}" type="slidenum">
              <a:rPr lang="en-GB" sz="1200" strike="noStrike">
                <a:solidFill>
                  <a:srgbClr val="000000"/>
                </a:solidFill>
                <a:latin typeface="Times New Roman"/>
                <a:ea typeface="+mn-ea"/>
              </a:rPr>
              <a:t>128</a:t>
            </a:fld>
            <a:endParaRPr/>
          </a:p>
        </p:txBody>
      </p:sp>
      <p:sp>
        <p:nvSpPr>
          <p:cNvPr id="16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04529334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2CFF67F-9EA6-4DBC-8393-3CCF37E9DC23}" type="slidenum">
              <a:rPr lang="en-GB" sz="1200" strike="noStrike">
                <a:solidFill>
                  <a:srgbClr val="000000"/>
                </a:solidFill>
                <a:latin typeface="Times New Roman"/>
                <a:ea typeface="+mn-ea"/>
              </a:rPr>
              <a:t>129</a:t>
            </a:fld>
            <a:endParaRPr/>
          </a:p>
        </p:txBody>
      </p:sp>
      <p:sp>
        <p:nvSpPr>
          <p:cNvPr id="16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134461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DC4AFE1-18EF-4649-8434-2802C0B333D7}" type="slidenum">
              <a:rPr lang="en-GB" sz="1200" strike="noStrike">
                <a:solidFill>
                  <a:srgbClr val="000000"/>
                </a:solidFill>
                <a:latin typeface="Times New Roman"/>
                <a:ea typeface="+mn-ea"/>
              </a:rPr>
              <a:t>130</a:t>
            </a:fld>
            <a:endParaRPr/>
          </a:p>
        </p:txBody>
      </p:sp>
      <p:sp>
        <p:nvSpPr>
          <p:cNvPr id="16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1849045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084C9CA-9126-449E-9836-CCF23910A9D2}" type="slidenum">
              <a:rPr lang="en-GB" sz="1200" strike="noStrike">
                <a:solidFill>
                  <a:srgbClr val="000000"/>
                </a:solidFill>
                <a:latin typeface="Times New Roman"/>
                <a:ea typeface="+mn-ea"/>
              </a:rPr>
              <a:t>131</a:t>
            </a:fld>
            <a:endParaRPr/>
          </a:p>
        </p:txBody>
      </p:sp>
      <p:sp>
        <p:nvSpPr>
          <p:cNvPr id="16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57552622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981AE69-B57E-401A-98ED-3C534FD78D98}" type="slidenum">
              <a:rPr lang="en-GB" sz="1200" strike="noStrike">
                <a:solidFill>
                  <a:srgbClr val="000000"/>
                </a:solidFill>
                <a:latin typeface="Times New Roman"/>
                <a:ea typeface="+mn-ea"/>
              </a:rPr>
              <a:t>132</a:t>
            </a:fld>
            <a:endParaRPr/>
          </a:p>
        </p:txBody>
      </p:sp>
      <p:sp>
        <p:nvSpPr>
          <p:cNvPr id="16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981211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933075F-FA23-4EBB-B651-E201F22DA849}" type="slidenum">
              <a:rPr lang="en-GB" sz="1200" strike="noStrike">
                <a:solidFill>
                  <a:srgbClr val="000000"/>
                </a:solidFill>
                <a:latin typeface="Times New Roman"/>
                <a:ea typeface="+mn-ea"/>
              </a:rPr>
              <a:t>133</a:t>
            </a:fld>
            <a:endParaRPr/>
          </a:p>
        </p:txBody>
      </p:sp>
      <p:sp>
        <p:nvSpPr>
          <p:cNvPr id="16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8884031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10B4184-A597-456C-978C-95DC78B036F4}" type="slidenum">
              <a:rPr lang="en-GB" sz="1200" strike="noStrike">
                <a:solidFill>
                  <a:srgbClr val="000000"/>
                </a:solidFill>
                <a:latin typeface="Times New Roman"/>
                <a:ea typeface="+mn-ea"/>
              </a:rPr>
              <a:t>134</a:t>
            </a:fld>
            <a:endParaRPr/>
          </a:p>
        </p:txBody>
      </p:sp>
      <p:sp>
        <p:nvSpPr>
          <p:cNvPr id="16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86393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725B77E-A1CC-4F2A-BC10-54954BBBC7EA}" type="slidenum">
              <a:rPr lang="en-GB" sz="1200" strike="noStrike">
                <a:solidFill>
                  <a:srgbClr val="000000"/>
                </a:solidFill>
                <a:latin typeface="Times New Roman"/>
                <a:ea typeface="+mn-ea"/>
              </a:rPr>
              <a:t>135</a:t>
            </a:fld>
            <a:endParaRPr/>
          </a:p>
        </p:txBody>
      </p:sp>
      <p:sp>
        <p:nvSpPr>
          <p:cNvPr id="16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8446015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66F84D1-6D5F-400E-B08F-F2EADF1E7DF4}" type="slidenum">
              <a:rPr lang="en-GB" sz="1200" strike="noStrike">
                <a:solidFill>
                  <a:srgbClr val="000000"/>
                </a:solidFill>
                <a:latin typeface="Times New Roman"/>
                <a:ea typeface="+mn-ea"/>
              </a:rPr>
              <a:t>136</a:t>
            </a:fld>
            <a:endParaRPr/>
          </a:p>
        </p:txBody>
      </p:sp>
      <p:sp>
        <p:nvSpPr>
          <p:cNvPr id="16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0326531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86B2511-47E2-416A-BD5D-D6F33BF88615}" type="slidenum">
              <a:rPr lang="en-GB" sz="1200" strike="noStrike">
                <a:solidFill>
                  <a:srgbClr val="000000"/>
                </a:solidFill>
                <a:latin typeface="Times New Roman"/>
                <a:ea typeface="+mn-ea"/>
              </a:rPr>
              <a:t>137</a:t>
            </a:fld>
            <a:endParaRPr/>
          </a:p>
        </p:txBody>
      </p:sp>
      <p:sp>
        <p:nvSpPr>
          <p:cNvPr id="16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014871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5A4955A-5E7F-4B74-ADFB-09D255BAB8C2}" type="slidenum">
              <a:rPr lang="en-GB" sz="1200" strike="noStrike">
                <a:solidFill>
                  <a:srgbClr val="000000"/>
                </a:solidFill>
                <a:latin typeface="Times New Roman"/>
                <a:ea typeface="+mn-ea"/>
              </a:rPr>
              <a:t>138</a:t>
            </a:fld>
            <a:endParaRPr/>
          </a:p>
        </p:txBody>
      </p:sp>
      <p:sp>
        <p:nvSpPr>
          <p:cNvPr id="16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839858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E418F36-555E-40FF-A7FF-9CA693152955}" type="slidenum">
              <a:rPr lang="en-GB" sz="1200" strike="noStrike">
                <a:solidFill>
                  <a:srgbClr val="000000"/>
                </a:solidFill>
                <a:latin typeface="Times New Roman"/>
                <a:ea typeface="+mn-ea"/>
              </a:rPr>
              <a:t>139</a:t>
            </a:fld>
            <a:endParaRPr/>
          </a:p>
        </p:txBody>
      </p:sp>
      <p:sp>
        <p:nvSpPr>
          <p:cNvPr id="1628" name="PlaceHolder 2"/>
          <p:cNvSpPr>
            <a:spLocks noGrp="1"/>
          </p:cNvSpPr>
          <p:nvPr>
            <p:ph type="body"/>
          </p:nvPr>
        </p:nvSpPr>
        <p:spPr>
          <a:xfrm>
            <a:off x="914400" y="4343400"/>
            <a:ext cx="5028480" cy="4114080"/>
          </a:xfrm>
          <a:prstGeom prst="rect">
            <a:avLst/>
          </a:prstGeom>
        </p:spPr>
        <p:txBody>
          <a:bodyPr lIns="0" tIns="0" rIns="0" bIns="0"/>
          <a:lstStyle/>
          <a:p>
            <a:r>
              <a:rPr lang="en-GB" dirty="0"/>
              <a:t>In the course of Time, Brahma took birth. When the Time ordained, Shiva was incarnated.</a:t>
            </a:r>
            <a:endParaRPr dirty="0"/>
          </a:p>
        </p:txBody>
      </p:sp>
    </p:spTree>
    <p:extLst>
      <p:ext uri="{BB962C8B-B14F-4D97-AF65-F5344CB8AC3E}">
        <p14:creationId xmlns:p14="http://schemas.microsoft.com/office/powerpoint/2010/main" val="1722740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14E5E1E-7E3A-4990-B12B-A835A5E730FE}" type="slidenum">
              <a:rPr lang="en-GB" sz="1200" strike="noStrike">
                <a:solidFill>
                  <a:srgbClr val="000000"/>
                </a:solidFill>
                <a:latin typeface="Times New Roman"/>
                <a:ea typeface="+mn-ea"/>
              </a:rPr>
              <a:t>140</a:t>
            </a:fld>
            <a:endParaRPr/>
          </a:p>
        </p:txBody>
      </p:sp>
      <p:sp>
        <p:nvSpPr>
          <p:cNvPr id="16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06266030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7D33560-C0B4-4AEE-8449-4C76D5608D1F}" type="slidenum">
              <a:rPr lang="en-GB" sz="1200" strike="noStrike">
                <a:solidFill>
                  <a:srgbClr val="000000"/>
                </a:solidFill>
                <a:latin typeface="Times New Roman"/>
                <a:ea typeface="+mn-ea"/>
              </a:rPr>
              <a:t>141</a:t>
            </a:fld>
            <a:endParaRPr/>
          </a:p>
        </p:txBody>
      </p:sp>
      <p:sp>
        <p:nvSpPr>
          <p:cNvPr id="1632" name="PlaceHolder 2"/>
          <p:cNvSpPr>
            <a:spLocks noGrp="1"/>
          </p:cNvSpPr>
          <p:nvPr>
            <p:ph type="body"/>
          </p:nvPr>
        </p:nvSpPr>
        <p:spPr>
          <a:xfrm>
            <a:off x="914400" y="4343400"/>
            <a:ext cx="5028480" cy="4114080"/>
          </a:xfrm>
          <a:prstGeom prst="rect">
            <a:avLst/>
          </a:prstGeom>
        </p:spPr>
        <p:txBody>
          <a:bodyPr lIns="0" tIns="0" rIns="0" bIns="0"/>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kern="1400" dirty="0">
                <a:solidFill>
                  <a:srgbClr val="1F497D"/>
                </a:solidFill>
                <a:effectLst/>
                <a:latin typeface="Arial" panose="020B0604020202020204" pitchFamily="34" charset="0"/>
                <a:ea typeface="Times New Roman" panose="02020603050405020304" pitchFamily="18" charset="0"/>
              </a:rPr>
              <a:t>Within this play, </a:t>
            </a:r>
            <a:r>
              <a:rPr lang="en-GB" sz="1800" i="1" kern="1400" dirty="0">
                <a:solidFill>
                  <a:srgbClr val="1F497D"/>
                </a:solidFill>
                <a:effectLst/>
                <a:latin typeface="Arial" panose="020B0604020202020204" pitchFamily="34" charset="0"/>
                <a:ea typeface="Times New Roman" panose="02020603050405020304" pitchFamily="18" charset="0"/>
              </a:rPr>
              <a:t>Shiva’s </a:t>
            </a:r>
            <a:r>
              <a:rPr lang="en-GB" sz="1800" kern="1400" dirty="0">
                <a:solidFill>
                  <a:srgbClr val="1F497D"/>
                </a:solidFill>
                <a:effectLst/>
                <a:latin typeface="Arial" panose="020B0604020202020204" pitchFamily="34" charset="0"/>
                <a:ea typeface="Times New Roman" panose="02020603050405020304" pitchFamily="18" charset="0"/>
              </a:rPr>
              <a:t>story of becoming a </a:t>
            </a:r>
            <a:r>
              <a:rPr lang="en-GB" sz="1800" i="1" kern="1400" dirty="0">
                <a:solidFill>
                  <a:srgbClr val="1F497D"/>
                </a:solidFill>
                <a:effectLst/>
                <a:latin typeface="Arial" panose="020B0604020202020204" pitchFamily="34" charset="0"/>
                <a:ea typeface="Times New Roman" panose="02020603050405020304" pitchFamily="18" charset="0"/>
              </a:rPr>
              <a:t>Yogi, </a:t>
            </a:r>
            <a:r>
              <a:rPr lang="en-GB" sz="1800" kern="1400" dirty="0">
                <a:solidFill>
                  <a:srgbClr val="1F497D"/>
                </a:solidFill>
                <a:effectLst/>
                <a:latin typeface="Arial" panose="020B0604020202020204" pitchFamily="34" charset="0"/>
                <a:ea typeface="Times New Roman" panose="02020603050405020304" pitchFamily="18" charset="0"/>
              </a:rPr>
              <a:t>i.e. detached from worldliness, unfolded. This same play led </a:t>
            </a:r>
            <a:r>
              <a:rPr lang="en-GB" sz="1800" i="1" kern="1400" dirty="0">
                <a:solidFill>
                  <a:srgbClr val="1F497D"/>
                </a:solidFill>
                <a:effectLst/>
                <a:latin typeface="Arial" panose="020B0604020202020204" pitchFamily="34" charset="0"/>
                <a:ea typeface="Times New Roman" panose="02020603050405020304" pitchFamily="18" charset="0"/>
              </a:rPr>
              <a:t>Brahma</a:t>
            </a:r>
            <a:r>
              <a:rPr lang="en-GB" sz="1800" kern="1400" dirty="0">
                <a:solidFill>
                  <a:srgbClr val="1F497D"/>
                </a:solidFill>
                <a:effectLst/>
                <a:latin typeface="Arial" panose="020B0604020202020204" pitchFamily="34" charset="0"/>
                <a:ea typeface="Times New Roman" panose="02020603050405020304" pitchFamily="18" charset="0"/>
              </a:rPr>
              <a:t> to master the Vedic scriptures, seeking to understand its mysteries.</a:t>
            </a:r>
            <a:endParaRPr lang="en-GB" sz="1800" kern="1400" dirty="0">
              <a:solidFill>
                <a:srgbClr val="000000"/>
              </a:solidFill>
              <a:effectLst/>
              <a:latin typeface="Tahoma" panose="020B0604030504040204" pitchFamily="34" charset="0"/>
              <a:ea typeface="Times New Roman" panose="02020603050405020304" pitchFamily="18" charset="0"/>
            </a:endParaRPr>
          </a:p>
          <a:p>
            <a:endParaRPr dirty="0"/>
          </a:p>
        </p:txBody>
      </p:sp>
    </p:spTree>
    <p:extLst>
      <p:ext uri="{BB962C8B-B14F-4D97-AF65-F5344CB8AC3E}">
        <p14:creationId xmlns:p14="http://schemas.microsoft.com/office/powerpoint/2010/main" val="182064506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03B566B-4370-4A7E-903F-888222C8B9DF}" type="slidenum">
              <a:rPr lang="en-GB" sz="1200" strike="noStrike">
                <a:solidFill>
                  <a:srgbClr val="000000"/>
                </a:solidFill>
                <a:latin typeface="Times New Roman"/>
                <a:ea typeface="+mn-ea"/>
              </a:rPr>
              <a:t>142</a:t>
            </a:fld>
            <a:endParaRPr/>
          </a:p>
        </p:txBody>
      </p:sp>
      <p:sp>
        <p:nvSpPr>
          <p:cNvPr id="1634" name="PlaceHolder 2"/>
          <p:cNvSpPr>
            <a:spLocks noGrp="1"/>
          </p:cNvSpPr>
          <p:nvPr>
            <p:ph type="body"/>
          </p:nvPr>
        </p:nvSpPr>
        <p:spPr>
          <a:xfrm>
            <a:off x="914400" y="4343400"/>
            <a:ext cx="5028480" cy="4114080"/>
          </a:xfrm>
          <a:prstGeom prst="rect">
            <a:avLst/>
          </a:prstGeom>
        </p:spPr>
        <p:txBody>
          <a:bodyPr lIns="0" tIns="0" rIns="0" bIns="0"/>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kern="1400" dirty="0">
                <a:solidFill>
                  <a:srgbClr val="1F497D"/>
                </a:solidFill>
                <a:effectLst/>
                <a:latin typeface="Arial" panose="020B0604020202020204" pitchFamily="34" charset="0"/>
                <a:ea typeface="Times New Roman" panose="02020603050405020304" pitchFamily="18" charset="0"/>
              </a:rPr>
              <a:t>All the created worlds are fashioned by </a:t>
            </a:r>
            <a:r>
              <a:rPr lang="en-GB" sz="1800" kern="1400" dirty="0" err="1">
                <a:solidFill>
                  <a:srgbClr val="1F497D"/>
                </a:solidFill>
                <a:effectLst/>
                <a:latin typeface="Arial" panose="020B0604020202020204" pitchFamily="34" charset="0"/>
                <a:ea typeface="Times New Roman" panose="02020603050405020304" pitchFamily="18" charset="0"/>
              </a:rPr>
              <a:t>Vaheguru’s</a:t>
            </a:r>
            <a:r>
              <a:rPr lang="en-GB" sz="1800" kern="1400" dirty="0">
                <a:solidFill>
                  <a:srgbClr val="1F497D"/>
                </a:solidFill>
                <a:effectLst/>
                <a:latin typeface="Arial" panose="020B0604020202020204" pitchFamily="34" charset="0"/>
                <a:ea typeface="Times New Roman" panose="02020603050405020304" pitchFamily="18" charset="0"/>
              </a:rPr>
              <a:t> created divine cosmic (universal) play that is a game bound by time. I humbly bow before You, Vaheguru, (who made all this happen). ||384||</a:t>
            </a:r>
            <a:endParaRPr lang="en-GB" sz="1800" kern="1400" dirty="0">
              <a:solidFill>
                <a:srgbClr val="000000"/>
              </a:solidFill>
              <a:effectLst/>
              <a:latin typeface="Tahoma" panose="020B0604030504040204" pitchFamily="34" charset="0"/>
              <a:ea typeface="Times New Roman" panose="02020603050405020304" pitchFamily="18" charset="0"/>
            </a:endParaRPr>
          </a:p>
          <a:p>
            <a:endParaRPr dirty="0"/>
          </a:p>
        </p:txBody>
      </p:sp>
    </p:spTree>
    <p:extLst>
      <p:ext uri="{BB962C8B-B14F-4D97-AF65-F5344CB8AC3E}">
        <p14:creationId xmlns:p14="http://schemas.microsoft.com/office/powerpoint/2010/main" val="188940823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2912159-01A5-4AEC-AAED-43E099EB9D9C}" type="slidenum">
              <a:rPr lang="en-GB" sz="1200" strike="noStrike">
                <a:solidFill>
                  <a:srgbClr val="000000"/>
                </a:solidFill>
                <a:latin typeface="Times New Roman"/>
                <a:ea typeface="+mn-ea"/>
              </a:rPr>
              <a:t>143</a:t>
            </a:fld>
            <a:endParaRPr/>
          </a:p>
        </p:txBody>
      </p:sp>
      <p:sp>
        <p:nvSpPr>
          <p:cNvPr id="16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6031576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C3136EE-BE9E-46DA-83CB-356CBFCC5B6E}" type="slidenum">
              <a:rPr lang="en-GB" sz="1200" strike="noStrike">
                <a:solidFill>
                  <a:srgbClr val="000000"/>
                </a:solidFill>
                <a:latin typeface="Times New Roman"/>
                <a:ea typeface="+mn-ea"/>
              </a:rPr>
              <a:t>144</a:t>
            </a:fld>
            <a:endParaRPr/>
          </a:p>
        </p:txBody>
      </p:sp>
      <p:sp>
        <p:nvSpPr>
          <p:cNvPr id="16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78725345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D551A1F-513B-4C76-B12B-97DC3B98E041}" type="slidenum">
              <a:rPr lang="en-GB" sz="1200" strike="noStrike">
                <a:solidFill>
                  <a:srgbClr val="000000"/>
                </a:solidFill>
                <a:latin typeface="Times New Roman"/>
                <a:ea typeface="+mn-ea"/>
              </a:rPr>
              <a:t>145</a:t>
            </a:fld>
            <a:endParaRPr/>
          </a:p>
        </p:txBody>
      </p:sp>
      <p:sp>
        <p:nvSpPr>
          <p:cNvPr id="16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7954575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D5DE0AF7-DA00-4D24-B456-DA99EFA71693}" type="slidenum">
              <a:rPr lang="en-GB" sz="1200" strike="noStrike">
                <a:solidFill>
                  <a:srgbClr val="000000"/>
                </a:solidFill>
                <a:latin typeface="Times New Roman"/>
                <a:ea typeface="+mn-ea"/>
              </a:rPr>
              <a:t>146</a:t>
            </a:fld>
            <a:endParaRPr/>
          </a:p>
        </p:txBody>
      </p:sp>
      <p:sp>
        <p:nvSpPr>
          <p:cNvPr id="16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0621755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ACE7F79-2000-416F-9A60-26A0B96276B2}" type="slidenum">
              <a:rPr lang="en-GB" sz="1200" strike="noStrike">
                <a:solidFill>
                  <a:srgbClr val="000000"/>
                </a:solidFill>
                <a:latin typeface="Times New Roman"/>
                <a:ea typeface="+mn-ea"/>
              </a:rPr>
              <a:t>147</a:t>
            </a:fld>
            <a:endParaRPr/>
          </a:p>
        </p:txBody>
      </p:sp>
      <p:sp>
        <p:nvSpPr>
          <p:cNvPr id="16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361756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16B5DD3-1040-40C0-8FDB-66572331C262}" type="slidenum">
              <a:rPr lang="en-GB" sz="1200" strike="noStrike">
                <a:solidFill>
                  <a:srgbClr val="000000"/>
                </a:solidFill>
                <a:latin typeface="Times New Roman"/>
                <a:ea typeface="+mn-ea"/>
              </a:rPr>
              <a:t>148</a:t>
            </a:fld>
            <a:endParaRPr/>
          </a:p>
        </p:txBody>
      </p:sp>
      <p:sp>
        <p:nvSpPr>
          <p:cNvPr id="16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0377236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DDDD79D-7D57-4130-A8FF-AFCA4EAE425B}" type="slidenum">
              <a:rPr lang="en-GB" sz="1200" strike="noStrike">
                <a:solidFill>
                  <a:srgbClr val="000000"/>
                </a:solidFill>
                <a:latin typeface="Times New Roman"/>
                <a:ea typeface="+mn-ea"/>
              </a:rPr>
              <a:t>149</a:t>
            </a:fld>
            <a:endParaRPr/>
          </a:p>
        </p:txBody>
      </p:sp>
      <p:sp>
        <p:nvSpPr>
          <p:cNvPr id="16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9225435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99F7724-A4FD-4FE0-BDF1-C1F5FB0BBA3E}" type="slidenum">
              <a:rPr lang="en-GB" sz="1200" strike="noStrike">
                <a:solidFill>
                  <a:srgbClr val="000000"/>
                </a:solidFill>
                <a:latin typeface="Times New Roman"/>
                <a:ea typeface="+mn-ea"/>
              </a:rPr>
              <a:t>150</a:t>
            </a:fld>
            <a:endParaRPr/>
          </a:p>
        </p:txBody>
      </p:sp>
      <p:sp>
        <p:nvSpPr>
          <p:cNvPr id="16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71606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C47B99C-9779-40DE-97AD-77AB369F6FB7}" type="slidenum">
              <a:rPr lang="en-GB" sz="1200" strike="noStrike">
                <a:solidFill>
                  <a:srgbClr val="000000"/>
                </a:solidFill>
                <a:latin typeface="Times New Roman"/>
                <a:ea typeface="+mn-ea"/>
              </a:rPr>
              <a:t>151</a:t>
            </a:fld>
            <a:endParaRPr/>
          </a:p>
        </p:txBody>
      </p:sp>
      <p:sp>
        <p:nvSpPr>
          <p:cNvPr id="16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6288802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A8BDAD8-8188-4509-AB4B-BBC8CCC267FC}" type="slidenum">
              <a:rPr lang="en-GB" sz="1200" strike="noStrike">
                <a:solidFill>
                  <a:srgbClr val="000000"/>
                </a:solidFill>
                <a:latin typeface="Times New Roman"/>
                <a:ea typeface="+mn-ea"/>
              </a:rPr>
              <a:t>152</a:t>
            </a:fld>
            <a:endParaRPr/>
          </a:p>
        </p:txBody>
      </p:sp>
      <p:sp>
        <p:nvSpPr>
          <p:cNvPr id="165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extLst>
      <p:ext uri="{BB962C8B-B14F-4D97-AF65-F5344CB8AC3E}">
        <p14:creationId xmlns:p14="http://schemas.microsoft.com/office/powerpoint/2010/main" val="11658853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21DE73D-8F2E-4267-9D91-C1275A02E9F3}" type="slidenum">
              <a:rPr lang="en-GB" sz="1200" strike="noStrike">
                <a:solidFill>
                  <a:srgbClr val="000000"/>
                </a:solidFill>
                <a:latin typeface="Times New Roman"/>
                <a:ea typeface="+mn-ea"/>
              </a:rPr>
              <a:t>153</a:t>
            </a:fld>
            <a:endParaRPr/>
          </a:p>
        </p:txBody>
      </p:sp>
      <p:sp>
        <p:nvSpPr>
          <p:cNvPr id="16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7977950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65C1DCF-50A8-4BA7-9E66-FEC7DCF6C67A}" type="slidenum">
              <a:rPr lang="en-GB" sz="1200" strike="noStrike">
                <a:solidFill>
                  <a:srgbClr val="000000"/>
                </a:solidFill>
                <a:latin typeface="Times New Roman"/>
                <a:ea typeface="+mn-ea"/>
              </a:rPr>
              <a:t>154</a:t>
            </a:fld>
            <a:endParaRPr/>
          </a:p>
        </p:txBody>
      </p:sp>
      <p:sp>
        <p:nvSpPr>
          <p:cNvPr id="16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88512003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ED66CFD-A66F-4A2E-BB77-8FA434DBFC1C}" type="slidenum">
              <a:rPr lang="en-GB" sz="1200" strike="noStrike">
                <a:solidFill>
                  <a:srgbClr val="000000"/>
                </a:solidFill>
                <a:latin typeface="Times New Roman"/>
                <a:ea typeface="+mn-ea"/>
              </a:rPr>
              <a:t>155</a:t>
            </a:fld>
            <a:endParaRPr/>
          </a:p>
        </p:txBody>
      </p:sp>
      <p:sp>
        <p:nvSpPr>
          <p:cNvPr id="16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7573675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43028F9-D848-43DF-8D3F-4D8C246DE70C}" type="slidenum">
              <a:rPr lang="en-GB" sz="1200" strike="noStrike">
                <a:solidFill>
                  <a:srgbClr val="000000"/>
                </a:solidFill>
                <a:latin typeface="Times New Roman"/>
                <a:ea typeface="+mn-ea"/>
              </a:rPr>
              <a:t>156</a:t>
            </a:fld>
            <a:endParaRPr/>
          </a:p>
        </p:txBody>
      </p:sp>
      <p:sp>
        <p:nvSpPr>
          <p:cNvPr id="16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6377342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30A9EE9-AEE8-4657-8A55-778B3B48E420}" type="slidenum">
              <a:rPr lang="en-GB" sz="1200" strike="noStrike">
                <a:solidFill>
                  <a:srgbClr val="000000"/>
                </a:solidFill>
                <a:latin typeface="Times New Roman"/>
                <a:ea typeface="+mn-ea"/>
              </a:rPr>
              <a:t>157</a:t>
            </a:fld>
            <a:endParaRPr/>
          </a:p>
        </p:txBody>
      </p:sp>
      <p:sp>
        <p:nvSpPr>
          <p:cNvPr id="16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47511036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A927697-EC5A-40B9-898B-38885B3216AE}" type="slidenum">
              <a:rPr lang="en-GB" sz="1200" strike="noStrike">
                <a:solidFill>
                  <a:srgbClr val="000000"/>
                </a:solidFill>
                <a:latin typeface="Times New Roman"/>
                <a:ea typeface="+mn-ea"/>
              </a:rPr>
              <a:t>158</a:t>
            </a:fld>
            <a:endParaRPr/>
          </a:p>
        </p:txBody>
      </p:sp>
      <p:sp>
        <p:nvSpPr>
          <p:cNvPr id="16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74588891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402940E-3E26-4EB2-AA7A-C49E185C5EF6}" type="slidenum">
              <a:rPr lang="en-GB" sz="1200" strike="noStrike">
                <a:solidFill>
                  <a:srgbClr val="000000"/>
                </a:solidFill>
                <a:latin typeface="Times New Roman"/>
                <a:ea typeface="+mn-ea"/>
              </a:rPr>
              <a:t>159</a:t>
            </a:fld>
            <a:endParaRPr/>
          </a:p>
        </p:txBody>
      </p:sp>
      <p:sp>
        <p:nvSpPr>
          <p:cNvPr id="16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50093763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F1C07DBC-4994-47CA-BE69-23B19E42094F}" type="slidenum">
              <a:rPr lang="en-GB" sz="1200" strike="noStrike">
                <a:solidFill>
                  <a:srgbClr val="000000"/>
                </a:solidFill>
                <a:latin typeface="Times New Roman"/>
                <a:ea typeface="+mn-ea"/>
              </a:rPr>
              <a:t>160</a:t>
            </a:fld>
            <a:endParaRPr/>
          </a:p>
        </p:txBody>
      </p:sp>
      <p:sp>
        <p:nvSpPr>
          <p:cNvPr id="16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77319134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C3D16A1-733C-4DCB-ADAA-E6330AA8029D}" type="slidenum">
              <a:rPr lang="en-GB" sz="1200" strike="noStrike">
                <a:solidFill>
                  <a:srgbClr val="000000"/>
                </a:solidFill>
                <a:latin typeface="Times New Roman"/>
                <a:ea typeface="+mn-ea"/>
              </a:rPr>
              <a:t>161</a:t>
            </a:fld>
            <a:endParaRPr/>
          </a:p>
        </p:txBody>
      </p:sp>
      <p:sp>
        <p:nvSpPr>
          <p:cNvPr id="16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74642248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75B364C-8482-4897-AB3A-E3515DDDBA09}" type="slidenum">
              <a:rPr lang="en-GB" sz="1200" strike="noStrike">
                <a:solidFill>
                  <a:srgbClr val="000000"/>
                </a:solidFill>
                <a:latin typeface="Times New Roman"/>
                <a:ea typeface="+mn-ea"/>
              </a:rPr>
              <a:t>162</a:t>
            </a:fld>
            <a:endParaRPr/>
          </a:p>
        </p:txBody>
      </p:sp>
      <p:sp>
        <p:nvSpPr>
          <p:cNvPr id="16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49635359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ECD0A29-EB76-41EB-B2A0-5413F5F6A2D4}" type="slidenum">
              <a:rPr lang="en-GB" sz="1200" strike="noStrike">
                <a:solidFill>
                  <a:srgbClr val="000000"/>
                </a:solidFill>
                <a:latin typeface="Times New Roman"/>
                <a:ea typeface="+mn-ea"/>
              </a:rPr>
              <a:t>163</a:t>
            </a:fld>
            <a:endParaRPr/>
          </a:p>
        </p:txBody>
      </p:sp>
      <p:sp>
        <p:nvSpPr>
          <p:cNvPr id="16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48291330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43E9F96-8558-45FF-9341-E22F2B107132}" type="slidenum">
              <a:rPr lang="en-GB" sz="1200" strike="noStrike">
                <a:solidFill>
                  <a:srgbClr val="000000"/>
                </a:solidFill>
                <a:latin typeface="Times New Roman"/>
                <a:ea typeface="+mn-ea"/>
              </a:rPr>
              <a:t>164</a:t>
            </a:fld>
            <a:endParaRPr/>
          </a:p>
        </p:txBody>
      </p:sp>
      <p:sp>
        <p:nvSpPr>
          <p:cNvPr id="167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extLst>
      <p:ext uri="{BB962C8B-B14F-4D97-AF65-F5344CB8AC3E}">
        <p14:creationId xmlns:p14="http://schemas.microsoft.com/office/powerpoint/2010/main" val="361962467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BB9075D-4DDA-4A5D-BF97-C3CCDA2D70C3}" type="slidenum">
              <a:rPr lang="en-GB" sz="1200" strike="noStrike">
                <a:solidFill>
                  <a:srgbClr val="000000"/>
                </a:solidFill>
                <a:latin typeface="Times New Roman"/>
                <a:ea typeface="+mn-ea"/>
              </a:rPr>
              <a:t>165</a:t>
            </a:fld>
            <a:endParaRPr/>
          </a:p>
        </p:txBody>
      </p:sp>
      <p:sp>
        <p:nvSpPr>
          <p:cNvPr id="16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97397370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313CFEE-4CA6-4BF3-9652-3161A11C2235}" type="slidenum">
              <a:rPr lang="en-GB" sz="1200" strike="noStrike">
                <a:solidFill>
                  <a:srgbClr val="000000"/>
                </a:solidFill>
                <a:latin typeface="Times New Roman"/>
                <a:ea typeface="+mn-ea"/>
              </a:rPr>
              <a:t>166</a:t>
            </a:fld>
            <a:endParaRPr/>
          </a:p>
        </p:txBody>
      </p:sp>
      <p:sp>
        <p:nvSpPr>
          <p:cNvPr id="16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82583573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B3D7391-B7B3-4ED8-A8FC-7B0486E713E8}" type="slidenum">
              <a:rPr lang="en-GB" sz="1200" strike="noStrike">
                <a:solidFill>
                  <a:srgbClr val="000000"/>
                </a:solidFill>
                <a:latin typeface="Times New Roman"/>
                <a:ea typeface="+mn-ea"/>
              </a:rPr>
              <a:t>167</a:t>
            </a:fld>
            <a:endParaRPr/>
          </a:p>
        </p:txBody>
      </p:sp>
      <p:sp>
        <p:nvSpPr>
          <p:cNvPr id="16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90918456"/>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6D9770C-B208-4982-9650-B4C549612CB1}" type="slidenum">
              <a:rPr lang="en-GB" sz="1200" strike="noStrike">
                <a:solidFill>
                  <a:srgbClr val="000000"/>
                </a:solidFill>
                <a:latin typeface="Times New Roman"/>
                <a:ea typeface="+mn-ea"/>
              </a:rPr>
              <a:t>168</a:t>
            </a:fld>
            <a:endParaRPr/>
          </a:p>
        </p:txBody>
      </p:sp>
      <p:sp>
        <p:nvSpPr>
          <p:cNvPr id="16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5711336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A7353A2-078C-4BF3-AE7A-168B5691D6D1}" type="slidenum">
              <a:rPr lang="en-GB" sz="1200" strike="noStrike">
                <a:solidFill>
                  <a:srgbClr val="000000"/>
                </a:solidFill>
                <a:latin typeface="Times New Roman"/>
                <a:ea typeface="+mn-ea"/>
              </a:rPr>
              <a:t>169</a:t>
            </a:fld>
            <a:endParaRPr/>
          </a:p>
        </p:txBody>
      </p:sp>
      <p:sp>
        <p:nvSpPr>
          <p:cNvPr id="16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52701305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A5236BF-CA56-4823-B0C0-86433B739FE5}" type="slidenum">
              <a:rPr lang="en-GB" sz="1200" strike="noStrike">
                <a:solidFill>
                  <a:srgbClr val="000000"/>
                </a:solidFill>
                <a:latin typeface="Times New Roman"/>
                <a:ea typeface="+mn-ea"/>
              </a:rPr>
              <a:t>170</a:t>
            </a:fld>
            <a:endParaRPr/>
          </a:p>
        </p:txBody>
      </p:sp>
      <p:sp>
        <p:nvSpPr>
          <p:cNvPr id="16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2297388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1083BB0-0B91-413B-93B7-3AFB22441314}" type="slidenum">
              <a:rPr lang="en-GB" sz="1200" strike="noStrike">
                <a:solidFill>
                  <a:srgbClr val="000000"/>
                </a:solidFill>
                <a:latin typeface="Times New Roman"/>
                <a:ea typeface="+mn-ea"/>
              </a:rPr>
              <a:t>171</a:t>
            </a:fld>
            <a:endParaRPr/>
          </a:p>
        </p:txBody>
      </p:sp>
      <p:sp>
        <p:nvSpPr>
          <p:cNvPr id="16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6436587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1598919-92AD-4115-A0E4-AB56D0AFA4FC}" type="slidenum">
              <a:rPr lang="en-GB" sz="1200" strike="noStrike">
                <a:solidFill>
                  <a:srgbClr val="000000"/>
                </a:solidFill>
                <a:latin typeface="Times New Roman"/>
                <a:ea typeface="+mn-ea"/>
              </a:rPr>
              <a:t>172</a:t>
            </a:fld>
            <a:endParaRPr/>
          </a:p>
        </p:txBody>
      </p:sp>
      <p:sp>
        <p:nvSpPr>
          <p:cNvPr id="16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75738891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F1BA43C-06AA-43CE-8F92-F9C315B8186D}" type="slidenum">
              <a:rPr lang="en-GB" sz="1200" strike="noStrike">
                <a:solidFill>
                  <a:srgbClr val="000000"/>
                </a:solidFill>
                <a:latin typeface="Times New Roman"/>
                <a:ea typeface="+mn-ea"/>
              </a:rPr>
              <a:t>173</a:t>
            </a:fld>
            <a:endParaRPr/>
          </a:p>
        </p:txBody>
      </p:sp>
      <p:sp>
        <p:nvSpPr>
          <p:cNvPr id="16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07404069"/>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D2CCD90-0EC6-43DC-86C3-68EF1C3334A3}" type="slidenum">
              <a:rPr lang="en-GB" sz="1200" strike="noStrike">
                <a:solidFill>
                  <a:srgbClr val="000000"/>
                </a:solidFill>
                <a:latin typeface="Times New Roman"/>
                <a:ea typeface="+mn-ea"/>
              </a:rPr>
              <a:t>174</a:t>
            </a:fld>
            <a:endParaRPr/>
          </a:p>
        </p:txBody>
      </p:sp>
      <p:sp>
        <p:nvSpPr>
          <p:cNvPr id="16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7656040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A5849A7-2C71-43FD-BFDE-DD5B0F124858}" type="slidenum">
              <a:rPr lang="en-GB" sz="1200" strike="noStrike">
                <a:solidFill>
                  <a:srgbClr val="000000"/>
                </a:solidFill>
                <a:latin typeface="Times New Roman"/>
                <a:ea typeface="+mn-ea"/>
              </a:rPr>
              <a:t>175</a:t>
            </a:fld>
            <a:endParaRPr/>
          </a:p>
        </p:txBody>
      </p:sp>
      <p:sp>
        <p:nvSpPr>
          <p:cNvPr id="17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97814031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B2E3BBE-F053-4191-A96B-18942083EBA6}" type="slidenum">
              <a:rPr lang="en-GB" sz="1200" strike="noStrike">
                <a:solidFill>
                  <a:srgbClr val="000000"/>
                </a:solidFill>
                <a:latin typeface="Times New Roman"/>
                <a:ea typeface="+mn-ea"/>
              </a:rPr>
              <a:t>176</a:t>
            </a:fld>
            <a:endParaRPr/>
          </a:p>
        </p:txBody>
      </p:sp>
      <p:sp>
        <p:nvSpPr>
          <p:cNvPr id="17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24675511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4C53008-BF70-4AF4-A3F6-92038261A305}" type="slidenum">
              <a:rPr lang="en-GB" altLang="en-US" sz="1200" smtClean="0"/>
              <a:pPr eaLnBrk="1" hangingPunct="1"/>
              <a:t>177</a:t>
            </a:fld>
            <a:endParaRPr lang="en-GB" altLang="en-US" sz="1200"/>
          </a:p>
        </p:txBody>
      </p:sp>
      <p:sp>
        <p:nvSpPr>
          <p:cNvPr id="50585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05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89786F-1B4A-462D-9CED-FD43BAB33BAA}" type="slidenum">
              <a:rPr lang="en-GB" altLang="en-US" sz="1200" smtClean="0"/>
              <a:pPr eaLnBrk="1" hangingPunct="1"/>
              <a:t>178</a:t>
            </a:fld>
            <a:endParaRPr lang="en-GB" altLang="en-US" sz="1200"/>
          </a:p>
        </p:txBody>
      </p:sp>
      <p:sp>
        <p:nvSpPr>
          <p:cNvPr id="50688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06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0CE75D6-E5DB-4DA3-8DBE-F18511FE717F}" type="slidenum">
              <a:rPr lang="en-GB" altLang="en-US" sz="1200" smtClean="0"/>
              <a:pPr eaLnBrk="1" hangingPunct="1"/>
              <a:t>179</a:t>
            </a:fld>
            <a:endParaRPr lang="en-GB" altLang="en-US" sz="1200"/>
          </a:p>
        </p:txBody>
      </p:sp>
      <p:sp>
        <p:nvSpPr>
          <p:cNvPr id="50790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07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8B9D1C-4C6A-46A7-93CC-132B36C68542}" type="slidenum">
              <a:rPr lang="en-GB" altLang="en-US" sz="1200" smtClean="0"/>
              <a:pPr eaLnBrk="1" hangingPunct="1"/>
              <a:t>180</a:t>
            </a:fld>
            <a:endParaRPr lang="en-GB" altLang="en-US" sz="1200"/>
          </a:p>
        </p:txBody>
      </p:sp>
      <p:sp>
        <p:nvSpPr>
          <p:cNvPr id="50893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08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84E662-87DC-4FD4-8252-8124DC78FF46}" type="slidenum">
              <a:rPr lang="en-GB" altLang="en-US" sz="1200" smtClean="0"/>
              <a:pPr eaLnBrk="1" hangingPunct="1"/>
              <a:t>181</a:t>
            </a:fld>
            <a:endParaRPr lang="en-GB" altLang="en-US" sz="1200"/>
          </a:p>
        </p:txBody>
      </p:sp>
      <p:sp>
        <p:nvSpPr>
          <p:cNvPr id="50995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09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9EC5BE-9A6C-4E90-9E97-9ECFBA017115}" type="slidenum">
              <a:rPr lang="en-GB" altLang="en-US" sz="1200" smtClean="0"/>
              <a:pPr eaLnBrk="1" hangingPunct="1"/>
              <a:t>182</a:t>
            </a:fld>
            <a:endParaRPr lang="en-GB" altLang="en-US" sz="1200"/>
          </a:p>
        </p:txBody>
      </p:sp>
      <p:sp>
        <p:nvSpPr>
          <p:cNvPr id="51097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10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AA6114-3B11-4DC1-9714-A99FBA120503}" type="slidenum">
              <a:rPr lang="en-GB" altLang="en-US" sz="1200" smtClean="0"/>
              <a:pPr eaLnBrk="1" hangingPunct="1"/>
              <a:t>183</a:t>
            </a:fld>
            <a:endParaRPr lang="en-GB" altLang="en-US" sz="1200"/>
          </a:p>
        </p:txBody>
      </p:sp>
      <p:sp>
        <p:nvSpPr>
          <p:cNvPr id="51200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12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C64DEF-C580-4053-BBC4-F6013DCFBA38}" type="slidenum">
              <a:rPr lang="en-GB" altLang="en-US" sz="1200" smtClean="0"/>
              <a:pPr eaLnBrk="1" hangingPunct="1"/>
              <a:t>184</a:t>
            </a:fld>
            <a:endParaRPr lang="en-GB" altLang="en-US" sz="1200"/>
          </a:p>
        </p:txBody>
      </p:sp>
      <p:sp>
        <p:nvSpPr>
          <p:cNvPr id="51302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13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5" name="CustomShape 1">
            <a:extLst>
              <a:ext uri="{FF2B5EF4-FFF2-40B4-BE49-F238E27FC236}">
                <a16:creationId xmlns:a16="http://schemas.microsoft.com/office/drawing/2014/main" id="{5EF2A2A9-B8B7-4E13-B27A-B0B5497DE883}"/>
              </a:ext>
            </a:extLst>
          </p:cNvPr>
          <p:cNvSpPr/>
          <p:nvPr/>
        </p:nvSpPr>
        <p:spPr>
          <a:xfrm>
            <a:off x="3886200" y="8686800"/>
            <a:ext cx="2971800" cy="45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defRPr/>
            </a:pPr>
            <a:fld id="{552EA65B-0C30-4CB2-835D-D5C796918055}" type="slidenum">
              <a:rPr lang="en-GB" sz="1200">
                <a:solidFill>
                  <a:srgbClr val="000000"/>
                </a:solidFill>
                <a:latin typeface="Times New Roman"/>
              </a:rPr>
              <a:pPr algn="r">
                <a:defRPr/>
              </a:pPr>
              <a:t>185</a:t>
            </a:fld>
            <a:endParaRPr/>
          </a:p>
        </p:txBody>
      </p:sp>
      <p:sp>
        <p:nvSpPr>
          <p:cNvPr id="136195" name="PlaceHolder 2">
            <a:extLst>
              <a:ext uri="{FF2B5EF4-FFF2-40B4-BE49-F238E27FC236}">
                <a16:creationId xmlns:a16="http://schemas.microsoft.com/office/drawing/2014/main" id="{09C3811C-7DDF-43C5-AA94-4DB4DE06DC06}"/>
              </a:ext>
            </a:extLst>
          </p:cNvPr>
          <p:cNvSpPr>
            <a:spLocks noGrp="1" noChangeArrowheads="1"/>
          </p:cNvSpPr>
          <p:nvPr>
            <p:ph type="body"/>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numCol="1" anchor="t" anchorCtr="0" compatLnSpc="1">
            <a:prstTxWarp prst="textNoShape">
              <a:avLst/>
            </a:prstTxWarp>
          </a:bodyPr>
          <a:lstStyle/>
          <a:p>
            <a:endParaRPr lang="en-US" alt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08DDA5A-FA9B-4BE3-82D5-96C30BFF08B0}" type="slidenum">
              <a:rPr lang="en-GB" sz="1200" strike="noStrike">
                <a:solidFill>
                  <a:srgbClr val="000000"/>
                </a:solidFill>
                <a:latin typeface="Times New Roman"/>
                <a:ea typeface="+mn-ea"/>
              </a:rPr>
              <a:t>186</a:t>
            </a:fld>
            <a:endParaRPr/>
          </a:p>
        </p:txBody>
      </p:sp>
      <p:sp>
        <p:nvSpPr>
          <p:cNvPr id="17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9111911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CC21BE2-1435-45F3-9E68-E7979F603E4B}" type="slidenum">
              <a:rPr lang="en-GB" sz="1200" strike="noStrike">
                <a:solidFill>
                  <a:srgbClr val="000000"/>
                </a:solidFill>
                <a:latin typeface="Times New Roman"/>
                <a:ea typeface="+mn-ea"/>
              </a:rPr>
              <a:t>187</a:t>
            </a:fld>
            <a:endParaRPr/>
          </a:p>
        </p:txBody>
      </p:sp>
      <p:sp>
        <p:nvSpPr>
          <p:cNvPr id="17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89241419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0FF9B34-D0AC-4FBF-B0AD-0605751C45CD}" type="slidenum">
              <a:rPr lang="en-GB" sz="1200" strike="noStrike">
                <a:solidFill>
                  <a:srgbClr val="000000"/>
                </a:solidFill>
                <a:latin typeface="Times New Roman"/>
                <a:ea typeface="+mn-ea"/>
              </a:rPr>
              <a:t>188</a:t>
            </a:fld>
            <a:endParaRPr/>
          </a:p>
        </p:txBody>
      </p:sp>
      <p:sp>
        <p:nvSpPr>
          <p:cNvPr id="17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394816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60E3B66-3D2C-4E7F-B209-EB1B546BE20B}" type="slidenum">
              <a:rPr lang="en-GB" sz="1200" strike="noStrike">
                <a:solidFill>
                  <a:srgbClr val="000000"/>
                </a:solidFill>
                <a:latin typeface="Times New Roman"/>
                <a:ea typeface="+mn-ea"/>
              </a:rPr>
              <a:t>189</a:t>
            </a:fld>
            <a:endParaRPr/>
          </a:p>
        </p:txBody>
      </p:sp>
      <p:sp>
        <p:nvSpPr>
          <p:cNvPr id="17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2184461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B4E6C7A-ECF3-42E9-A978-2E85571BCEFE}" type="slidenum">
              <a:rPr lang="en-GB" sz="1200" strike="noStrike">
                <a:solidFill>
                  <a:srgbClr val="000000"/>
                </a:solidFill>
                <a:latin typeface="Times New Roman"/>
                <a:ea typeface="+mn-ea"/>
              </a:rPr>
              <a:t>190</a:t>
            </a:fld>
            <a:endParaRPr/>
          </a:p>
        </p:txBody>
      </p:sp>
      <p:sp>
        <p:nvSpPr>
          <p:cNvPr id="17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82877150"/>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1951179-6D6B-499E-8C10-0FB539D36BA8}" type="slidenum">
              <a:rPr lang="en-GB" sz="1200" strike="noStrike">
                <a:solidFill>
                  <a:srgbClr val="000000"/>
                </a:solidFill>
                <a:latin typeface="Times New Roman"/>
                <a:ea typeface="+mn-ea"/>
              </a:rPr>
              <a:t>191</a:t>
            </a:fld>
            <a:endParaRPr/>
          </a:p>
        </p:txBody>
      </p:sp>
      <p:sp>
        <p:nvSpPr>
          <p:cNvPr id="17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0223211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4374B13-26BE-423B-9694-916AAD09F40B}" type="slidenum">
              <a:rPr lang="en-GB" sz="1200" strike="noStrike">
                <a:solidFill>
                  <a:srgbClr val="000000"/>
                </a:solidFill>
                <a:latin typeface="Times New Roman"/>
                <a:ea typeface="+mn-ea"/>
              </a:rPr>
              <a:t>192</a:t>
            </a:fld>
            <a:endParaRPr/>
          </a:p>
        </p:txBody>
      </p:sp>
      <p:sp>
        <p:nvSpPr>
          <p:cNvPr id="17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43632150"/>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B12AECA-CEEB-4FE9-B319-0CF77ADBA81A}" type="slidenum">
              <a:rPr lang="en-GB" sz="1200" strike="noStrike">
                <a:solidFill>
                  <a:srgbClr val="000000"/>
                </a:solidFill>
                <a:latin typeface="Times New Roman"/>
                <a:ea typeface="+mn-ea"/>
              </a:rPr>
              <a:t>193</a:t>
            </a:fld>
            <a:endParaRPr/>
          </a:p>
        </p:txBody>
      </p:sp>
      <p:sp>
        <p:nvSpPr>
          <p:cNvPr id="17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37920289"/>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23892D7-59B6-41DB-A055-C2CF659A5765}" type="slidenum">
              <a:rPr lang="en-GB" sz="1200" strike="noStrike">
                <a:solidFill>
                  <a:srgbClr val="000000"/>
                </a:solidFill>
                <a:latin typeface="Times New Roman"/>
                <a:ea typeface="+mn-ea"/>
              </a:rPr>
              <a:t>194</a:t>
            </a:fld>
            <a:endParaRPr/>
          </a:p>
        </p:txBody>
      </p:sp>
      <p:sp>
        <p:nvSpPr>
          <p:cNvPr id="17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79383787"/>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F58754B-AF0D-40B7-9A19-859AE20AAD23}" type="slidenum">
              <a:rPr lang="en-GB" sz="1200" strike="noStrike">
                <a:solidFill>
                  <a:srgbClr val="000000"/>
                </a:solidFill>
                <a:latin typeface="Times New Roman"/>
                <a:ea typeface="+mn-ea"/>
              </a:rPr>
              <a:t>195</a:t>
            </a:fld>
            <a:endParaRPr/>
          </a:p>
        </p:txBody>
      </p:sp>
      <p:sp>
        <p:nvSpPr>
          <p:cNvPr id="17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93126850"/>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D3B93BB-CFAA-4A0E-9811-07CD43C3AEC2}" type="slidenum">
              <a:rPr lang="en-GB" sz="1200" strike="noStrike">
                <a:solidFill>
                  <a:srgbClr val="000000"/>
                </a:solidFill>
                <a:latin typeface="Times New Roman"/>
                <a:ea typeface="+mn-ea"/>
              </a:rPr>
              <a:t>196</a:t>
            </a:fld>
            <a:endParaRPr/>
          </a:p>
        </p:txBody>
      </p:sp>
      <p:sp>
        <p:nvSpPr>
          <p:cNvPr id="17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3413787"/>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869E97A-AE64-4626-98B2-8CE40A4520D2}" type="slidenum">
              <a:rPr lang="en-GB" sz="1200" strike="noStrike">
                <a:solidFill>
                  <a:srgbClr val="000000"/>
                </a:solidFill>
                <a:latin typeface="Times New Roman"/>
                <a:ea typeface="+mn-ea"/>
              </a:rPr>
              <a:t>197</a:t>
            </a:fld>
            <a:endParaRPr/>
          </a:p>
        </p:txBody>
      </p:sp>
      <p:sp>
        <p:nvSpPr>
          <p:cNvPr id="17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019905880"/>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5DD9085-4164-48D4-8FD6-510E62949BBF}" type="slidenum">
              <a:rPr lang="en-GB" sz="1200" strike="noStrike">
                <a:solidFill>
                  <a:srgbClr val="000000"/>
                </a:solidFill>
                <a:latin typeface="Times New Roman"/>
                <a:ea typeface="+mn-ea"/>
              </a:rPr>
              <a:t>198</a:t>
            </a:fld>
            <a:endParaRPr/>
          </a:p>
        </p:txBody>
      </p:sp>
      <p:sp>
        <p:nvSpPr>
          <p:cNvPr id="17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417833468"/>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082025B-6325-4C88-B2A8-86989324A5C1}" type="slidenum">
              <a:rPr lang="en-GB" sz="1200" strike="noStrike">
                <a:solidFill>
                  <a:srgbClr val="000000"/>
                </a:solidFill>
                <a:latin typeface="Times New Roman"/>
                <a:ea typeface="+mn-ea"/>
              </a:rPr>
              <a:t>199</a:t>
            </a:fld>
            <a:endParaRPr/>
          </a:p>
        </p:txBody>
      </p:sp>
      <p:sp>
        <p:nvSpPr>
          <p:cNvPr id="17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999208042"/>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E7D71DA-8F3D-4EB6-BA61-920DDCAC5DA6}" type="slidenum">
              <a:rPr lang="en-GB" sz="1200" strike="noStrike">
                <a:solidFill>
                  <a:srgbClr val="000000"/>
                </a:solidFill>
                <a:latin typeface="Times New Roman"/>
                <a:ea typeface="+mn-ea"/>
              </a:rPr>
              <a:t>200</a:t>
            </a:fld>
            <a:endParaRPr/>
          </a:p>
        </p:txBody>
      </p:sp>
      <p:sp>
        <p:nvSpPr>
          <p:cNvPr id="17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4254234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2DFD4D1-9588-45A6-BBEA-7E3AAEDDA677}" type="slidenum">
              <a:rPr lang="en-GB" sz="1200" strike="noStrike">
                <a:solidFill>
                  <a:srgbClr val="000000"/>
                </a:solidFill>
                <a:latin typeface="Times New Roman"/>
                <a:ea typeface="+mn-ea"/>
              </a:rPr>
              <a:t>201</a:t>
            </a:fld>
            <a:endParaRPr/>
          </a:p>
        </p:txBody>
      </p:sp>
      <p:sp>
        <p:nvSpPr>
          <p:cNvPr id="17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05653514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C6CBE84-98B0-43F3-8762-8DB3403C1A99}" type="slidenum">
              <a:rPr lang="en-GB" sz="1200" strike="noStrike">
                <a:solidFill>
                  <a:srgbClr val="000000"/>
                </a:solidFill>
                <a:latin typeface="Times New Roman"/>
                <a:ea typeface="+mn-ea"/>
              </a:rPr>
              <a:t>202</a:t>
            </a:fld>
            <a:endParaRPr/>
          </a:p>
        </p:txBody>
      </p:sp>
      <p:sp>
        <p:nvSpPr>
          <p:cNvPr id="17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328545535"/>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8B443F3-EB0D-45A8-9CB1-A1642D60661A}" type="slidenum">
              <a:rPr lang="en-GB" sz="1200" strike="noStrike">
                <a:solidFill>
                  <a:srgbClr val="000000"/>
                </a:solidFill>
                <a:latin typeface="Times New Roman"/>
                <a:ea typeface="+mn-ea"/>
              </a:rPr>
              <a:t>203</a:t>
            </a:fld>
            <a:endParaRPr/>
          </a:p>
        </p:txBody>
      </p:sp>
      <p:sp>
        <p:nvSpPr>
          <p:cNvPr id="17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097322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6391EA0-380B-4787-B13C-364E0468F038}" type="slidenum">
              <a:rPr lang="en-GB" sz="1200" strike="noStrike">
                <a:solidFill>
                  <a:srgbClr val="000000"/>
                </a:solidFill>
                <a:latin typeface="Times New Roman"/>
                <a:ea typeface="+mn-ea"/>
              </a:rPr>
              <a:t>204</a:t>
            </a:fld>
            <a:endParaRPr/>
          </a:p>
        </p:txBody>
      </p:sp>
      <p:sp>
        <p:nvSpPr>
          <p:cNvPr id="17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144064479"/>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564C9FD-A969-4A1C-B190-070B7EA357B6}" type="slidenum">
              <a:rPr lang="en-GB" sz="1200" strike="noStrike">
                <a:solidFill>
                  <a:srgbClr val="000000"/>
                </a:solidFill>
                <a:latin typeface="Times New Roman"/>
                <a:ea typeface="+mn-ea"/>
              </a:rPr>
              <a:t>205</a:t>
            </a:fld>
            <a:endParaRPr/>
          </a:p>
        </p:txBody>
      </p:sp>
      <p:sp>
        <p:nvSpPr>
          <p:cNvPr id="17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5250448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F562F73-8061-4EB2-BF65-1EB7233F4A62}" type="slidenum">
              <a:rPr lang="en-GB" sz="1200" strike="noStrike">
                <a:solidFill>
                  <a:srgbClr val="000000"/>
                </a:solidFill>
                <a:latin typeface="Times New Roman"/>
                <a:ea typeface="+mn-ea"/>
              </a:rPr>
              <a:t>206</a:t>
            </a:fld>
            <a:endParaRPr/>
          </a:p>
        </p:txBody>
      </p:sp>
      <p:sp>
        <p:nvSpPr>
          <p:cNvPr id="17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21585166"/>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D5CADD5-C878-4877-9945-6AA9F54654EC}" type="slidenum">
              <a:rPr lang="en-GB" sz="1200" strike="noStrike">
                <a:solidFill>
                  <a:srgbClr val="000000"/>
                </a:solidFill>
                <a:latin typeface="Times New Roman"/>
                <a:ea typeface="+mn-ea"/>
              </a:rPr>
              <a:t>207</a:t>
            </a:fld>
            <a:endParaRPr/>
          </a:p>
        </p:txBody>
      </p:sp>
      <p:sp>
        <p:nvSpPr>
          <p:cNvPr id="17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77898201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5EE0771-2856-4F9A-8527-D683CAB19589}" type="slidenum">
              <a:rPr lang="en-GB" sz="1200" strike="noStrike">
                <a:solidFill>
                  <a:srgbClr val="000000"/>
                </a:solidFill>
                <a:latin typeface="Times New Roman"/>
                <a:ea typeface="+mn-ea"/>
              </a:rPr>
              <a:t>208</a:t>
            </a:fld>
            <a:endParaRPr/>
          </a:p>
        </p:txBody>
      </p:sp>
      <p:sp>
        <p:nvSpPr>
          <p:cNvPr id="17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1610875"/>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29E057A-D322-4027-9C6C-4EED718383E7}" type="slidenum">
              <a:rPr lang="en-GB" sz="1200" strike="noStrike">
                <a:solidFill>
                  <a:srgbClr val="000000"/>
                </a:solidFill>
                <a:latin typeface="Times New Roman"/>
                <a:ea typeface="+mn-ea"/>
              </a:rPr>
              <a:t>209</a:t>
            </a:fld>
            <a:endParaRPr/>
          </a:p>
        </p:txBody>
      </p:sp>
      <p:sp>
        <p:nvSpPr>
          <p:cNvPr id="17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61678298"/>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C49A5FB-B7C9-40DB-B87A-7AEA580CC40E}" type="slidenum">
              <a:rPr lang="en-GB" sz="1200" strike="noStrike">
                <a:solidFill>
                  <a:srgbClr val="000000"/>
                </a:solidFill>
                <a:latin typeface="Times New Roman"/>
                <a:ea typeface="+mn-ea"/>
              </a:rPr>
              <a:t>210</a:t>
            </a:fld>
            <a:endParaRPr/>
          </a:p>
        </p:txBody>
      </p:sp>
      <p:sp>
        <p:nvSpPr>
          <p:cNvPr id="17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1024093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A6E96AD-9B10-44B6-AD39-6BDF5F3F9B29}" type="slidenum">
              <a:rPr lang="en-GB" sz="1200" strike="noStrike">
                <a:solidFill>
                  <a:srgbClr val="000000"/>
                </a:solidFill>
                <a:latin typeface="Times New Roman"/>
                <a:ea typeface="+mn-ea"/>
              </a:rPr>
              <a:t>211</a:t>
            </a:fld>
            <a:endParaRPr/>
          </a:p>
        </p:txBody>
      </p:sp>
      <p:sp>
        <p:nvSpPr>
          <p:cNvPr id="17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19900200"/>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FAB8403-04CD-4A7E-916F-D7F5FF599308}" type="slidenum">
              <a:rPr lang="en-GB" sz="1200" strike="noStrike">
                <a:solidFill>
                  <a:srgbClr val="000000"/>
                </a:solidFill>
                <a:latin typeface="Times New Roman"/>
                <a:ea typeface="+mn-ea"/>
              </a:rPr>
              <a:t>212</a:t>
            </a:fld>
            <a:endParaRPr/>
          </a:p>
        </p:txBody>
      </p:sp>
      <p:sp>
        <p:nvSpPr>
          <p:cNvPr id="17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5675186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5171581-B2FB-475F-905D-0D7AE97C2592}" type="slidenum">
              <a:rPr lang="en-GB" sz="1200" strike="noStrike">
                <a:solidFill>
                  <a:srgbClr val="000000"/>
                </a:solidFill>
                <a:latin typeface="Times New Roman"/>
                <a:ea typeface="+mn-ea"/>
              </a:rPr>
              <a:t>213</a:t>
            </a:fld>
            <a:endParaRPr/>
          </a:p>
        </p:txBody>
      </p:sp>
      <p:sp>
        <p:nvSpPr>
          <p:cNvPr id="17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2268956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F2E964EB-2715-4D5E-843F-02F553EAE872}" type="slidenum">
              <a:rPr lang="en-GB" sz="1200" strike="noStrike">
                <a:solidFill>
                  <a:srgbClr val="000000"/>
                </a:solidFill>
                <a:latin typeface="Times New Roman"/>
                <a:ea typeface="+mn-ea"/>
              </a:rPr>
              <a:t>214</a:t>
            </a:fld>
            <a:endParaRPr/>
          </a:p>
        </p:txBody>
      </p:sp>
      <p:sp>
        <p:nvSpPr>
          <p:cNvPr id="17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87972137"/>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1EE182-237D-4FA0-BB10-18DCFA2E2385}" type="slidenum">
              <a:rPr lang="en-GB" altLang="en-US" sz="1200" smtClean="0"/>
              <a:pPr eaLnBrk="1" hangingPunct="1"/>
              <a:t>215</a:t>
            </a:fld>
            <a:endParaRPr lang="en-GB" altLang="en-US" sz="1200"/>
          </a:p>
        </p:txBody>
      </p:sp>
      <p:sp>
        <p:nvSpPr>
          <p:cNvPr id="548867" name="Rectangle 2"/>
          <p:cNvSpPr>
            <a:spLocks noGrp="1" noRot="1" noChangeAspect="1" noChangeArrowheads="1" noTextEdit="1"/>
          </p:cNvSpPr>
          <p:nvPr>
            <p:ph type="sldImg"/>
          </p:nvPr>
        </p:nvSpPr>
        <p:spPr>
          <a:xfrm>
            <a:off x="381000" y="685800"/>
            <a:ext cx="6096000" cy="3429000"/>
          </a:xfrm>
          <a:ln/>
        </p:spPr>
      </p:sp>
      <p:sp>
        <p:nvSpPr>
          <p:cNvPr id="548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6ECFB1-5709-48E0-B113-C8C17EC54CB8}" type="slidenum">
              <a:rPr lang="en-GB" altLang="en-US" sz="1200" smtClean="0"/>
              <a:pPr eaLnBrk="1" hangingPunct="1"/>
              <a:t>216</a:t>
            </a:fld>
            <a:endParaRPr lang="en-GB" altLang="en-US" sz="1200"/>
          </a:p>
        </p:txBody>
      </p:sp>
      <p:sp>
        <p:nvSpPr>
          <p:cNvPr id="549891" name="Rectangle 2"/>
          <p:cNvSpPr>
            <a:spLocks noGrp="1" noRot="1" noChangeAspect="1" noChangeArrowheads="1" noTextEdit="1"/>
          </p:cNvSpPr>
          <p:nvPr>
            <p:ph type="sldImg"/>
          </p:nvPr>
        </p:nvSpPr>
        <p:spPr>
          <a:xfrm>
            <a:off x="381000" y="685800"/>
            <a:ext cx="6096000" cy="3429000"/>
          </a:xfrm>
          <a:ln/>
        </p:spPr>
      </p:sp>
      <p:sp>
        <p:nvSpPr>
          <p:cNvPr id="549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FF3949-00A8-46E1-A126-A30C5C06ED1B}" type="slidenum">
              <a:rPr lang="en-GB" altLang="en-US" sz="1200" smtClean="0"/>
              <a:pPr eaLnBrk="1" hangingPunct="1"/>
              <a:t>217</a:t>
            </a:fld>
            <a:endParaRPr lang="en-GB" altLang="en-US" sz="1200"/>
          </a:p>
        </p:txBody>
      </p:sp>
      <p:sp>
        <p:nvSpPr>
          <p:cNvPr id="550915" name="Rectangle 2"/>
          <p:cNvSpPr>
            <a:spLocks noGrp="1" noRot="1" noChangeAspect="1" noChangeArrowheads="1" noTextEdit="1"/>
          </p:cNvSpPr>
          <p:nvPr>
            <p:ph type="sldImg"/>
          </p:nvPr>
        </p:nvSpPr>
        <p:spPr>
          <a:xfrm>
            <a:off x="381000" y="685800"/>
            <a:ext cx="6096000" cy="3429000"/>
          </a:xfrm>
          <a:ln/>
        </p:spPr>
      </p:sp>
      <p:sp>
        <p:nvSpPr>
          <p:cNvPr id="550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97E835-2DB5-4B61-A74A-15904577097A}" type="slidenum">
              <a:rPr lang="en-GB" altLang="en-US" sz="1200" smtClean="0"/>
              <a:pPr eaLnBrk="1" hangingPunct="1"/>
              <a:t>218</a:t>
            </a:fld>
            <a:endParaRPr lang="en-GB" altLang="en-US" sz="1200"/>
          </a:p>
        </p:txBody>
      </p:sp>
      <p:sp>
        <p:nvSpPr>
          <p:cNvPr id="551939" name="Rectangle 2"/>
          <p:cNvSpPr>
            <a:spLocks noGrp="1" noRot="1" noChangeAspect="1" noChangeArrowheads="1" noTextEdit="1"/>
          </p:cNvSpPr>
          <p:nvPr>
            <p:ph type="sldImg"/>
          </p:nvPr>
        </p:nvSpPr>
        <p:spPr>
          <a:xfrm>
            <a:off x="381000" y="685800"/>
            <a:ext cx="6096000" cy="3429000"/>
          </a:xfrm>
          <a:ln/>
        </p:spPr>
      </p:sp>
      <p:sp>
        <p:nvSpPr>
          <p:cNvPr id="551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EB90F1-AE87-4F77-BA44-ED4CB33A9166}" type="slidenum">
              <a:rPr lang="en-GB" altLang="en-US" sz="1200" smtClean="0"/>
              <a:pPr eaLnBrk="1" hangingPunct="1"/>
              <a:t>219</a:t>
            </a:fld>
            <a:endParaRPr lang="en-GB" altLang="en-US" sz="1200"/>
          </a:p>
        </p:txBody>
      </p:sp>
      <p:sp>
        <p:nvSpPr>
          <p:cNvPr id="552963" name="Rectangle 2"/>
          <p:cNvSpPr>
            <a:spLocks noGrp="1" noRot="1" noChangeAspect="1" noChangeArrowheads="1" noTextEdit="1"/>
          </p:cNvSpPr>
          <p:nvPr>
            <p:ph type="sldImg"/>
          </p:nvPr>
        </p:nvSpPr>
        <p:spPr>
          <a:xfrm>
            <a:off x="381000" y="685800"/>
            <a:ext cx="6096000" cy="3429000"/>
          </a:xfrm>
          <a:ln/>
        </p:spPr>
      </p:sp>
      <p:sp>
        <p:nvSpPr>
          <p:cNvPr id="552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190773-4630-4992-967B-9045C617C793}" type="slidenum">
              <a:rPr lang="en-GB" altLang="en-US" sz="1200" smtClean="0"/>
              <a:pPr eaLnBrk="1" hangingPunct="1"/>
              <a:t>220</a:t>
            </a:fld>
            <a:endParaRPr lang="en-GB" altLang="en-US" sz="1200"/>
          </a:p>
        </p:txBody>
      </p:sp>
      <p:sp>
        <p:nvSpPr>
          <p:cNvPr id="553987" name="Rectangle 2"/>
          <p:cNvSpPr>
            <a:spLocks noGrp="1" noRot="1" noChangeAspect="1" noChangeArrowheads="1" noTextEdit="1"/>
          </p:cNvSpPr>
          <p:nvPr>
            <p:ph type="sldImg"/>
          </p:nvPr>
        </p:nvSpPr>
        <p:spPr>
          <a:xfrm>
            <a:off x="381000" y="685800"/>
            <a:ext cx="6096000" cy="3429000"/>
          </a:xfrm>
          <a:ln/>
        </p:spPr>
      </p:sp>
      <p:sp>
        <p:nvSpPr>
          <p:cNvPr id="553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AD6FB8C-7EA6-48A0-8CC9-80D80D8205E0}" type="slidenum">
              <a:rPr lang="en-GB" altLang="en-US" sz="1200" smtClean="0"/>
              <a:pPr eaLnBrk="1" hangingPunct="1"/>
              <a:t>221</a:t>
            </a:fld>
            <a:endParaRPr lang="en-GB" altLang="en-US" sz="1200"/>
          </a:p>
        </p:txBody>
      </p:sp>
      <p:sp>
        <p:nvSpPr>
          <p:cNvPr id="555011" name="Rectangle 2"/>
          <p:cNvSpPr>
            <a:spLocks noGrp="1" noRot="1" noChangeAspect="1" noChangeArrowheads="1" noTextEdit="1"/>
          </p:cNvSpPr>
          <p:nvPr>
            <p:ph type="sldImg"/>
          </p:nvPr>
        </p:nvSpPr>
        <p:spPr>
          <a:xfrm>
            <a:off x="381000" y="685800"/>
            <a:ext cx="6096000" cy="3429000"/>
          </a:xfrm>
          <a:ln/>
        </p:spPr>
      </p:sp>
      <p:sp>
        <p:nvSpPr>
          <p:cNvPr id="555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82F235-3789-4F04-877F-CB810DBA7050}" type="slidenum">
              <a:rPr lang="en-GB" altLang="en-US" sz="1200" smtClean="0"/>
              <a:pPr eaLnBrk="1" hangingPunct="1"/>
              <a:t>222</a:t>
            </a:fld>
            <a:endParaRPr lang="en-GB" altLang="en-US" sz="1200"/>
          </a:p>
        </p:txBody>
      </p:sp>
      <p:sp>
        <p:nvSpPr>
          <p:cNvPr id="556035" name="Rectangle 2"/>
          <p:cNvSpPr>
            <a:spLocks noGrp="1" noRot="1" noChangeAspect="1" noChangeArrowheads="1" noTextEdit="1"/>
          </p:cNvSpPr>
          <p:nvPr>
            <p:ph type="sldImg"/>
          </p:nvPr>
        </p:nvSpPr>
        <p:spPr>
          <a:xfrm>
            <a:off x="381000" y="685800"/>
            <a:ext cx="6096000" cy="3429000"/>
          </a:xfrm>
          <a:ln/>
        </p:spPr>
      </p:sp>
      <p:sp>
        <p:nvSpPr>
          <p:cNvPr id="556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68B8BF-7789-413E-AE4D-EF34B5859AAB}" type="slidenum">
              <a:rPr lang="en-GB" altLang="en-US" sz="1200" smtClean="0"/>
              <a:pPr eaLnBrk="1" hangingPunct="1"/>
              <a:t>223</a:t>
            </a:fld>
            <a:endParaRPr lang="en-GB" altLang="en-US" sz="1200"/>
          </a:p>
        </p:txBody>
      </p:sp>
      <p:sp>
        <p:nvSpPr>
          <p:cNvPr id="557059" name="Rectangle 2"/>
          <p:cNvSpPr>
            <a:spLocks noGrp="1" noRot="1" noChangeAspect="1" noChangeArrowheads="1" noTextEdit="1"/>
          </p:cNvSpPr>
          <p:nvPr>
            <p:ph type="sldImg"/>
          </p:nvPr>
        </p:nvSpPr>
        <p:spPr>
          <a:xfrm>
            <a:off x="381000" y="685800"/>
            <a:ext cx="6096000" cy="3429000"/>
          </a:xfrm>
          <a:ln/>
        </p:spPr>
      </p:sp>
      <p:sp>
        <p:nvSpPr>
          <p:cNvPr id="557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2DA0DA-A47C-45EB-89A8-2FA6C240293F}" type="slidenum">
              <a:rPr lang="en-GB" altLang="en-US" sz="1200" smtClean="0"/>
              <a:pPr eaLnBrk="1" hangingPunct="1"/>
              <a:t>224</a:t>
            </a:fld>
            <a:endParaRPr lang="en-GB" altLang="en-US" sz="1200"/>
          </a:p>
        </p:txBody>
      </p:sp>
      <p:sp>
        <p:nvSpPr>
          <p:cNvPr id="558083" name="Rectangle 2"/>
          <p:cNvSpPr>
            <a:spLocks noGrp="1" noRot="1" noChangeAspect="1" noChangeArrowheads="1" noTextEdit="1"/>
          </p:cNvSpPr>
          <p:nvPr>
            <p:ph type="sldImg"/>
          </p:nvPr>
        </p:nvSpPr>
        <p:spPr>
          <a:xfrm>
            <a:off x="381000" y="685800"/>
            <a:ext cx="6096000" cy="3429000"/>
          </a:xfrm>
          <a:ln/>
        </p:spPr>
      </p:sp>
      <p:sp>
        <p:nvSpPr>
          <p:cNvPr id="558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D43080-D3E8-463E-A061-2232A3936D19}" type="slidenum">
              <a:rPr lang="en-GB" altLang="en-US" sz="1200" smtClean="0"/>
              <a:pPr eaLnBrk="1" hangingPunct="1"/>
              <a:t>225</a:t>
            </a:fld>
            <a:endParaRPr lang="en-GB" altLang="en-US" sz="1200"/>
          </a:p>
        </p:txBody>
      </p:sp>
      <p:sp>
        <p:nvSpPr>
          <p:cNvPr id="559107" name="Rectangle 2"/>
          <p:cNvSpPr>
            <a:spLocks noGrp="1" noRot="1" noChangeAspect="1" noChangeArrowheads="1" noTextEdit="1"/>
          </p:cNvSpPr>
          <p:nvPr>
            <p:ph type="sldImg"/>
          </p:nvPr>
        </p:nvSpPr>
        <p:spPr>
          <a:xfrm>
            <a:off x="381000" y="685800"/>
            <a:ext cx="6096000" cy="3429000"/>
          </a:xfrm>
          <a:ln/>
        </p:spPr>
      </p:sp>
      <p:sp>
        <p:nvSpPr>
          <p:cNvPr id="559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A3141B-1E68-4EEB-ADCC-B814D158A20B}" type="slidenum">
              <a:rPr lang="en-GB" altLang="en-US" sz="1200" smtClean="0"/>
              <a:pPr eaLnBrk="1" hangingPunct="1"/>
              <a:t>227</a:t>
            </a:fld>
            <a:endParaRPr lang="en-GB" altLang="en-US" sz="1200"/>
          </a:p>
        </p:txBody>
      </p:sp>
      <p:sp>
        <p:nvSpPr>
          <p:cNvPr id="560131" name="Rectangle 1026"/>
          <p:cNvSpPr>
            <a:spLocks noGrp="1" noRot="1" noChangeAspect="1" noChangeArrowheads="1" noTextEdit="1"/>
          </p:cNvSpPr>
          <p:nvPr>
            <p:ph type="sldImg"/>
          </p:nvPr>
        </p:nvSpPr>
        <p:spPr>
          <a:xfrm>
            <a:off x="381000" y="685800"/>
            <a:ext cx="6096000" cy="3429000"/>
          </a:xfrm>
          <a:solidFill>
            <a:srgbClr val="FFFFFF"/>
          </a:solidFill>
          <a:ln/>
        </p:spPr>
      </p:sp>
      <p:sp>
        <p:nvSpPr>
          <p:cNvPr id="56013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AEBA91-0DC4-4CA2-8416-508C50617C40}" type="slidenum">
              <a:rPr lang="en-GB" altLang="en-US" sz="1200" smtClean="0"/>
              <a:pPr eaLnBrk="1" hangingPunct="1"/>
              <a:t>228</a:t>
            </a:fld>
            <a:endParaRPr lang="en-GB" altLang="en-US" sz="1200"/>
          </a:p>
        </p:txBody>
      </p:sp>
      <p:sp>
        <p:nvSpPr>
          <p:cNvPr id="56115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61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1C1FEA-C4B4-4A39-B3E7-7BAB8ED59ECA}" type="slidenum">
              <a:rPr lang="en-GB" altLang="en-US" sz="1200" smtClean="0"/>
              <a:pPr eaLnBrk="1" hangingPunct="1"/>
              <a:t>229</a:t>
            </a:fld>
            <a:endParaRPr lang="en-GB" altLang="en-US" sz="1200"/>
          </a:p>
        </p:txBody>
      </p:sp>
      <p:sp>
        <p:nvSpPr>
          <p:cNvPr id="56320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63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D4DC22-08D1-4A52-8966-42D1ED8621D4}" type="slidenum">
              <a:rPr lang="en-GB" altLang="en-US" sz="1200" smtClean="0"/>
              <a:pPr eaLnBrk="1" hangingPunct="1"/>
              <a:t>230</a:t>
            </a:fld>
            <a:endParaRPr lang="en-GB" altLang="en-US" sz="1200"/>
          </a:p>
        </p:txBody>
      </p:sp>
      <p:sp>
        <p:nvSpPr>
          <p:cNvPr id="56525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65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D440748-CFF2-40C4-B654-5E6A6175A96F}" type="slidenum">
              <a:rPr lang="en-GB" altLang="en-US" sz="1200" smtClean="0"/>
              <a:pPr eaLnBrk="1" hangingPunct="1"/>
              <a:t>231</a:t>
            </a:fld>
            <a:endParaRPr lang="en-GB" altLang="en-US" sz="1200"/>
          </a:p>
        </p:txBody>
      </p:sp>
      <p:sp>
        <p:nvSpPr>
          <p:cNvPr id="567299" name="Rectangle 1026"/>
          <p:cNvSpPr>
            <a:spLocks noGrp="1" noRot="1" noChangeAspect="1" noChangeArrowheads="1" noTextEdit="1"/>
          </p:cNvSpPr>
          <p:nvPr>
            <p:ph type="sldImg"/>
          </p:nvPr>
        </p:nvSpPr>
        <p:spPr>
          <a:xfrm>
            <a:off x="381000" y="685800"/>
            <a:ext cx="6096000" cy="3429000"/>
          </a:xfrm>
          <a:solidFill>
            <a:srgbClr val="FFFFFF"/>
          </a:solidFill>
          <a:ln/>
        </p:spPr>
      </p:sp>
      <p:sp>
        <p:nvSpPr>
          <p:cNvPr id="5673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951C94-49B2-49A7-9C78-4A4B019EECAC}" type="slidenum">
              <a:rPr lang="en-GB" altLang="en-US" sz="1200" smtClean="0"/>
              <a:pPr eaLnBrk="1" hangingPunct="1"/>
              <a:t>232</a:t>
            </a:fld>
            <a:endParaRPr lang="en-GB" altLang="en-US" sz="1200"/>
          </a:p>
        </p:txBody>
      </p:sp>
      <p:sp>
        <p:nvSpPr>
          <p:cNvPr id="56934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69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04CEFD-57CB-4931-8B56-42E3E1D8FFD3}" type="slidenum">
              <a:rPr lang="en-GB" altLang="en-US" sz="1200" smtClean="0"/>
              <a:pPr eaLnBrk="1" hangingPunct="1"/>
              <a:t>233</a:t>
            </a:fld>
            <a:endParaRPr lang="en-GB" altLang="en-US" sz="1200"/>
          </a:p>
        </p:txBody>
      </p:sp>
      <p:sp>
        <p:nvSpPr>
          <p:cNvPr id="57037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0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B7DB8A-2445-4C2C-BEA9-9133FD281F58}" type="slidenum">
              <a:rPr lang="en-GB" altLang="en-US" sz="1200" smtClean="0"/>
              <a:pPr eaLnBrk="1" hangingPunct="1"/>
              <a:t>234</a:t>
            </a:fld>
            <a:endParaRPr lang="en-GB" altLang="en-US" sz="1200"/>
          </a:p>
        </p:txBody>
      </p:sp>
      <p:sp>
        <p:nvSpPr>
          <p:cNvPr id="57139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13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6B6C52-32E3-40FF-AED2-8103E7900A8D}" type="slidenum">
              <a:rPr lang="en-GB" altLang="en-US" sz="1200" smtClean="0"/>
              <a:pPr eaLnBrk="1" hangingPunct="1"/>
              <a:t>235</a:t>
            </a:fld>
            <a:endParaRPr lang="en-GB" altLang="en-US" sz="1200"/>
          </a:p>
        </p:txBody>
      </p:sp>
      <p:sp>
        <p:nvSpPr>
          <p:cNvPr id="57241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2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FC7F31-9F68-4D2C-BF0B-A99CED339268}" type="slidenum">
              <a:rPr lang="en-GB" altLang="en-US" sz="1200" smtClean="0"/>
              <a:pPr eaLnBrk="1" hangingPunct="1"/>
              <a:t>236</a:t>
            </a:fld>
            <a:endParaRPr lang="en-GB" altLang="en-US" sz="1200"/>
          </a:p>
        </p:txBody>
      </p:sp>
      <p:sp>
        <p:nvSpPr>
          <p:cNvPr id="57344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3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4F0740-7F3E-47F9-832B-B061CC44AFEC}" type="slidenum">
              <a:rPr lang="en-GB" altLang="en-US" sz="1200" smtClean="0"/>
              <a:pPr eaLnBrk="1" hangingPunct="1"/>
              <a:t>237</a:t>
            </a:fld>
            <a:endParaRPr lang="en-GB" altLang="en-US" sz="1200"/>
          </a:p>
        </p:txBody>
      </p:sp>
      <p:sp>
        <p:nvSpPr>
          <p:cNvPr id="57446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4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A2A43C-2EB4-4279-8DF1-BD28DE1868F8}" type="slidenum">
              <a:rPr lang="en-GB" altLang="en-US" sz="1200" smtClean="0"/>
              <a:pPr eaLnBrk="1" hangingPunct="1"/>
              <a:t>238</a:t>
            </a:fld>
            <a:endParaRPr lang="en-GB" altLang="en-US" sz="1200"/>
          </a:p>
        </p:txBody>
      </p:sp>
      <p:sp>
        <p:nvSpPr>
          <p:cNvPr id="57549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5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1EF850-4E58-4195-8858-52FDF936F212}" type="slidenum">
              <a:rPr lang="en-GB" altLang="en-US" sz="1200" smtClean="0"/>
              <a:pPr eaLnBrk="1" hangingPunct="1"/>
              <a:t>239</a:t>
            </a:fld>
            <a:endParaRPr lang="en-GB" altLang="en-US" sz="1200"/>
          </a:p>
        </p:txBody>
      </p:sp>
      <p:sp>
        <p:nvSpPr>
          <p:cNvPr id="576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6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0B626B-13F0-46EB-98B1-1982E5356076}" type="slidenum">
              <a:rPr lang="en-GB" altLang="en-US" sz="1200" smtClean="0"/>
              <a:pPr eaLnBrk="1" hangingPunct="1"/>
              <a:t>240</a:t>
            </a:fld>
            <a:endParaRPr lang="en-GB" altLang="en-US" sz="1200"/>
          </a:p>
        </p:txBody>
      </p:sp>
      <p:sp>
        <p:nvSpPr>
          <p:cNvPr id="57856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78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826C4B-85D2-43DD-99AC-8910A0108A0C}" type="slidenum">
              <a:rPr lang="en-GB" altLang="en-US" sz="1200" smtClean="0"/>
              <a:pPr eaLnBrk="1" hangingPunct="1"/>
              <a:t>241</a:t>
            </a:fld>
            <a:endParaRPr lang="en-GB" altLang="en-US" sz="1200"/>
          </a:p>
        </p:txBody>
      </p:sp>
      <p:sp>
        <p:nvSpPr>
          <p:cNvPr id="58061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80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BEBDCB-F47B-42C6-8CFD-5E0FD55B70C1}" type="slidenum">
              <a:rPr lang="en-GB" altLang="en-US" sz="1200" smtClean="0"/>
              <a:pPr eaLnBrk="1" hangingPunct="1"/>
              <a:t>242</a:t>
            </a:fld>
            <a:endParaRPr lang="en-GB" altLang="en-US" sz="1200"/>
          </a:p>
        </p:txBody>
      </p:sp>
      <p:sp>
        <p:nvSpPr>
          <p:cNvPr id="58265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582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2F9F21B-C5AA-42C0-8DBD-60A499232283}" type="slidenum">
              <a:rPr lang="en-GB" smtClean="0"/>
              <a:pPr>
                <a:defRPr/>
              </a:pPr>
              <a:t>244</a:t>
            </a:fld>
            <a:endParaRPr lang="en-GB"/>
          </a:p>
        </p:txBody>
      </p:sp>
    </p:spTree>
    <p:extLst>
      <p:ext uri="{BB962C8B-B14F-4D97-AF65-F5344CB8AC3E}">
        <p14:creationId xmlns:p14="http://schemas.microsoft.com/office/powerpoint/2010/main" val="3185078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75359"/>
            <a:ext cx="8636000" cy="1225021"/>
          </a:xfrm>
        </p:spPr>
        <p:txBody>
          <a:bodyPr/>
          <a:lstStyle/>
          <a:p>
            <a:r>
              <a:rPr lang="en-US"/>
              <a:t>Click to edit Master title style</a:t>
            </a:r>
            <a:endParaRPr lang="en-GB"/>
          </a:p>
        </p:txBody>
      </p:sp>
      <p:sp>
        <p:nvSpPr>
          <p:cNvPr id="3" name="Subtitle 2"/>
          <p:cNvSpPr>
            <a:spLocks noGrp="1"/>
          </p:cNvSpPr>
          <p:nvPr>
            <p:ph type="subTitle" idx="1"/>
          </p:nvPr>
        </p:nvSpPr>
        <p:spPr>
          <a:xfrm>
            <a:off x="1524000" y="3238500"/>
            <a:ext cx="7112000" cy="1460500"/>
          </a:xfrm>
        </p:spPr>
        <p:txBody>
          <a:bodyPr/>
          <a:lstStyle>
            <a:lvl1pPr marL="0" indent="0" algn="ctr">
              <a:buNone/>
              <a:defRPr/>
            </a:lvl1pPr>
            <a:lvl2pPr marL="380981" indent="0" algn="ctr">
              <a:buNone/>
              <a:defRPr/>
            </a:lvl2pPr>
            <a:lvl3pPr marL="761963" indent="0" algn="ctr">
              <a:buNone/>
              <a:defRPr/>
            </a:lvl3pPr>
            <a:lvl4pPr marL="1142942" indent="0" algn="ctr">
              <a:buNone/>
              <a:defRPr/>
            </a:lvl4pPr>
            <a:lvl5pPr marL="1523924" indent="0" algn="ctr">
              <a:buNone/>
              <a:defRPr/>
            </a:lvl5pPr>
            <a:lvl6pPr marL="1904905" indent="0" algn="ctr">
              <a:buNone/>
              <a:defRPr/>
            </a:lvl6pPr>
            <a:lvl7pPr marL="2285886" indent="0" algn="ctr">
              <a:buNone/>
              <a:defRPr/>
            </a:lvl7pPr>
            <a:lvl8pPr marL="2666867" indent="0" algn="ctr">
              <a:buNone/>
              <a:defRPr/>
            </a:lvl8pPr>
            <a:lvl9pPr marL="3047847"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DA9708-1BBA-40B5-B732-8B78FF757F4C}" type="slidenum">
              <a:rPr lang="en-US"/>
              <a:pPr>
                <a:defRPr/>
              </a:pPr>
              <a:t>‹#›</a:t>
            </a:fld>
            <a:endParaRPr lang="en-US"/>
          </a:p>
        </p:txBody>
      </p:sp>
    </p:spTree>
    <p:extLst>
      <p:ext uri="{BB962C8B-B14F-4D97-AF65-F5344CB8AC3E}">
        <p14:creationId xmlns:p14="http://schemas.microsoft.com/office/powerpoint/2010/main" val="373010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650298-8C0F-4765-8E10-B94CBA57DB0F}" type="slidenum">
              <a:rPr lang="en-US"/>
              <a:pPr>
                <a:defRPr/>
              </a:pPr>
              <a:t>‹#›</a:t>
            </a:fld>
            <a:endParaRPr lang="en-US"/>
          </a:p>
        </p:txBody>
      </p:sp>
    </p:spTree>
    <p:extLst>
      <p:ext uri="{BB962C8B-B14F-4D97-AF65-F5344CB8AC3E}">
        <p14:creationId xmlns:p14="http://schemas.microsoft.com/office/powerpoint/2010/main" val="3299141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3672421"/>
            <a:ext cx="8636000" cy="1135063"/>
          </a:xfrm>
        </p:spPr>
        <p:txBody>
          <a:bodyPr anchor="t"/>
          <a:lstStyle>
            <a:lvl1pPr algn="l">
              <a:defRPr sz="3333" b="1" cap="all"/>
            </a:lvl1pPr>
          </a:lstStyle>
          <a:p>
            <a:r>
              <a:rPr lang="en-US"/>
              <a:t>Click to edit Master title style</a:t>
            </a:r>
            <a:endParaRPr lang="en-GB"/>
          </a:p>
        </p:txBody>
      </p:sp>
      <p:sp>
        <p:nvSpPr>
          <p:cNvPr id="3" name="Text Placeholder 2"/>
          <p:cNvSpPr>
            <a:spLocks noGrp="1"/>
          </p:cNvSpPr>
          <p:nvPr>
            <p:ph type="body" idx="1"/>
          </p:nvPr>
        </p:nvSpPr>
        <p:spPr>
          <a:xfrm>
            <a:off x="802570" y="2422261"/>
            <a:ext cx="8636000" cy="1250156"/>
          </a:xfrm>
        </p:spPr>
        <p:txBody>
          <a:bodyPr anchor="b"/>
          <a:lstStyle>
            <a:lvl1pPr marL="0" indent="0">
              <a:buNone/>
              <a:defRPr sz="1667"/>
            </a:lvl1pPr>
            <a:lvl2pPr marL="380981" indent="0">
              <a:buNone/>
              <a:defRPr sz="1500"/>
            </a:lvl2pPr>
            <a:lvl3pPr marL="761963" indent="0">
              <a:buNone/>
              <a:defRPr sz="1333"/>
            </a:lvl3pPr>
            <a:lvl4pPr marL="1142942" indent="0">
              <a:buNone/>
              <a:defRPr sz="1167"/>
            </a:lvl4pPr>
            <a:lvl5pPr marL="1523924" indent="0">
              <a:buNone/>
              <a:defRPr sz="1167"/>
            </a:lvl5pPr>
            <a:lvl6pPr marL="1904905" indent="0">
              <a:buNone/>
              <a:defRPr sz="1167"/>
            </a:lvl6pPr>
            <a:lvl7pPr marL="2285886" indent="0">
              <a:buNone/>
              <a:defRPr sz="1167"/>
            </a:lvl7pPr>
            <a:lvl8pPr marL="2666867" indent="0">
              <a:buNone/>
              <a:defRPr sz="1167"/>
            </a:lvl8pPr>
            <a:lvl9pPr marL="3047847" indent="0">
              <a:buNone/>
              <a:defRPr sz="1167"/>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6CC1DC-DD81-4D09-9290-B7C48D555D25}" type="slidenum">
              <a:rPr lang="en-US"/>
              <a:pPr>
                <a:defRPr/>
              </a:pPr>
              <a:t>‹#›</a:t>
            </a:fld>
            <a:endParaRPr lang="en-US"/>
          </a:p>
        </p:txBody>
      </p:sp>
    </p:spTree>
    <p:extLst>
      <p:ext uri="{BB962C8B-B14F-4D97-AF65-F5344CB8AC3E}">
        <p14:creationId xmlns:p14="http://schemas.microsoft.com/office/powerpoint/2010/main" val="1174408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762000" y="1651000"/>
            <a:ext cx="4233333"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64668" y="1651000"/>
            <a:ext cx="4233333" cy="3429000"/>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63F63C-B057-4697-AA78-7F1AC082C208}" type="slidenum">
              <a:rPr lang="en-US"/>
              <a:pPr>
                <a:defRPr/>
              </a:pPr>
              <a:t>‹#›</a:t>
            </a:fld>
            <a:endParaRPr lang="en-US"/>
          </a:p>
        </p:txBody>
      </p:sp>
    </p:spTree>
    <p:extLst>
      <p:ext uri="{BB962C8B-B14F-4D97-AF65-F5344CB8AC3E}">
        <p14:creationId xmlns:p14="http://schemas.microsoft.com/office/powerpoint/2010/main" val="311355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9144000" cy="9525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508000" y="1279265"/>
            <a:ext cx="4489098" cy="533135"/>
          </a:xfrm>
        </p:spPr>
        <p:txBody>
          <a:bodyPr anchor="b"/>
          <a:lstStyle>
            <a:lvl1pPr marL="0" indent="0">
              <a:buNone/>
              <a:defRPr sz="2000" b="1"/>
            </a:lvl1pPr>
            <a:lvl2pPr marL="380981" indent="0">
              <a:buNone/>
              <a:defRPr sz="1667" b="1"/>
            </a:lvl2pPr>
            <a:lvl3pPr marL="761963" indent="0">
              <a:buNone/>
              <a:defRPr sz="1500" b="1"/>
            </a:lvl3pPr>
            <a:lvl4pPr marL="1142942" indent="0">
              <a:buNone/>
              <a:defRPr sz="1333" b="1"/>
            </a:lvl4pPr>
            <a:lvl5pPr marL="1523924" indent="0">
              <a:buNone/>
              <a:defRPr sz="1333" b="1"/>
            </a:lvl5pPr>
            <a:lvl6pPr marL="1904905" indent="0">
              <a:buNone/>
              <a:defRPr sz="1333" b="1"/>
            </a:lvl6pPr>
            <a:lvl7pPr marL="2285886" indent="0">
              <a:buNone/>
              <a:defRPr sz="1333" b="1"/>
            </a:lvl7pPr>
            <a:lvl8pPr marL="2666867" indent="0">
              <a:buNone/>
              <a:defRPr sz="1333" b="1"/>
            </a:lvl8pPr>
            <a:lvl9pPr marL="3047847" indent="0">
              <a:buNone/>
              <a:defRPr sz="1333" b="1"/>
            </a:lvl9pPr>
          </a:lstStyle>
          <a:p>
            <a:pPr lvl="0"/>
            <a:r>
              <a:rPr lang="en-US"/>
              <a:t>Click to edit Master text styles</a:t>
            </a:r>
          </a:p>
        </p:txBody>
      </p:sp>
      <p:sp>
        <p:nvSpPr>
          <p:cNvPr id="4" name="Content Placeholder 3"/>
          <p:cNvSpPr>
            <a:spLocks noGrp="1"/>
          </p:cNvSpPr>
          <p:nvPr>
            <p:ph sz="half" idx="2"/>
          </p:nvPr>
        </p:nvSpPr>
        <p:spPr>
          <a:xfrm>
            <a:off x="508000" y="1812396"/>
            <a:ext cx="448909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161144" y="1279265"/>
            <a:ext cx="4490861" cy="533135"/>
          </a:xfrm>
        </p:spPr>
        <p:txBody>
          <a:bodyPr anchor="b"/>
          <a:lstStyle>
            <a:lvl1pPr marL="0" indent="0">
              <a:buNone/>
              <a:defRPr sz="2000" b="1"/>
            </a:lvl1pPr>
            <a:lvl2pPr marL="380981" indent="0">
              <a:buNone/>
              <a:defRPr sz="1667" b="1"/>
            </a:lvl2pPr>
            <a:lvl3pPr marL="761963" indent="0">
              <a:buNone/>
              <a:defRPr sz="1500" b="1"/>
            </a:lvl3pPr>
            <a:lvl4pPr marL="1142942" indent="0">
              <a:buNone/>
              <a:defRPr sz="1333" b="1"/>
            </a:lvl4pPr>
            <a:lvl5pPr marL="1523924" indent="0">
              <a:buNone/>
              <a:defRPr sz="1333" b="1"/>
            </a:lvl5pPr>
            <a:lvl6pPr marL="1904905" indent="0">
              <a:buNone/>
              <a:defRPr sz="1333" b="1"/>
            </a:lvl6pPr>
            <a:lvl7pPr marL="2285886" indent="0">
              <a:buNone/>
              <a:defRPr sz="1333" b="1"/>
            </a:lvl7pPr>
            <a:lvl8pPr marL="2666867" indent="0">
              <a:buNone/>
              <a:defRPr sz="1333" b="1"/>
            </a:lvl8pPr>
            <a:lvl9pPr marL="3047847" indent="0">
              <a:buNone/>
              <a:defRPr sz="1333" b="1"/>
            </a:lvl9pPr>
          </a:lstStyle>
          <a:p>
            <a:pPr lvl="0"/>
            <a:r>
              <a:rPr lang="en-US"/>
              <a:t>Click to edit Master text styles</a:t>
            </a:r>
          </a:p>
        </p:txBody>
      </p:sp>
      <p:sp>
        <p:nvSpPr>
          <p:cNvPr id="6" name="Content Placeholder 5"/>
          <p:cNvSpPr>
            <a:spLocks noGrp="1"/>
          </p:cNvSpPr>
          <p:nvPr>
            <p:ph sz="quarter" idx="4"/>
          </p:nvPr>
        </p:nvSpPr>
        <p:spPr>
          <a:xfrm>
            <a:off x="5161144" y="1812396"/>
            <a:ext cx="4490861"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6087EE4-9621-436F-B5FD-DF067CF4777F}" type="slidenum">
              <a:rPr lang="en-US"/>
              <a:pPr>
                <a:defRPr/>
              </a:pPr>
              <a:t>‹#›</a:t>
            </a:fld>
            <a:endParaRPr lang="en-US"/>
          </a:p>
        </p:txBody>
      </p:sp>
    </p:spTree>
    <p:extLst>
      <p:ext uri="{BB962C8B-B14F-4D97-AF65-F5344CB8AC3E}">
        <p14:creationId xmlns:p14="http://schemas.microsoft.com/office/powerpoint/2010/main" val="425404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00CD2F2-C0FF-4D10-856B-DDC04BAC48A6}" type="slidenum">
              <a:rPr lang="en-US"/>
              <a:pPr>
                <a:defRPr/>
              </a:pPr>
              <a:t>‹#›</a:t>
            </a:fld>
            <a:endParaRPr lang="en-US"/>
          </a:p>
        </p:txBody>
      </p:sp>
    </p:spTree>
    <p:extLst>
      <p:ext uri="{BB962C8B-B14F-4D97-AF65-F5344CB8AC3E}">
        <p14:creationId xmlns:p14="http://schemas.microsoft.com/office/powerpoint/2010/main" val="353663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D4A24EE-2B53-4109-B9EB-963810AA9E98}" type="slidenum">
              <a:rPr lang="en-US"/>
              <a:pPr>
                <a:defRPr/>
              </a:pPr>
              <a:t>‹#›</a:t>
            </a:fld>
            <a:endParaRPr lang="en-US"/>
          </a:p>
        </p:txBody>
      </p:sp>
    </p:spTree>
    <p:extLst>
      <p:ext uri="{BB962C8B-B14F-4D97-AF65-F5344CB8AC3E}">
        <p14:creationId xmlns:p14="http://schemas.microsoft.com/office/powerpoint/2010/main" val="3889674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5" y="227546"/>
            <a:ext cx="3342570" cy="968375"/>
          </a:xfrm>
        </p:spPr>
        <p:txBody>
          <a:bodyPr anchor="b"/>
          <a:lstStyle>
            <a:lvl1pPr algn="l">
              <a:defRPr sz="1667" b="1"/>
            </a:lvl1pPr>
          </a:lstStyle>
          <a:p>
            <a:r>
              <a:rPr lang="en-US"/>
              <a:t>Click to edit Master title style</a:t>
            </a:r>
            <a:endParaRPr lang="en-GB"/>
          </a:p>
        </p:txBody>
      </p:sp>
      <p:sp>
        <p:nvSpPr>
          <p:cNvPr id="3" name="Content Placeholder 2"/>
          <p:cNvSpPr>
            <a:spLocks noGrp="1"/>
          </p:cNvSpPr>
          <p:nvPr>
            <p:ph idx="1"/>
          </p:nvPr>
        </p:nvSpPr>
        <p:spPr>
          <a:xfrm>
            <a:off x="3972278" y="227542"/>
            <a:ext cx="5679722"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08005" y="1195920"/>
            <a:ext cx="3342570" cy="3909219"/>
          </a:xfrm>
        </p:spPr>
        <p:txBody>
          <a:bodyPr/>
          <a:lstStyle>
            <a:lvl1pPr marL="0" indent="0">
              <a:buNone/>
              <a:defRPr sz="1167"/>
            </a:lvl1pPr>
            <a:lvl2pPr marL="380981" indent="0">
              <a:buNone/>
              <a:defRPr sz="1000"/>
            </a:lvl2pPr>
            <a:lvl3pPr marL="761963" indent="0">
              <a:buNone/>
              <a:defRPr sz="833"/>
            </a:lvl3pPr>
            <a:lvl4pPr marL="1142942" indent="0">
              <a:buNone/>
              <a:defRPr sz="750"/>
            </a:lvl4pPr>
            <a:lvl5pPr marL="1523924" indent="0">
              <a:buNone/>
              <a:defRPr sz="750"/>
            </a:lvl5pPr>
            <a:lvl6pPr marL="1904905" indent="0">
              <a:buNone/>
              <a:defRPr sz="750"/>
            </a:lvl6pPr>
            <a:lvl7pPr marL="2285886" indent="0">
              <a:buNone/>
              <a:defRPr sz="750"/>
            </a:lvl7pPr>
            <a:lvl8pPr marL="2666867" indent="0">
              <a:buNone/>
              <a:defRPr sz="750"/>
            </a:lvl8pPr>
            <a:lvl9pPr marL="3047847" indent="0">
              <a:buNone/>
              <a:defRPr sz="75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797041-617D-454F-B5D3-CA35F1493914}" type="slidenum">
              <a:rPr lang="en-US"/>
              <a:pPr>
                <a:defRPr/>
              </a:pPr>
              <a:t>‹#›</a:t>
            </a:fld>
            <a:endParaRPr lang="en-US"/>
          </a:p>
        </p:txBody>
      </p:sp>
    </p:spTree>
    <p:extLst>
      <p:ext uri="{BB962C8B-B14F-4D97-AF65-F5344CB8AC3E}">
        <p14:creationId xmlns:p14="http://schemas.microsoft.com/office/powerpoint/2010/main" val="310630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4000500"/>
            <a:ext cx="6096000" cy="472282"/>
          </a:xfrm>
        </p:spPr>
        <p:txBody>
          <a:bodyPr anchor="b"/>
          <a:lstStyle>
            <a:lvl1pPr algn="l">
              <a:defRPr sz="1667" b="1"/>
            </a:lvl1pPr>
          </a:lstStyle>
          <a:p>
            <a:r>
              <a:rPr lang="en-US"/>
              <a:t>Click to edit Master title style</a:t>
            </a:r>
            <a:endParaRPr lang="en-GB"/>
          </a:p>
        </p:txBody>
      </p:sp>
      <p:sp>
        <p:nvSpPr>
          <p:cNvPr id="3" name="Picture Placeholder 2"/>
          <p:cNvSpPr>
            <a:spLocks noGrp="1"/>
          </p:cNvSpPr>
          <p:nvPr>
            <p:ph type="pic" idx="1"/>
          </p:nvPr>
        </p:nvSpPr>
        <p:spPr>
          <a:xfrm>
            <a:off x="1991431" y="510646"/>
            <a:ext cx="6096000" cy="3429000"/>
          </a:xfrm>
        </p:spPr>
        <p:txBody>
          <a:bodyPr/>
          <a:lstStyle>
            <a:lvl1pPr marL="0" indent="0">
              <a:buNone/>
              <a:defRPr sz="2667"/>
            </a:lvl1pPr>
            <a:lvl2pPr marL="380981" indent="0">
              <a:buNone/>
              <a:defRPr sz="2333"/>
            </a:lvl2pPr>
            <a:lvl3pPr marL="761963" indent="0">
              <a:buNone/>
              <a:defRPr sz="2000"/>
            </a:lvl3pPr>
            <a:lvl4pPr marL="1142942" indent="0">
              <a:buNone/>
              <a:defRPr sz="1667"/>
            </a:lvl4pPr>
            <a:lvl5pPr marL="1523924" indent="0">
              <a:buNone/>
              <a:defRPr sz="1667"/>
            </a:lvl5pPr>
            <a:lvl6pPr marL="1904905" indent="0">
              <a:buNone/>
              <a:defRPr sz="1667"/>
            </a:lvl6pPr>
            <a:lvl7pPr marL="2285886" indent="0">
              <a:buNone/>
              <a:defRPr sz="1667"/>
            </a:lvl7pPr>
            <a:lvl8pPr marL="2666867" indent="0">
              <a:buNone/>
              <a:defRPr sz="1667"/>
            </a:lvl8pPr>
            <a:lvl9pPr marL="3047847" indent="0">
              <a:buNone/>
              <a:defRPr sz="1667"/>
            </a:lvl9pPr>
          </a:lstStyle>
          <a:p>
            <a:pPr lvl="0"/>
            <a:endParaRPr lang="en-GB" noProof="0"/>
          </a:p>
        </p:txBody>
      </p:sp>
      <p:sp>
        <p:nvSpPr>
          <p:cNvPr id="4" name="Text Placeholder 3"/>
          <p:cNvSpPr>
            <a:spLocks noGrp="1"/>
          </p:cNvSpPr>
          <p:nvPr>
            <p:ph type="body" sz="half" idx="2"/>
          </p:nvPr>
        </p:nvSpPr>
        <p:spPr>
          <a:xfrm>
            <a:off x="1991431" y="4472782"/>
            <a:ext cx="6096000" cy="670718"/>
          </a:xfrm>
        </p:spPr>
        <p:txBody>
          <a:bodyPr/>
          <a:lstStyle>
            <a:lvl1pPr marL="0" indent="0">
              <a:buNone/>
              <a:defRPr sz="1167"/>
            </a:lvl1pPr>
            <a:lvl2pPr marL="380981" indent="0">
              <a:buNone/>
              <a:defRPr sz="1000"/>
            </a:lvl2pPr>
            <a:lvl3pPr marL="761963" indent="0">
              <a:buNone/>
              <a:defRPr sz="833"/>
            </a:lvl3pPr>
            <a:lvl4pPr marL="1142942" indent="0">
              <a:buNone/>
              <a:defRPr sz="750"/>
            </a:lvl4pPr>
            <a:lvl5pPr marL="1523924" indent="0">
              <a:buNone/>
              <a:defRPr sz="750"/>
            </a:lvl5pPr>
            <a:lvl6pPr marL="1904905" indent="0">
              <a:buNone/>
              <a:defRPr sz="750"/>
            </a:lvl6pPr>
            <a:lvl7pPr marL="2285886" indent="0">
              <a:buNone/>
              <a:defRPr sz="750"/>
            </a:lvl7pPr>
            <a:lvl8pPr marL="2666867" indent="0">
              <a:buNone/>
              <a:defRPr sz="750"/>
            </a:lvl8pPr>
            <a:lvl9pPr marL="3047847" indent="0">
              <a:buNone/>
              <a:defRPr sz="75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3169999-6E8F-44C9-BF2D-D2E4120AC430}" type="slidenum">
              <a:rPr lang="en-US"/>
              <a:pPr>
                <a:defRPr/>
              </a:pPr>
              <a:t>‹#›</a:t>
            </a:fld>
            <a:endParaRPr lang="en-US"/>
          </a:p>
        </p:txBody>
      </p:sp>
    </p:spTree>
    <p:extLst>
      <p:ext uri="{BB962C8B-B14F-4D97-AF65-F5344CB8AC3E}">
        <p14:creationId xmlns:p14="http://schemas.microsoft.com/office/powerpoint/2010/main" val="674892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AC4FF9-F7D8-4A49-9164-51692F0AB9BB}" type="slidenum">
              <a:rPr lang="en-US"/>
              <a:pPr>
                <a:defRPr/>
              </a:pPr>
              <a:t>‹#›</a:t>
            </a:fld>
            <a:endParaRPr lang="en-US"/>
          </a:p>
        </p:txBody>
      </p:sp>
    </p:spTree>
    <p:extLst>
      <p:ext uri="{BB962C8B-B14F-4D97-AF65-F5344CB8AC3E}">
        <p14:creationId xmlns:p14="http://schemas.microsoft.com/office/powerpoint/2010/main" val="262006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508000"/>
            <a:ext cx="2159000" cy="4572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762001" y="508000"/>
            <a:ext cx="6307667"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C2DFB2-9143-4227-B903-422931C0F557}" type="slidenum">
              <a:rPr lang="en-US"/>
              <a:pPr>
                <a:defRPr/>
              </a:pPr>
              <a:t>‹#›</a:t>
            </a:fld>
            <a:endParaRPr lang="en-US"/>
          </a:p>
        </p:txBody>
      </p:sp>
    </p:spTree>
    <p:extLst>
      <p:ext uri="{BB962C8B-B14F-4D97-AF65-F5344CB8AC3E}">
        <p14:creationId xmlns:p14="http://schemas.microsoft.com/office/powerpoint/2010/main" val="1301916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62000" y="508000"/>
            <a:ext cx="8636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762000" y="1651000"/>
            <a:ext cx="863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Rectangle 4"/>
          <p:cNvSpPr>
            <a:spLocks noGrp="1" noChangeArrowheads="1"/>
          </p:cNvSpPr>
          <p:nvPr>
            <p:ph type="dt" sz="half" idx="2"/>
          </p:nvPr>
        </p:nvSpPr>
        <p:spPr bwMode="auto">
          <a:xfrm>
            <a:off x="762001"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67"/>
            </a:lvl1pPr>
          </a:lstStyle>
          <a:p>
            <a:pPr>
              <a:defRPr/>
            </a:pPr>
            <a:endParaRPr lang="en-US"/>
          </a:p>
        </p:txBody>
      </p:sp>
      <p:sp>
        <p:nvSpPr>
          <p:cNvPr id="2053" name="Rectangle 5"/>
          <p:cNvSpPr>
            <a:spLocks noGrp="1" noChangeArrowheads="1"/>
          </p:cNvSpPr>
          <p:nvPr>
            <p:ph type="ftr" sz="quarter" idx="3"/>
          </p:nvPr>
        </p:nvSpPr>
        <p:spPr bwMode="auto">
          <a:xfrm>
            <a:off x="3471335" y="5207000"/>
            <a:ext cx="3217333"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167"/>
            </a:lvl1pPr>
          </a:lstStyle>
          <a:p>
            <a:pPr>
              <a:defRPr/>
            </a:pPr>
            <a:endParaRPr lang="en-US"/>
          </a:p>
        </p:txBody>
      </p:sp>
      <p:sp>
        <p:nvSpPr>
          <p:cNvPr id="2054" name="Rectangle 6"/>
          <p:cNvSpPr>
            <a:spLocks noGrp="1" noChangeArrowheads="1"/>
          </p:cNvSpPr>
          <p:nvPr>
            <p:ph type="sldNum" sz="quarter" idx="4"/>
          </p:nvPr>
        </p:nvSpPr>
        <p:spPr bwMode="auto">
          <a:xfrm>
            <a:off x="7281333"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67"/>
            </a:lvl1pPr>
          </a:lstStyle>
          <a:p>
            <a:pPr>
              <a:defRPr/>
            </a:pPr>
            <a:fld id="{B34862B7-1F7B-4828-93E0-91A2A31FEC5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3667">
          <a:solidFill>
            <a:schemeClr val="tx2"/>
          </a:solidFill>
          <a:latin typeface="+mj-lt"/>
          <a:ea typeface="+mj-ea"/>
          <a:cs typeface="+mj-cs"/>
        </a:defRPr>
      </a:lvl1pPr>
      <a:lvl2pPr algn="ctr" rtl="0" eaLnBrk="0" fontAlgn="base" hangingPunct="0">
        <a:spcBef>
          <a:spcPct val="0"/>
        </a:spcBef>
        <a:spcAft>
          <a:spcPct val="0"/>
        </a:spcAft>
        <a:defRPr sz="3667">
          <a:solidFill>
            <a:schemeClr val="tx2"/>
          </a:solidFill>
          <a:latin typeface="Times New Roman" pitchFamily="18" charset="0"/>
        </a:defRPr>
      </a:lvl2pPr>
      <a:lvl3pPr algn="ctr" rtl="0" eaLnBrk="0" fontAlgn="base" hangingPunct="0">
        <a:spcBef>
          <a:spcPct val="0"/>
        </a:spcBef>
        <a:spcAft>
          <a:spcPct val="0"/>
        </a:spcAft>
        <a:defRPr sz="3667">
          <a:solidFill>
            <a:schemeClr val="tx2"/>
          </a:solidFill>
          <a:latin typeface="Times New Roman" pitchFamily="18" charset="0"/>
        </a:defRPr>
      </a:lvl3pPr>
      <a:lvl4pPr algn="ctr" rtl="0" eaLnBrk="0" fontAlgn="base" hangingPunct="0">
        <a:spcBef>
          <a:spcPct val="0"/>
        </a:spcBef>
        <a:spcAft>
          <a:spcPct val="0"/>
        </a:spcAft>
        <a:defRPr sz="3667">
          <a:solidFill>
            <a:schemeClr val="tx2"/>
          </a:solidFill>
          <a:latin typeface="Times New Roman" pitchFamily="18" charset="0"/>
        </a:defRPr>
      </a:lvl4pPr>
      <a:lvl5pPr algn="ctr" rtl="0" eaLnBrk="0" fontAlgn="base" hangingPunct="0">
        <a:spcBef>
          <a:spcPct val="0"/>
        </a:spcBef>
        <a:spcAft>
          <a:spcPct val="0"/>
        </a:spcAft>
        <a:defRPr sz="3667">
          <a:solidFill>
            <a:schemeClr val="tx2"/>
          </a:solidFill>
          <a:latin typeface="Times New Roman" pitchFamily="18" charset="0"/>
        </a:defRPr>
      </a:lvl5pPr>
      <a:lvl6pPr marL="380981" algn="ctr" rtl="0" fontAlgn="base">
        <a:spcBef>
          <a:spcPct val="0"/>
        </a:spcBef>
        <a:spcAft>
          <a:spcPct val="0"/>
        </a:spcAft>
        <a:defRPr sz="3667">
          <a:solidFill>
            <a:schemeClr val="tx2"/>
          </a:solidFill>
          <a:latin typeface="Times New Roman" pitchFamily="18" charset="0"/>
        </a:defRPr>
      </a:lvl6pPr>
      <a:lvl7pPr marL="761963" algn="ctr" rtl="0" fontAlgn="base">
        <a:spcBef>
          <a:spcPct val="0"/>
        </a:spcBef>
        <a:spcAft>
          <a:spcPct val="0"/>
        </a:spcAft>
        <a:defRPr sz="3667">
          <a:solidFill>
            <a:schemeClr val="tx2"/>
          </a:solidFill>
          <a:latin typeface="Times New Roman" pitchFamily="18" charset="0"/>
        </a:defRPr>
      </a:lvl7pPr>
      <a:lvl8pPr marL="1142942" algn="ctr" rtl="0" fontAlgn="base">
        <a:spcBef>
          <a:spcPct val="0"/>
        </a:spcBef>
        <a:spcAft>
          <a:spcPct val="0"/>
        </a:spcAft>
        <a:defRPr sz="3667">
          <a:solidFill>
            <a:schemeClr val="tx2"/>
          </a:solidFill>
          <a:latin typeface="Times New Roman" pitchFamily="18" charset="0"/>
        </a:defRPr>
      </a:lvl8pPr>
      <a:lvl9pPr marL="1523924" algn="ctr" rtl="0" fontAlgn="base">
        <a:spcBef>
          <a:spcPct val="0"/>
        </a:spcBef>
        <a:spcAft>
          <a:spcPct val="0"/>
        </a:spcAft>
        <a:defRPr sz="3667">
          <a:solidFill>
            <a:schemeClr val="tx2"/>
          </a:solidFill>
          <a:latin typeface="Times New Roman" pitchFamily="18" charset="0"/>
        </a:defRPr>
      </a:lvl9pPr>
    </p:titleStyle>
    <p:bodyStyle>
      <a:lvl1pPr marL="285737" indent="-285737" algn="l" rtl="0" eaLnBrk="0" fontAlgn="base" hangingPunct="0">
        <a:spcBef>
          <a:spcPct val="20000"/>
        </a:spcBef>
        <a:spcAft>
          <a:spcPct val="0"/>
        </a:spcAft>
        <a:buChar char="•"/>
        <a:defRPr sz="2667">
          <a:solidFill>
            <a:schemeClr val="tx1"/>
          </a:solidFill>
          <a:latin typeface="+mn-lt"/>
          <a:ea typeface="+mn-ea"/>
          <a:cs typeface="+mn-cs"/>
        </a:defRPr>
      </a:lvl1pPr>
      <a:lvl2pPr marL="619094" indent="-238113" algn="l" rtl="0" eaLnBrk="0" fontAlgn="base" hangingPunct="0">
        <a:spcBef>
          <a:spcPct val="20000"/>
        </a:spcBef>
        <a:spcAft>
          <a:spcPct val="0"/>
        </a:spcAft>
        <a:buChar char="–"/>
        <a:defRPr sz="2333">
          <a:solidFill>
            <a:schemeClr val="tx1"/>
          </a:solidFill>
          <a:latin typeface="+mn-lt"/>
        </a:defRPr>
      </a:lvl2pPr>
      <a:lvl3pPr marL="952453" indent="-190490" algn="l" rtl="0" eaLnBrk="0" fontAlgn="base" hangingPunct="0">
        <a:spcBef>
          <a:spcPct val="20000"/>
        </a:spcBef>
        <a:spcAft>
          <a:spcPct val="0"/>
        </a:spcAft>
        <a:buChar char="•"/>
        <a:defRPr sz="2000">
          <a:solidFill>
            <a:schemeClr val="tx1"/>
          </a:solidFill>
          <a:latin typeface="+mn-lt"/>
        </a:defRPr>
      </a:lvl3pPr>
      <a:lvl4pPr marL="1333434" indent="-190490" algn="l" rtl="0" eaLnBrk="0" fontAlgn="base" hangingPunct="0">
        <a:spcBef>
          <a:spcPct val="20000"/>
        </a:spcBef>
        <a:spcAft>
          <a:spcPct val="0"/>
        </a:spcAft>
        <a:buChar char="–"/>
        <a:defRPr sz="1667">
          <a:solidFill>
            <a:schemeClr val="tx1"/>
          </a:solidFill>
          <a:latin typeface="+mn-lt"/>
        </a:defRPr>
      </a:lvl4pPr>
      <a:lvl5pPr marL="1714414" indent="-190490" algn="l" rtl="0" eaLnBrk="0" fontAlgn="base" hangingPunct="0">
        <a:spcBef>
          <a:spcPct val="20000"/>
        </a:spcBef>
        <a:spcAft>
          <a:spcPct val="0"/>
        </a:spcAft>
        <a:buChar char="»"/>
        <a:defRPr sz="1667">
          <a:solidFill>
            <a:schemeClr val="tx1"/>
          </a:solidFill>
          <a:latin typeface="+mn-lt"/>
        </a:defRPr>
      </a:lvl5pPr>
      <a:lvl6pPr marL="2095395" indent="-190490" algn="l" rtl="0" fontAlgn="base">
        <a:spcBef>
          <a:spcPct val="20000"/>
        </a:spcBef>
        <a:spcAft>
          <a:spcPct val="0"/>
        </a:spcAft>
        <a:buChar char="»"/>
        <a:defRPr sz="1667">
          <a:solidFill>
            <a:schemeClr val="tx1"/>
          </a:solidFill>
          <a:latin typeface="+mn-lt"/>
        </a:defRPr>
      </a:lvl6pPr>
      <a:lvl7pPr marL="2476376" indent="-190490" algn="l" rtl="0" fontAlgn="base">
        <a:spcBef>
          <a:spcPct val="20000"/>
        </a:spcBef>
        <a:spcAft>
          <a:spcPct val="0"/>
        </a:spcAft>
        <a:buChar char="»"/>
        <a:defRPr sz="1667">
          <a:solidFill>
            <a:schemeClr val="tx1"/>
          </a:solidFill>
          <a:latin typeface="+mn-lt"/>
        </a:defRPr>
      </a:lvl7pPr>
      <a:lvl8pPr marL="2857358" indent="-190490" algn="l" rtl="0" fontAlgn="base">
        <a:spcBef>
          <a:spcPct val="20000"/>
        </a:spcBef>
        <a:spcAft>
          <a:spcPct val="0"/>
        </a:spcAft>
        <a:buChar char="»"/>
        <a:defRPr sz="1667">
          <a:solidFill>
            <a:schemeClr val="tx1"/>
          </a:solidFill>
          <a:latin typeface="+mn-lt"/>
        </a:defRPr>
      </a:lvl8pPr>
      <a:lvl9pPr marL="3238338" indent="-190490" algn="l" rtl="0" fontAlgn="base">
        <a:spcBef>
          <a:spcPct val="20000"/>
        </a:spcBef>
        <a:spcAft>
          <a:spcPct val="0"/>
        </a:spcAft>
        <a:buChar char="»"/>
        <a:defRPr sz="1667">
          <a:solidFill>
            <a:schemeClr val="tx1"/>
          </a:solidFill>
          <a:latin typeface="+mn-lt"/>
        </a:defRPr>
      </a:lvl9pPr>
    </p:bodyStyle>
    <p:otherStyle>
      <a:defPPr>
        <a:defRPr lang="en-US"/>
      </a:defPPr>
      <a:lvl1pPr marL="0" algn="l" defTabSz="761963" rtl="0" eaLnBrk="1" latinLnBrk="0" hangingPunct="1">
        <a:defRPr sz="1500" kern="1200">
          <a:solidFill>
            <a:schemeClr val="tx1"/>
          </a:solidFill>
          <a:latin typeface="+mn-lt"/>
          <a:ea typeface="+mn-ea"/>
          <a:cs typeface="+mn-cs"/>
        </a:defRPr>
      </a:lvl1pPr>
      <a:lvl2pPr marL="380981" algn="l" defTabSz="761963" rtl="0" eaLnBrk="1" latinLnBrk="0" hangingPunct="1">
        <a:defRPr sz="1500" kern="1200">
          <a:solidFill>
            <a:schemeClr val="tx1"/>
          </a:solidFill>
          <a:latin typeface="+mn-lt"/>
          <a:ea typeface="+mn-ea"/>
          <a:cs typeface="+mn-cs"/>
        </a:defRPr>
      </a:lvl2pPr>
      <a:lvl3pPr marL="761963" algn="l" defTabSz="761963" rtl="0" eaLnBrk="1" latinLnBrk="0" hangingPunct="1">
        <a:defRPr sz="1500" kern="1200">
          <a:solidFill>
            <a:schemeClr val="tx1"/>
          </a:solidFill>
          <a:latin typeface="+mn-lt"/>
          <a:ea typeface="+mn-ea"/>
          <a:cs typeface="+mn-cs"/>
        </a:defRPr>
      </a:lvl3pPr>
      <a:lvl4pPr marL="1142942" algn="l" defTabSz="761963" rtl="0" eaLnBrk="1" latinLnBrk="0" hangingPunct="1">
        <a:defRPr sz="1500" kern="1200">
          <a:solidFill>
            <a:schemeClr val="tx1"/>
          </a:solidFill>
          <a:latin typeface="+mn-lt"/>
          <a:ea typeface="+mn-ea"/>
          <a:cs typeface="+mn-cs"/>
        </a:defRPr>
      </a:lvl4pPr>
      <a:lvl5pPr marL="1523924" algn="l" defTabSz="761963" rtl="0" eaLnBrk="1" latinLnBrk="0" hangingPunct="1">
        <a:defRPr sz="1500" kern="1200">
          <a:solidFill>
            <a:schemeClr val="tx1"/>
          </a:solidFill>
          <a:latin typeface="+mn-lt"/>
          <a:ea typeface="+mn-ea"/>
          <a:cs typeface="+mn-cs"/>
        </a:defRPr>
      </a:lvl5pPr>
      <a:lvl6pPr marL="1904905" algn="l" defTabSz="761963" rtl="0" eaLnBrk="1" latinLnBrk="0" hangingPunct="1">
        <a:defRPr sz="1500" kern="1200">
          <a:solidFill>
            <a:schemeClr val="tx1"/>
          </a:solidFill>
          <a:latin typeface="+mn-lt"/>
          <a:ea typeface="+mn-ea"/>
          <a:cs typeface="+mn-cs"/>
        </a:defRPr>
      </a:lvl6pPr>
      <a:lvl7pPr marL="2285886" algn="l" defTabSz="761963" rtl="0" eaLnBrk="1" latinLnBrk="0" hangingPunct="1">
        <a:defRPr sz="1500" kern="1200">
          <a:solidFill>
            <a:schemeClr val="tx1"/>
          </a:solidFill>
          <a:latin typeface="+mn-lt"/>
          <a:ea typeface="+mn-ea"/>
          <a:cs typeface="+mn-cs"/>
        </a:defRPr>
      </a:lvl7pPr>
      <a:lvl8pPr marL="2666867" algn="l" defTabSz="761963" rtl="0" eaLnBrk="1" latinLnBrk="0" hangingPunct="1">
        <a:defRPr sz="1500" kern="1200">
          <a:solidFill>
            <a:schemeClr val="tx1"/>
          </a:solidFill>
          <a:latin typeface="+mn-lt"/>
          <a:ea typeface="+mn-ea"/>
          <a:cs typeface="+mn-cs"/>
        </a:defRPr>
      </a:lvl8pPr>
      <a:lvl9pPr marL="3047847" algn="l" defTabSz="761963"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4.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7.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4.xml"/><Relationship Id="rId1" Type="http://schemas.openxmlformats.org/officeDocument/2006/relationships/slideLayout" Target="../slideLayouts/slideLayout6.xml"/><Relationship Id="rId6" Type="http://schemas.microsoft.com/office/2007/relationships/hdphoto" Target="../media/hdphoto5.wdp"/><Relationship Id="rId5" Type="http://schemas.openxmlformats.org/officeDocument/2006/relationships/image" Target="../media/image9.png"/><Relationship Id="rId4" Type="http://schemas.microsoft.com/office/2007/relationships/hdphoto" Target="../media/hdphoto4.wdp"/></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41.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2.png"/><Relationship Id="rId4" Type="http://schemas.microsoft.com/office/2007/relationships/hdphoto" Target="../media/hdphoto7.wdp"/><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DB736-1B42-F546-B271-D89085537530}"/>
            </a:ext>
          </a:extLst>
        </p:cNvPr>
        <p:cNvGrpSpPr/>
        <p:nvPr/>
      </p:nvGrpSpPr>
      <p:grpSpPr>
        <a:xfrm>
          <a:off x="0" y="0"/>
          <a:ext cx="0" cy="0"/>
          <a:chOff x="0" y="0"/>
          <a:chExt cx="0" cy="0"/>
        </a:xfrm>
      </p:grpSpPr>
      <p:sp>
        <p:nvSpPr>
          <p:cNvPr id="1300484" name="Text Box 4">
            <a:extLst>
              <a:ext uri="{FF2B5EF4-FFF2-40B4-BE49-F238E27FC236}">
                <a16:creationId xmlns:a16="http://schemas.microsoft.com/office/drawing/2014/main" id="{404EFEA1-4D2C-A45A-EDA9-35A816431369}"/>
              </a:ext>
            </a:extLst>
          </p:cNvPr>
          <p:cNvSpPr txBox="1">
            <a:spLocks noChangeArrowheads="1"/>
          </p:cNvSpPr>
          <p:nvPr/>
        </p:nvSpPr>
        <p:spPr bwMode="auto">
          <a:xfrm>
            <a:off x="-8222" y="841276"/>
            <a:ext cx="10160000" cy="2554545"/>
          </a:xfrm>
          <a:prstGeom prst="rect">
            <a:avLst/>
          </a:prstGeom>
          <a:noFill/>
          <a:ln w="9525">
            <a:noFill/>
            <a:miter lim="800000"/>
            <a:headEnd/>
            <a:tailEnd/>
          </a:ln>
          <a:effectLst/>
        </p:spPr>
        <p:txBody>
          <a:bodyPr wrap="square">
            <a:spAutoFit/>
          </a:bodyPr>
          <a:lstStyle/>
          <a:p>
            <a:pPr algn="ctr">
              <a:defRPr/>
            </a:pPr>
            <a:r>
              <a:rPr lang="en-GB" sz="3200" dirty="0">
                <a:solidFill>
                  <a:srgbClr val="99CCFF"/>
                </a:solidFill>
                <a:latin typeface="Congenial Black" panose="02000503040000020004" pitchFamily="2" charset="0"/>
              </a:rPr>
              <a:t>A children-friendly phonetic transliteration </a:t>
            </a:r>
            <a:br>
              <a:rPr lang="en-GB" sz="3200" dirty="0">
                <a:solidFill>
                  <a:srgbClr val="99CCFF"/>
                </a:solidFill>
                <a:latin typeface="Congenial Black" panose="02000503040000020004" pitchFamily="2" charset="0"/>
              </a:rPr>
            </a:br>
            <a:r>
              <a:rPr lang="en-GB" sz="3200" dirty="0">
                <a:solidFill>
                  <a:srgbClr val="99CCFF"/>
                </a:solidFill>
                <a:latin typeface="Congenial Black" panose="02000503040000020004" pitchFamily="2" charset="0"/>
              </a:rPr>
              <a:t>&amp; a simplified translation of</a:t>
            </a:r>
          </a:p>
          <a:p>
            <a:pPr algn="ctr">
              <a:defRPr/>
            </a:pPr>
            <a:endParaRPr lang="en-GB" dirty="0">
              <a:solidFill>
                <a:schemeClr val="bg1"/>
              </a:solidFill>
              <a:latin typeface="Congenial Black" panose="02000503040000020004" pitchFamily="2" charset="0"/>
            </a:endParaRPr>
          </a:p>
          <a:p>
            <a:pPr algn="ctr">
              <a:defRPr/>
            </a:pPr>
            <a:r>
              <a:rPr lang="en-GB" sz="7200" spc="600" dirty="0">
                <a:solidFill>
                  <a:srgbClr val="FFFF00"/>
                </a:solidFill>
                <a:latin typeface="Congenial Black" panose="02000503040000020004" pitchFamily="2" charset="0"/>
              </a:rPr>
              <a:t>REHRAAS SAHIB</a:t>
            </a:r>
          </a:p>
        </p:txBody>
      </p:sp>
    </p:spTree>
    <p:extLst>
      <p:ext uri="{BB962C8B-B14F-4D97-AF65-F5344CB8AC3E}">
        <p14:creationId xmlns:p14="http://schemas.microsoft.com/office/powerpoint/2010/main" val="40832991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2" name="Rectangle 2"/>
          <p:cNvSpPr>
            <a:spLocks noGrp="1" noChangeArrowheads="1"/>
          </p:cNvSpPr>
          <p:nvPr>
            <p:ph type="title"/>
          </p:nvPr>
        </p:nvSpPr>
        <p:spPr>
          <a:xfrm>
            <a:off x="0" y="4137248"/>
            <a:ext cx="10160000" cy="952500"/>
          </a:xfrm>
        </p:spPr>
        <p:txBody>
          <a:bodyPr/>
          <a:lstStyle/>
          <a:p>
            <a:pPr eaLnBrk="1" hangingPunct="1">
              <a:defRPr/>
            </a:pP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jug  </a:t>
            </a:r>
            <a:r>
              <a:rPr lang="en-GB" sz="4000" dirty="0" err="1">
                <a:solidFill>
                  <a:srgbClr val="99CCFF"/>
                </a:solidFill>
                <a:latin typeface="Congenial SemiBold" panose="02000503040000020004" pitchFamily="2" charset="0"/>
              </a:rPr>
              <a:t>jug</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aga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u-</a:t>
            </a:r>
            <a:r>
              <a:rPr lang="en-GB" sz="4000" dirty="0" err="1">
                <a:solidFill>
                  <a:srgbClr val="99CCFF"/>
                </a:solidFill>
                <a:latin typeface="Congenial SemiBold" panose="02000503040000020004" pitchFamily="2" charset="0"/>
              </a:rPr>
              <a:t>paa’yaa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pai’j</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raa’jey</a:t>
            </a:r>
            <a:r>
              <a:rPr lang="en-GB" sz="4000" dirty="0">
                <a:solidFill>
                  <a:srgbClr val="99CCFF"/>
                </a:solidFill>
                <a:latin typeface="Congenial SemiBold" panose="02000503040000020004" pitchFamily="2" charset="0"/>
              </a:rPr>
              <a:t>. </a:t>
            </a:r>
          </a:p>
        </p:txBody>
      </p:sp>
      <p:sp>
        <p:nvSpPr>
          <p:cNvPr id="1300483" name="Text Box 3"/>
          <p:cNvSpPr txBox="1">
            <a:spLocks noChangeArrowheads="1"/>
          </p:cNvSpPr>
          <p:nvPr/>
        </p:nvSpPr>
        <p:spPr bwMode="auto">
          <a:xfrm>
            <a:off x="0" y="324886"/>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hir jugu </a:t>
            </a:r>
            <a:r>
              <a:rPr lang="en-GB" sz="5400" dirty="0" err="1">
                <a:solidFill>
                  <a:srgbClr val="FFFF99"/>
                </a:solidFill>
                <a:latin typeface="GurbaniWebThick" panose="04040607000000020004" pitchFamily="82" charset="0"/>
              </a:rPr>
              <a:t>jugu</a:t>
            </a:r>
            <a:r>
              <a:rPr lang="en-GB" sz="5400" dirty="0">
                <a:solidFill>
                  <a:srgbClr val="FFFF99"/>
                </a:solidFill>
                <a:latin typeface="GurbaniWebThick" panose="04040607000000020004" pitchFamily="82" charset="0"/>
              </a:rPr>
              <a:t>  Bgq </a:t>
            </a:r>
            <a:r>
              <a:rPr lang="en-GB" sz="5400" dirty="0" err="1">
                <a:solidFill>
                  <a:srgbClr val="FFFF99"/>
                </a:solidFill>
                <a:latin typeface="GurbaniWebThick" panose="04040607000000020004" pitchFamily="82" charset="0"/>
              </a:rPr>
              <a:t>aupwieAw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pYj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AwieAw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rwm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rwjy</a:t>
            </a:r>
            <a:r>
              <a:rPr lang="en-GB" sz="5400" dirty="0">
                <a:solidFill>
                  <a:srgbClr val="FFFF99"/>
                </a:solidFill>
                <a:latin typeface="GurbaniWebThick" panose="04040607000000020004" pitchFamily="82" charset="0"/>
              </a:rPr>
              <a:t> ]</a:t>
            </a:r>
          </a:p>
        </p:txBody>
      </p:sp>
      <p:sp>
        <p:nvSpPr>
          <p:cNvPr id="1300484"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Throughout history Vaheguru creates loving followers and looks out for them.</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530" name="Rectangle 3074"/>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harNaa’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t>
            </a:r>
            <a:r>
              <a:rPr lang="en-GB" sz="4000" u="sng" dirty="0" err="1">
                <a:solidFill>
                  <a:srgbClr val="99CCFF"/>
                </a:solidFill>
                <a:latin typeface="Congenial SemiBold" panose="02000503040000020004" pitchFamily="2" charset="0"/>
              </a:rPr>
              <a:t>sh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’tt</a:t>
            </a:r>
            <a:r>
              <a:rPr lang="en-GB" sz="4000" dirty="0">
                <a:solidFill>
                  <a:srgbClr val="99CCFF"/>
                </a:solidFill>
                <a:latin typeface="Congenial SemiBold" panose="02000503040000020004" pitchFamily="2" charset="0"/>
              </a:rPr>
              <a:t>  har  </a:t>
            </a:r>
            <a:r>
              <a:rPr lang="en-GB" sz="4000" dirty="0" err="1">
                <a:solidFill>
                  <a:srgbClr val="99CCFF"/>
                </a:solidFill>
                <a:latin typeface="Congenial SemiBold" panose="02000503040000020004" pitchFamily="2" charset="0"/>
              </a:rPr>
              <a:t>maar’yaa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prah’laa</a:t>
            </a:r>
            <a:r>
              <a:rPr lang="en-GB" sz="4000" u="sng" dirty="0" err="1">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araa’yaa</a:t>
            </a:r>
            <a:r>
              <a:rPr lang="en-GB" sz="4000" dirty="0">
                <a:solidFill>
                  <a:srgbClr val="99CCFF"/>
                </a:solidFill>
                <a:latin typeface="Congenial SemiBold" panose="02000503040000020004" pitchFamily="2" charset="0"/>
              </a:rPr>
              <a:t>. </a:t>
            </a:r>
          </a:p>
        </p:txBody>
      </p:sp>
      <p:sp>
        <p:nvSpPr>
          <p:cNvPr id="1302531" name="Text Box 3075"/>
          <p:cNvSpPr txBox="1">
            <a:spLocks noChangeArrowheads="1"/>
          </p:cNvSpPr>
          <p:nvPr/>
        </p:nvSpPr>
        <p:spPr bwMode="auto">
          <a:xfrm>
            <a:off x="1375834" y="283675"/>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hrxwKsu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dustu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mwirAw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pRhlwdu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qrwieAw</a:t>
            </a:r>
            <a:r>
              <a:rPr lang="en-GB" sz="5400" dirty="0">
                <a:solidFill>
                  <a:srgbClr val="FFFF99"/>
                </a:solidFill>
                <a:latin typeface="GurbaniWebThick" panose="04040607000000020004" pitchFamily="82" charset="0"/>
              </a:rPr>
              <a:t> ]</a:t>
            </a:r>
          </a:p>
        </p:txBody>
      </p:sp>
      <p:sp>
        <p:nvSpPr>
          <p:cNvPr id="1302532" name="Text Box 3076"/>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saved Saint </a:t>
            </a:r>
            <a:r>
              <a:rPr lang="en-GB" sz="3800" i="1" dirty="0" err="1">
                <a:solidFill>
                  <a:schemeClr val="bg1"/>
                </a:solidFill>
                <a:latin typeface="Congenial Black" panose="02000503040000020004" pitchFamily="2" charset="0"/>
              </a:rPr>
              <a:t>Prahlaad</a:t>
            </a:r>
            <a:r>
              <a:rPr lang="en-GB" sz="3800" dirty="0">
                <a:solidFill>
                  <a:schemeClr val="bg1"/>
                </a:solidFill>
                <a:latin typeface="Congenial Black" panose="02000503040000020004" pitchFamily="2" charset="0"/>
              </a:rPr>
              <a:t> from his evil father, </a:t>
            </a:r>
            <a:r>
              <a:rPr lang="en-GB" sz="3800" i="1" dirty="0" err="1">
                <a:solidFill>
                  <a:schemeClr val="bg1"/>
                </a:solidFill>
                <a:latin typeface="Congenial Black" panose="02000503040000020004" pitchFamily="2" charset="0"/>
              </a:rPr>
              <a:t>Harnakash</a:t>
            </a:r>
            <a:r>
              <a:rPr lang="en-GB" sz="3800" dirty="0">
                <a:solidFill>
                  <a:schemeClr val="bg1"/>
                </a:solidFill>
                <a:latin typeface="Congenial Black" panose="02000503040000020004" pitchFamily="2"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578" name="Rectangle 2050"/>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a’hunn-kaaree’aa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nin</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’kaa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pi</a:t>
            </a:r>
            <a:r>
              <a:rPr lang="en-GB" sz="4000" u="sng" dirty="0" err="1">
                <a:solidFill>
                  <a:srgbClr val="99CCFF"/>
                </a:solidFill>
                <a:latin typeface="Congenial SemiBold" panose="02000503040000020004" pitchFamily="2" charset="0"/>
              </a:rPr>
              <a:t>tth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dey’e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naam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ey’o</a:t>
            </a:r>
            <a:r>
              <a:rPr lang="en-GB" sz="4000" dirty="0">
                <a:solidFill>
                  <a:srgbClr val="99CCFF"/>
                </a:solidFill>
                <a:latin typeface="Congenial SemiBold" panose="02000503040000020004" pitchFamily="2" charset="0"/>
              </a:rPr>
              <a:t>  mu</a:t>
            </a:r>
            <a:r>
              <a:rPr lang="en-GB" sz="4000" u="sng" dirty="0">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laa’yaa</a:t>
            </a:r>
            <a:r>
              <a:rPr lang="en-GB" sz="4000" dirty="0">
                <a:solidFill>
                  <a:srgbClr val="99CCFF"/>
                </a:solidFill>
                <a:latin typeface="Congenial SemiBold" panose="02000503040000020004" pitchFamily="2" charset="0"/>
              </a:rPr>
              <a:t>. </a:t>
            </a:r>
          </a:p>
        </p:txBody>
      </p:sp>
      <p:sp>
        <p:nvSpPr>
          <p:cNvPr id="1304579" name="Text Box 2051"/>
          <p:cNvSpPr txBox="1">
            <a:spLocks noChangeArrowheads="1"/>
          </p:cNvSpPr>
          <p:nvPr/>
        </p:nvSpPr>
        <p:spPr bwMode="auto">
          <a:xfrm>
            <a:off x="1375834" y="34871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AhMkwrIAw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inMdkw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ipiT</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dyie</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nwmdyau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muiK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lwieAw</a:t>
            </a:r>
            <a:r>
              <a:rPr lang="en-GB" sz="5400" dirty="0">
                <a:solidFill>
                  <a:srgbClr val="FFFF99"/>
                </a:solidFill>
                <a:latin typeface="GurbaniWebThick" panose="04040607000000020004" pitchFamily="82" charset="0"/>
              </a:rPr>
              <a:t> ]</a:t>
            </a:r>
          </a:p>
        </p:txBody>
      </p:sp>
      <p:sp>
        <p:nvSpPr>
          <p:cNvPr id="1304580" name="Text Box 2052"/>
          <p:cNvSpPr txBox="1">
            <a:spLocks noChangeArrowheads="1"/>
          </p:cNvSpPr>
          <p:nvPr/>
        </p:nvSpPr>
        <p:spPr bwMode="auto">
          <a:xfrm>
            <a:off x="0" y="2346474"/>
            <a:ext cx="10160000" cy="1231106"/>
          </a:xfrm>
          <a:prstGeom prst="rect">
            <a:avLst/>
          </a:prstGeom>
          <a:noFill/>
          <a:ln w="9525">
            <a:noFill/>
            <a:miter lim="800000"/>
            <a:headEnd/>
            <a:tailEnd/>
          </a:ln>
          <a:effectLst/>
        </p:spPr>
        <p:txBody>
          <a:bodyPr wrap="square">
            <a:spAutoFit/>
          </a:bodyPr>
          <a:lstStyle/>
          <a:p>
            <a:pPr algn="ctr">
              <a:defRPr/>
            </a:pPr>
            <a:r>
              <a:rPr lang="en-US" sz="3700" dirty="0">
                <a:solidFill>
                  <a:schemeClr val="bg1"/>
                </a:solidFill>
                <a:latin typeface="Congenial Black" panose="02000503040000020004" pitchFamily="2" charset="0"/>
              </a:rPr>
              <a:t>Vaheguru showed Himself to Naam Dev Ji &amp; not to the people who put others down.</a:t>
            </a:r>
            <a:endParaRPr lang="en-GB" sz="37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1026"/>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jan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ai’saa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sey’viyaa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ann’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le’ey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chh</a:t>
            </a:r>
            <a:r>
              <a:rPr lang="en-GB" sz="4000" dirty="0" err="1">
                <a:solidFill>
                  <a:srgbClr val="99CCFF"/>
                </a:solidFill>
                <a:latin typeface="Congenial SemiBold" panose="02000503040000020004" pitchFamily="2" charset="0"/>
              </a:rPr>
              <a:t>addaa’yaa</a:t>
            </a:r>
            <a:r>
              <a:rPr lang="en-GB" sz="4000" dirty="0">
                <a:solidFill>
                  <a:srgbClr val="99CCFF"/>
                </a:solidFill>
                <a:latin typeface="Congenial SemiBold" panose="02000503040000020004" pitchFamily="2" charset="0"/>
              </a:rPr>
              <a:t>.  (4)(13)(20) </a:t>
            </a:r>
          </a:p>
        </p:txBody>
      </p:sp>
      <p:sp>
        <p:nvSpPr>
          <p:cNvPr id="1306627" name="Text Box 1027"/>
          <p:cNvSpPr txBox="1">
            <a:spLocks noChangeArrowheads="1"/>
          </p:cNvSpPr>
          <p:nvPr/>
        </p:nvSpPr>
        <p:spPr bwMode="auto">
          <a:xfrm>
            <a:off x="508001" y="311086"/>
            <a:ext cx="9143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AYsw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syivAw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AMiq</a:t>
            </a:r>
            <a:r>
              <a:rPr lang="en-GB" sz="5400" dirty="0">
                <a:solidFill>
                  <a:srgbClr val="FFFF99"/>
                </a:solidFill>
                <a:latin typeface="GurbaniWebThick" panose="04040607000000020004" pitchFamily="82" charset="0"/>
              </a:rPr>
              <a:t> ley </a:t>
            </a:r>
            <a:r>
              <a:rPr lang="en-GB" sz="5400" dirty="0" err="1">
                <a:solidFill>
                  <a:srgbClr val="FFFF99"/>
                </a:solidFill>
                <a:latin typeface="GurbaniWebThick" panose="04040607000000020004" pitchFamily="82" charset="0"/>
              </a:rPr>
              <a:t>CfwieAw</a:t>
            </a:r>
            <a:r>
              <a:rPr lang="en-GB" sz="5400" dirty="0">
                <a:solidFill>
                  <a:srgbClr val="FFFF99"/>
                </a:solidFill>
                <a:latin typeface="GurbaniWebThick" panose="04040607000000020004" pitchFamily="82" charset="0"/>
              </a:rPr>
              <a:t> ]4]13]20]</a:t>
            </a:r>
          </a:p>
        </p:txBody>
      </p:sp>
      <p:sp>
        <p:nvSpPr>
          <p:cNvPr id="1306628" name="Text Box 1028"/>
          <p:cNvSpPr txBox="1">
            <a:spLocks noChangeArrowheads="1"/>
          </p:cNvSpPr>
          <p:nvPr/>
        </p:nvSpPr>
        <p:spPr bwMode="auto">
          <a:xfrm>
            <a:off x="0" y="2065412"/>
            <a:ext cx="10160000" cy="1692771"/>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In times of difficulty, those who loved &amp; followed Vaheguru were saved at the end</a:t>
            </a:r>
            <a:r>
              <a:rPr lang="en-GB" sz="3800" dirty="0">
                <a:solidFill>
                  <a:schemeClr val="bg1"/>
                </a:solidFill>
                <a:latin typeface="Congenial Black" panose="02000503040000020004" pitchFamily="2" charset="0"/>
              </a:rPr>
              <a:t>. </a:t>
            </a:r>
            <a:r>
              <a:rPr lang="en-GB" sz="2800" dirty="0">
                <a:solidFill>
                  <a:schemeClr val="bg1"/>
                </a:solidFill>
                <a:latin typeface="Congenial Black" panose="02000503040000020004" pitchFamily="2" charset="0"/>
              </a:rPr>
              <a:t>||4||13||20||</a:t>
            </a:r>
            <a:endParaRPr lang="en-GB" sz="32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1143000" y="4353272"/>
            <a:ext cx="8191500" cy="952500"/>
          </a:xfrm>
        </p:spPr>
        <p:txBody>
          <a:bodyPr/>
          <a:lstStyle/>
          <a:p>
            <a:pPr eaLnBrk="1" hangingPunct="1">
              <a:defRPr/>
            </a:pPr>
            <a:r>
              <a:rPr lang="en-GB" sz="4000" dirty="0" err="1">
                <a:solidFill>
                  <a:srgbClr val="99CCFF"/>
                </a:solidFill>
                <a:latin typeface="Congenial SemiBold" panose="02000503040000020004" pitchFamily="2" charset="0"/>
              </a:rPr>
              <a:t>salok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peh’laa</a:t>
            </a:r>
            <a:r>
              <a:rPr lang="en-GB" sz="4000" dirty="0">
                <a:solidFill>
                  <a:srgbClr val="99CCFF"/>
                </a:solidFill>
                <a:latin typeface="Congenial SemiBold" panose="02000503040000020004" pitchFamily="2" charset="0"/>
              </a:rPr>
              <a:t>. </a:t>
            </a:r>
          </a:p>
        </p:txBody>
      </p:sp>
      <p:sp>
        <p:nvSpPr>
          <p:cNvPr id="306179" name="Text Box 3"/>
          <p:cNvSpPr txBox="1">
            <a:spLocks noChangeArrowheads="1"/>
          </p:cNvSpPr>
          <p:nvPr/>
        </p:nvSpPr>
        <p:spPr bwMode="auto">
          <a:xfrm>
            <a:off x="1375834" y="442327"/>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sloku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mÚ</a:t>
            </a:r>
            <a:r>
              <a:rPr lang="en-GB" sz="5400" dirty="0">
                <a:solidFill>
                  <a:srgbClr val="FFFF99"/>
                </a:solidFill>
                <a:latin typeface="GurbaniWebThick" panose="04040607000000020004" pitchFamily="82" charset="0"/>
              </a:rPr>
              <a:t> 1 ]</a:t>
            </a:r>
          </a:p>
        </p:txBody>
      </p:sp>
      <p:sp>
        <p:nvSpPr>
          <p:cNvPr id="306180" name="Text Box 4"/>
          <p:cNvSpPr txBox="1">
            <a:spLocks noChangeArrowheads="1"/>
          </p:cNvSpPr>
          <p:nvPr/>
        </p:nvSpPr>
        <p:spPr bwMode="auto">
          <a:xfrm>
            <a:off x="1333502" y="2540432"/>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latin typeface="Congenial Black" panose="02000503040000020004" pitchFamily="2" charset="0"/>
              </a:rPr>
              <a:t>Verse by the First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3074"/>
          <p:cNvSpPr>
            <a:spLocks noGrp="1" noChangeArrowheads="1"/>
          </p:cNvSpPr>
          <p:nvPr>
            <p:ph type="title"/>
          </p:nvPr>
        </p:nvSpPr>
        <p:spPr>
          <a:xfrm>
            <a:off x="0" y="4297660"/>
            <a:ext cx="10120560" cy="952500"/>
          </a:xfrm>
        </p:spPr>
        <p:txBody>
          <a:bodyPr/>
          <a:lstStyle/>
          <a:p>
            <a:pPr eaLnBrk="1" hangingPunct="1">
              <a:defRPr/>
            </a:pPr>
            <a:r>
              <a:rPr lang="en-GB" sz="4000" dirty="0" err="1">
                <a:solidFill>
                  <a:srgbClr val="99CCFF"/>
                </a:solidFill>
                <a:latin typeface="Congenial SemiBold" panose="02000503040000020004" pitchFamily="2" charset="0"/>
              </a:rPr>
              <a:t>du</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aa’roo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rog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eyaa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ho’ee</a:t>
            </a:r>
            <a:r>
              <a:rPr lang="en-GB" sz="4000" dirty="0">
                <a:solidFill>
                  <a:srgbClr val="99CCFF"/>
                </a:solidFill>
                <a:latin typeface="Congenial SemiBold" panose="02000503040000020004" pitchFamily="2" charset="0"/>
              </a:rPr>
              <a:t>. </a:t>
            </a:r>
          </a:p>
        </p:txBody>
      </p:sp>
      <p:sp>
        <p:nvSpPr>
          <p:cNvPr id="307203" name="Text Box 3075"/>
          <p:cNvSpPr txBox="1">
            <a:spLocks noChangeArrowheads="1"/>
          </p:cNvSpPr>
          <p:nvPr/>
        </p:nvSpPr>
        <p:spPr bwMode="auto">
          <a:xfrm>
            <a:off x="1375834" y="309224"/>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duKu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dwrU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rogu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qwim</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hoeI</a:t>
            </a:r>
            <a:r>
              <a:rPr lang="en-GB" sz="5400" dirty="0">
                <a:solidFill>
                  <a:srgbClr val="FFFF99"/>
                </a:solidFill>
                <a:latin typeface="GurbaniWebThick" panose="04040607000000020004" pitchFamily="82" charset="0"/>
              </a:rPr>
              <a:t> ]</a:t>
            </a:r>
          </a:p>
        </p:txBody>
      </p:sp>
      <p:sp>
        <p:nvSpPr>
          <p:cNvPr id="307204" name="Text Box 3076"/>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Hardships help like medicine &amp; enjoyments cause us pain. A happy soul is not hurt.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0" y="4297660"/>
            <a:ext cx="10160000" cy="952500"/>
          </a:xfrm>
        </p:spPr>
        <p:txBody>
          <a:bodyPr/>
          <a:lstStyle/>
          <a:p>
            <a:pPr eaLnBrk="1" hangingPunct="1">
              <a:defRPr/>
            </a:pP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oo</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kar’</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  kar’Naa,  mai  naa’hee,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jaa  hau  karee  na  ho’ee.  (1) </a:t>
            </a:r>
            <a:endParaRPr lang="en-GB" sz="4000" dirty="0">
              <a:solidFill>
                <a:srgbClr val="99CCFF"/>
              </a:solidFill>
              <a:latin typeface="Congenial SemiBold" panose="02000503040000020004" pitchFamily="2" charset="0"/>
            </a:endParaRPr>
          </a:p>
        </p:txBody>
      </p:sp>
      <p:sp>
        <p:nvSpPr>
          <p:cNvPr id="308227" name="Text Box 3"/>
          <p:cNvSpPr txBox="1">
            <a:spLocks noChangeArrowheads="1"/>
          </p:cNvSpPr>
          <p:nvPr/>
        </p:nvSpPr>
        <p:spPr bwMode="auto">
          <a:xfrm>
            <a:off x="1375834" y="283675"/>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krxw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nwhI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krI</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hoeI</a:t>
            </a:r>
            <a:r>
              <a:rPr lang="en-GB" sz="5400" dirty="0">
                <a:solidFill>
                  <a:srgbClr val="FFFF99"/>
                </a:solidFill>
                <a:latin typeface="GurbaniWebThick" panose="04040607000000020004" pitchFamily="82" charset="0"/>
              </a:rPr>
              <a:t> ]1]</a:t>
            </a:r>
          </a:p>
        </p:txBody>
      </p:sp>
      <p:sp>
        <p:nvSpPr>
          <p:cNvPr id="308228"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Vaheguru, You’re Power makes everything happen. I can't do anything on my own.</a:t>
            </a:r>
            <a:r>
              <a:rPr lang="en-GB" sz="3800" dirty="0">
                <a:solidFill>
                  <a:schemeClr val="bg1"/>
                </a:solidFill>
                <a:latin typeface="Congenial Black" panose="02000503040000020004" pitchFamily="2" charset="0"/>
              </a:rPr>
              <a:t>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0" y="4281264"/>
            <a:ext cx="10160000" cy="952500"/>
          </a:xfrm>
        </p:spPr>
        <p:txBody>
          <a:bodyPr/>
          <a:lstStyle/>
          <a:p>
            <a:pPr eaLnBrk="1" hangingPunct="1">
              <a:defRPr/>
            </a:pPr>
            <a:r>
              <a:rPr lang="en-GB" sz="4000" dirty="0" err="1">
                <a:solidFill>
                  <a:srgbClr val="99CCFF"/>
                </a:solidFill>
                <a:latin typeface="Congenial SemiBold" panose="02000503040000020004" pitchFamily="2" charset="0"/>
              </a:rPr>
              <a:t>bal’haaree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ku</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vas’yaa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spc="-150" dirty="0">
                <a:solidFill>
                  <a:srgbClr val="99CCFF"/>
                </a:solidFill>
                <a:latin typeface="Congenial SemiBold" panose="02000503040000020004" pitchFamily="2" charset="0"/>
              </a:rPr>
              <a:t> </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ey’raa  an</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  na  jaa’ee  la</a:t>
            </a:r>
            <a:r>
              <a:rPr lang="fi-FI" sz="4000" u="sng" spc="-150" dirty="0">
                <a:solidFill>
                  <a:srgbClr val="99CCFF"/>
                </a:solidFill>
                <a:latin typeface="Congenial SemiBold" panose="02000503040000020004" pitchFamily="2" charset="0"/>
              </a:rPr>
              <a:t>kh</a:t>
            </a:r>
            <a:r>
              <a:rPr lang="fi-FI" sz="4000" spc="-150" dirty="0">
                <a:solidFill>
                  <a:srgbClr val="99CCFF"/>
                </a:solidFill>
                <a:latin typeface="Congenial SemiBold" panose="02000503040000020004" pitchFamily="2" charset="0"/>
              </a:rPr>
              <a:t>’yaa. (1) rahaa’o. </a:t>
            </a:r>
            <a:endParaRPr lang="en-GB" sz="4000" spc="-150" dirty="0">
              <a:solidFill>
                <a:srgbClr val="99CCFF"/>
              </a:solidFill>
              <a:latin typeface="Congenial SemiBold" panose="02000503040000020004" pitchFamily="2" charset="0"/>
            </a:endParaRPr>
          </a:p>
        </p:txBody>
      </p:sp>
      <p:sp>
        <p:nvSpPr>
          <p:cNvPr id="309251"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bilhwrI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kudriq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visAw</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AMqu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jweI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liKAw</a:t>
            </a:r>
            <a:r>
              <a:rPr lang="en-GB" sz="5400" dirty="0">
                <a:solidFill>
                  <a:srgbClr val="FFFF99"/>
                </a:solidFill>
                <a:latin typeface="GurbaniWebThick" panose="04040607000000020004" pitchFamily="82" charset="0"/>
              </a:rPr>
              <a:t> ]1] </a:t>
            </a:r>
            <a:r>
              <a:rPr lang="en-GB" sz="5400" dirty="0" err="1">
                <a:solidFill>
                  <a:srgbClr val="FFFF99"/>
                </a:solidFill>
                <a:latin typeface="GurbaniWebThick" panose="04040607000000020004" pitchFamily="82" charset="0"/>
              </a:rPr>
              <a:t>rhwau</a:t>
            </a:r>
            <a:r>
              <a:rPr lang="en-GB" sz="5400" dirty="0">
                <a:solidFill>
                  <a:srgbClr val="FFFF99"/>
                </a:solidFill>
                <a:latin typeface="GurbaniWebThick" panose="04040607000000020004" pitchFamily="82" charset="0"/>
              </a:rPr>
              <a:t> ]</a:t>
            </a:r>
          </a:p>
        </p:txBody>
      </p:sp>
      <p:sp>
        <p:nvSpPr>
          <p:cNvPr id="309252" name="Text Box 4"/>
          <p:cNvSpPr txBox="1">
            <a:spLocks noChangeArrowheads="1"/>
          </p:cNvSpPr>
          <p:nvPr/>
        </p:nvSpPr>
        <p:spPr bwMode="auto">
          <a:xfrm>
            <a:off x="0" y="2090961"/>
            <a:ext cx="10160000" cy="1846659"/>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Vaheguru! I give myself to You, who is in all of nature &amp; so great we can't even imagine. </a:t>
            </a:r>
          </a:p>
          <a:p>
            <a:pPr algn="ctr">
              <a:defRPr/>
            </a:pPr>
            <a:r>
              <a:rPr lang="en-GB" sz="3800" dirty="0">
                <a:solidFill>
                  <a:schemeClr val="bg1"/>
                </a:solidFill>
                <a:latin typeface="Congenial Black" panose="02000503040000020004" pitchFamily="2" charset="0"/>
              </a:rPr>
              <a:t>||1||Pause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0" y="4225652"/>
            <a:ext cx="10159999" cy="952500"/>
          </a:xfrm>
        </p:spPr>
        <p:txBody>
          <a:bodyPr/>
          <a:lstStyle/>
          <a:p>
            <a:pPr eaLnBrk="1" hangingPunct="1">
              <a:defRPr/>
            </a:pPr>
            <a:r>
              <a:rPr lang="en-GB" sz="4000" dirty="0" err="1">
                <a:solidFill>
                  <a:srgbClr val="99CCFF"/>
                </a:solidFill>
                <a:latin typeface="Congenial SemiBold" panose="02000503040000020004" pitchFamily="2" charset="0"/>
              </a:rPr>
              <a:t>jaa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meh  jo</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jo</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meh  </a:t>
            </a:r>
            <a:r>
              <a:rPr lang="en-GB" sz="4000" dirty="0" err="1">
                <a:solidFill>
                  <a:srgbClr val="99CCFF"/>
                </a:solidFill>
                <a:latin typeface="Congenial SemiBold" panose="02000503040000020004" pitchFamily="2" charset="0"/>
              </a:rPr>
              <a:t>jaa’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a’kall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kallaa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ar’poor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reh’yaa</a:t>
            </a:r>
            <a:r>
              <a:rPr lang="en-GB" sz="4000" dirty="0">
                <a:solidFill>
                  <a:srgbClr val="99CCFF"/>
                </a:solidFill>
                <a:latin typeface="Congenial SemiBold" panose="02000503040000020004" pitchFamily="2" charset="0"/>
              </a:rPr>
              <a:t>. </a:t>
            </a:r>
          </a:p>
        </p:txBody>
      </p:sp>
      <p:sp>
        <p:nvSpPr>
          <p:cNvPr id="310275" name="Text Box 3"/>
          <p:cNvSpPr txBox="1">
            <a:spLocks noChangeArrowheads="1"/>
          </p:cNvSpPr>
          <p:nvPr/>
        </p:nvSpPr>
        <p:spPr bwMode="auto">
          <a:xfrm>
            <a:off x="687513" y="266996"/>
            <a:ext cx="8778552"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jwiq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joiq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joiq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jwqw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Akl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klw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BrpUir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rihAw</a:t>
            </a:r>
            <a:r>
              <a:rPr lang="en-GB" sz="5400" dirty="0">
                <a:solidFill>
                  <a:srgbClr val="FFFF99"/>
                </a:solidFill>
                <a:latin typeface="GurbaniWebThick" panose="04040607000000020004" pitchFamily="82" charset="0"/>
              </a:rPr>
              <a:t> ]</a:t>
            </a:r>
          </a:p>
        </p:txBody>
      </p:sp>
      <p:sp>
        <p:nvSpPr>
          <p:cNvPr id="310276" name="Text Box 4"/>
          <p:cNvSpPr txBox="1">
            <a:spLocks noChangeArrowheads="1"/>
          </p:cNvSpPr>
          <p:nvPr/>
        </p:nvSpPr>
        <p:spPr bwMode="auto">
          <a:xfrm>
            <a:off x="0" y="2243688"/>
            <a:ext cx="10159999"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Your Light is in everything &amp; seen in everything. You power is everywhere.</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0" y="4153644"/>
            <a:ext cx="10160000" cy="952500"/>
          </a:xfrm>
        </p:spPr>
        <p:txBody>
          <a:bodyPr/>
          <a:lstStyle/>
          <a:p>
            <a:pPr eaLnBrk="1" hangingPunct="1">
              <a:defRPr/>
            </a:pP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FF0000"/>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saa’hib</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sifa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suaa’liyoh</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jin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so  </a:t>
            </a:r>
            <a:r>
              <a:rPr lang="en-GB" sz="4000" dirty="0" err="1">
                <a:solidFill>
                  <a:srgbClr val="99CCFF"/>
                </a:solidFill>
                <a:latin typeface="Congenial SemiBold" panose="02000503040000020004" pitchFamily="2" charset="0"/>
              </a:rPr>
              <a:t>paar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pe’yaa</a:t>
            </a:r>
            <a:r>
              <a:rPr lang="en-GB" sz="4000" dirty="0">
                <a:solidFill>
                  <a:srgbClr val="99CCFF"/>
                </a:solidFill>
                <a:latin typeface="Congenial SemiBold" panose="02000503040000020004" pitchFamily="2" charset="0"/>
              </a:rPr>
              <a:t>. </a:t>
            </a:r>
          </a:p>
        </p:txBody>
      </p:sp>
      <p:sp>
        <p:nvSpPr>
          <p:cNvPr id="311299" name="Text Box 3"/>
          <p:cNvSpPr txBox="1">
            <a:spLocks noChangeArrowheads="1"/>
          </p:cNvSpPr>
          <p:nvPr/>
        </p:nvSpPr>
        <p:spPr bwMode="auto">
          <a:xfrm>
            <a:off x="0" y="279728"/>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scw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swihbu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isPiq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suAwil@au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kIqI</a:t>
            </a:r>
            <a:r>
              <a:rPr lang="en-GB" sz="5400" dirty="0">
                <a:solidFill>
                  <a:srgbClr val="FFFF99"/>
                </a:solidFill>
                <a:latin typeface="GurbaniWebThick" panose="04040607000000020004" pitchFamily="82" charset="0"/>
              </a:rPr>
              <a:t>  so </a:t>
            </a:r>
            <a:r>
              <a:rPr lang="en-GB" sz="5400" dirty="0" err="1">
                <a:solidFill>
                  <a:srgbClr val="FFFF99"/>
                </a:solidFill>
                <a:latin typeface="GurbaniWebThick" panose="04040607000000020004" pitchFamily="82" charset="0"/>
              </a:rPr>
              <a:t>pwir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pieAw</a:t>
            </a:r>
            <a:r>
              <a:rPr lang="en-GB" sz="5400" dirty="0">
                <a:solidFill>
                  <a:srgbClr val="FFFF99"/>
                </a:solidFill>
                <a:latin typeface="GurbaniWebThick" panose="04040607000000020004" pitchFamily="82" charset="0"/>
              </a:rPr>
              <a:t> ]</a:t>
            </a:r>
          </a:p>
        </p:txBody>
      </p:sp>
      <p:sp>
        <p:nvSpPr>
          <p:cNvPr id="31130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You are truly in charge!</a:t>
            </a:r>
            <a:r>
              <a:rPr lang="en-US" sz="3800" dirty="0">
                <a:solidFill>
                  <a:schemeClr val="bg1"/>
                </a:solidFill>
                <a:latin typeface="Congenial Black" panose="02000503040000020004" pitchFamily="2" charset="0"/>
              </a:rPr>
              <a:t> Singing Your beautiful praises helps us </a:t>
            </a:r>
            <a:r>
              <a:rPr lang="en-GB" sz="3800" dirty="0">
                <a:solidFill>
                  <a:schemeClr val="bg1"/>
                </a:solidFill>
                <a:latin typeface="Congenial Black" panose="02000503040000020004" pitchFamily="2" charset="0"/>
              </a:rPr>
              <a:t>get through life.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0" y="4225652"/>
            <a:ext cx="10160000" cy="952500"/>
          </a:xfrm>
        </p:spPr>
        <p:txBody>
          <a:bodyPr/>
          <a:lstStyle/>
          <a:p>
            <a:pPr eaLnBrk="1" hangingPunct="1">
              <a:defRPr/>
            </a:pPr>
            <a:r>
              <a:rPr lang="fi-FI" sz="4000" dirty="0">
                <a:solidFill>
                  <a:srgbClr val="99CCFF"/>
                </a:solidFill>
                <a:latin typeface="Congenial SemiBold" panose="02000503040000020004" pitchFamily="2" charset="0"/>
              </a:rPr>
              <a:t>kahu  naa’nak,  kar’</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ey  kee’aa  baa’</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jo  ki</a:t>
            </a:r>
            <a:r>
              <a:rPr lang="fi-FI" sz="4000" u="sng" dirty="0">
                <a:solidFill>
                  <a:srgbClr val="99CCFF"/>
                </a:solidFill>
                <a:latin typeface="Congenial SemiBold" panose="02000503040000020004" pitchFamily="2" charset="0"/>
              </a:rPr>
              <a:t>chh</a:t>
            </a:r>
            <a:r>
              <a:rPr lang="fi-FI" sz="4000" dirty="0">
                <a:solidFill>
                  <a:srgbClr val="99CCFF"/>
                </a:solidFill>
                <a:latin typeface="Congenial SemiBold" panose="02000503040000020004" pitchFamily="2" charset="0"/>
              </a:rPr>
              <a:t>  kar’Naa,  so  kar  reh’yaa.  (2) </a:t>
            </a:r>
            <a:endParaRPr lang="en-GB" sz="4000" dirty="0">
              <a:solidFill>
                <a:srgbClr val="99CCFF"/>
              </a:solidFill>
              <a:latin typeface="Congenial SemiBold" panose="02000503040000020004" pitchFamily="2" charset="0"/>
            </a:endParaRPr>
          </a:p>
        </p:txBody>
      </p:sp>
      <p:sp>
        <p:nvSpPr>
          <p:cNvPr id="312323" name="Text Box 3"/>
          <p:cNvSpPr txBox="1">
            <a:spLocks noChangeArrowheads="1"/>
          </p:cNvSpPr>
          <p:nvPr/>
        </p:nvSpPr>
        <p:spPr bwMode="auto">
          <a:xfrm>
            <a:off x="508001" y="211667"/>
            <a:ext cx="9144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khu nwnk  </a:t>
            </a:r>
            <a:r>
              <a:rPr lang="en-GB" sz="5400" dirty="0" err="1">
                <a:solidFill>
                  <a:srgbClr val="FFFF99"/>
                </a:solidFill>
                <a:latin typeface="GurbaniWebThick" panose="04040607000000020004" pitchFamily="82" charset="0"/>
              </a:rPr>
              <a:t>krqy</a:t>
            </a:r>
            <a:r>
              <a:rPr lang="en-GB" sz="5400" dirty="0">
                <a:solidFill>
                  <a:srgbClr val="FFFF99"/>
                </a:solidFill>
                <a:latin typeface="GurbaniWebThick" panose="04040607000000020004" pitchFamily="82" charset="0"/>
              </a:rPr>
              <a:t> kIAw bwqw </a:t>
            </a:r>
          </a:p>
          <a:p>
            <a:pPr algn="ctr">
              <a:defRPr/>
            </a:pPr>
            <a:r>
              <a:rPr lang="en-GB" sz="5400" dirty="0">
                <a:solidFill>
                  <a:srgbClr val="FFFF99"/>
                </a:solidFill>
                <a:latin typeface="GurbaniWebThick" panose="04040607000000020004" pitchFamily="82" charset="0"/>
              </a:rPr>
              <a:t>jo ikCu </a:t>
            </a:r>
            <a:r>
              <a:rPr lang="en-GB" sz="5400" dirty="0" err="1">
                <a:solidFill>
                  <a:srgbClr val="FFFF99"/>
                </a:solidFill>
                <a:latin typeface="GurbaniWebThick" panose="04040607000000020004" pitchFamily="82" charset="0"/>
              </a:rPr>
              <a:t>krxw</a:t>
            </a:r>
            <a:r>
              <a:rPr lang="en-GB" sz="5400" dirty="0">
                <a:solidFill>
                  <a:srgbClr val="FFFF99"/>
                </a:solidFill>
                <a:latin typeface="GurbaniWebThick" panose="04040607000000020004" pitchFamily="82" charset="0"/>
              </a:rPr>
              <a:t>  su kir rihAw ]2]</a:t>
            </a:r>
          </a:p>
        </p:txBody>
      </p:sp>
      <p:sp>
        <p:nvSpPr>
          <p:cNvPr id="312324" name="Text Box 4"/>
          <p:cNvSpPr txBox="1">
            <a:spLocks noChangeArrowheads="1"/>
          </p:cNvSpPr>
          <p:nvPr/>
        </p:nvSpPr>
        <p:spPr bwMode="auto">
          <a:xfrm>
            <a:off x="0" y="2065412"/>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Guru Ji says: </a:t>
            </a:r>
            <a:r>
              <a:rPr lang="en-GB" sz="3800">
                <a:solidFill>
                  <a:schemeClr val="bg1"/>
                </a:solidFill>
                <a:latin typeface="Congenial Black" panose="02000503040000020004" pitchFamily="2" charset="0"/>
              </a:rPr>
              <a:t>Speak Vaheguru’s </a:t>
            </a:r>
            <a:r>
              <a:rPr lang="en-GB" sz="3800" dirty="0">
                <a:solidFill>
                  <a:schemeClr val="bg1"/>
                </a:solidFill>
                <a:latin typeface="Congenial Black" panose="02000503040000020004" pitchFamily="2" charset="0"/>
              </a:rPr>
              <a:t>praises who does everything what needs doing.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1">
            <a:extLst>
              <a:ext uri="{FF2B5EF4-FFF2-40B4-BE49-F238E27FC236}">
                <a16:creationId xmlns:a16="http://schemas.microsoft.com/office/drawing/2014/main" id="{E00A1607-D007-4CB8-9453-7EF561DF69C5}"/>
              </a:ext>
            </a:extLst>
          </p:cNvPr>
          <p:cNvSpPr/>
          <p:nvPr/>
        </p:nvSpPr>
        <p:spPr>
          <a:xfrm>
            <a:off x="595177" y="4297660"/>
            <a:ext cx="9016200" cy="95937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endParaRPr lang="en-GB" sz="4000" dirty="0">
              <a:solidFill>
                <a:schemeClr val="bg1"/>
              </a:solidFill>
              <a:effectLst>
                <a:glow rad="203200">
                  <a:schemeClr val="tx1">
                    <a:alpha val="80000"/>
                  </a:schemeClr>
                </a:glow>
              </a:effectLst>
            </a:endParaRPr>
          </a:p>
        </p:txBody>
      </p:sp>
      <p:sp>
        <p:nvSpPr>
          <p:cNvPr id="13" name="CustomShape 3">
            <a:extLst>
              <a:ext uri="{FF2B5EF4-FFF2-40B4-BE49-F238E27FC236}">
                <a16:creationId xmlns:a16="http://schemas.microsoft.com/office/drawing/2014/main" id="{19B53B6C-6C8D-4703-B5FF-3DE6ABDF7C3A}"/>
              </a:ext>
            </a:extLst>
          </p:cNvPr>
          <p:cNvSpPr/>
          <p:nvPr/>
        </p:nvSpPr>
        <p:spPr>
          <a:xfrm>
            <a:off x="40025" y="2041069"/>
            <a:ext cx="10160000" cy="211257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2000" dirty="0">
                <a:solidFill>
                  <a:schemeClr val="bg1"/>
                </a:solidFill>
                <a:latin typeface="Congenial Black" panose="02000503040000020004" pitchFamily="2" charset="0"/>
                <a:ea typeface="DejaVu Sans"/>
              </a:rPr>
              <a:t>There is One Supreme Power who is  the Truth the Giver of Knowledge &amp; Blessings:</a:t>
            </a:r>
            <a:br>
              <a:rPr lang="en-US" sz="2000" dirty="0">
                <a:solidFill>
                  <a:schemeClr val="bg1"/>
                </a:solidFill>
                <a:latin typeface="Congenial Black" panose="02000503040000020004" pitchFamily="2" charset="0"/>
                <a:ea typeface="DejaVu Sans"/>
              </a:rPr>
            </a:br>
            <a:endParaRPr lang="en-US" sz="1800" dirty="0">
              <a:solidFill>
                <a:schemeClr val="bg1"/>
              </a:solidFill>
              <a:latin typeface="Congenial Black" panose="02000503040000020004" pitchFamily="2" charset="0"/>
              <a:ea typeface="DejaVu Sans"/>
            </a:endParaRPr>
          </a:p>
          <a:p>
            <a:pPr algn="ctr">
              <a:lnSpc>
                <a:spcPct val="100000"/>
              </a:lnSpc>
            </a:pPr>
            <a:r>
              <a:rPr lang="en-US" sz="3800" i="1" dirty="0">
                <a:solidFill>
                  <a:schemeClr val="bg1"/>
                </a:solidFill>
                <a:latin typeface="Congenial Black" panose="02000503040000020004" pitchFamily="2" charset="0"/>
                <a:ea typeface="DejaVu Sans"/>
              </a:rPr>
              <a:t>‘Aasaa’ </a:t>
            </a:r>
            <a:r>
              <a:rPr lang="en-US" sz="3800" dirty="0">
                <a:solidFill>
                  <a:schemeClr val="bg1"/>
                </a:solidFill>
                <a:latin typeface="Congenial Black" panose="02000503040000020004" pitchFamily="2" charset="0"/>
                <a:ea typeface="DejaVu Sans"/>
              </a:rPr>
              <a:t>(mood of hope) by the First Guru: </a:t>
            </a:r>
            <a:br>
              <a:rPr lang="en-US" sz="4400" dirty="0">
                <a:solidFill>
                  <a:schemeClr val="bg1"/>
                </a:solidFill>
                <a:latin typeface="Congenial Black" panose="02000503040000020004" pitchFamily="2" charset="0"/>
                <a:ea typeface="DejaVu Sans"/>
              </a:rPr>
            </a:br>
            <a:r>
              <a:rPr lang="en-US" sz="3800" b="1" i="1" dirty="0">
                <a:solidFill>
                  <a:schemeClr val="bg1"/>
                </a:solidFill>
                <a:latin typeface="Congenial Black" panose="02000503040000020004" pitchFamily="2" charset="0"/>
                <a:ea typeface="DejaVu Sans"/>
              </a:rPr>
              <a:t>So Dar </a:t>
            </a:r>
            <a:r>
              <a:rPr lang="en-US" sz="3800" b="1" dirty="0">
                <a:solidFill>
                  <a:schemeClr val="bg1"/>
                </a:solidFill>
                <a:latin typeface="Congenial Black" panose="02000503040000020004" pitchFamily="2" charset="0"/>
                <a:ea typeface="DejaVu Sans"/>
              </a:rPr>
              <a:t>(The Door to Vaheguru) </a:t>
            </a:r>
          </a:p>
        </p:txBody>
      </p:sp>
      <p:pic>
        <p:nvPicPr>
          <p:cNvPr id="7" name="Picture 6">
            <a:extLst>
              <a:ext uri="{FF2B5EF4-FFF2-40B4-BE49-F238E27FC236}">
                <a16:creationId xmlns:a16="http://schemas.microsoft.com/office/drawing/2014/main" id="{9CDEAAEE-0844-4B66-911D-9A253E9FDDF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30000" contrast="40000"/>
                    </a14:imgEffect>
                  </a14:imgLayer>
                </a14:imgProps>
              </a:ext>
            </a:extLst>
          </a:blip>
          <a:srcRect l="29448" t="64994" r="44831" b="28554"/>
          <a:stretch/>
        </p:blipFill>
        <p:spPr bwMode="auto">
          <a:xfrm>
            <a:off x="-28875" y="-22820"/>
            <a:ext cx="10188874" cy="1584176"/>
          </a:xfrm>
          <a:prstGeom prst="rect">
            <a:avLst/>
          </a:prstGeom>
          <a:ln w="38100" cap="sq" cmpd="sng" algn="ctr">
            <a:no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8" name="Rectangle 2">
            <a:extLst>
              <a:ext uri="{FF2B5EF4-FFF2-40B4-BE49-F238E27FC236}">
                <a16:creationId xmlns:a16="http://schemas.microsoft.com/office/drawing/2014/main" id="{B3A3E887-97EB-4624-A44F-61E95AB96591}"/>
              </a:ext>
            </a:extLst>
          </p:cNvPr>
          <p:cNvSpPr txBox="1">
            <a:spLocks noChangeArrowheads="1"/>
          </p:cNvSpPr>
          <p:nvPr/>
        </p:nvSpPr>
        <p:spPr>
          <a:xfrm>
            <a:off x="23276" y="4153644"/>
            <a:ext cx="10136723" cy="648072"/>
          </a:xfrm>
          <a:prstGeom prst="rect">
            <a:avLst/>
          </a:prstGeom>
        </p:spPr>
        <p:txBody>
          <a:bodyPr/>
          <a:lstStyle>
            <a:lvl1pPr algn="ctr" rtl="0" eaLnBrk="0" fontAlgn="base" hangingPunct="0">
              <a:spcBef>
                <a:spcPct val="0"/>
              </a:spcBef>
              <a:spcAft>
                <a:spcPct val="0"/>
              </a:spcAft>
              <a:defRPr sz="3667">
                <a:solidFill>
                  <a:schemeClr val="tx2"/>
                </a:solidFill>
                <a:latin typeface="+mj-lt"/>
                <a:ea typeface="+mj-ea"/>
                <a:cs typeface="+mj-cs"/>
              </a:defRPr>
            </a:lvl1pPr>
            <a:lvl2pPr algn="ctr" rtl="0" eaLnBrk="0" fontAlgn="base" hangingPunct="0">
              <a:spcBef>
                <a:spcPct val="0"/>
              </a:spcBef>
              <a:spcAft>
                <a:spcPct val="0"/>
              </a:spcAft>
              <a:defRPr sz="3667">
                <a:solidFill>
                  <a:schemeClr val="tx2"/>
                </a:solidFill>
                <a:latin typeface="Times New Roman" pitchFamily="18" charset="0"/>
              </a:defRPr>
            </a:lvl2pPr>
            <a:lvl3pPr algn="ctr" rtl="0" eaLnBrk="0" fontAlgn="base" hangingPunct="0">
              <a:spcBef>
                <a:spcPct val="0"/>
              </a:spcBef>
              <a:spcAft>
                <a:spcPct val="0"/>
              </a:spcAft>
              <a:defRPr sz="3667">
                <a:solidFill>
                  <a:schemeClr val="tx2"/>
                </a:solidFill>
                <a:latin typeface="Times New Roman" pitchFamily="18" charset="0"/>
              </a:defRPr>
            </a:lvl3pPr>
            <a:lvl4pPr algn="ctr" rtl="0" eaLnBrk="0" fontAlgn="base" hangingPunct="0">
              <a:spcBef>
                <a:spcPct val="0"/>
              </a:spcBef>
              <a:spcAft>
                <a:spcPct val="0"/>
              </a:spcAft>
              <a:defRPr sz="3667">
                <a:solidFill>
                  <a:schemeClr val="tx2"/>
                </a:solidFill>
                <a:latin typeface="Times New Roman" pitchFamily="18" charset="0"/>
              </a:defRPr>
            </a:lvl4pPr>
            <a:lvl5pPr algn="ctr" rtl="0" eaLnBrk="0" fontAlgn="base" hangingPunct="0">
              <a:spcBef>
                <a:spcPct val="0"/>
              </a:spcBef>
              <a:spcAft>
                <a:spcPct val="0"/>
              </a:spcAft>
              <a:defRPr sz="3667">
                <a:solidFill>
                  <a:schemeClr val="tx2"/>
                </a:solidFill>
                <a:latin typeface="Times New Roman" pitchFamily="18" charset="0"/>
              </a:defRPr>
            </a:lvl5pPr>
            <a:lvl6pPr marL="380981" algn="ctr" rtl="0" fontAlgn="base">
              <a:spcBef>
                <a:spcPct val="0"/>
              </a:spcBef>
              <a:spcAft>
                <a:spcPct val="0"/>
              </a:spcAft>
              <a:defRPr sz="3667">
                <a:solidFill>
                  <a:schemeClr val="tx2"/>
                </a:solidFill>
                <a:latin typeface="Times New Roman" pitchFamily="18" charset="0"/>
              </a:defRPr>
            </a:lvl6pPr>
            <a:lvl7pPr marL="761963" algn="ctr" rtl="0" fontAlgn="base">
              <a:spcBef>
                <a:spcPct val="0"/>
              </a:spcBef>
              <a:spcAft>
                <a:spcPct val="0"/>
              </a:spcAft>
              <a:defRPr sz="3667">
                <a:solidFill>
                  <a:schemeClr val="tx2"/>
                </a:solidFill>
                <a:latin typeface="Times New Roman" pitchFamily="18" charset="0"/>
              </a:defRPr>
            </a:lvl7pPr>
            <a:lvl8pPr marL="1142942" algn="ctr" rtl="0" fontAlgn="base">
              <a:spcBef>
                <a:spcPct val="0"/>
              </a:spcBef>
              <a:spcAft>
                <a:spcPct val="0"/>
              </a:spcAft>
              <a:defRPr sz="3667">
                <a:solidFill>
                  <a:schemeClr val="tx2"/>
                </a:solidFill>
                <a:latin typeface="Times New Roman" pitchFamily="18" charset="0"/>
              </a:defRPr>
            </a:lvl8pPr>
            <a:lvl9pPr marL="1523924" algn="ctr" rtl="0" fontAlgn="base">
              <a:spcBef>
                <a:spcPct val="0"/>
              </a:spcBef>
              <a:spcAft>
                <a:spcPct val="0"/>
              </a:spcAft>
              <a:defRPr sz="3667">
                <a:solidFill>
                  <a:schemeClr val="tx2"/>
                </a:solidFill>
                <a:latin typeface="Times New Roman" pitchFamily="18" charset="0"/>
              </a:defRPr>
            </a:lvl9pPr>
          </a:lstStyle>
          <a:p>
            <a:pPr eaLnBrk="1" hangingPunct="1">
              <a:defRPr/>
            </a:pPr>
            <a:r>
              <a:rPr lang="en-GB" sz="4000" dirty="0">
                <a:solidFill>
                  <a:srgbClr val="99CCFF"/>
                </a:solidFill>
                <a:latin typeface="Congenial SemiBold" panose="02000503040000020004" pitchFamily="2" charset="0"/>
              </a:rPr>
              <a:t>ikk </a:t>
            </a:r>
            <a:r>
              <a:rPr lang="en-GB" sz="4000" dirty="0" err="1">
                <a:solidFill>
                  <a:srgbClr val="99CCFF"/>
                </a:solidFill>
                <a:latin typeface="Congenial SemiBold" panose="02000503040000020004" pitchFamily="2" charset="0"/>
              </a:rPr>
              <a:t>oh’ann</a:t>
            </a:r>
            <a:r>
              <a:rPr lang="en-GB" sz="4000" dirty="0">
                <a:solidFill>
                  <a:srgbClr val="99CCFF"/>
                </a:solidFill>
                <a:latin typeface="Congenial SemiBold" panose="02000503040000020004" pitchFamily="2" charset="0"/>
              </a:rPr>
              <a:t>-kaar, sat, </a:t>
            </a:r>
            <a:r>
              <a:rPr lang="en-GB" sz="4000" dirty="0" err="1">
                <a:solidFill>
                  <a:srgbClr val="99CCFF"/>
                </a:solidFill>
                <a:latin typeface="Congenial SemiBold" panose="02000503040000020004" pitchFamily="2" charset="0"/>
              </a:rPr>
              <a:t>gur’prasaad</a:t>
            </a:r>
            <a:r>
              <a:rPr lang="en-GB" sz="4000" dirty="0">
                <a:solidFill>
                  <a:srgbClr val="99CCFF"/>
                </a:solidFill>
                <a:latin typeface="Congenial SemiBold" panose="02000503040000020004" pitchFamily="2" charset="0"/>
              </a:rPr>
              <a:t>.</a:t>
            </a:r>
          </a:p>
          <a:p>
            <a:pPr eaLnBrk="1" hangingPunct="1">
              <a:defRPr/>
            </a:pPr>
            <a:r>
              <a:rPr lang="en-GB" sz="4000" dirty="0">
                <a:solidFill>
                  <a:srgbClr val="99CCFF"/>
                </a:solidFill>
                <a:latin typeface="Congenial SemiBold" panose="02000503040000020004" pitchFamily="2" charset="0"/>
              </a:rPr>
              <a:t>raag  </a:t>
            </a: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peh’laa</a:t>
            </a:r>
            <a:r>
              <a:rPr lang="en-GB" sz="4000" dirty="0">
                <a:solidFill>
                  <a:srgbClr val="99CCFF"/>
                </a:solidFill>
                <a:latin typeface="Congenial SemiBold" panose="02000503040000020004" pitchFamily="2" charset="0"/>
              </a:rPr>
              <a:t>,  so  dar.</a:t>
            </a:r>
          </a:p>
          <a:p>
            <a:pPr eaLnBrk="1" hangingPunct="1">
              <a:defRPr/>
            </a:pPr>
            <a:endParaRPr lang="fi-FI" sz="4000" kern="0" dirty="0">
              <a:solidFill>
                <a:srgbClr val="99CCFF"/>
              </a:solidFill>
              <a:latin typeface="Congenial SemiBold" panose="02000503040000020004" pitchFamily="2" charset="0"/>
            </a:endParaRPr>
          </a:p>
        </p:txBody>
      </p:sp>
      <p:pic>
        <p:nvPicPr>
          <p:cNvPr id="2" name="Picture 1">
            <a:extLst>
              <a:ext uri="{FF2B5EF4-FFF2-40B4-BE49-F238E27FC236}">
                <a16:creationId xmlns:a16="http://schemas.microsoft.com/office/drawing/2014/main" id="{076FEB34-51DF-D022-7A64-290BB8D31EEB}"/>
              </a:ext>
            </a:extLst>
          </p:cNvPr>
          <p:cNvPicPr>
            <a:picLocks noChangeAspect="1"/>
          </p:cNvPicPr>
          <p:nvPr/>
        </p:nvPicPr>
        <p:blipFill rotWithShape="1">
          <a:blip r:embed="rId5">
            <a:alphaModFix amt="50000"/>
            <a:extLst>
              <a:ext uri="{BEBA8EAE-BF5A-486C-A8C5-ECC9F3942E4B}">
                <a14:imgProps xmlns:a14="http://schemas.microsoft.com/office/drawing/2010/main">
                  <a14:imgLayer r:embed="rId4">
                    <a14:imgEffect>
                      <a14:artisticBlur radius="7"/>
                    </a14:imgEffect>
                    <a14:imgEffect>
                      <a14:sharpenSoften amount="25000"/>
                    </a14:imgEffect>
                    <a14:imgEffect>
                      <a14:brightnessContrast bright="30000" contrast="40000"/>
                    </a14:imgEffect>
                  </a14:imgLayer>
                </a14:imgProps>
              </a:ext>
            </a:extLst>
          </a:blip>
          <a:srcRect l="34528" t="68807" r="45658" b="28554"/>
          <a:stretch/>
        </p:blipFill>
        <p:spPr bwMode="auto">
          <a:xfrm>
            <a:off x="1983655" y="913284"/>
            <a:ext cx="7848873" cy="648072"/>
          </a:xfrm>
          <a:prstGeom prst="rect">
            <a:avLst/>
          </a:prstGeom>
          <a:ln w="38100" cap="sq" cmpd="sng" algn="ctr">
            <a:no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2494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4153644"/>
            <a:ext cx="10160000" cy="952500"/>
          </a:xfrm>
        </p:spPr>
        <p:txBody>
          <a:bodyPr/>
          <a:lstStyle/>
          <a:p>
            <a:pPr eaLnBrk="1" hangingPunct="1">
              <a:defRPr/>
            </a:pPr>
            <a:r>
              <a:rPr lang="en-GB" sz="4000" spc="-100" dirty="0">
                <a:solidFill>
                  <a:srgbClr val="99CCFF"/>
                </a:solidFill>
                <a:latin typeface="Congenial SemiBold" panose="02000503040000020004" pitchFamily="2" charset="0"/>
              </a:rPr>
              <a:t>so  </a:t>
            </a:r>
            <a:r>
              <a:rPr lang="en-GB" sz="4000" u="sng" spc="-100" dirty="0" err="1">
                <a:solidFill>
                  <a:srgbClr val="99CCFF"/>
                </a:solidFill>
                <a:latin typeface="Congenial SemiBold" panose="02000503040000020004" pitchFamily="2" charset="0"/>
              </a:rPr>
              <a:t>d</a:t>
            </a:r>
            <a:r>
              <a:rPr lang="en-GB" sz="4000" spc="-100" dirty="0" err="1">
                <a:solidFill>
                  <a:srgbClr val="99CCFF"/>
                </a:solidFill>
                <a:latin typeface="Congenial SemiBold" panose="02000503040000020004" pitchFamily="2" charset="0"/>
              </a:rPr>
              <a:t>ar</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ey’raa</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key’haa</a:t>
            </a:r>
            <a:r>
              <a:rPr lang="en-GB" sz="4000" spc="-100" dirty="0">
                <a:solidFill>
                  <a:srgbClr val="99CCFF"/>
                </a:solidFill>
                <a:latin typeface="Congenial SemiBold" panose="02000503040000020004" pitchFamily="2" charset="0"/>
              </a:rPr>
              <a:t>,  so  </a:t>
            </a:r>
            <a:r>
              <a:rPr lang="en-GB" sz="4000" u="sng" spc="-100" dirty="0" err="1">
                <a:solidFill>
                  <a:srgbClr val="99CCFF"/>
                </a:solidFill>
                <a:latin typeface="Congenial SemiBold" panose="02000503040000020004" pitchFamily="2" charset="0"/>
              </a:rPr>
              <a:t>gh</a:t>
            </a:r>
            <a:r>
              <a:rPr lang="en-GB" sz="4000" spc="-100" dirty="0" err="1">
                <a:solidFill>
                  <a:srgbClr val="99CCFF"/>
                </a:solidFill>
                <a:latin typeface="Congenial SemiBold" panose="02000503040000020004" pitchFamily="2" charset="0"/>
              </a:rPr>
              <a:t>ar</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key’haa</a:t>
            </a:r>
            <a:r>
              <a:rPr lang="en-GB" sz="4000" spc="-1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ji</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sarab</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samaaley</a:t>
            </a:r>
            <a:r>
              <a:rPr lang="en-GB" sz="4000" dirty="0">
                <a:solidFill>
                  <a:srgbClr val="99CCFF"/>
                </a:solidFill>
                <a:latin typeface="Congenial SemiBold" panose="02000503040000020004" pitchFamily="2" charset="0"/>
              </a:rPr>
              <a:t>. </a:t>
            </a:r>
          </a:p>
        </p:txBody>
      </p:sp>
      <p:sp>
        <p:nvSpPr>
          <p:cNvPr id="5123" name="Text Box 3"/>
          <p:cNvSpPr txBox="1">
            <a:spLocks noChangeArrowheads="1"/>
          </p:cNvSpPr>
          <p:nvPr/>
        </p:nvSpPr>
        <p:spPr bwMode="auto">
          <a:xfrm>
            <a:off x="1375834" y="237216"/>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so </a:t>
            </a:r>
            <a:r>
              <a:rPr lang="en-GB" sz="5400" dirty="0" err="1">
                <a:solidFill>
                  <a:srgbClr val="FFFF99"/>
                </a:solidFill>
                <a:latin typeface="GurbaniWebThick" panose="04040607000000020004" pitchFamily="82" charset="0"/>
              </a:rPr>
              <a:t>dru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kyhw</a:t>
            </a:r>
            <a:r>
              <a:rPr lang="en-GB" sz="5400" dirty="0">
                <a:solidFill>
                  <a:srgbClr val="FFFF99"/>
                </a:solidFill>
                <a:latin typeface="GurbaniWebThick" panose="04040607000000020004" pitchFamily="82" charset="0"/>
              </a:rPr>
              <a:t>  so </a:t>
            </a:r>
            <a:r>
              <a:rPr lang="en-GB" sz="5400" dirty="0" err="1">
                <a:solidFill>
                  <a:srgbClr val="FFFF99"/>
                </a:solidFill>
                <a:latin typeface="GurbaniWebThick" panose="04040607000000020004" pitchFamily="82" charset="0"/>
              </a:rPr>
              <a:t>Gru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kyhw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smwly</a:t>
            </a:r>
            <a:r>
              <a:rPr lang="en-GB" sz="5400" dirty="0">
                <a:solidFill>
                  <a:srgbClr val="FFFF99"/>
                </a:solidFill>
                <a:latin typeface="GurbaniWebThick" panose="04040607000000020004" pitchFamily="82" charset="0"/>
              </a:rPr>
              <a:t> ]</a:t>
            </a:r>
          </a:p>
        </p:txBody>
      </p:sp>
      <p:sp>
        <p:nvSpPr>
          <p:cNvPr id="5124" name="Text Box 4"/>
          <p:cNvSpPr txBox="1">
            <a:spLocks noChangeArrowheads="1"/>
          </p:cNvSpPr>
          <p:nvPr/>
        </p:nvSpPr>
        <p:spPr bwMode="auto">
          <a:xfrm>
            <a:off x="72008" y="2243688"/>
            <a:ext cx="10048552"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The world &amp; the special House where you sit &amp; take care everyone are so amazing!</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4137248"/>
            <a:ext cx="10160000" cy="952500"/>
          </a:xfrm>
        </p:spPr>
        <p:txBody>
          <a:bodyPr/>
          <a:lstStyle/>
          <a:p>
            <a:pPr eaLnBrk="1" hangingPunct="1">
              <a:defRPr/>
            </a:pPr>
            <a:r>
              <a:rPr lang="en-GB" sz="4000" spc="-100" dirty="0" err="1">
                <a:solidFill>
                  <a:srgbClr val="99CCFF"/>
                </a:solidFill>
                <a:latin typeface="Congenial SemiBold" panose="02000503040000020004" pitchFamily="2" charset="0"/>
              </a:rPr>
              <a:t>vaajey</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ey’rey</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naa</a:t>
            </a:r>
            <a:r>
              <a:rPr lang="en-GB" sz="4000" u="sng" spc="-100" dirty="0" err="1">
                <a:solidFill>
                  <a:srgbClr val="99CCFF"/>
                </a:solidFill>
                <a:latin typeface="Congenial SemiBold" panose="02000503040000020004" pitchFamily="2" charset="0"/>
              </a:rPr>
              <a:t>d</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aney’k</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asann’</a:t>
            </a:r>
            <a:r>
              <a:rPr lang="en-GB" sz="4000" u="sng" spc="-100" dirty="0" err="1">
                <a:solidFill>
                  <a:srgbClr val="99CCFF"/>
                </a:solidFill>
                <a:latin typeface="Congenial SemiBold" panose="02000503040000020004" pitchFamily="2" charset="0"/>
              </a:rPr>
              <a:t>kh</a:t>
            </a:r>
            <a:r>
              <a:rPr lang="en-GB" sz="4000" spc="-100" dirty="0" err="1">
                <a:solidFill>
                  <a:srgbClr val="99CCFF"/>
                </a:solidFill>
                <a:latin typeface="Congenial SemiBold" panose="02000503040000020004" pitchFamily="2" charset="0"/>
              </a:rPr>
              <a:t>aa</a:t>
            </a:r>
            <a:r>
              <a:rPr lang="en-GB" sz="4000" spc="-10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key’</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vaavaN’haarey</a:t>
            </a:r>
            <a:r>
              <a:rPr lang="en-GB" sz="4000" dirty="0">
                <a:solidFill>
                  <a:srgbClr val="99CCFF"/>
                </a:solidFill>
                <a:latin typeface="Congenial SemiBold" panose="02000503040000020004" pitchFamily="2" charset="0"/>
              </a:rPr>
              <a:t>. </a:t>
            </a:r>
          </a:p>
        </p:txBody>
      </p:sp>
      <p:sp>
        <p:nvSpPr>
          <p:cNvPr id="6147"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vwjy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Anyk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AsMKw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kyqy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vwvxhwry</a:t>
            </a:r>
            <a:r>
              <a:rPr lang="en-GB" sz="5400" dirty="0">
                <a:solidFill>
                  <a:srgbClr val="FFFF99"/>
                </a:solidFill>
                <a:latin typeface="GurbaniWebThick" panose="04040607000000020004" pitchFamily="82" charset="0"/>
              </a:rPr>
              <a:t> ]</a:t>
            </a:r>
          </a:p>
        </p:txBody>
      </p:sp>
      <p:sp>
        <p:nvSpPr>
          <p:cNvPr id="6148"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Endless beautiful music comes from You, that is played by so many musicians.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4009628"/>
            <a:ext cx="10160000" cy="952500"/>
          </a:xfrm>
        </p:spPr>
        <p:txBody>
          <a:bodyPr/>
          <a:lstStyle/>
          <a:p>
            <a:pPr eaLnBrk="1" hangingPunct="1">
              <a:defRPr/>
            </a:pPr>
            <a:r>
              <a:rPr lang="en-GB" sz="4000" spc="-100" dirty="0" err="1">
                <a:solidFill>
                  <a:srgbClr val="99CCFF"/>
                </a:solidFill>
                <a:latin typeface="Congenial SemiBold" panose="02000503040000020004" pitchFamily="2" charset="0"/>
              </a:rPr>
              <a:t>key’</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ey</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ey’rey</a:t>
            </a:r>
            <a:r>
              <a:rPr lang="en-GB" sz="4000" spc="-100" dirty="0">
                <a:solidFill>
                  <a:srgbClr val="99CCFF"/>
                </a:solidFill>
                <a:latin typeface="Congenial SemiBold" panose="02000503040000020004" pitchFamily="2" charset="0"/>
              </a:rPr>
              <a:t>  raag  </a:t>
            </a:r>
            <a:r>
              <a:rPr lang="en-GB" sz="4000" spc="-100" dirty="0" err="1">
                <a:solidFill>
                  <a:srgbClr val="99CCFF"/>
                </a:solidFill>
                <a:latin typeface="Congenial SemiBold" panose="02000503040000020004" pitchFamily="2" charset="0"/>
              </a:rPr>
              <a:t>paree</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si’o</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kehee’eh</a:t>
            </a:r>
            <a:r>
              <a:rPr lang="en-GB" sz="4000" spc="-10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key’</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gaavaN’haarey</a:t>
            </a:r>
            <a:r>
              <a:rPr lang="en-GB" sz="4000" dirty="0">
                <a:solidFill>
                  <a:srgbClr val="99CCFF"/>
                </a:solidFill>
                <a:latin typeface="Congenial SemiBold" panose="02000503040000020004" pitchFamily="2" charset="0"/>
              </a:rPr>
              <a:t>. </a:t>
            </a:r>
          </a:p>
        </p:txBody>
      </p:sp>
      <p:sp>
        <p:nvSpPr>
          <p:cNvPr id="717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kyqy</a:t>
            </a:r>
            <a:r>
              <a:rPr lang="en-GB" sz="5400" dirty="0">
                <a:solidFill>
                  <a:srgbClr val="FFFF99"/>
                </a:solidFill>
                <a:latin typeface="GurbaniWebThick" panose="04040607000000020004" pitchFamily="82" charset="0"/>
              </a:rPr>
              <a:t> qyry rwg </a:t>
            </a:r>
            <a:r>
              <a:rPr lang="en-GB" sz="5400" dirty="0" err="1">
                <a:solidFill>
                  <a:srgbClr val="FFFF99"/>
                </a:solidFill>
                <a:latin typeface="GurbaniWebThick" panose="04040607000000020004" pitchFamily="82" charset="0"/>
              </a:rPr>
              <a:t>prI</a:t>
            </a:r>
            <a:r>
              <a:rPr lang="en-GB" sz="5400" dirty="0">
                <a:solidFill>
                  <a:srgbClr val="FFFF99"/>
                </a:solidFill>
                <a:latin typeface="GurbaniWebThick" panose="04040607000000020004" pitchFamily="82" charset="0"/>
              </a:rPr>
              <a:t> isau khIAih </a:t>
            </a:r>
          </a:p>
          <a:p>
            <a:pPr algn="ctr">
              <a:defRPr/>
            </a:pPr>
            <a:r>
              <a:rPr lang="en-GB" sz="5400" dirty="0" err="1">
                <a:solidFill>
                  <a:srgbClr val="FFFF99"/>
                </a:solidFill>
                <a:latin typeface="GurbaniWebThick" panose="04040607000000020004" pitchFamily="82" charset="0"/>
              </a:rPr>
              <a:t>kyqy</a:t>
            </a:r>
            <a:r>
              <a:rPr lang="en-GB" sz="5400" dirty="0">
                <a:solidFill>
                  <a:srgbClr val="FFFF99"/>
                </a:solidFill>
                <a:latin typeface="GurbaniWebThick" panose="04040607000000020004" pitchFamily="82" charset="0"/>
              </a:rPr>
              <a:t> qyry </a:t>
            </a:r>
            <a:r>
              <a:rPr lang="en-GB" sz="5400" dirty="0" err="1">
                <a:solidFill>
                  <a:srgbClr val="FFFF99"/>
                </a:solidFill>
                <a:latin typeface="GurbaniWebThick" panose="04040607000000020004" pitchFamily="82" charset="0"/>
              </a:rPr>
              <a:t>gwvxhwry</a:t>
            </a:r>
            <a:r>
              <a:rPr lang="en-GB" sz="5400" dirty="0">
                <a:solidFill>
                  <a:srgbClr val="FFFF99"/>
                </a:solidFill>
                <a:latin typeface="GurbaniWebThick" panose="04040607000000020004" pitchFamily="82" charset="0"/>
              </a:rPr>
              <a:t> ]</a:t>
            </a:r>
          </a:p>
        </p:txBody>
      </p:sp>
      <p:sp>
        <p:nvSpPr>
          <p:cNvPr id="7172" name="Text Box 4"/>
          <p:cNvSpPr txBox="1">
            <a:spLocks noChangeArrowheads="1"/>
          </p:cNvSpPr>
          <p:nvPr/>
        </p:nvSpPr>
        <p:spPr bwMode="auto">
          <a:xfrm>
            <a:off x="255464" y="2315696"/>
            <a:ext cx="972108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Countless musicians use countless musical tunes to sing of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209256"/>
            <a:ext cx="10159999" cy="952500"/>
          </a:xfrm>
        </p:spPr>
        <p:txBody>
          <a:bodyPr/>
          <a:lstStyle/>
          <a:p>
            <a:pPr eaLnBrk="1" hangingPunct="1">
              <a:defRPr/>
            </a:pPr>
            <a:r>
              <a:rPr lang="en-GB" sz="4000" spc="-150" dirty="0" err="1">
                <a:solidFill>
                  <a:srgbClr val="99CCFF"/>
                </a:solidFill>
                <a:latin typeface="Congenial SemiBold" panose="02000503040000020004" pitchFamily="2" charset="0"/>
              </a:rPr>
              <a:t>gaavan</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’no</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pavaN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paaNee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bai’san</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ar</a:t>
            </a:r>
            <a:r>
              <a:rPr lang="en-GB" sz="4000" spc="-15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gaa’vai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raajaa</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aram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u’aarey</a:t>
            </a:r>
            <a:r>
              <a:rPr lang="en-GB" sz="4000" dirty="0">
                <a:solidFill>
                  <a:srgbClr val="99CCFF"/>
                </a:solidFill>
                <a:latin typeface="Congenial SemiBold" panose="02000503040000020004" pitchFamily="2" charset="0"/>
              </a:rPr>
              <a:t>. </a:t>
            </a:r>
          </a:p>
        </p:txBody>
      </p:sp>
      <p:sp>
        <p:nvSpPr>
          <p:cNvPr id="8195"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pvxu</a:t>
            </a:r>
            <a:r>
              <a:rPr lang="en-GB" sz="5400" dirty="0">
                <a:solidFill>
                  <a:srgbClr val="FFFF99"/>
                </a:solidFill>
                <a:latin typeface="GurbaniWebThick" panose="04040607000000020004" pitchFamily="82" charset="0"/>
              </a:rPr>
              <a:t> pwxI </a:t>
            </a:r>
            <a:r>
              <a:rPr lang="en-GB" sz="5400" dirty="0" err="1">
                <a:solidFill>
                  <a:srgbClr val="FFFF99"/>
                </a:solidFill>
                <a:latin typeface="GurbaniWebThick" panose="04040607000000020004" pitchFamily="82" charset="0"/>
              </a:rPr>
              <a:t>bYsMqru</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gwvY rwjw Drmu </a:t>
            </a:r>
            <a:r>
              <a:rPr lang="en-GB" sz="5400" dirty="0" err="1">
                <a:solidFill>
                  <a:srgbClr val="FFFF99"/>
                </a:solidFill>
                <a:latin typeface="GurbaniWebThick" panose="04040607000000020004" pitchFamily="82" charset="0"/>
              </a:rPr>
              <a:t>duAwry</a:t>
            </a:r>
            <a:r>
              <a:rPr lang="en-GB" sz="5400" dirty="0">
                <a:solidFill>
                  <a:srgbClr val="FFFF99"/>
                </a:solidFill>
                <a:latin typeface="GurbaniWebThick" panose="04040607000000020004" pitchFamily="82" charset="0"/>
              </a:rPr>
              <a:t> ]</a:t>
            </a:r>
          </a:p>
        </p:txBody>
      </p:sp>
      <p:sp>
        <p:nvSpPr>
          <p:cNvPr id="8196" name="Text Box 4"/>
          <p:cNvSpPr txBox="1">
            <a:spLocks noChangeArrowheads="1"/>
          </p:cNvSpPr>
          <p:nvPr/>
        </p:nvSpPr>
        <p:spPr bwMode="auto">
          <a:xfrm>
            <a:off x="72008" y="2315696"/>
            <a:ext cx="9976544"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Wind, water, fire, &amp; the special Judge who stands at Your Door, all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4081636"/>
            <a:ext cx="10159999" cy="952500"/>
          </a:xfrm>
        </p:spPr>
        <p:txBody>
          <a:bodyPr/>
          <a:lstStyle/>
          <a:p>
            <a:pPr eaLnBrk="1" hangingPunct="1">
              <a:defRPr/>
            </a:pPr>
            <a:r>
              <a:rPr lang="en-GB" sz="4000" spc="-50" dirty="0" err="1">
                <a:solidFill>
                  <a:srgbClr val="99CCFF"/>
                </a:solidFill>
                <a:latin typeface="Congenial SemiBold" panose="02000503040000020004" pitchFamily="2" charset="0"/>
              </a:rPr>
              <a:t>gaavan</a:t>
            </a:r>
            <a:r>
              <a:rPr lang="en-GB" sz="4000" spc="-50" dirty="0">
                <a:solidFill>
                  <a:srgbClr val="99CCFF"/>
                </a:solidFill>
                <a:latin typeface="Congenial SemiBold" panose="02000503040000020004" pitchFamily="2" charset="0"/>
              </a:rPr>
              <a:t>  </a:t>
            </a:r>
            <a:r>
              <a:rPr lang="en-GB" sz="4000" u="sng" spc="-50" dirty="0" err="1">
                <a:solidFill>
                  <a:srgbClr val="99CCFF"/>
                </a:solidFill>
                <a:latin typeface="Congenial SemiBold" panose="02000503040000020004" pitchFamily="2" charset="0"/>
              </a:rPr>
              <a:t>t</a:t>
            </a:r>
            <a:r>
              <a:rPr lang="en-GB" sz="4000" spc="-50" dirty="0" err="1">
                <a:solidFill>
                  <a:srgbClr val="99CCFF"/>
                </a:solidFill>
                <a:latin typeface="Congenial SemiBold" panose="02000503040000020004" pitchFamily="2" charset="0"/>
              </a:rPr>
              <a:t>u</a:t>
            </a:r>
            <a:r>
              <a:rPr lang="en-GB" sz="4000" u="sng" spc="-50" dirty="0" err="1">
                <a:solidFill>
                  <a:srgbClr val="99CCFF"/>
                </a:solidFill>
                <a:latin typeface="Congenial SemiBold" panose="02000503040000020004" pitchFamily="2" charset="0"/>
              </a:rPr>
              <a:t>Dh</a:t>
            </a:r>
            <a:r>
              <a:rPr lang="en-GB" sz="4000" spc="-50" dirty="0" err="1">
                <a:solidFill>
                  <a:srgbClr val="99CCFF"/>
                </a:solidFill>
                <a:latin typeface="Congenial SemiBold" panose="02000503040000020004" pitchFamily="2" charset="0"/>
              </a:rPr>
              <a:t>’no</a:t>
            </a:r>
            <a:r>
              <a:rPr lang="en-GB" sz="4000" spc="-50" dirty="0">
                <a:solidFill>
                  <a:srgbClr val="99CCFF"/>
                </a:solidFill>
                <a:latin typeface="Congenial SemiBold" panose="02000503040000020004" pitchFamily="2" charset="0"/>
              </a:rPr>
              <a:t>  </a:t>
            </a:r>
            <a:r>
              <a:rPr lang="en-GB" sz="4000" u="sng" spc="-50" dirty="0">
                <a:solidFill>
                  <a:srgbClr val="99CCFF"/>
                </a:solidFill>
                <a:latin typeface="Congenial SemiBold" panose="02000503040000020004" pitchFamily="2" charset="0"/>
              </a:rPr>
              <a:t>ch</a:t>
            </a:r>
            <a:r>
              <a:rPr lang="en-GB" sz="4000" spc="-50" dirty="0">
                <a:solidFill>
                  <a:srgbClr val="99CCFF"/>
                </a:solidFill>
                <a:latin typeface="Congenial SemiBold" panose="02000503040000020004" pitchFamily="2" charset="0"/>
              </a:rPr>
              <a:t>i</a:t>
            </a:r>
            <a:r>
              <a:rPr lang="en-GB" sz="4000" u="sng" spc="-50" dirty="0">
                <a:solidFill>
                  <a:srgbClr val="99CCFF"/>
                </a:solidFill>
                <a:latin typeface="Congenial SemiBold" panose="02000503040000020004" pitchFamily="2" charset="0"/>
              </a:rPr>
              <a:t>t</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gupa</a:t>
            </a:r>
            <a:r>
              <a:rPr lang="en-GB" sz="4000" u="sng" spc="-50" dirty="0" err="1">
                <a:solidFill>
                  <a:srgbClr val="99CCFF"/>
                </a:solidFill>
                <a:latin typeface="Congenial SemiBold" panose="02000503040000020004" pitchFamily="2" charset="0"/>
              </a:rPr>
              <a:t>t</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li</a:t>
            </a:r>
            <a:r>
              <a:rPr lang="en-GB" sz="4000" u="sng" spc="-50" dirty="0" err="1">
                <a:solidFill>
                  <a:srgbClr val="99CCFF"/>
                </a:solidFill>
                <a:latin typeface="Congenial SemiBold" panose="02000503040000020004" pitchFamily="2" charset="0"/>
              </a:rPr>
              <a:t>kh</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jaaNan</a:t>
            </a:r>
            <a:r>
              <a:rPr lang="en-GB" sz="4000" spc="-5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li</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li</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aram  </a:t>
            </a:r>
            <a:r>
              <a:rPr lang="en-GB" sz="4000" dirty="0" err="1">
                <a:solidFill>
                  <a:srgbClr val="99CCFF"/>
                </a:solidFill>
                <a:latin typeface="Congenial SemiBold" panose="02000503040000020004" pitchFamily="2" charset="0"/>
              </a:rPr>
              <a:t>bee’</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aarey</a:t>
            </a:r>
            <a:r>
              <a:rPr lang="en-GB" sz="4000" dirty="0">
                <a:solidFill>
                  <a:srgbClr val="99CCFF"/>
                </a:solidFill>
                <a:latin typeface="Congenial SemiBold" panose="02000503040000020004" pitchFamily="2" charset="0"/>
              </a:rPr>
              <a:t>. </a:t>
            </a:r>
          </a:p>
        </p:txBody>
      </p:sp>
      <p:sp>
        <p:nvSpPr>
          <p:cNvPr id="9219" name="Text Box 3"/>
          <p:cNvSpPr txBox="1">
            <a:spLocks noChangeArrowheads="1"/>
          </p:cNvSpPr>
          <p:nvPr/>
        </p:nvSpPr>
        <p:spPr bwMode="auto">
          <a:xfrm>
            <a:off x="0" y="355683"/>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icqu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gupqu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iliK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jwxin</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iliK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iliK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Drmu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bIcwry</a:t>
            </a:r>
            <a:r>
              <a:rPr lang="en-GB" sz="5400" dirty="0">
                <a:solidFill>
                  <a:srgbClr val="FFFF99"/>
                </a:solidFill>
                <a:latin typeface="GurbaniWebThick" panose="04040607000000020004" pitchFamily="82" charset="0"/>
              </a:rPr>
              <a:t> ]</a:t>
            </a:r>
          </a:p>
        </p:txBody>
      </p:sp>
      <p:sp>
        <p:nvSpPr>
          <p:cNvPr id="9220" name="Text Box 4"/>
          <p:cNvSpPr txBox="1">
            <a:spLocks noChangeArrowheads="1"/>
          </p:cNvSpPr>
          <p:nvPr/>
        </p:nvSpPr>
        <p:spPr bwMode="auto">
          <a:xfrm>
            <a:off x="0" y="2243688"/>
            <a:ext cx="10159999"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The powers that record what we do good &amp; bad for judgment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4081636"/>
            <a:ext cx="10160000" cy="952500"/>
          </a:xfrm>
        </p:spPr>
        <p:txBody>
          <a:bodyPr/>
          <a:lstStyle/>
          <a:p>
            <a:pPr eaLnBrk="1" hangingPunct="1">
              <a:defRPr/>
            </a:pPr>
            <a:r>
              <a:rPr lang="en-GB" sz="4000" spc="-180" dirty="0" err="1">
                <a:solidFill>
                  <a:srgbClr val="99CCFF"/>
                </a:solidFill>
                <a:latin typeface="Congenial SemiBold" panose="02000503040000020004" pitchFamily="2" charset="0"/>
              </a:rPr>
              <a:t>gaavan</a:t>
            </a:r>
            <a:r>
              <a:rPr lang="en-GB" sz="4000" spc="-180" dirty="0">
                <a:solidFill>
                  <a:srgbClr val="99CCFF"/>
                </a:solidFill>
                <a:latin typeface="Congenial SemiBold" panose="02000503040000020004" pitchFamily="2" charset="0"/>
              </a:rPr>
              <a:t>  </a:t>
            </a:r>
            <a:r>
              <a:rPr lang="en-GB" sz="4000" u="sng" spc="-180" dirty="0" err="1">
                <a:solidFill>
                  <a:srgbClr val="99CCFF"/>
                </a:solidFill>
                <a:latin typeface="Congenial SemiBold" panose="02000503040000020004" pitchFamily="2" charset="0"/>
              </a:rPr>
              <a:t>t</a:t>
            </a:r>
            <a:r>
              <a:rPr lang="en-GB" sz="4000" spc="-180" dirty="0" err="1">
                <a:solidFill>
                  <a:srgbClr val="99CCFF"/>
                </a:solidFill>
                <a:latin typeface="Congenial SemiBold" panose="02000503040000020004" pitchFamily="2" charset="0"/>
              </a:rPr>
              <a:t>u</a:t>
            </a:r>
            <a:r>
              <a:rPr lang="en-GB" sz="4000" u="sng" spc="-180" dirty="0" err="1">
                <a:solidFill>
                  <a:srgbClr val="99CCFF"/>
                </a:solidFill>
                <a:latin typeface="Congenial SemiBold" panose="02000503040000020004" pitchFamily="2" charset="0"/>
              </a:rPr>
              <a:t>Dh</a:t>
            </a:r>
            <a:r>
              <a:rPr lang="en-GB" sz="4000" spc="-180" dirty="0" err="1">
                <a:solidFill>
                  <a:srgbClr val="99CCFF"/>
                </a:solidFill>
                <a:latin typeface="Congenial SemiBold" panose="02000503040000020004" pitchFamily="2" charset="0"/>
              </a:rPr>
              <a:t>’no</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ee’</a:t>
            </a:r>
            <a:r>
              <a:rPr lang="en-GB" sz="4000" u="sng" spc="-180" dirty="0" err="1">
                <a:solidFill>
                  <a:srgbClr val="99CCFF"/>
                </a:solidFill>
                <a:latin typeface="Congenial SemiBold" panose="02000503040000020004" pitchFamily="2" charset="0"/>
              </a:rPr>
              <a:t>sh</a:t>
            </a:r>
            <a:r>
              <a:rPr lang="en-GB" sz="4000" spc="-180" dirty="0" err="1">
                <a:solidFill>
                  <a:srgbClr val="99CCFF"/>
                </a:solidFill>
                <a:latin typeface="Congenial SemiBold" panose="02000503040000020004" pitchFamily="2" charset="0"/>
              </a:rPr>
              <a:t>ar</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brah’maa</a:t>
            </a:r>
            <a:r>
              <a:rPr lang="en-GB" sz="4000" spc="-180" dirty="0">
                <a:solidFill>
                  <a:srgbClr val="99CCFF"/>
                </a:solidFill>
                <a:latin typeface="Congenial SemiBold" panose="02000503040000020004" pitchFamily="2" charset="0"/>
              </a:rPr>
              <a:t>  </a:t>
            </a:r>
            <a:r>
              <a:rPr lang="en-GB" sz="4000" u="sng" spc="-180" dirty="0" err="1">
                <a:solidFill>
                  <a:srgbClr val="99CCFF"/>
                </a:solidFill>
                <a:latin typeface="Congenial SemiBold" panose="02000503040000020004" pitchFamily="2" charset="0"/>
              </a:rPr>
              <a:t>d</a:t>
            </a:r>
            <a:r>
              <a:rPr lang="en-GB" sz="4000" spc="-180" dirty="0" err="1">
                <a:solidFill>
                  <a:srgbClr val="99CCFF"/>
                </a:solidFill>
                <a:latin typeface="Congenial SemiBold" panose="02000503040000020004" pitchFamily="2" charset="0"/>
              </a:rPr>
              <a:t>ey’vee</a:t>
            </a:r>
            <a:r>
              <a:rPr lang="en-GB" sz="4000" spc="-18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so’han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savaa’rey</a:t>
            </a:r>
            <a:r>
              <a:rPr lang="en-GB" sz="4000" dirty="0">
                <a:solidFill>
                  <a:srgbClr val="99CCFF"/>
                </a:solidFill>
                <a:latin typeface="Congenial SemiBold" panose="02000503040000020004" pitchFamily="2" charset="0"/>
              </a:rPr>
              <a:t>. </a:t>
            </a:r>
          </a:p>
        </p:txBody>
      </p:sp>
      <p:sp>
        <p:nvSpPr>
          <p:cNvPr id="10243"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eIsru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bRhmw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dyvI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sohin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svwry</a:t>
            </a:r>
            <a:r>
              <a:rPr lang="en-GB" sz="5400" dirty="0">
                <a:solidFill>
                  <a:srgbClr val="FFFF99"/>
                </a:solidFill>
                <a:latin typeface="GurbaniWebThick" panose="04040607000000020004" pitchFamily="82" charset="0"/>
              </a:rPr>
              <a:t> ]</a:t>
            </a:r>
          </a:p>
        </p:txBody>
      </p:sp>
      <p:sp>
        <p:nvSpPr>
          <p:cNvPr id="10244" name="Text Box 4"/>
          <p:cNvSpPr txBox="1">
            <a:spLocks noChangeArrowheads="1"/>
          </p:cNvSpPr>
          <p:nvPr/>
        </p:nvSpPr>
        <p:spPr bwMode="auto">
          <a:xfrm>
            <a:off x="111448" y="2171680"/>
            <a:ext cx="9976544"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Forces made by You with the roles to destroy, create &amp; others,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4167188"/>
            <a:ext cx="10160000" cy="952500"/>
          </a:xfrm>
        </p:spPr>
        <p:txBody>
          <a:bodyPr/>
          <a:lstStyle/>
          <a:p>
            <a:pPr eaLnBrk="1" hangingPunct="1">
              <a:defRPr/>
            </a:pPr>
            <a:r>
              <a:rPr lang="en-GB" sz="4000" spc="-180" dirty="0" err="1">
                <a:solidFill>
                  <a:srgbClr val="99CCFF"/>
                </a:solidFill>
                <a:latin typeface="Congenial SemiBold" panose="02000503040000020004" pitchFamily="2" charset="0"/>
              </a:rPr>
              <a:t>gaavan</a:t>
            </a:r>
            <a:r>
              <a:rPr lang="en-GB" sz="4000" spc="-180" dirty="0">
                <a:solidFill>
                  <a:srgbClr val="99CCFF"/>
                </a:solidFill>
                <a:latin typeface="Congenial SemiBold" panose="02000503040000020004" pitchFamily="2" charset="0"/>
              </a:rPr>
              <a:t>  </a:t>
            </a:r>
            <a:r>
              <a:rPr lang="en-GB" sz="4000" u="sng" spc="-180" dirty="0" err="1">
                <a:solidFill>
                  <a:srgbClr val="99CCFF"/>
                </a:solidFill>
                <a:latin typeface="Congenial SemiBold" panose="02000503040000020004" pitchFamily="2" charset="0"/>
              </a:rPr>
              <a:t>t</a:t>
            </a:r>
            <a:r>
              <a:rPr lang="en-GB" sz="4000" spc="-180" dirty="0" err="1">
                <a:solidFill>
                  <a:srgbClr val="99CCFF"/>
                </a:solidFill>
                <a:latin typeface="Congenial SemiBold" panose="02000503040000020004" pitchFamily="2" charset="0"/>
              </a:rPr>
              <a:t>u</a:t>
            </a:r>
            <a:r>
              <a:rPr lang="en-GB" sz="4000" u="sng" spc="-180" dirty="0" err="1">
                <a:solidFill>
                  <a:srgbClr val="99CCFF"/>
                </a:solidFill>
                <a:latin typeface="Congenial SemiBold" panose="02000503040000020004" pitchFamily="2" charset="0"/>
              </a:rPr>
              <a:t>Dh</a:t>
            </a:r>
            <a:r>
              <a:rPr lang="en-GB" sz="4000" spc="-180" dirty="0" err="1">
                <a:solidFill>
                  <a:srgbClr val="99CCFF"/>
                </a:solidFill>
                <a:latin typeface="Congenial SemiBold" panose="02000503040000020004" pitchFamily="2" charset="0"/>
              </a:rPr>
              <a:t>’no</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in</a:t>
            </a:r>
            <a:r>
              <a:rPr lang="en-GB" sz="4000" u="sng" spc="-180" dirty="0" err="1">
                <a:solidFill>
                  <a:srgbClr val="99CCFF"/>
                </a:solidFill>
                <a:latin typeface="Congenial SemiBold" panose="02000503040000020004" pitchFamily="2" charset="0"/>
              </a:rPr>
              <a:t>d</a:t>
            </a:r>
            <a:r>
              <a:rPr lang="en-GB" sz="4000" spc="-180" dirty="0" err="1">
                <a:solidFill>
                  <a:srgbClr val="99CCFF"/>
                </a:solidFill>
                <a:latin typeface="Congenial SemiBold" panose="02000503040000020004" pitchFamily="2" charset="0"/>
              </a:rPr>
              <a:t>ar</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in’</a:t>
            </a:r>
            <a:r>
              <a:rPr lang="en-GB" sz="4000" u="sng" spc="-180" dirty="0" err="1">
                <a:solidFill>
                  <a:srgbClr val="99CCFF"/>
                </a:solidFill>
                <a:latin typeface="Congenial SemiBold" panose="02000503040000020004" pitchFamily="2" charset="0"/>
              </a:rPr>
              <a:t>d</a:t>
            </a:r>
            <a:r>
              <a:rPr lang="en-GB" sz="4000" spc="-180" dirty="0" err="1">
                <a:solidFill>
                  <a:srgbClr val="99CCFF"/>
                </a:solidFill>
                <a:latin typeface="Congenial SemiBold" panose="02000503040000020004" pitchFamily="2" charset="0"/>
              </a:rPr>
              <a:t>raasaN</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bai’</a:t>
            </a:r>
            <a:r>
              <a:rPr lang="en-GB" sz="4000" u="sng" spc="-180" dirty="0" err="1">
                <a:solidFill>
                  <a:srgbClr val="99CCFF"/>
                </a:solidFill>
                <a:latin typeface="Congenial SemiBold" panose="02000503040000020004" pitchFamily="2" charset="0"/>
              </a:rPr>
              <a:t>tth</a:t>
            </a:r>
            <a:r>
              <a:rPr lang="en-GB" sz="4000" spc="-180" dirty="0" err="1">
                <a:solidFill>
                  <a:srgbClr val="99CCFF"/>
                </a:solidFill>
                <a:latin typeface="Congenial SemiBold" panose="02000503040000020004" pitchFamily="2" charset="0"/>
              </a:rPr>
              <a:t>ey</a:t>
            </a:r>
            <a:r>
              <a:rPr lang="en-GB" sz="4000" spc="-180" dirty="0">
                <a:solidFill>
                  <a:srgbClr val="99CCFF"/>
                </a:solidFill>
                <a:latin typeface="Congenial SemiBold" panose="02000503040000020004" pitchFamily="2" charset="0"/>
              </a:rPr>
              <a:t>,</a:t>
            </a:r>
            <a:r>
              <a:rPr lang="en-GB" sz="4000" spc="-20" dirty="0">
                <a:solidFill>
                  <a:srgbClr val="99CCFF"/>
                </a:solidFill>
                <a:latin typeface="Congenial SemiBold" panose="02000503040000020004" pitchFamily="2" charset="0"/>
              </a:rPr>
              <a:t> </a:t>
            </a:r>
            <a:br>
              <a:rPr lang="en-GB" sz="4000" spc="-2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dev’</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iyaa</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ar  </a:t>
            </a:r>
            <a:r>
              <a:rPr lang="en-GB" sz="4000" dirty="0" err="1">
                <a:solidFill>
                  <a:srgbClr val="99CCFF"/>
                </a:solidFill>
                <a:latin typeface="Congenial SemiBold" panose="02000503040000020004" pitchFamily="2" charset="0"/>
              </a:rPr>
              <a:t>naaley</a:t>
            </a:r>
            <a:r>
              <a:rPr lang="en-GB" sz="4000" dirty="0">
                <a:solidFill>
                  <a:srgbClr val="99CCFF"/>
                </a:solidFill>
                <a:latin typeface="Congenial SemiBold" panose="02000503040000020004" pitchFamily="2" charset="0"/>
              </a:rPr>
              <a:t>. </a:t>
            </a:r>
          </a:p>
        </p:txBody>
      </p:sp>
      <p:sp>
        <p:nvSpPr>
          <p:cNvPr id="11267"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ieMdR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ieMdRwsix</a:t>
            </a:r>
            <a:r>
              <a:rPr lang="en-GB" sz="5400" dirty="0">
                <a:solidFill>
                  <a:srgbClr val="FFFF99"/>
                </a:solidFill>
                <a:latin typeface="GurbaniWebThick" panose="04040607000000020004" pitchFamily="82" charset="0"/>
              </a:rPr>
              <a:t> bYTy </a:t>
            </a:r>
          </a:p>
          <a:p>
            <a:pPr algn="ctr">
              <a:defRPr/>
            </a:pPr>
            <a:r>
              <a:rPr lang="en-GB" sz="5400" dirty="0" err="1">
                <a:solidFill>
                  <a:srgbClr val="FFFF99"/>
                </a:solidFill>
                <a:latin typeface="GurbaniWebThick" panose="04040607000000020004" pitchFamily="82" charset="0"/>
              </a:rPr>
              <a:t>dyviqAw</a:t>
            </a:r>
            <a:r>
              <a:rPr lang="en-GB" sz="5400" dirty="0">
                <a:solidFill>
                  <a:srgbClr val="FFFF99"/>
                </a:solidFill>
                <a:latin typeface="GurbaniWebThick" panose="04040607000000020004" pitchFamily="82" charset="0"/>
              </a:rPr>
              <a:t> dir </a:t>
            </a:r>
            <a:r>
              <a:rPr lang="en-GB" sz="5400" dirty="0" err="1">
                <a:solidFill>
                  <a:srgbClr val="FFFF99"/>
                </a:solidFill>
                <a:latin typeface="GurbaniWebThick" panose="04040607000000020004" pitchFamily="82" charset="0"/>
              </a:rPr>
              <a:t>nwly</a:t>
            </a:r>
            <a:r>
              <a:rPr lang="en-GB" sz="5400" dirty="0">
                <a:solidFill>
                  <a:srgbClr val="FFFF99"/>
                </a:solidFill>
                <a:latin typeface="GurbaniWebThick" panose="04040607000000020004" pitchFamily="82" charset="0"/>
              </a:rPr>
              <a:t> ]</a:t>
            </a:r>
          </a:p>
        </p:txBody>
      </p:sp>
      <p:sp>
        <p:nvSpPr>
          <p:cNvPr id="11268"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The forces appointed to work the skies along with other powers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4137248"/>
            <a:ext cx="10160000" cy="952500"/>
          </a:xfrm>
        </p:spPr>
        <p:txBody>
          <a:bodyPr/>
          <a:lstStyle/>
          <a:p>
            <a:pPr eaLnBrk="1" hangingPunct="1">
              <a:defRPr/>
            </a:pPr>
            <a:r>
              <a:rPr lang="en-GB" sz="4000" spc="-150" dirty="0" err="1">
                <a:solidFill>
                  <a:srgbClr val="99CCFF"/>
                </a:solidFill>
                <a:latin typeface="Congenial SemiBold" panose="02000503040000020004" pitchFamily="2" charset="0"/>
              </a:rPr>
              <a:t>gaavan</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’no</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si</a:t>
            </a:r>
            <a:r>
              <a:rPr lang="en-GB" sz="4000" u="sng" spc="-150" dirty="0" err="1">
                <a:solidFill>
                  <a:srgbClr val="99CCFF"/>
                </a:solidFill>
                <a:latin typeface="Congenial SemiBold" panose="02000503040000020004" pitchFamily="2" charset="0"/>
              </a:rPr>
              <a:t>Dh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samaa’</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an’</a:t>
            </a:r>
            <a:r>
              <a:rPr lang="en-GB" sz="4000" u="sng" spc="-150" dirty="0" err="1">
                <a:solidFill>
                  <a:srgbClr val="99CCFF"/>
                </a:solidFill>
                <a:latin typeface="Congenial SemiBold" panose="02000503040000020004" pitchFamily="2" charset="0"/>
              </a:rPr>
              <a:t>d</a:t>
            </a:r>
            <a:r>
              <a:rPr lang="en-GB" sz="4000" spc="-150" dirty="0" err="1">
                <a:solidFill>
                  <a:srgbClr val="99CCFF"/>
                </a:solidFill>
                <a:latin typeface="Congenial SemiBold" panose="02000503040000020004" pitchFamily="2" charset="0"/>
              </a:rPr>
              <a:t>ar</a:t>
            </a:r>
            <a:r>
              <a:rPr lang="en-GB" sz="4000" spc="-15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gaavan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’no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bee’</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aarey</a:t>
            </a:r>
            <a:r>
              <a:rPr lang="en-GB" sz="4000" dirty="0">
                <a:solidFill>
                  <a:srgbClr val="99CCFF"/>
                </a:solidFill>
                <a:latin typeface="Congenial SemiBold" panose="02000503040000020004" pitchFamily="2" charset="0"/>
              </a:rPr>
              <a:t>. </a:t>
            </a:r>
          </a:p>
        </p:txBody>
      </p:sp>
      <p:sp>
        <p:nvSpPr>
          <p:cNvPr id="1229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smwDI</a:t>
            </a:r>
            <a:r>
              <a:rPr lang="en-GB" sz="5400" dirty="0">
                <a:solidFill>
                  <a:srgbClr val="FFFF99"/>
                </a:solidFill>
                <a:latin typeface="GurbaniWebThick" panose="04040607000000020004" pitchFamily="82" charset="0"/>
              </a:rPr>
              <a:t> AMdir </a:t>
            </a:r>
          </a:p>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swD </a:t>
            </a:r>
            <a:r>
              <a:rPr lang="en-GB" sz="5400" dirty="0" err="1">
                <a:solidFill>
                  <a:srgbClr val="FFFF99"/>
                </a:solidFill>
                <a:latin typeface="GurbaniWebThick" panose="04040607000000020004" pitchFamily="82" charset="0"/>
              </a:rPr>
              <a:t>bIcwry</a:t>
            </a:r>
            <a:r>
              <a:rPr lang="en-GB" sz="5400" dirty="0">
                <a:solidFill>
                  <a:srgbClr val="FFFF99"/>
                </a:solidFill>
                <a:latin typeface="GurbaniWebThick" panose="04040607000000020004" pitchFamily="82" charset="0"/>
              </a:rPr>
              <a:t> ]</a:t>
            </a:r>
          </a:p>
        </p:txBody>
      </p:sp>
      <p:sp>
        <p:nvSpPr>
          <p:cNvPr id="12292"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Miracle-workers sitting in meditation &amp; saints in deep-thinking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4081636"/>
            <a:ext cx="10160000" cy="952500"/>
          </a:xfrm>
        </p:spPr>
        <p:txBody>
          <a:bodyPr/>
          <a:lstStyle/>
          <a:p>
            <a:pPr eaLnBrk="1" hangingPunct="1">
              <a:defRPr/>
            </a:pPr>
            <a:r>
              <a:rPr lang="en-GB" sz="4000" spc="-50" dirty="0" err="1">
                <a:solidFill>
                  <a:srgbClr val="99CCFF"/>
                </a:solidFill>
                <a:latin typeface="Congenial SemiBold" panose="02000503040000020004" pitchFamily="2" charset="0"/>
              </a:rPr>
              <a:t>gaavan</a:t>
            </a:r>
            <a:r>
              <a:rPr lang="en-GB" sz="4000" spc="-50" dirty="0">
                <a:solidFill>
                  <a:srgbClr val="99CCFF"/>
                </a:solidFill>
                <a:latin typeface="Congenial SemiBold" panose="02000503040000020004" pitchFamily="2" charset="0"/>
              </a:rPr>
              <a:t>  </a:t>
            </a:r>
            <a:r>
              <a:rPr lang="en-GB" sz="4000" u="sng" spc="-50" dirty="0" err="1">
                <a:solidFill>
                  <a:srgbClr val="99CCFF"/>
                </a:solidFill>
                <a:latin typeface="Congenial SemiBold" panose="02000503040000020004" pitchFamily="2" charset="0"/>
              </a:rPr>
              <a:t>t</a:t>
            </a:r>
            <a:r>
              <a:rPr lang="en-GB" sz="4000" spc="-50" dirty="0" err="1">
                <a:solidFill>
                  <a:srgbClr val="99CCFF"/>
                </a:solidFill>
                <a:latin typeface="Congenial SemiBold" panose="02000503040000020004" pitchFamily="2" charset="0"/>
              </a:rPr>
              <a:t>u</a:t>
            </a:r>
            <a:r>
              <a:rPr lang="en-GB" sz="4000" u="sng" spc="-50" dirty="0" err="1">
                <a:solidFill>
                  <a:srgbClr val="99CCFF"/>
                </a:solidFill>
                <a:latin typeface="Congenial SemiBold" panose="02000503040000020004" pitchFamily="2" charset="0"/>
              </a:rPr>
              <a:t>Dh</a:t>
            </a:r>
            <a:r>
              <a:rPr lang="en-GB" sz="4000" spc="-50" dirty="0" err="1">
                <a:solidFill>
                  <a:srgbClr val="99CCFF"/>
                </a:solidFill>
                <a:latin typeface="Congenial SemiBold" panose="02000503040000020004" pitchFamily="2" charset="0"/>
              </a:rPr>
              <a:t>’no</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ja</a:t>
            </a:r>
            <a:r>
              <a:rPr lang="en-GB" sz="4000" u="sng" spc="-50" dirty="0" err="1">
                <a:solidFill>
                  <a:srgbClr val="99CCFF"/>
                </a:solidFill>
                <a:latin typeface="Congenial SemiBold" panose="02000503040000020004" pitchFamily="2" charset="0"/>
              </a:rPr>
              <a:t>t</a:t>
            </a:r>
            <a:r>
              <a:rPr lang="en-GB" sz="4000" spc="-50" dirty="0" err="1">
                <a:solidFill>
                  <a:srgbClr val="99CCFF"/>
                </a:solidFill>
                <a:latin typeface="Congenial SemiBold" panose="02000503040000020004" pitchFamily="2" charset="0"/>
              </a:rPr>
              <a:t>ee</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sa</a:t>
            </a:r>
            <a:r>
              <a:rPr lang="en-GB" sz="4000" u="sng" spc="-50" dirty="0" err="1">
                <a:solidFill>
                  <a:srgbClr val="99CCFF"/>
                </a:solidFill>
                <a:latin typeface="Congenial SemiBold" panose="02000503040000020004" pitchFamily="2" charset="0"/>
              </a:rPr>
              <a:t>t</a:t>
            </a:r>
            <a:r>
              <a:rPr lang="en-GB" sz="4000" spc="-50" dirty="0" err="1">
                <a:solidFill>
                  <a:srgbClr val="99CCFF"/>
                </a:solidFill>
                <a:latin typeface="Congenial SemiBold" panose="02000503040000020004" pitchFamily="2" charset="0"/>
              </a:rPr>
              <a:t>ee</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san’</a:t>
            </a:r>
            <a:r>
              <a:rPr lang="en-GB" sz="4000" u="sng" spc="-50" dirty="0" err="1">
                <a:solidFill>
                  <a:srgbClr val="99CCFF"/>
                </a:solidFill>
                <a:latin typeface="Congenial SemiBold" panose="02000503040000020004" pitchFamily="2" charset="0"/>
              </a:rPr>
              <a:t>t</a:t>
            </a:r>
            <a:r>
              <a:rPr lang="en-GB" sz="4000" spc="-50" dirty="0" err="1">
                <a:solidFill>
                  <a:srgbClr val="99CCFF"/>
                </a:solidFill>
                <a:latin typeface="Congenial SemiBold" panose="02000503040000020004" pitchFamily="2" charset="0"/>
              </a:rPr>
              <a:t>o</a:t>
            </a:r>
            <a:r>
              <a:rPr lang="en-GB" sz="4000" u="sng" spc="-50" dirty="0" err="1">
                <a:solidFill>
                  <a:srgbClr val="99CCFF"/>
                </a:solidFill>
                <a:latin typeface="Congenial SemiBold" panose="02000503040000020004" pitchFamily="2" charset="0"/>
              </a:rPr>
              <a:t>kh</a:t>
            </a:r>
            <a:r>
              <a:rPr lang="en-GB" sz="4000" spc="-50" dirty="0" err="1">
                <a:solidFill>
                  <a:srgbClr val="99CCFF"/>
                </a:solidFill>
                <a:latin typeface="Congenial SemiBold" panose="02000503040000020004" pitchFamily="2" charset="0"/>
              </a:rPr>
              <a:t>ee</a:t>
            </a:r>
            <a:r>
              <a:rPr lang="en-GB" sz="4000" spc="-5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gaavan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’no</a:t>
            </a:r>
            <a:r>
              <a:rPr lang="en-GB" sz="4000" dirty="0">
                <a:solidFill>
                  <a:srgbClr val="99CCFF"/>
                </a:solidFill>
                <a:latin typeface="Congenial SemiBold" panose="02000503040000020004" pitchFamily="2" charset="0"/>
              </a:rPr>
              <a:t>  veer  </a:t>
            </a:r>
            <a:r>
              <a:rPr lang="en-GB" sz="4000" dirty="0" err="1">
                <a:solidFill>
                  <a:srgbClr val="99CCFF"/>
                </a:solidFill>
                <a:latin typeface="Congenial SemiBold" panose="02000503040000020004" pitchFamily="2" charset="0"/>
              </a:rPr>
              <a:t>karaa’rey</a:t>
            </a:r>
            <a:r>
              <a:rPr lang="en-GB" sz="4000" dirty="0">
                <a:solidFill>
                  <a:srgbClr val="99CCFF"/>
                </a:solidFill>
                <a:latin typeface="Congenial SemiBold" panose="02000503040000020004" pitchFamily="2" charset="0"/>
              </a:rPr>
              <a:t>. </a:t>
            </a:r>
          </a:p>
        </p:txBody>
      </p:sp>
      <p:sp>
        <p:nvSpPr>
          <p:cNvPr id="13315"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sMqoKI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krwry</a:t>
            </a:r>
            <a:r>
              <a:rPr lang="en-GB" sz="5400" dirty="0">
                <a:solidFill>
                  <a:srgbClr val="FFFF99"/>
                </a:solidFill>
                <a:latin typeface="GurbaniWebThick" panose="04040607000000020004" pitchFamily="82" charset="0"/>
              </a:rPr>
              <a:t> ]</a:t>
            </a:r>
          </a:p>
        </p:txBody>
      </p:sp>
      <p:sp>
        <p:nvSpPr>
          <p:cNvPr id="1331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People who are disciplined, givers, satisfied &amp; brave warriors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gaavan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’no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pann’di</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paRhan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ee’sur</a:t>
            </a:r>
            <a:r>
              <a:rPr lang="en-GB" sz="4000" dirty="0">
                <a:solidFill>
                  <a:srgbClr val="99CCFF"/>
                </a:solidFill>
                <a:latin typeface="Congenial SemiBold" panose="02000503040000020004" pitchFamily="2" charset="0"/>
              </a:rPr>
              <a:t>, jug  </a:t>
            </a:r>
            <a:r>
              <a:rPr lang="en-GB" sz="4000" dirty="0" err="1">
                <a:solidFill>
                  <a:srgbClr val="99CCFF"/>
                </a:solidFill>
                <a:latin typeface="Congenial SemiBold" panose="02000503040000020004" pitchFamily="2" charset="0"/>
              </a:rPr>
              <a:t>jug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vey’</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naaley</a:t>
            </a:r>
            <a:r>
              <a:rPr lang="en-GB" sz="4000" dirty="0">
                <a:solidFill>
                  <a:srgbClr val="99CCFF"/>
                </a:solidFill>
                <a:latin typeface="Congenial SemiBold" panose="02000503040000020004" pitchFamily="2" charset="0"/>
              </a:rPr>
              <a:t>. </a:t>
            </a:r>
          </a:p>
        </p:txBody>
      </p:sp>
      <p:sp>
        <p:nvSpPr>
          <p:cNvPr id="14339"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pMifq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rKIsur</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jugu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jugu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vydw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nwly</a:t>
            </a:r>
            <a:r>
              <a:rPr lang="en-GB" sz="5400" dirty="0">
                <a:solidFill>
                  <a:srgbClr val="FFFF99"/>
                </a:solidFill>
                <a:latin typeface="GurbaniWebThick" panose="04040607000000020004" pitchFamily="82" charset="0"/>
              </a:rPr>
              <a:t> ]</a:t>
            </a:r>
          </a:p>
        </p:txBody>
      </p:sp>
      <p:sp>
        <p:nvSpPr>
          <p:cNvPr id="1434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The learned, wise saints &amp; the readers of the </a:t>
            </a:r>
            <a:r>
              <a:rPr lang="en-GB" sz="3800" i="1" dirty="0">
                <a:solidFill>
                  <a:schemeClr val="bg1"/>
                </a:solidFill>
                <a:latin typeface="Congenial Black" panose="02000503040000020004" pitchFamily="2" charset="0"/>
              </a:rPr>
              <a:t>Vedas </a:t>
            </a:r>
            <a:r>
              <a:rPr lang="en-GB" sz="3800" dirty="0">
                <a:solidFill>
                  <a:schemeClr val="bg1"/>
                </a:solidFill>
                <a:latin typeface="Congenial Black" panose="02000503040000020004" pitchFamily="2" charset="0"/>
              </a:rPr>
              <a:t>throughout time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4153644"/>
            <a:ext cx="10160000" cy="952500"/>
          </a:xfrm>
        </p:spPr>
        <p:txBody>
          <a:bodyPr/>
          <a:lstStyle/>
          <a:p>
            <a:pPr eaLnBrk="1" hangingPunct="1">
              <a:defRPr/>
            </a:pPr>
            <a:r>
              <a:rPr lang="en-GB" sz="4000" spc="-180" dirty="0" err="1">
                <a:solidFill>
                  <a:srgbClr val="99CCFF"/>
                </a:solidFill>
                <a:latin typeface="Congenial SemiBold" panose="02000503040000020004" pitchFamily="2" charset="0"/>
              </a:rPr>
              <a:t>gaavan</a:t>
            </a:r>
            <a:r>
              <a:rPr lang="en-GB" sz="4000" spc="-180" dirty="0">
                <a:solidFill>
                  <a:srgbClr val="99CCFF"/>
                </a:solidFill>
                <a:latin typeface="Congenial SemiBold" panose="02000503040000020004" pitchFamily="2" charset="0"/>
              </a:rPr>
              <a:t>  </a:t>
            </a:r>
            <a:r>
              <a:rPr lang="en-GB" sz="4000" u="sng" spc="-180" dirty="0" err="1">
                <a:solidFill>
                  <a:srgbClr val="99CCFF"/>
                </a:solidFill>
                <a:latin typeface="Congenial SemiBold" panose="02000503040000020004" pitchFamily="2" charset="0"/>
              </a:rPr>
              <a:t>t</a:t>
            </a:r>
            <a:r>
              <a:rPr lang="en-GB" sz="4000" spc="-180" dirty="0" err="1">
                <a:solidFill>
                  <a:srgbClr val="99CCFF"/>
                </a:solidFill>
                <a:latin typeface="Congenial SemiBold" panose="02000503040000020004" pitchFamily="2" charset="0"/>
              </a:rPr>
              <a:t>u</a:t>
            </a:r>
            <a:r>
              <a:rPr lang="en-GB" sz="4000" u="sng" spc="-180" dirty="0" err="1">
                <a:solidFill>
                  <a:srgbClr val="99CCFF"/>
                </a:solidFill>
                <a:latin typeface="Congenial SemiBold" panose="02000503040000020004" pitchFamily="2" charset="0"/>
              </a:rPr>
              <a:t>Dh</a:t>
            </a:r>
            <a:r>
              <a:rPr lang="en-GB" sz="4000" spc="-180" dirty="0" err="1">
                <a:solidFill>
                  <a:srgbClr val="99CCFF"/>
                </a:solidFill>
                <a:latin typeface="Congenial SemiBold" panose="02000503040000020004" pitchFamily="2" charset="0"/>
              </a:rPr>
              <a:t>’no</a:t>
            </a:r>
            <a:r>
              <a:rPr lang="en-GB" sz="4000" spc="-180" dirty="0">
                <a:solidFill>
                  <a:srgbClr val="99CCFF"/>
                </a:solidFill>
                <a:latin typeface="Congenial SemiBold" panose="02000503040000020004" pitchFamily="2" charset="0"/>
              </a:rPr>
              <a:t>  </a:t>
            </a:r>
            <a:r>
              <a:rPr lang="en-GB" sz="4000" spc="-180" dirty="0" err="1">
                <a:solidFill>
                  <a:srgbClr val="99CCFF"/>
                </a:solidFill>
                <a:latin typeface="Congenial SemiBold" panose="02000503040000020004" pitchFamily="2" charset="0"/>
              </a:rPr>
              <a:t>mohaNee’aa</a:t>
            </a:r>
            <a:r>
              <a:rPr lang="en-GB" sz="4000" spc="-180" dirty="0">
                <a:solidFill>
                  <a:srgbClr val="99CCFF"/>
                </a:solidFill>
                <a:latin typeface="Congenial SemiBold" panose="02000503040000020004" pitchFamily="2" charset="0"/>
              </a:rPr>
              <a:t>  man  </a:t>
            </a:r>
            <a:r>
              <a:rPr lang="en-GB" sz="4000" spc="-180" dirty="0" err="1">
                <a:solidFill>
                  <a:srgbClr val="99CCFF"/>
                </a:solidFill>
                <a:latin typeface="Congenial SemiBold" panose="02000503040000020004" pitchFamily="2" charset="0"/>
              </a:rPr>
              <a:t>mohan</a:t>
            </a:r>
            <a:r>
              <a:rPr lang="en-GB" sz="4000" spc="-18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surag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t>
            </a:r>
            <a:r>
              <a:rPr lang="en-GB" sz="4000" u="sng" dirty="0" err="1">
                <a:solidFill>
                  <a:srgbClr val="99CCFF"/>
                </a:solidFill>
                <a:latin typeface="Congenial SemiBold" panose="02000503040000020004" pitchFamily="2" charset="0"/>
              </a:rPr>
              <a:t>chh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peyaa’ley</a:t>
            </a:r>
            <a:r>
              <a:rPr lang="en-GB" sz="4000" dirty="0">
                <a:solidFill>
                  <a:srgbClr val="99CCFF"/>
                </a:solidFill>
                <a:latin typeface="Congenial SemiBold" panose="02000503040000020004" pitchFamily="2" charset="0"/>
              </a:rPr>
              <a:t>. </a:t>
            </a:r>
          </a:p>
        </p:txBody>
      </p:sp>
      <p:sp>
        <p:nvSpPr>
          <p:cNvPr id="15363" name="Text Box 3"/>
          <p:cNvSpPr txBox="1">
            <a:spLocks noChangeArrowheads="1"/>
          </p:cNvSpPr>
          <p:nvPr/>
        </p:nvSpPr>
        <p:spPr bwMode="auto">
          <a:xfrm>
            <a:off x="0" y="38994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mohxIAw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mohin</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surgu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mCu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pieAwly</a:t>
            </a:r>
            <a:r>
              <a:rPr lang="en-GB" sz="5400" dirty="0">
                <a:solidFill>
                  <a:srgbClr val="FFFF99"/>
                </a:solidFill>
                <a:latin typeface="GurbaniWebThick" panose="04040607000000020004" pitchFamily="82" charset="0"/>
              </a:rPr>
              <a:t> ]</a:t>
            </a:r>
          </a:p>
        </p:txBody>
      </p:sp>
      <p:sp>
        <p:nvSpPr>
          <p:cNvPr id="15364" name="Text Box 4"/>
          <p:cNvSpPr txBox="1">
            <a:spLocks noChangeArrowheads="1"/>
          </p:cNvSpPr>
          <p:nvPr/>
        </p:nvSpPr>
        <p:spPr bwMode="auto">
          <a:xfrm>
            <a:off x="0" y="2387704"/>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Lovely sights of up above, the earth &amp; down below that can trick us,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4081636"/>
            <a:ext cx="10160000" cy="952500"/>
          </a:xfrm>
        </p:spPr>
        <p:txBody>
          <a:bodyPr/>
          <a:lstStyle/>
          <a:p>
            <a:pPr eaLnBrk="1" hangingPunct="1">
              <a:defRPr/>
            </a:pPr>
            <a:r>
              <a:rPr lang="en-GB" sz="4000" spc="-100" dirty="0" err="1">
                <a:solidFill>
                  <a:srgbClr val="99CCFF"/>
                </a:solidFill>
                <a:latin typeface="Congenial SemiBold" panose="02000503040000020004" pitchFamily="2" charset="0"/>
              </a:rPr>
              <a:t>gaavan</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u</a:t>
            </a:r>
            <a:r>
              <a:rPr lang="en-GB" sz="4000" u="sng" spc="-100" dirty="0" err="1">
                <a:solidFill>
                  <a:srgbClr val="99CCFF"/>
                </a:solidFill>
                <a:latin typeface="Congenial SemiBold" panose="02000503040000020004" pitchFamily="2" charset="0"/>
              </a:rPr>
              <a:t>Dh</a:t>
            </a:r>
            <a:r>
              <a:rPr lang="en-GB" sz="4000" spc="-100" dirty="0" err="1">
                <a:solidFill>
                  <a:srgbClr val="99CCFF"/>
                </a:solidFill>
                <a:latin typeface="Congenial SemiBold" panose="02000503040000020004" pitchFamily="2" charset="0"/>
              </a:rPr>
              <a:t>’no</a:t>
            </a:r>
            <a:r>
              <a:rPr lang="en-GB" sz="4000" spc="-100" dirty="0">
                <a:solidFill>
                  <a:srgbClr val="99CCFF"/>
                </a:solidFill>
                <a:latin typeface="Congenial SemiBold" panose="02000503040000020004" pitchFamily="2" charset="0"/>
              </a:rPr>
              <a:t>  ra</a:t>
            </a:r>
            <a:r>
              <a:rPr lang="en-GB" sz="4000" u="sng" spc="-100" dirty="0">
                <a:solidFill>
                  <a:srgbClr val="99CCFF"/>
                </a:solidFill>
                <a:latin typeface="Congenial SemiBold" panose="02000503040000020004" pitchFamily="2" charset="0"/>
              </a:rPr>
              <a:t>t</a:t>
            </a:r>
            <a:r>
              <a:rPr lang="en-GB" sz="4000" spc="-100" dirty="0">
                <a:solidFill>
                  <a:srgbClr val="99CCFF"/>
                </a:solidFill>
                <a:latin typeface="Congenial SemiBold" panose="02000503040000020004" pitchFamily="2" charset="0"/>
              </a:rPr>
              <a:t>an  </a:t>
            </a:r>
            <a:r>
              <a:rPr lang="en-GB" sz="4000" spc="-100" dirty="0" err="1">
                <a:solidFill>
                  <a:srgbClr val="99CCFF"/>
                </a:solidFill>
                <a:latin typeface="Congenial SemiBold" panose="02000503040000020004" pitchFamily="2" charset="0"/>
              </a:rPr>
              <a:t>u’paa’ey</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ey’rey</a:t>
            </a:r>
            <a:r>
              <a:rPr lang="en-GB" sz="4000" spc="-1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atth’satth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ee’ra</a:t>
            </a:r>
            <a:r>
              <a:rPr lang="en-GB" sz="4000" u="sng" dirty="0" err="1">
                <a:solidFill>
                  <a:srgbClr val="99CCFF"/>
                </a:solidFill>
                <a:latin typeface="Congenial SemiBold" panose="02000503040000020004" pitchFamily="2" charset="0"/>
              </a:rPr>
              <a:t>th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naaley</a:t>
            </a:r>
            <a:r>
              <a:rPr lang="en-GB" sz="4000" dirty="0">
                <a:solidFill>
                  <a:srgbClr val="99CCFF"/>
                </a:solidFill>
                <a:latin typeface="Congenial SemiBold" panose="02000503040000020004" pitchFamily="2" charset="0"/>
              </a:rPr>
              <a:t>. </a:t>
            </a:r>
          </a:p>
        </p:txBody>
      </p:sp>
      <p:sp>
        <p:nvSpPr>
          <p:cNvPr id="16387" name="Text Box 3"/>
          <p:cNvSpPr txBox="1">
            <a:spLocks noChangeArrowheads="1"/>
          </p:cNvSpPr>
          <p:nvPr/>
        </p:nvSpPr>
        <p:spPr bwMode="auto">
          <a:xfrm>
            <a:off x="1375834" y="427691"/>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aupwey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ATsiT</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qIrQ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nwly</a:t>
            </a:r>
            <a:r>
              <a:rPr lang="en-GB" sz="5400" dirty="0">
                <a:solidFill>
                  <a:srgbClr val="FFFF99"/>
                </a:solidFill>
                <a:latin typeface="GurbaniWebThick" panose="04040607000000020004" pitchFamily="82" charset="0"/>
              </a:rPr>
              <a:t> ]</a:t>
            </a:r>
          </a:p>
        </p:txBody>
      </p:sp>
      <p:sp>
        <p:nvSpPr>
          <p:cNvPr id="16388"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Your created precious saints along with places blessed by them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4209256"/>
            <a:ext cx="10160000" cy="952500"/>
          </a:xfrm>
        </p:spPr>
        <p:txBody>
          <a:bodyPr/>
          <a:lstStyle/>
          <a:p>
            <a:pPr eaLnBrk="1" hangingPunct="1">
              <a:defRPr/>
            </a:pPr>
            <a:r>
              <a:rPr lang="en-GB" sz="4000" spc="-100" dirty="0" err="1">
                <a:solidFill>
                  <a:srgbClr val="99CCFF"/>
                </a:solidFill>
                <a:latin typeface="Congenial SemiBold" panose="02000503040000020004" pitchFamily="2" charset="0"/>
              </a:rPr>
              <a:t>gaavan</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u</a:t>
            </a:r>
            <a:r>
              <a:rPr lang="en-GB" sz="4000" u="sng" spc="-100" dirty="0" err="1">
                <a:solidFill>
                  <a:srgbClr val="99CCFF"/>
                </a:solidFill>
                <a:latin typeface="Congenial SemiBold" panose="02000503040000020004" pitchFamily="2" charset="0"/>
              </a:rPr>
              <a:t>Dh</a:t>
            </a:r>
            <a:r>
              <a:rPr lang="en-GB" sz="4000" spc="-100" dirty="0" err="1">
                <a:solidFill>
                  <a:srgbClr val="99CCFF"/>
                </a:solidFill>
                <a:latin typeface="Congenial SemiBold" panose="02000503040000020004" pitchFamily="2" charset="0"/>
              </a:rPr>
              <a:t>’no</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jo</a:t>
            </a:r>
            <a:r>
              <a:rPr lang="en-GB" sz="4000" u="sng" spc="-100" dirty="0" err="1">
                <a:solidFill>
                  <a:srgbClr val="99CCFF"/>
                </a:solidFill>
                <a:latin typeface="Congenial SemiBold" panose="02000503040000020004" pitchFamily="2" charset="0"/>
              </a:rPr>
              <a:t>Dh</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mahaa’bal</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sooraa</a:t>
            </a:r>
            <a:r>
              <a:rPr lang="en-GB" sz="4000" spc="-1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gaavan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’no</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aa’Nee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aarey</a:t>
            </a:r>
            <a:r>
              <a:rPr lang="en-GB" sz="4000" dirty="0">
                <a:solidFill>
                  <a:srgbClr val="99CCFF"/>
                </a:solidFill>
                <a:latin typeface="Congenial SemiBold" panose="02000503040000020004" pitchFamily="2" charset="0"/>
              </a:rPr>
              <a:t>. </a:t>
            </a:r>
          </a:p>
        </p:txBody>
      </p:sp>
      <p:sp>
        <p:nvSpPr>
          <p:cNvPr id="17411"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joD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mhwbl</a:t>
            </a:r>
            <a:r>
              <a:rPr lang="en-GB" sz="5400" dirty="0">
                <a:solidFill>
                  <a:srgbClr val="FFFF99"/>
                </a:solidFill>
                <a:latin typeface="GurbaniWebThick" panose="04040607000000020004" pitchFamily="82" charset="0"/>
              </a:rPr>
              <a:t> sUrw </a:t>
            </a:r>
          </a:p>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KwxI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cwry</a:t>
            </a:r>
            <a:r>
              <a:rPr lang="en-GB" sz="5400" dirty="0">
                <a:solidFill>
                  <a:srgbClr val="FFFF99"/>
                </a:solidFill>
                <a:latin typeface="GurbaniWebThick" panose="04040607000000020004" pitchFamily="82" charset="0"/>
              </a:rPr>
              <a:t> ]</a:t>
            </a:r>
          </a:p>
        </p:txBody>
      </p:sp>
      <p:sp>
        <p:nvSpPr>
          <p:cNvPr id="17412"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Brave mighty warriors &amp; the four different ways life can be created,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4153644"/>
            <a:ext cx="10160000" cy="952500"/>
          </a:xfrm>
        </p:spPr>
        <p:txBody>
          <a:bodyPr/>
          <a:lstStyle/>
          <a:p>
            <a:pPr eaLnBrk="1" hangingPunct="1">
              <a:defRPr/>
            </a:pPr>
            <a:r>
              <a:rPr lang="en-GB" sz="4000" spc="-300" dirty="0" err="1">
                <a:solidFill>
                  <a:srgbClr val="99CCFF"/>
                </a:solidFill>
                <a:latin typeface="Congenial SemiBold" panose="02000503040000020004" pitchFamily="2" charset="0"/>
              </a:rPr>
              <a:t>gaavan</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t</a:t>
            </a:r>
            <a:r>
              <a:rPr lang="en-GB" sz="4000" spc="-300" dirty="0" err="1">
                <a:solidFill>
                  <a:srgbClr val="99CCFF"/>
                </a:solidFill>
                <a:latin typeface="Congenial SemiBold" panose="02000503040000020004" pitchFamily="2" charset="0"/>
              </a:rPr>
              <a:t>u</a:t>
            </a:r>
            <a:r>
              <a:rPr lang="en-GB" sz="4000" u="sng" spc="-300" dirty="0" err="1">
                <a:solidFill>
                  <a:srgbClr val="99CCFF"/>
                </a:solidFill>
                <a:latin typeface="Congenial SemiBold" panose="02000503040000020004" pitchFamily="2" charset="0"/>
              </a:rPr>
              <a:t>Dh</a:t>
            </a:r>
            <a:r>
              <a:rPr lang="en-GB" sz="4000" spc="-300" dirty="0" err="1">
                <a:solidFill>
                  <a:srgbClr val="99CCFF"/>
                </a:solidFill>
                <a:latin typeface="Congenial SemiBold" panose="02000503040000020004" pitchFamily="2" charset="0"/>
              </a:rPr>
              <a:t>’no</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kh</a:t>
            </a:r>
            <a:r>
              <a:rPr lang="en-GB" sz="4000" spc="-300" dirty="0" err="1">
                <a:solidFill>
                  <a:srgbClr val="99CCFF"/>
                </a:solidFill>
                <a:latin typeface="Congenial SemiBold" panose="02000503040000020004" pitchFamily="2" charset="0"/>
              </a:rPr>
              <a:t>and</a:t>
            </a:r>
            <a:r>
              <a:rPr lang="en-GB" sz="4000" spc="-300" dirty="0">
                <a:solidFill>
                  <a:srgbClr val="99CCFF"/>
                </a:solidFill>
                <a:latin typeface="Congenial SemiBold" panose="02000503040000020004" pitchFamily="2" charset="0"/>
              </a:rPr>
              <a:t>  mandal  </a:t>
            </a:r>
            <a:r>
              <a:rPr lang="en-GB" sz="4000" spc="-300" dirty="0" err="1">
                <a:solidFill>
                  <a:srgbClr val="99CCFF"/>
                </a:solidFill>
                <a:latin typeface="Congenial SemiBold" panose="02000503040000020004" pitchFamily="2" charset="0"/>
              </a:rPr>
              <a:t>brah’mandaa</a:t>
            </a:r>
            <a:r>
              <a:rPr lang="en-GB" sz="4000" spc="-3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aarey</a:t>
            </a:r>
            <a:r>
              <a:rPr lang="en-GB" sz="4000" dirty="0">
                <a:solidFill>
                  <a:srgbClr val="99CCFF"/>
                </a:solidFill>
                <a:latin typeface="Congenial SemiBold" panose="02000503040000020004" pitchFamily="2" charset="0"/>
              </a:rPr>
              <a:t>. </a:t>
            </a:r>
          </a:p>
        </p:txBody>
      </p:sp>
      <p:sp>
        <p:nvSpPr>
          <p:cNvPr id="18435"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KMf</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mMfl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bRhmMfw</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kir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Dwry ]</a:t>
            </a:r>
          </a:p>
        </p:txBody>
      </p:sp>
      <p:sp>
        <p:nvSpPr>
          <p:cNvPr id="18436"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Your created planets, solar systems &amp; galaxies that You manage sing Your tune.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4209256"/>
            <a:ext cx="10160000" cy="952500"/>
          </a:xfrm>
        </p:spPr>
        <p:txBody>
          <a:bodyPr/>
          <a:lstStyle/>
          <a:p>
            <a:pPr eaLnBrk="1" hangingPunct="1">
              <a:defRPr/>
            </a:pPr>
            <a:r>
              <a:rPr lang="en-GB" sz="4000" spc="-100" dirty="0" err="1">
                <a:solidFill>
                  <a:srgbClr val="99CCFF"/>
                </a:solidFill>
                <a:latin typeface="Congenial SemiBold" panose="02000503040000020004" pitchFamily="2" charset="0"/>
              </a:rPr>
              <a:t>seyee</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u</a:t>
            </a:r>
            <a:r>
              <a:rPr lang="en-GB" sz="4000" u="sng" spc="-100" dirty="0" err="1">
                <a:solidFill>
                  <a:srgbClr val="99CCFF"/>
                </a:solidFill>
                <a:latin typeface="Congenial SemiBold" panose="02000503040000020004" pitchFamily="2" charset="0"/>
              </a:rPr>
              <a:t>Dh</a:t>
            </a:r>
            <a:r>
              <a:rPr lang="en-GB" sz="4000" spc="-100" dirty="0" err="1">
                <a:solidFill>
                  <a:srgbClr val="99CCFF"/>
                </a:solidFill>
                <a:latin typeface="Congenial SemiBold" panose="02000503040000020004" pitchFamily="2" charset="0"/>
              </a:rPr>
              <a:t>’no</a:t>
            </a:r>
            <a:r>
              <a:rPr lang="en-GB" sz="4000" spc="-100" dirty="0">
                <a:solidFill>
                  <a:srgbClr val="99CCFF"/>
                </a:solidFill>
                <a:latin typeface="Congenial SemiBold" panose="02000503040000020004" pitchFamily="2" charset="0"/>
              </a:rPr>
              <a:t>  </a:t>
            </a:r>
            <a:r>
              <a:rPr lang="en-GB" sz="4000" spc="-100" dirty="0" err="1">
                <a:solidFill>
                  <a:srgbClr val="99CCFF"/>
                </a:solidFill>
                <a:latin typeface="Congenial SemiBold" panose="02000503040000020004" pitchFamily="2" charset="0"/>
              </a:rPr>
              <a:t>gaavan</a:t>
            </a:r>
            <a:r>
              <a:rPr lang="en-GB" sz="4000" spc="-100" dirty="0">
                <a:solidFill>
                  <a:srgbClr val="99CCFF"/>
                </a:solidFill>
                <a:latin typeface="Congenial SemiBold" panose="02000503040000020004" pitchFamily="2" charset="0"/>
              </a:rPr>
              <a:t>,  jo  </a:t>
            </a:r>
            <a:r>
              <a:rPr lang="en-GB" sz="4000" u="sng" spc="-100" dirty="0" err="1">
                <a:solidFill>
                  <a:srgbClr val="99CCFF"/>
                </a:solidFill>
                <a:latin typeface="Congenial SemiBold" panose="02000503040000020004" pitchFamily="2" charset="0"/>
              </a:rPr>
              <a:t>t</a:t>
            </a:r>
            <a:r>
              <a:rPr lang="en-GB" sz="4000" spc="-100" dirty="0" err="1">
                <a:solidFill>
                  <a:srgbClr val="99CCFF"/>
                </a:solidFill>
                <a:latin typeface="Congenial SemiBold" panose="02000503040000020004" pitchFamily="2" charset="0"/>
              </a:rPr>
              <a:t>u</a:t>
            </a:r>
            <a:r>
              <a:rPr lang="en-GB" sz="4000" u="sng" spc="-100" dirty="0" err="1">
                <a:solidFill>
                  <a:srgbClr val="99CCFF"/>
                </a:solidFill>
                <a:latin typeface="Congenial SemiBold" panose="02000503040000020004" pitchFamily="2" charset="0"/>
              </a:rPr>
              <a:t>Dh</a:t>
            </a:r>
            <a:r>
              <a:rPr lang="en-GB" sz="4000" spc="-100" dirty="0">
                <a:solidFill>
                  <a:srgbClr val="99CCFF"/>
                </a:solidFill>
                <a:latin typeface="Congenial SemiBold" panose="02000503040000020004" pitchFamily="2" charset="0"/>
              </a:rPr>
              <a:t>  </a:t>
            </a:r>
            <a:r>
              <a:rPr lang="en-GB" sz="4000" u="sng" spc="-100" dirty="0" err="1">
                <a:solidFill>
                  <a:srgbClr val="99CCFF"/>
                </a:solidFill>
                <a:latin typeface="Congenial SemiBold" panose="02000503040000020004" pitchFamily="2" charset="0"/>
              </a:rPr>
              <a:t>bh</a:t>
            </a:r>
            <a:r>
              <a:rPr lang="en-GB" sz="4000" spc="-100" dirty="0" err="1">
                <a:solidFill>
                  <a:srgbClr val="99CCFF"/>
                </a:solidFill>
                <a:latin typeface="Congenial SemiBold" panose="02000503040000020004" pitchFamily="2" charset="0"/>
              </a:rPr>
              <a:t>aavan</a:t>
            </a:r>
            <a:r>
              <a:rPr lang="en-GB" sz="4000" spc="-1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aga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rasaaley</a:t>
            </a:r>
            <a:r>
              <a:rPr lang="en-GB" sz="4000" dirty="0">
                <a:solidFill>
                  <a:srgbClr val="99CCFF"/>
                </a:solidFill>
                <a:latin typeface="Congenial SemiBold" panose="02000503040000020004" pitchFamily="2" charset="0"/>
              </a:rPr>
              <a:t>. </a:t>
            </a:r>
          </a:p>
        </p:txBody>
      </p:sp>
      <p:sp>
        <p:nvSpPr>
          <p:cNvPr id="19459"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syeI </a:t>
            </a:r>
            <a:r>
              <a:rPr lang="en-GB" sz="5400" dirty="0" err="1">
                <a:solidFill>
                  <a:srgbClr val="FFFF99"/>
                </a:solidFill>
                <a:latin typeface="GurbaniWebThick" panose="04040607000000020004" pitchFamily="82" charset="0"/>
              </a:rPr>
              <a:t>quDno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gwvin</a:t>
            </a:r>
            <a:r>
              <a:rPr lang="en-GB" sz="5400" dirty="0">
                <a:solidFill>
                  <a:srgbClr val="FFFF99"/>
                </a:solidFill>
                <a:latin typeface="GurbaniWebThick" panose="04040607000000020004" pitchFamily="82" charset="0"/>
              </a:rPr>
              <a:t>  jo quDu </a:t>
            </a:r>
            <a:r>
              <a:rPr lang="en-GB" sz="5400" dirty="0" err="1">
                <a:solidFill>
                  <a:srgbClr val="FFFF99"/>
                </a:solidFill>
                <a:latin typeface="GurbaniWebThick" panose="04040607000000020004" pitchFamily="82" charset="0"/>
              </a:rPr>
              <a:t>Bwvin</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rqy qyry Bgq </a:t>
            </a:r>
            <a:r>
              <a:rPr lang="en-GB" sz="5400" dirty="0" err="1">
                <a:solidFill>
                  <a:srgbClr val="FFFF99"/>
                </a:solidFill>
                <a:latin typeface="GurbaniWebThick" panose="04040607000000020004" pitchFamily="82" charset="0"/>
              </a:rPr>
              <a:t>rswly</a:t>
            </a:r>
            <a:r>
              <a:rPr lang="en-GB" sz="5400" dirty="0">
                <a:solidFill>
                  <a:srgbClr val="FFFF99"/>
                </a:solidFill>
                <a:latin typeface="GurbaniWebThick" panose="04040607000000020004" pitchFamily="82" charset="0"/>
              </a:rPr>
              <a:t> ]</a:t>
            </a:r>
          </a:p>
        </p:txBody>
      </p:sp>
      <p:sp>
        <p:nvSpPr>
          <p:cNvPr id="1946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Those who are pleased with, sing Your tune &amp; are filled with Your love.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4137248"/>
            <a:ext cx="10159999" cy="952500"/>
          </a:xfrm>
        </p:spPr>
        <p:txBody>
          <a:bodyPr/>
          <a:lstStyle/>
          <a:p>
            <a:pPr eaLnBrk="1" hangingPunct="1">
              <a:defRPr/>
            </a:pPr>
            <a:r>
              <a:rPr lang="en-GB" sz="3700" spc="-300" dirty="0" err="1">
                <a:solidFill>
                  <a:srgbClr val="99CCFF"/>
                </a:solidFill>
                <a:latin typeface="Congenial SemiBold" panose="02000503040000020004" pitchFamily="2" charset="0"/>
              </a:rPr>
              <a:t>hor</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key’</a:t>
            </a:r>
            <a:r>
              <a:rPr lang="en-GB" sz="3700" u="sng" spc="-300" dirty="0" err="1">
                <a:solidFill>
                  <a:srgbClr val="99CCFF"/>
                </a:solidFill>
                <a:latin typeface="Congenial SemiBold" panose="02000503040000020004" pitchFamily="2" charset="0"/>
              </a:rPr>
              <a:t>t</a:t>
            </a:r>
            <a:r>
              <a:rPr lang="en-GB" sz="3700" spc="-300" dirty="0" err="1">
                <a:solidFill>
                  <a:srgbClr val="99CCFF"/>
                </a:solidFill>
                <a:latin typeface="Congenial SemiBold" panose="02000503040000020004" pitchFamily="2" charset="0"/>
              </a:rPr>
              <a:t>ey</a:t>
            </a:r>
            <a:r>
              <a:rPr lang="en-GB" sz="3700" spc="-300" dirty="0">
                <a:solidFill>
                  <a:srgbClr val="99CCFF"/>
                </a:solidFill>
                <a:latin typeface="Congenial SemiBold" panose="02000503040000020004" pitchFamily="2" charset="0"/>
              </a:rPr>
              <a:t>  </a:t>
            </a:r>
            <a:r>
              <a:rPr lang="en-GB" sz="3700" u="sng" spc="-300" dirty="0" err="1">
                <a:solidFill>
                  <a:srgbClr val="99CCFF"/>
                </a:solidFill>
                <a:latin typeface="Congenial SemiBold" panose="02000503040000020004" pitchFamily="2" charset="0"/>
              </a:rPr>
              <a:t>t</a:t>
            </a:r>
            <a:r>
              <a:rPr lang="en-GB" sz="3700" spc="-300" dirty="0" err="1">
                <a:solidFill>
                  <a:srgbClr val="99CCFF"/>
                </a:solidFill>
                <a:latin typeface="Congenial SemiBold" panose="02000503040000020004" pitchFamily="2" charset="0"/>
              </a:rPr>
              <a:t>u</a:t>
            </a:r>
            <a:r>
              <a:rPr lang="en-GB" sz="3700" u="sng" spc="-300" dirty="0" err="1">
                <a:solidFill>
                  <a:srgbClr val="99CCFF"/>
                </a:solidFill>
                <a:latin typeface="Congenial SemiBold" panose="02000503040000020004" pitchFamily="2" charset="0"/>
              </a:rPr>
              <a:t>Dh</a:t>
            </a:r>
            <a:r>
              <a:rPr lang="en-GB" sz="3700" spc="-300" dirty="0" err="1">
                <a:solidFill>
                  <a:srgbClr val="99CCFF"/>
                </a:solidFill>
                <a:latin typeface="Congenial SemiBold" panose="02000503040000020004" pitchFamily="2" charset="0"/>
              </a:rPr>
              <a:t>’no</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gaavan</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sey</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mai</a:t>
            </a:r>
            <a:r>
              <a:rPr lang="en-GB" sz="3700" spc="-300" dirty="0">
                <a:solidFill>
                  <a:srgbClr val="99CCFF"/>
                </a:solidFill>
                <a:latin typeface="Congenial SemiBold" panose="02000503040000020004" pitchFamily="2" charset="0"/>
              </a:rPr>
              <a:t>  </a:t>
            </a:r>
            <a:r>
              <a:rPr lang="en-GB" sz="3700" u="sng" spc="-300" dirty="0">
                <a:solidFill>
                  <a:srgbClr val="99CCFF"/>
                </a:solidFill>
                <a:latin typeface="Congenial SemiBold" panose="02000503040000020004" pitchFamily="2" charset="0"/>
              </a:rPr>
              <a:t>ch</a:t>
            </a:r>
            <a:r>
              <a:rPr lang="en-GB" sz="3700" spc="-300" dirty="0">
                <a:solidFill>
                  <a:srgbClr val="99CCFF"/>
                </a:solidFill>
                <a:latin typeface="Congenial SemiBold" panose="02000503040000020004" pitchFamily="2" charset="0"/>
              </a:rPr>
              <a:t>i</a:t>
            </a:r>
            <a:r>
              <a:rPr lang="en-GB" sz="3700" u="sng" spc="-300" dirty="0">
                <a:solidFill>
                  <a:srgbClr val="99CCFF"/>
                </a:solidFill>
                <a:latin typeface="Congenial SemiBold" panose="02000503040000020004" pitchFamily="2" charset="0"/>
              </a:rPr>
              <a:t>t</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na</a:t>
            </a:r>
            <a:r>
              <a:rPr lang="en-GB" sz="3700" spc="-300" dirty="0">
                <a:solidFill>
                  <a:srgbClr val="99CCFF"/>
                </a:solidFill>
                <a:latin typeface="Congenial SemiBold" panose="02000503040000020004" pitchFamily="2" charset="0"/>
              </a:rPr>
              <a:t>  </a:t>
            </a:r>
            <a:r>
              <a:rPr lang="en-GB" sz="3700" spc="-300" dirty="0" err="1">
                <a:solidFill>
                  <a:srgbClr val="99CCFF"/>
                </a:solidFill>
                <a:latin typeface="Congenial SemiBold" panose="02000503040000020004" pitchFamily="2" charset="0"/>
              </a:rPr>
              <a:t>aavan</a:t>
            </a:r>
            <a:r>
              <a:rPr lang="en-GB" sz="3700" spc="-3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kiyaa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bee’</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aarey</a:t>
            </a:r>
            <a:r>
              <a:rPr lang="en-GB" sz="4000" dirty="0">
                <a:solidFill>
                  <a:srgbClr val="99CCFF"/>
                </a:solidFill>
                <a:latin typeface="Congenial SemiBold" panose="02000503040000020004" pitchFamily="2" charset="0"/>
              </a:rPr>
              <a:t>. </a:t>
            </a:r>
          </a:p>
        </p:txBody>
      </p:sp>
      <p:sp>
        <p:nvSpPr>
          <p:cNvPr id="20483" name="Text Box 3"/>
          <p:cNvSpPr txBox="1">
            <a:spLocks noChangeArrowheads="1"/>
          </p:cNvSpPr>
          <p:nvPr/>
        </p:nvSpPr>
        <p:spPr bwMode="auto">
          <a:xfrm>
            <a:off x="1" y="355683"/>
            <a:ext cx="10159998" cy="1754326"/>
          </a:xfrm>
          <a:prstGeom prst="rect">
            <a:avLst/>
          </a:prstGeom>
          <a:noFill/>
          <a:ln w="9525">
            <a:noFill/>
            <a:miter lim="800000"/>
            <a:headEnd/>
            <a:tailEnd/>
          </a:ln>
          <a:effectLst/>
        </p:spPr>
        <p:txBody>
          <a:bodyPr wrap="square">
            <a:spAutoFit/>
          </a:bodyPr>
          <a:lstStyle/>
          <a:p>
            <a:pPr algn="ctr">
              <a:defRPr/>
            </a:pPr>
            <a:r>
              <a:rPr lang="en-GB" sz="5400" spc="-150" dirty="0">
                <a:solidFill>
                  <a:srgbClr val="FFFF99"/>
                </a:solidFill>
                <a:latin typeface="GurbaniWebThick" panose="04040607000000020004" pitchFamily="82" charset="0"/>
              </a:rPr>
              <a:t>hoir </a:t>
            </a:r>
            <a:r>
              <a:rPr lang="en-GB" sz="5400" spc="-150" dirty="0" err="1">
                <a:solidFill>
                  <a:srgbClr val="FFFF99"/>
                </a:solidFill>
                <a:latin typeface="GurbaniWebThick" panose="04040607000000020004" pitchFamily="82" charset="0"/>
              </a:rPr>
              <a:t>kyqy</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quDno</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gwvin</a:t>
            </a:r>
            <a:r>
              <a:rPr lang="en-GB" sz="5400" spc="-150" dirty="0">
                <a:solidFill>
                  <a:srgbClr val="FFFF99"/>
                </a:solidFill>
                <a:latin typeface="GurbaniWebThick" panose="04040607000000020004" pitchFamily="82" charset="0"/>
              </a:rPr>
              <a:t>  sy mY iciq n </a:t>
            </a:r>
            <a:r>
              <a:rPr lang="en-GB" sz="5400" spc="-150" dirty="0" err="1">
                <a:solidFill>
                  <a:srgbClr val="FFFF99"/>
                </a:solidFill>
                <a:latin typeface="GurbaniWebThick" panose="04040607000000020004" pitchFamily="82" charset="0"/>
              </a:rPr>
              <a:t>Awvin</a:t>
            </a:r>
            <a:r>
              <a:rPr lang="en-GB" sz="5400" dirty="0">
                <a:solidFill>
                  <a:srgbClr val="FFFF99"/>
                </a:solidFill>
                <a:latin typeface="GurbaniWebThick" panose="04040607000000020004" pitchFamily="82" charset="0"/>
              </a:rPr>
              <a:t>  nwnku ikAw </a:t>
            </a:r>
            <a:r>
              <a:rPr lang="en-GB" sz="5400" dirty="0" err="1">
                <a:solidFill>
                  <a:srgbClr val="FFFF99"/>
                </a:solidFill>
                <a:latin typeface="GurbaniWebThick" panose="04040607000000020004" pitchFamily="82" charset="0"/>
              </a:rPr>
              <a:t>bIcwry</a:t>
            </a:r>
            <a:r>
              <a:rPr lang="en-GB" sz="5400" dirty="0">
                <a:solidFill>
                  <a:srgbClr val="FFFF99"/>
                </a:solidFill>
                <a:latin typeface="GurbaniWebThick" panose="04040607000000020004" pitchFamily="82" charset="0"/>
              </a:rPr>
              <a:t> ]</a:t>
            </a:r>
          </a:p>
        </p:txBody>
      </p:sp>
      <p:sp>
        <p:nvSpPr>
          <p:cNvPr id="20484" name="Text Box 4"/>
          <p:cNvSpPr txBox="1">
            <a:spLocks noChangeArrowheads="1"/>
          </p:cNvSpPr>
          <p:nvPr/>
        </p:nvSpPr>
        <p:spPr bwMode="auto">
          <a:xfrm>
            <a:off x="1" y="2281436"/>
            <a:ext cx="10159998"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So many others we are not aware of sing Your tune. How can I think about them all?</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4065241"/>
            <a:ext cx="10160000" cy="952500"/>
          </a:xfrm>
        </p:spPr>
        <p:txBody>
          <a:bodyPr/>
          <a:lstStyle/>
          <a:p>
            <a:pPr eaLnBrk="1" hangingPunct="1">
              <a:defRPr/>
            </a:pPr>
            <a:r>
              <a:rPr lang="en-GB" sz="4000" dirty="0" err="1">
                <a:solidFill>
                  <a:srgbClr val="99CCFF"/>
                </a:solidFill>
                <a:latin typeface="Congenial SemiBold" panose="02000503040000020004" pitchFamily="2" charset="0"/>
              </a:rPr>
              <a:t>so’ee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so’ee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ch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saa’hib</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naa’ee</a:t>
            </a:r>
            <a:r>
              <a:rPr lang="en-GB" sz="4000" dirty="0">
                <a:solidFill>
                  <a:srgbClr val="99CCFF"/>
                </a:solidFill>
                <a:latin typeface="Congenial SemiBold" panose="02000503040000020004" pitchFamily="2" charset="0"/>
              </a:rPr>
              <a:t>. </a:t>
            </a:r>
          </a:p>
        </p:txBody>
      </p:sp>
      <p:sp>
        <p:nvSpPr>
          <p:cNvPr id="21507"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soeI </a:t>
            </a:r>
            <a:r>
              <a:rPr lang="en-GB" sz="5400" dirty="0" err="1">
                <a:solidFill>
                  <a:srgbClr val="FFFF99"/>
                </a:solidFill>
                <a:latin typeface="GurbaniWebThick" panose="04040607000000020004" pitchFamily="82" charset="0"/>
              </a:rPr>
              <a:t>soeI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scu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swihbu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swcw</a:t>
            </a:r>
            <a:r>
              <a:rPr lang="en-GB" sz="5400" dirty="0">
                <a:solidFill>
                  <a:srgbClr val="FFFF99"/>
                </a:solidFill>
                <a:latin typeface="GurbaniWebThick" panose="04040607000000020004" pitchFamily="82" charset="0"/>
              </a:rPr>
              <a:t>  swcI nweI ]</a:t>
            </a:r>
          </a:p>
        </p:txBody>
      </p:sp>
      <p:sp>
        <p:nvSpPr>
          <p:cNvPr id="21508" name="Text Box 4"/>
          <p:cNvSpPr txBox="1">
            <a:spLocks noChangeArrowheads="1"/>
          </p:cNvSpPr>
          <p:nvPr/>
        </p:nvSpPr>
        <p:spPr bwMode="auto">
          <a:xfrm>
            <a:off x="72008" y="2243688"/>
            <a:ext cx="9976544"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You are forever truly in control &amp; Your true praises exist forever.</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4225652"/>
            <a:ext cx="10160000" cy="952500"/>
          </a:xfrm>
        </p:spPr>
        <p:txBody>
          <a:bodyPr/>
          <a:lstStyle/>
          <a:p>
            <a:pPr eaLnBrk="1" hangingPunct="1">
              <a:defRPr/>
            </a:pPr>
            <a:r>
              <a:rPr lang="en-GB" sz="4000" dirty="0" err="1">
                <a:solidFill>
                  <a:srgbClr val="99CCFF"/>
                </a:solidFill>
                <a:latin typeface="Congenial SemiBold" panose="02000503040000020004" pitchFamily="2" charset="0"/>
              </a:rPr>
              <a:t>hai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ho’see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jaa’see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jin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aa’ee</a:t>
            </a:r>
            <a:r>
              <a:rPr lang="en-GB" sz="4000" dirty="0">
                <a:solidFill>
                  <a:srgbClr val="99CCFF"/>
                </a:solidFill>
                <a:latin typeface="Congenial SemiBold" panose="02000503040000020004" pitchFamily="2" charset="0"/>
              </a:rPr>
              <a:t>. </a:t>
            </a:r>
          </a:p>
        </p:txBody>
      </p:sp>
      <p:sp>
        <p:nvSpPr>
          <p:cNvPr id="22531"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hY BI hosI  jwie n </a:t>
            </a:r>
            <a:r>
              <a:rPr lang="en-GB" sz="5400" dirty="0" err="1">
                <a:solidFill>
                  <a:srgbClr val="FFFF99"/>
                </a:solidFill>
                <a:latin typeface="GurbaniWebThick" panose="04040607000000020004" pitchFamily="82" charset="0"/>
              </a:rPr>
              <a:t>jwsI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rcnw</a:t>
            </a:r>
            <a:r>
              <a:rPr lang="en-GB" sz="5400" dirty="0">
                <a:solidFill>
                  <a:srgbClr val="FFFF99"/>
                </a:solidFill>
                <a:latin typeface="GurbaniWebThick" panose="04040607000000020004" pitchFamily="82" charset="0"/>
              </a:rPr>
              <a:t> ijin </a:t>
            </a:r>
            <a:r>
              <a:rPr lang="en-GB" sz="5400" dirty="0" err="1">
                <a:solidFill>
                  <a:srgbClr val="FFFF99"/>
                </a:solidFill>
                <a:latin typeface="GurbaniWebThick" panose="04040607000000020004" pitchFamily="82" charset="0"/>
              </a:rPr>
              <a:t>rcweI</a:t>
            </a:r>
            <a:r>
              <a:rPr lang="en-GB" sz="5400" dirty="0">
                <a:solidFill>
                  <a:srgbClr val="FFFF99"/>
                </a:solidFill>
                <a:latin typeface="GurbaniWebThick" panose="04040607000000020004" pitchFamily="82" charset="0"/>
              </a:rPr>
              <a:t> ]</a:t>
            </a:r>
          </a:p>
        </p:txBody>
      </p:sp>
      <p:sp>
        <p:nvSpPr>
          <p:cNvPr id="2253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You are the Creator of the creation who exists now &amp; always; never leaving us.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3988594"/>
            <a:ext cx="10160000" cy="952500"/>
          </a:xfrm>
        </p:spPr>
        <p:txBody>
          <a:bodyPr/>
          <a:lstStyle/>
          <a:p>
            <a:pPr eaLnBrk="1" hangingPunct="1">
              <a:defRPr/>
            </a:pPr>
            <a:r>
              <a:rPr lang="en-GB" sz="4000" spc="-250" dirty="0" err="1">
                <a:solidFill>
                  <a:srgbClr val="99CCFF"/>
                </a:solidFill>
                <a:latin typeface="Congenial SemiBold" panose="02000503040000020004" pitchFamily="2" charset="0"/>
              </a:rPr>
              <a:t>rann’gee</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rann’gee</a:t>
            </a:r>
            <a:r>
              <a:rPr lang="en-GB" sz="4000" spc="-250" dirty="0">
                <a:solidFill>
                  <a:srgbClr val="99CCFF"/>
                </a:solidFill>
                <a:latin typeface="Congenial SemiBold" panose="02000503040000020004" pitchFamily="2" charset="0"/>
              </a:rPr>
              <a:t>  </a:t>
            </a:r>
            <a:r>
              <a:rPr lang="en-GB" sz="4000" u="sng" spc="-250" dirty="0" err="1">
                <a:solidFill>
                  <a:srgbClr val="99CCFF"/>
                </a:solidFill>
                <a:latin typeface="Congenial SemiBold" panose="02000503040000020004" pitchFamily="2" charset="0"/>
              </a:rPr>
              <a:t>bh</a:t>
            </a:r>
            <a:r>
              <a:rPr lang="en-GB" sz="4000" spc="-250" dirty="0" err="1">
                <a:solidFill>
                  <a:srgbClr val="99CCFF"/>
                </a:solidFill>
                <a:latin typeface="Congenial SemiBold" panose="02000503040000020004" pitchFamily="2" charset="0"/>
              </a:rPr>
              <a:t>aa</a:t>
            </a:r>
            <a:r>
              <a:rPr lang="en-GB" sz="4000" spc="-250" baseline="30000" dirty="0" err="1">
                <a:solidFill>
                  <a:srgbClr val="99CCFF"/>
                </a:solidFill>
                <a:latin typeface="Congenial SemiBold" panose="02000503040000020004" pitchFamily="2" charset="0"/>
              </a:rPr>
              <a:t>N</a:t>
            </a:r>
            <a:r>
              <a:rPr lang="en-GB" sz="4000" spc="-250" dirty="0" err="1">
                <a:solidFill>
                  <a:srgbClr val="99CCFF"/>
                </a:solidFill>
                <a:latin typeface="Congenial SemiBold" panose="02000503040000020004" pitchFamily="2" charset="0"/>
              </a:rPr>
              <a:t>’</a:t>
            </a:r>
            <a:r>
              <a:rPr lang="en-GB" sz="4000" u="sng" spc="-250" dirty="0" err="1">
                <a:solidFill>
                  <a:srgbClr val="99CCFF"/>
                </a:solidFill>
                <a:latin typeface="Congenial SemiBold" panose="02000503040000020004" pitchFamily="2" charset="0"/>
              </a:rPr>
              <a:t>t</a:t>
            </a:r>
            <a:r>
              <a:rPr lang="en-GB" sz="4000" spc="-250" dirty="0" err="1">
                <a:solidFill>
                  <a:srgbClr val="99CCFF"/>
                </a:solidFill>
                <a:latin typeface="Congenial SemiBold" panose="02000503040000020004" pitchFamily="2" charset="0"/>
              </a:rPr>
              <a:t>ee</a:t>
            </a:r>
            <a:r>
              <a:rPr lang="en-GB" sz="4000" spc="-250" dirty="0">
                <a:solidFill>
                  <a:srgbClr val="99CCFF"/>
                </a:solidFill>
                <a:latin typeface="Congenial SemiBold" panose="02000503040000020004" pitchFamily="2" charset="0"/>
              </a:rPr>
              <a:t>, kar  </a:t>
            </a:r>
            <a:r>
              <a:rPr lang="en-GB" sz="4000" spc="-250" dirty="0" err="1">
                <a:solidFill>
                  <a:srgbClr val="99CCFF"/>
                </a:solidFill>
                <a:latin typeface="Congenial SemiBold" panose="02000503040000020004" pitchFamily="2" charset="0"/>
              </a:rPr>
              <a:t>kar</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jin'see</a:t>
            </a:r>
            <a:r>
              <a:rPr lang="en-GB" sz="4000" spc="-2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maa’yaa</a:t>
            </a:r>
            <a:r>
              <a:rPr lang="en-GB" sz="4000" dirty="0">
                <a:solidFill>
                  <a:srgbClr val="99CCFF"/>
                </a:solidFill>
                <a:latin typeface="Congenial SemiBold" panose="02000503040000020004" pitchFamily="2" charset="0"/>
              </a:rPr>
              <a:t>  jin  </a:t>
            </a:r>
            <a:r>
              <a:rPr lang="en-GB" sz="4000" dirty="0" err="1">
                <a:solidFill>
                  <a:srgbClr val="99CCFF"/>
                </a:solidFill>
                <a:latin typeface="Congenial SemiBold" panose="02000503040000020004" pitchFamily="2" charset="0"/>
              </a:rPr>
              <a:t>u’paa’ee</a:t>
            </a:r>
            <a:r>
              <a:rPr lang="en-GB" sz="4000" dirty="0">
                <a:solidFill>
                  <a:srgbClr val="99CCFF"/>
                </a:solidFill>
                <a:latin typeface="Congenial SemiBold" panose="02000503040000020004" pitchFamily="2" charset="0"/>
              </a:rPr>
              <a:t>. </a:t>
            </a:r>
          </a:p>
        </p:txBody>
      </p:sp>
      <p:sp>
        <p:nvSpPr>
          <p:cNvPr id="23555" name="Text Box 3"/>
          <p:cNvSpPr txBox="1">
            <a:spLocks noChangeArrowheads="1"/>
          </p:cNvSpPr>
          <p:nvPr/>
        </p:nvSpPr>
        <p:spPr bwMode="auto">
          <a:xfrm>
            <a:off x="736269" y="389943"/>
            <a:ext cx="8687462"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rMgI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rMgI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BwqI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ijnsI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mwieAw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aupweI</a:t>
            </a:r>
            <a:r>
              <a:rPr lang="en-GB" sz="5400" dirty="0">
                <a:solidFill>
                  <a:srgbClr val="FFFF99"/>
                </a:solidFill>
                <a:latin typeface="GurbaniWebThick" panose="04040607000000020004" pitchFamily="82" charset="0"/>
              </a:rPr>
              <a:t> ]</a:t>
            </a:r>
          </a:p>
        </p:txBody>
      </p:sp>
      <p:sp>
        <p:nvSpPr>
          <p:cNvPr id="23556" name="Text Box 4"/>
          <p:cNvSpPr txBox="1">
            <a:spLocks noChangeArrowheads="1"/>
          </p:cNvSpPr>
          <p:nvPr/>
        </p:nvSpPr>
        <p:spPr bwMode="auto">
          <a:xfrm>
            <a:off x="72007" y="2171680"/>
            <a:ext cx="10048553"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You created the world-play with different kinds of species of different colours.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aa’paNaa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ji’o</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is  </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ee  </a:t>
            </a:r>
            <a:r>
              <a:rPr lang="en-GB" sz="4000" dirty="0" err="1">
                <a:solidFill>
                  <a:srgbClr val="99CCFF"/>
                </a:solidFill>
                <a:latin typeface="Congenial SemiBold" panose="02000503040000020004" pitchFamily="2" charset="0"/>
              </a:rPr>
              <a:t>vad’yaaee</a:t>
            </a:r>
            <a:r>
              <a:rPr lang="en-GB" sz="4000" dirty="0">
                <a:solidFill>
                  <a:srgbClr val="99CCFF"/>
                </a:solidFill>
                <a:latin typeface="Congenial SemiBold" panose="02000503040000020004" pitchFamily="2" charset="0"/>
              </a:rPr>
              <a:t>. </a:t>
            </a:r>
          </a:p>
        </p:txBody>
      </p:sp>
      <p:sp>
        <p:nvSpPr>
          <p:cNvPr id="24579"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kir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dyKY   kIqw Awpxw </a:t>
            </a:r>
          </a:p>
          <a:p>
            <a:pPr algn="ctr">
              <a:defRPr/>
            </a:pPr>
            <a:r>
              <a:rPr lang="en-GB" sz="5400" dirty="0" err="1">
                <a:solidFill>
                  <a:srgbClr val="FFFF99"/>
                </a:solidFill>
                <a:latin typeface="GurbaniWebThick" panose="04040607000000020004" pitchFamily="82" charset="0"/>
              </a:rPr>
              <a:t>ijau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iqs</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vifAweI</a:t>
            </a:r>
            <a:r>
              <a:rPr lang="en-GB" sz="5400" dirty="0">
                <a:solidFill>
                  <a:srgbClr val="FFFF99"/>
                </a:solidFill>
                <a:latin typeface="GurbaniWebThick" panose="04040607000000020004" pitchFamily="82" charset="0"/>
              </a:rPr>
              <a:t> ]</a:t>
            </a:r>
          </a:p>
        </p:txBody>
      </p:sp>
      <p:sp>
        <p:nvSpPr>
          <p:cNvPr id="2458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What makes You great is that You watch over the creation that You created.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4081636"/>
            <a:ext cx="10160000" cy="952500"/>
          </a:xfrm>
        </p:spPr>
        <p:txBody>
          <a:bodyPr/>
          <a:lstStyle/>
          <a:p>
            <a:pPr eaLnBrk="1" hangingPunct="1">
              <a:defRPr/>
            </a:pPr>
            <a:r>
              <a:rPr lang="fi-FI" sz="4000" dirty="0">
                <a:solidFill>
                  <a:srgbClr val="99CCFF"/>
                </a:solidFill>
                <a:latin typeface="Congenial SemiBold" panose="02000503040000020004" pitchFamily="2" charset="0"/>
              </a:rPr>
              <a:t>jo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is  </a:t>
            </a:r>
            <a:r>
              <a:rPr lang="fi-FI" sz="4000" u="sng" dirty="0">
                <a:solidFill>
                  <a:srgbClr val="99CCFF"/>
                </a:solidFill>
                <a:latin typeface="Congenial SemiBold" panose="02000503040000020004" pitchFamily="2" charset="0"/>
              </a:rPr>
              <a:t>bh</a:t>
            </a:r>
            <a:r>
              <a:rPr lang="fi-FI" sz="4000" dirty="0">
                <a:solidFill>
                  <a:srgbClr val="99CCFF"/>
                </a:solidFill>
                <a:latin typeface="Congenial SemiBold" panose="02000503040000020004" pitchFamily="2" charset="0"/>
              </a:rPr>
              <a:t>aa’vai,  so’ee  kar’see,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fir  hukam  na  kar’Naa  jaa’ee. </a:t>
            </a:r>
            <a:endParaRPr lang="en-GB" sz="4000" dirty="0">
              <a:solidFill>
                <a:srgbClr val="99CCFF"/>
              </a:solidFill>
              <a:latin typeface="Congenial SemiBold" panose="02000503040000020004" pitchFamily="2" charset="0"/>
            </a:endParaRPr>
          </a:p>
        </p:txBody>
      </p:sp>
      <p:sp>
        <p:nvSpPr>
          <p:cNvPr id="25603"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jo iqsu BwvY   soeI </a:t>
            </a:r>
            <a:r>
              <a:rPr lang="en-GB" sz="5400" dirty="0" err="1">
                <a:solidFill>
                  <a:srgbClr val="FFFF99"/>
                </a:solidFill>
                <a:latin typeface="GurbaniWebThick" panose="04040607000000020004" pitchFamily="82" charset="0"/>
              </a:rPr>
              <a:t>krsI</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iPir hukmu n </a:t>
            </a:r>
            <a:r>
              <a:rPr lang="en-GB" sz="5400" dirty="0" err="1">
                <a:solidFill>
                  <a:srgbClr val="FFFF99"/>
                </a:solidFill>
                <a:latin typeface="GurbaniWebThick" panose="04040607000000020004" pitchFamily="82" charset="0"/>
              </a:rPr>
              <a:t>krxw</a:t>
            </a:r>
            <a:r>
              <a:rPr lang="en-GB" sz="5400" dirty="0">
                <a:solidFill>
                  <a:srgbClr val="FFFF99"/>
                </a:solidFill>
                <a:latin typeface="GurbaniWebThick" panose="04040607000000020004" pitchFamily="82" charset="0"/>
              </a:rPr>
              <a:t> jweI ]</a:t>
            </a:r>
          </a:p>
        </p:txBody>
      </p:sp>
      <p:sp>
        <p:nvSpPr>
          <p:cNvPr id="25604"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You do whatever You know is best, and no one can give You orders.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4065241"/>
            <a:ext cx="10160000" cy="952500"/>
          </a:xfrm>
        </p:spPr>
        <p:txBody>
          <a:bodyPr/>
          <a:lstStyle/>
          <a:p>
            <a:pPr eaLnBrk="1" hangingPunct="1">
              <a:defRPr/>
            </a:pPr>
            <a:r>
              <a:rPr lang="en-GB" sz="4000" dirty="0">
                <a:solidFill>
                  <a:srgbClr val="99CCFF"/>
                </a:solidFill>
                <a:latin typeface="Congenial SemiBold" panose="02000503040000020004" pitchFamily="2" charset="0"/>
              </a:rPr>
              <a:t>so  </a:t>
            </a:r>
            <a:r>
              <a:rPr lang="en-GB" sz="4000" dirty="0" err="1">
                <a:solidFill>
                  <a:srgbClr val="99CCFF"/>
                </a:solidFill>
                <a:latin typeface="Congenial SemiBold" panose="02000503040000020004" pitchFamily="2" charset="0"/>
              </a:rPr>
              <a:t>paa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aah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aa’haa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’saahib</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rehaN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razaa’ee</a:t>
            </a:r>
            <a:r>
              <a:rPr lang="en-GB" sz="4000" dirty="0">
                <a:solidFill>
                  <a:srgbClr val="99CCFF"/>
                </a:solidFill>
                <a:latin typeface="Congenial SemiBold" panose="02000503040000020004" pitchFamily="2" charset="0"/>
              </a:rPr>
              <a:t>.  (1) </a:t>
            </a:r>
          </a:p>
        </p:txBody>
      </p:sp>
      <p:sp>
        <p:nvSpPr>
          <p:cNvPr id="26627" name="Text Box 3"/>
          <p:cNvSpPr txBox="1">
            <a:spLocks noChangeArrowheads="1"/>
          </p:cNvSpPr>
          <p:nvPr/>
        </p:nvSpPr>
        <p:spPr bwMode="auto">
          <a:xfrm>
            <a:off x="1299105" y="383094"/>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so </a:t>
            </a:r>
            <a:r>
              <a:rPr lang="en-GB" sz="5400" dirty="0" err="1">
                <a:solidFill>
                  <a:srgbClr val="FFFF99"/>
                </a:solidFill>
                <a:latin typeface="GurbaniWebThick" panose="04040607000000020004" pitchFamily="82" charset="0"/>
              </a:rPr>
              <a:t>pwiqswhu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swhw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piqswihbu</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nwnk </a:t>
            </a:r>
            <a:r>
              <a:rPr lang="en-GB" sz="5400" dirty="0" err="1">
                <a:solidFill>
                  <a:srgbClr val="FFFF99"/>
                </a:solidFill>
                <a:latin typeface="GurbaniWebThick" panose="04040607000000020004" pitchFamily="82" charset="0"/>
              </a:rPr>
              <a:t>rhxu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rjweI</a:t>
            </a:r>
            <a:r>
              <a:rPr lang="en-GB" sz="5400" dirty="0">
                <a:solidFill>
                  <a:srgbClr val="FFFF99"/>
                </a:solidFill>
                <a:latin typeface="GurbaniWebThick" panose="04040607000000020004" pitchFamily="82" charset="0"/>
              </a:rPr>
              <a:t> ]1]</a:t>
            </a:r>
          </a:p>
        </p:txBody>
      </p:sp>
      <p:sp>
        <p:nvSpPr>
          <p:cNvPr id="26628"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You are the King of all kings &amp; Guru Nanak Ji lovingly follows You.</a:t>
            </a:r>
            <a:r>
              <a:rPr lang="en-GB" sz="1600" dirty="0">
                <a:solidFill>
                  <a:schemeClr val="bg1"/>
                </a:solidFill>
                <a:latin typeface="Congenial Black" panose="02000503040000020004" pitchFamily="2" charset="0"/>
              </a:rPr>
              <a:t> </a:t>
            </a:r>
            <a:r>
              <a:rPr lang="en-GB" sz="2000" dirty="0">
                <a:solidFill>
                  <a:schemeClr val="bg1"/>
                </a:solidFill>
                <a:latin typeface="Congenial Black" panose="02000503040000020004" pitchFamily="2" charset="0"/>
              </a:rPr>
              <a:t>||1||</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119189" y="4369668"/>
            <a:ext cx="8191500" cy="952500"/>
          </a:xfrm>
        </p:spPr>
        <p:txBody>
          <a:bodyPr/>
          <a:lstStyle/>
          <a:p>
            <a:pPr eaLnBrk="1" hangingPunct="1">
              <a:defRPr/>
            </a:pP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peh’laa</a:t>
            </a:r>
            <a:r>
              <a:rPr lang="en-GB" sz="4000" dirty="0">
                <a:solidFill>
                  <a:srgbClr val="99CCFF"/>
                </a:solidFill>
                <a:latin typeface="Congenial SemiBold" panose="02000503040000020004" pitchFamily="2" charset="0"/>
              </a:rPr>
              <a:t>. </a:t>
            </a:r>
          </a:p>
        </p:txBody>
      </p:sp>
      <p:sp>
        <p:nvSpPr>
          <p:cNvPr id="29699" name="Text Box 3"/>
          <p:cNvSpPr txBox="1">
            <a:spLocks noChangeArrowheads="1"/>
          </p:cNvSpPr>
          <p:nvPr/>
        </p:nvSpPr>
        <p:spPr bwMode="auto">
          <a:xfrm>
            <a:off x="1375834" y="486853"/>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Awsw mhlw 1 ]</a:t>
            </a:r>
          </a:p>
        </p:txBody>
      </p:sp>
      <p:sp>
        <p:nvSpPr>
          <p:cNvPr id="29700" name="Text Box 4"/>
          <p:cNvSpPr txBox="1">
            <a:spLocks noChangeArrowheads="1"/>
          </p:cNvSpPr>
          <p:nvPr/>
        </p:nvSpPr>
        <p:spPr bwMode="auto">
          <a:xfrm>
            <a:off x="0" y="2243688"/>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Written in </a:t>
            </a:r>
            <a:r>
              <a:rPr lang="en-GB" sz="3800" i="1" dirty="0">
                <a:solidFill>
                  <a:schemeClr val="bg1"/>
                </a:solidFill>
                <a:latin typeface="Congenial Black" panose="02000503040000020004" pitchFamily="2" charset="0"/>
              </a:rPr>
              <a:t>Aasaa</a:t>
            </a:r>
            <a:r>
              <a:rPr lang="en-GB" sz="3800" dirty="0">
                <a:solidFill>
                  <a:schemeClr val="bg1"/>
                </a:solidFill>
                <a:latin typeface="Congenial Black" panose="02000503040000020004" pitchFamily="2" charset="0"/>
              </a:rPr>
              <a:t> (mood of hope)</a:t>
            </a:r>
          </a:p>
          <a:p>
            <a:pPr algn="ctr">
              <a:defRPr/>
            </a:pPr>
            <a:r>
              <a:rPr lang="en-GB" sz="3800" dirty="0">
                <a:solidFill>
                  <a:schemeClr val="bg1"/>
                </a:solidFill>
                <a:latin typeface="Congenial Black" panose="02000503040000020004" pitchFamily="2" charset="0"/>
              </a:rPr>
              <a:t>by the First Guru:</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4153644"/>
            <a:ext cx="10160000" cy="952500"/>
          </a:xfrm>
        </p:spPr>
        <p:txBody>
          <a:bodyPr/>
          <a:lstStyle/>
          <a:p>
            <a:pPr eaLnBrk="1" hangingPunct="1">
              <a:defRPr/>
            </a:pPr>
            <a:r>
              <a:rPr lang="fi-FI" sz="4000" dirty="0">
                <a:solidFill>
                  <a:srgbClr val="99CCFF"/>
                </a:solidFill>
                <a:latin typeface="Congenial SemiBold" panose="02000503040000020004" pitchFamily="2" charset="0"/>
              </a:rPr>
              <a:t>suN  vaddaa,  aa’</a:t>
            </a:r>
            <a:r>
              <a:rPr lang="fi-FI" sz="4000" u="sng" dirty="0">
                <a:solidFill>
                  <a:srgbClr val="99CCFF"/>
                </a:solidFill>
                <a:latin typeface="Congenial SemiBold" panose="02000503040000020004" pitchFamily="2" charset="0"/>
              </a:rPr>
              <a:t>kh</a:t>
            </a:r>
            <a:r>
              <a:rPr lang="fi-FI" sz="4000" dirty="0">
                <a:solidFill>
                  <a:srgbClr val="99CCFF"/>
                </a:solidFill>
                <a:latin typeface="Congenial SemiBold" panose="02000503040000020004" pitchFamily="2" charset="0"/>
              </a:rPr>
              <a:t>ai  sa</a:t>
            </a:r>
            <a:r>
              <a:rPr lang="fi-FI" sz="4000" u="sng" dirty="0">
                <a:solidFill>
                  <a:srgbClr val="99CCFF"/>
                </a:solidFill>
                <a:latin typeface="Congenial SemiBold" panose="02000503040000020004" pitchFamily="2" charset="0"/>
              </a:rPr>
              <a:t>bh</a:t>
            </a:r>
            <a:r>
              <a:rPr lang="fi-FI" sz="4000" dirty="0">
                <a:solidFill>
                  <a:srgbClr val="99CCFF"/>
                </a:solidFill>
                <a:latin typeface="Congenial SemiBold" panose="02000503040000020004" pitchFamily="2" charset="0"/>
              </a:rPr>
              <a:t>  ko</a:t>
            </a:r>
            <a:r>
              <a:rPr lang="en-GB" sz="4000" dirty="0">
                <a:solidFill>
                  <a:srgbClr val="99CCFF"/>
                </a:solidFill>
                <a:latin typeface="Congenial SemiBold" panose="02000503040000020004" pitchFamily="2" charset="0"/>
              </a:rPr>
              <a:t>’e</a:t>
            </a:r>
            <a:r>
              <a:rPr lang="fi-FI" sz="4000" dirty="0">
                <a:solidFill>
                  <a:srgbClr val="99CCFF"/>
                </a:solidFill>
                <a:latin typeface="Congenial SemiBold" panose="02000503040000020004" pitchFamily="2" charset="0"/>
              </a:rPr>
              <a:t>.</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key’vad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vaddaa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dee’</a:t>
            </a:r>
            <a:r>
              <a:rPr lang="en-GB" sz="4000" u="sng" dirty="0" err="1">
                <a:solidFill>
                  <a:srgbClr val="99CCFF"/>
                </a:solidFill>
                <a:latin typeface="Congenial SemiBold" panose="02000503040000020004" pitchFamily="2" charset="0"/>
              </a:rPr>
              <a:t>tth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ho’e</a:t>
            </a:r>
            <a:r>
              <a:rPr lang="en-GB" sz="4000" dirty="0">
                <a:solidFill>
                  <a:srgbClr val="99CCFF"/>
                </a:solidFill>
                <a:latin typeface="Congenial SemiBold" panose="02000503040000020004" pitchFamily="2" charset="0"/>
              </a:rPr>
              <a:t>. </a:t>
            </a:r>
          </a:p>
        </p:txBody>
      </p:sp>
      <p:sp>
        <p:nvSpPr>
          <p:cNvPr id="30723" name="Text Box 3"/>
          <p:cNvSpPr txBox="1">
            <a:spLocks noChangeArrowheads="1"/>
          </p:cNvSpPr>
          <p:nvPr/>
        </p:nvSpPr>
        <p:spPr bwMode="auto">
          <a:xfrm>
            <a:off x="1375834" y="383094"/>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suix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vfw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koie</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kyvfu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vfw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fITw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hoie</a:t>
            </a:r>
            <a:r>
              <a:rPr lang="en-GB" sz="5400" dirty="0">
                <a:solidFill>
                  <a:srgbClr val="FFFF99"/>
                </a:solidFill>
                <a:latin typeface="GurbaniWebThick" panose="04040607000000020004" pitchFamily="82" charset="0"/>
              </a:rPr>
              <a:t> ]</a:t>
            </a:r>
          </a:p>
        </p:txBody>
      </p:sp>
      <p:sp>
        <p:nvSpPr>
          <p:cNvPr id="30724" name="Text Box 4"/>
          <p:cNvSpPr txBox="1">
            <a:spLocks noChangeArrowheads="1"/>
          </p:cNvSpPr>
          <p:nvPr/>
        </p:nvSpPr>
        <p:spPr bwMode="auto">
          <a:xfrm>
            <a:off x="0" y="2353444"/>
            <a:ext cx="10160000" cy="1231106"/>
          </a:xfrm>
          <a:prstGeom prst="rect">
            <a:avLst/>
          </a:prstGeom>
          <a:noFill/>
          <a:ln w="9525">
            <a:noFill/>
            <a:miter lim="800000"/>
            <a:headEnd/>
            <a:tailEnd/>
          </a:ln>
          <a:effectLst/>
        </p:spPr>
        <p:txBody>
          <a:bodyPr wrap="square">
            <a:spAutoFit/>
          </a:bodyPr>
          <a:lstStyle/>
          <a:p>
            <a:pPr algn="ctr">
              <a:defRPr/>
            </a:pPr>
            <a:r>
              <a:rPr lang="en-GB" sz="3700" dirty="0">
                <a:solidFill>
                  <a:schemeClr val="bg1"/>
                </a:solidFill>
                <a:latin typeface="Congenial Black" panose="02000503040000020004" pitchFamily="2" charset="0"/>
              </a:rPr>
              <a:t>Hearing about You, all say You’re amazing! Seeing for yourself one truly understands.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4318001"/>
            <a:ext cx="10159999" cy="952500"/>
          </a:xfrm>
        </p:spPr>
        <p:txBody>
          <a:bodyPr/>
          <a:lstStyle/>
          <a:p>
            <a:pPr eaLnBrk="1" hangingPunct="1">
              <a:defRPr/>
            </a:pPr>
            <a:r>
              <a:rPr lang="fi-FI" sz="4000" dirty="0">
                <a:solidFill>
                  <a:srgbClr val="99CCFF"/>
                </a:solidFill>
                <a:latin typeface="Congenial SemiBold" panose="02000503040000020004" pitchFamily="2" charset="0"/>
              </a:rPr>
              <a:t>kee’ma</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  paa</a:t>
            </a:r>
            <a:r>
              <a:rPr lang="en-GB" sz="4000" dirty="0">
                <a:solidFill>
                  <a:srgbClr val="99CCFF"/>
                </a:solidFill>
                <a:latin typeface="Congenial SemiBold" panose="02000503040000020004" pitchFamily="2" charset="0"/>
              </a:rPr>
              <a:t>’e</a:t>
            </a:r>
            <a:r>
              <a:rPr lang="fi-FI" sz="4000" dirty="0">
                <a:solidFill>
                  <a:srgbClr val="99CCFF"/>
                </a:solidFill>
                <a:latin typeface="Congenial SemiBold" panose="02000503040000020004" pitchFamily="2" charset="0"/>
              </a:rPr>
              <a:t>  naa  keh’yaa  jaa</a:t>
            </a:r>
            <a:r>
              <a:rPr lang="en-GB" sz="4000" dirty="0">
                <a:solidFill>
                  <a:srgbClr val="99CCFF"/>
                </a:solidFill>
                <a:latin typeface="Congenial SemiBold" panose="02000503040000020004" pitchFamily="2" charset="0"/>
              </a:rPr>
              <a:t>’e</a:t>
            </a:r>
            <a:r>
              <a:rPr lang="fi-FI" sz="4000" dirty="0">
                <a:solidFill>
                  <a:srgbClr val="99CCFF"/>
                </a:solidFill>
                <a:latin typeface="Congenial SemiBold" panose="02000503040000020004" pitchFamily="2" charset="0"/>
              </a:rPr>
              <a:t>.</a:t>
            </a:r>
            <a:br>
              <a:rPr lang="fi-FI" sz="400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 keh’Nai  vaal</a:t>
            </a:r>
            <a:r>
              <a:rPr lang="en-GB" sz="4000" spc="-150" dirty="0" err="1">
                <a:solidFill>
                  <a:srgbClr val="99CCFF"/>
                </a:solidFill>
                <a:latin typeface="Congenial SemiBold" panose="02000503040000020004" pitchFamily="2" charset="0"/>
              </a:rPr>
              <a:t>ey</a:t>
            </a:r>
            <a:r>
              <a:rPr lang="fi-FI" sz="4000" spc="-150" dirty="0">
                <a:solidFill>
                  <a:srgbClr val="99CCFF"/>
                </a:solidFill>
                <a:latin typeface="Congenial SemiBold" panose="02000503040000020004" pitchFamily="2" charset="0"/>
              </a:rPr>
              <a:t>  </a:t>
            </a:r>
            <a:r>
              <a:rPr lang="fi-FI"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e</a:t>
            </a:r>
            <a:r>
              <a:rPr lang="fi-FI" sz="4000" spc="-150" dirty="0">
                <a:solidFill>
                  <a:srgbClr val="99CCFF"/>
                </a:solidFill>
                <a:latin typeface="Congenial SemiBold" panose="02000503040000020004" pitchFamily="2" charset="0"/>
              </a:rPr>
              <a:t>y’r</a:t>
            </a:r>
            <a:r>
              <a:rPr lang="en-GB" sz="4000" spc="-150" dirty="0" err="1">
                <a:solidFill>
                  <a:srgbClr val="99CCFF"/>
                </a:solidFill>
                <a:latin typeface="Congenial SemiBold" panose="02000503040000020004" pitchFamily="2" charset="0"/>
              </a:rPr>
              <a:t>ey</a:t>
            </a:r>
            <a:r>
              <a:rPr lang="fi-FI" sz="4000" spc="-150" dirty="0">
                <a:solidFill>
                  <a:srgbClr val="99CCFF"/>
                </a:solidFill>
                <a:latin typeface="Congenial SemiBold" panose="02000503040000020004" pitchFamily="2" charset="0"/>
              </a:rPr>
              <a:t>  reh</a:t>
            </a:r>
            <a:r>
              <a:rPr lang="en-GB" sz="4000" spc="-150" dirty="0" err="1">
                <a:solidFill>
                  <a:srgbClr val="99CCFF"/>
                </a:solidFill>
                <a:latin typeface="Congenial SemiBold" panose="02000503040000020004" pitchFamily="2" charset="0"/>
              </a:rPr>
              <a:t>ey</a:t>
            </a:r>
            <a:r>
              <a:rPr lang="fi-FI" sz="4000" spc="-150" dirty="0">
                <a:solidFill>
                  <a:srgbClr val="99CCFF"/>
                </a:solidFill>
                <a:latin typeface="Congenial SemiBold" panose="02000503040000020004" pitchFamily="2" charset="0"/>
              </a:rPr>
              <a:t>  samaa</a:t>
            </a:r>
            <a:r>
              <a:rPr lang="en-GB" sz="4000" spc="-150" dirty="0">
                <a:solidFill>
                  <a:srgbClr val="99CCFF"/>
                </a:solidFill>
                <a:latin typeface="Congenial SemiBold" panose="02000503040000020004" pitchFamily="2" charset="0"/>
              </a:rPr>
              <a:t>’e</a:t>
            </a:r>
            <a:r>
              <a:rPr lang="fi-FI" sz="4000" spc="-150" dirty="0">
                <a:solidFill>
                  <a:srgbClr val="99CCFF"/>
                </a:solidFill>
                <a:latin typeface="Congenial SemiBold" panose="02000503040000020004" pitchFamily="2" charset="0"/>
              </a:rPr>
              <a:t>. (1)</a:t>
            </a:r>
            <a:r>
              <a:rPr lang="fi-FI" sz="4000" dirty="0">
                <a:solidFill>
                  <a:srgbClr val="99CCFF"/>
                </a:solidFill>
                <a:latin typeface="Congenial SemiBold" panose="02000503040000020004" pitchFamily="2" charset="0"/>
              </a:rPr>
              <a:t> </a:t>
            </a:r>
            <a:endParaRPr lang="en-GB" sz="4000" dirty="0">
              <a:solidFill>
                <a:srgbClr val="99CCFF"/>
              </a:solidFill>
              <a:latin typeface="Congenial SemiBold" panose="02000503040000020004" pitchFamily="2" charset="0"/>
            </a:endParaRPr>
          </a:p>
        </p:txBody>
      </p:sp>
      <p:sp>
        <p:nvSpPr>
          <p:cNvPr id="3277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kImiq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pwie</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kihAw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jwie</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khxY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vwly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rhy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smwie</a:t>
            </a:r>
            <a:r>
              <a:rPr lang="en-GB" sz="5400" dirty="0">
                <a:solidFill>
                  <a:srgbClr val="FFFF99"/>
                </a:solidFill>
                <a:latin typeface="GurbaniWebThick" panose="04040607000000020004" pitchFamily="82" charset="0"/>
              </a:rPr>
              <a:t> ]1]</a:t>
            </a:r>
          </a:p>
        </p:txBody>
      </p:sp>
      <p:sp>
        <p:nvSpPr>
          <p:cNvPr id="32772" name="Text Box 4"/>
          <p:cNvSpPr txBox="1">
            <a:spLocks noChangeArrowheads="1"/>
          </p:cNvSpPr>
          <p:nvPr/>
        </p:nvSpPr>
        <p:spPr bwMode="auto">
          <a:xfrm>
            <a:off x="0" y="2387704"/>
            <a:ext cx="10159998"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 No one can fully understand or describe You. Describers gets absorbed in You</a:t>
            </a:r>
            <a:r>
              <a:rPr lang="en-GB" sz="3800" dirty="0">
                <a:solidFill>
                  <a:schemeClr val="bg1"/>
                </a:solidFill>
                <a:latin typeface="Congenial Black" panose="02000503040000020004" pitchFamily="2" charset="0"/>
              </a:rPr>
              <a:t>.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4065240"/>
            <a:ext cx="10160000" cy="952500"/>
          </a:xfrm>
        </p:spPr>
        <p:txBody>
          <a:bodyPr/>
          <a:lstStyle/>
          <a:p>
            <a:pPr eaLnBrk="1" hangingPunct="1">
              <a:defRPr/>
            </a:pPr>
            <a:r>
              <a:rPr lang="en-GB" sz="3600" dirty="0" err="1">
                <a:solidFill>
                  <a:srgbClr val="99CCFF"/>
                </a:solidFill>
                <a:latin typeface="Congenial SemiBold" panose="02000503040000020004" pitchFamily="2" charset="0"/>
              </a:rPr>
              <a:t>vaddey</a:t>
            </a:r>
            <a:r>
              <a:rPr lang="en-GB" sz="3600" dirty="0">
                <a:solidFill>
                  <a:srgbClr val="99CCFF"/>
                </a:solidFill>
                <a:latin typeface="Congenial SemiBold" panose="02000503040000020004" pitchFamily="2" charset="0"/>
              </a:rPr>
              <a:t> </a:t>
            </a:r>
            <a:r>
              <a:rPr lang="en-GB" sz="3600" dirty="0" err="1">
                <a:solidFill>
                  <a:srgbClr val="99CCFF"/>
                </a:solidFill>
                <a:latin typeface="Congenial SemiBold" panose="02000503040000020004" pitchFamily="2" charset="0"/>
              </a:rPr>
              <a:t>mey'rey</a:t>
            </a:r>
            <a:r>
              <a:rPr lang="en-GB" sz="3600" dirty="0">
                <a:solidFill>
                  <a:srgbClr val="99CCFF"/>
                </a:solidFill>
                <a:latin typeface="Congenial SemiBold" panose="02000503040000020004" pitchFamily="2" charset="0"/>
              </a:rPr>
              <a:t> </a:t>
            </a:r>
            <a:r>
              <a:rPr lang="en-GB" sz="3600" dirty="0" err="1">
                <a:solidFill>
                  <a:srgbClr val="99CCFF"/>
                </a:solidFill>
                <a:latin typeface="Congenial SemiBold" panose="02000503040000020004" pitchFamily="2" charset="0"/>
              </a:rPr>
              <a:t>saahibaa</a:t>
            </a:r>
            <a:r>
              <a:rPr lang="en-GB" sz="3600" dirty="0">
                <a:solidFill>
                  <a:srgbClr val="99CCFF"/>
                </a:solidFill>
                <a:latin typeface="Congenial SemiBold" panose="02000503040000020004" pitchFamily="2" charset="0"/>
              </a:rPr>
              <a:t>, </a:t>
            </a:r>
            <a:br>
              <a:rPr lang="en-GB" sz="3600" dirty="0">
                <a:solidFill>
                  <a:srgbClr val="99CCFF"/>
                </a:solidFill>
                <a:latin typeface="Congenial SemiBold" panose="02000503040000020004" pitchFamily="2" charset="0"/>
              </a:rPr>
            </a:br>
            <a:r>
              <a:rPr lang="en-GB" sz="3600" dirty="0" err="1">
                <a:solidFill>
                  <a:srgbClr val="99CCFF"/>
                </a:solidFill>
                <a:latin typeface="Congenial SemiBold" panose="02000503040000020004" pitchFamily="2" charset="0"/>
              </a:rPr>
              <a:t>gehir</a:t>
            </a:r>
            <a:r>
              <a:rPr lang="en-GB" sz="3600" dirty="0">
                <a:solidFill>
                  <a:srgbClr val="99CCFF"/>
                </a:solidFill>
                <a:latin typeface="Congenial SemiBold" panose="02000503040000020004" pitchFamily="2" charset="0"/>
              </a:rPr>
              <a:t> </a:t>
            </a:r>
            <a:r>
              <a:rPr lang="en-GB" sz="3600" dirty="0" err="1">
                <a:solidFill>
                  <a:srgbClr val="99CCFF"/>
                </a:solidFill>
                <a:latin typeface="Congenial SemiBold" panose="02000503040000020004" pitchFamily="2" charset="0"/>
              </a:rPr>
              <a:t>gam’</a:t>
            </a:r>
            <a:r>
              <a:rPr lang="en-GB" sz="3600" u="sng" dirty="0" err="1">
                <a:solidFill>
                  <a:srgbClr val="99CCFF"/>
                </a:solidFill>
                <a:latin typeface="Congenial SemiBold" panose="02000503040000020004" pitchFamily="2" charset="0"/>
              </a:rPr>
              <a:t>bh</a:t>
            </a:r>
            <a:r>
              <a:rPr lang="en-GB" sz="3600" dirty="0" err="1">
                <a:solidFill>
                  <a:srgbClr val="99CCFF"/>
                </a:solidFill>
                <a:latin typeface="Congenial SemiBold" panose="02000503040000020004" pitchFamily="2" charset="0"/>
              </a:rPr>
              <a:t>eeraa</a:t>
            </a:r>
            <a:r>
              <a:rPr lang="en-GB" sz="3600" dirty="0">
                <a:solidFill>
                  <a:srgbClr val="99CCFF"/>
                </a:solidFill>
                <a:latin typeface="Congenial SemiBold" panose="02000503040000020004" pitchFamily="2" charset="0"/>
              </a:rPr>
              <a:t>,  </a:t>
            </a:r>
            <a:r>
              <a:rPr lang="en-GB" sz="3600" dirty="0" err="1">
                <a:solidFill>
                  <a:srgbClr val="99CCFF"/>
                </a:solidFill>
                <a:latin typeface="Congenial SemiBold" panose="02000503040000020004" pitchFamily="2" charset="0"/>
              </a:rPr>
              <a:t>guNee</a:t>
            </a:r>
            <a:r>
              <a:rPr lang="en-GB" sz="3600" dirty="0">
                <a:solidFill>
                  <a:srgbClr val="99CCFF"/>
                </a:solidFill>
                <a:latin typeface="Congenial SemiBold" panose="02000503040000020004" pitchFamily="2" charset="0"/>
              </a:rPr>
              <a:t> </a:t>
            </a:r>
            <a:r>
              <a:rPr lang="en-GB" sz="3600" dirty="0" err="1">
                <a:solidFill>
                  <a:srgbClr val="99CCFF"/>
                </a:solidFill>
                <a:latin typeface="Congenial SemiBold" panose="02000503040000020004" pitchFamily="2" charset="0"/>
              </a:rPr>
              <a:t>geheeraa</a:t>
            </a:r>
            <a:r>
              <a:rPr lang="en-GB" sz="3600" dirty="0">
                <a:solidFill>
                  <a:srgbClr val="99CCFF"/>
                </a:solidFill>
                <a:latin typeface="Congenial SemiBold" panose="02000503040000020004" pitchFamily="2" charset="0"/>
              </a:rPr>
              <a:t>. </a:t>
            </a:r>
            <a:br>
              <a:rPr lang="en-GB" sz="3600" dirty="0">
                <a:solidFill>
                  <a:srgbClr val="99CCFF"/>
                </a:solidFill>
                <a:latin typeface="Congenial SemiBold" panose="02000503040000020004" pitchFamily="2" charset="0"/>
              </a:rPr>
            </a:br>
            <a:r>
              <a:rPr lang="fi-FI" sz="3600" spc="-150" dirty="0">
                <a:solidFill>
                  <a:srgbClr val="99CCFF"/>
                </a:solidFill>
                <a:latin typeface="Congenial SemiBold" panose="02000503040000020004" pitchFamily="2" charset="0"/>
              </a:rPr>
              <a:t>ko</a:t>
            </a:r>
            <a:r>
              <a:rPr lang="en-GB" sz="3600" spc="-150" dirty="0">
                <a:solidFill>
                  <a:srgbClr val="99CCFF"/>
                </a:solidFill>
                <a:latin typeface="Congenial SemiBold" panose="02000503040000020004" pitchFamily="2" charset="0"/>
              </a:rPr>
              <a:t>’e</a:t>
            </a:r>
            <a:r>
              <a:rPr lang="fi-FI" sz="3600" spc="-150" dirty="0">
                <a:solidFill>
                  <a:srgbClr val="99CCFF"/>
                </a:solidFill>
                <a:latin typeface="Congenial SemiBold" panose="02000503040000020004" pitchFamily="2" charset="0"/>
              </a:rPr>
              <a:t> na jaa’Nai </a:t>
            </a:r>
            <a:r>
              <a:rPr lang="fi-FI" sz="3600" u="sng" spc="-150" dirty="0">
                <a:solidFill>
                  <a:srgbClr val="99CCFF"/>
                </a:solidFill>
                <a:latin typeface="Congenial SemiBold" panose="02000503040000020004" pitchFamily="2" charset="0"/>
              </a:rPr>
              <a:t>t</a:t>
            </a:r>
            <a:r>
              <a:rPr lang="en-GB" sz="3600" spc="-150" dirty="0">
                <a:solidFill>
                  <a:srgbClr val="99CCFF"/>
                </a:solidFill>
                <a:latin typeface="Congenial SemiBold" panose="02000503040000020004" pitchFamily="2" charset="0"/>
              </a:rPr>
              <a:t>e</a:t>
            </a:r>
            <a:r>
              <a:rPr lang="fi-FI" sz="3600" spc="-150" dirty="0">
                <a:solidFill>
                  <a:srgbClr val="99CCFF"/>
                </a:solidFill>
                <a:latin typeface="Congenial SemiBold" panose="02000503040000020004" pitchFamily="2" charset="0"/>
              </a:rPr>
              <a:t>y’raa, k</a:t>
            </a:r>
            <a:r>
              <a:rPr lang="en-GB" sz="3600" spc="-150" dirty="0" err="1">
                <a:solidFill>
                  <a:srgbClr val="99CCFF"/>
                </a:solidFill>
                <a:latin typeface="Congenial SemiBold" panose="02000503040000020004" pitchFamily="2" charset="0"/>
              </a:rPr>
              <a:t>ey</a:t>
            </a:r>
            <a:r>
              <a:rPr lang="en-GB" sz="3600" spc="-150" dirty="0">
                <a:solidFill>
                  <a:srgbClr val="99CCFF"/>
                </a:solidFill>
                <a:latin typeface="Congenial SemiBold" panose="02000503040000020004" pitchFamily="2" charset="0"/>
              </a:rPr>
              <a:t>’</a:t>
            </a:r>
            <a:r>
              <a:rPr lang="fi-FI" sz="3600" u="sng" spc="-150" dirty="0">
                <a:solidFill>
                  <a:srgbClr val="99CCFF"/>
                </a:solidFill>
                <a:latin typeface="Congenial SemiBold" panose="02000503040000020004" pitchFamily="2" charset="0"/>
              </a:rPr>
              <a:t>t</a:t>
            </a:r>
            <a:r>
              <a:rPr lang="fi-FI" sz="3600" spc="-150" dirty="0">
                <a:solidFill>
                  <a:srgbClr val="99CCFF"/>
                </a:solidFill>
                <a:latin typeface="Congenial SemiBold" panose="02000503040000020004" pitchFamily="2" charset="0"/>
              </a:rPr>
              <a:t>aa kevad </a:t>
            </a:r>
            <a:r>
              <a:rPr lang="fi-FI" sz="3600" u="sng" spc="-150" dirty="0">
                <a:solidFill>
                  <a:srgbClr val="99CCFF"/>
                </a:solidFill>
                <a:latin typeface="Congenial SemiBold" panose="02000503040000020004" pitchFamily="2" charset="0"/>
              </a:rPr>
              <a:t>ch</a:t>
            </a:r>
            <a:r>
              <a:rPr lang="fi-FI" sz="3600" spc="-150" dirty="0">
                <a:solidFill>
                  <a:srgbClr val="99CCFF"/>
                </a:solidFill>
                <a:latin typeface="Congenial SemiBold" panose="02000503040000020004" pitchFamily="2" charset="0"/>
              </a:rPr>
              <a:t>eeraa.</a:t>
            </a:r>
            <a:r>
              <a:rPr lang="fi-FI" sz="3500" spc="-150" dirty="0">
                <a:solidFill>
                  <a:srgbClr val="99CCFF"/>
                </a:solidFill>
                <a:latin typeface="Congenial SemiBold" panose="02000503040000020004" pitchFamily="2" charset="0"/>
              </a:rPr>
              <a:t> </a:t>
            </a:r>
            <a:r>
              <a:rPr lang="fi-FI" sz="2800" spc="-150" dirty="0">
                <a:solidFill>
                  <a:srgbClr val="99CCFF"/>
                </a:solidFill>
                <a:latin typeface="Congenial SemiBold" panose="02000503040000020004" pitchFamily="2" charset="0"/>
              </a:rPr>
              <a:t>(1)</a:t>
            </a:r>
            <a:r>
              <a:rPr lang="fi-FI" sz="3500" spc="-150" dirty="0">
                <a:solidFill>
                  <a:srgbClr val="99CCFF"/>
                </a:solidFill>
                <a:latin typeface="Congenial SemiBold" panose="02000503040000020004" pitchFamily="2" charset="0"/>
              </a:rPr>
              <a:t> </a:t>
            </a:r>
            <a:r>
              <a:rPr lang="fi-FI" sz="3600" spc="-150" dirty="0">
                <a:solidFill>
                  <a:srgbClr val="99CCFF"/>
                </a:solidFill>
                <a:latin typeface="Congenial SemiBold" panose="02000503040000020004" pitchFamily="2" charset="0"/>
              </a:rPr>
              <a:t>rahaa'o. </a:t>
            </a:r>
            <a:endParaRPr lang="en-GB" sz="3600" spc="-150" dirty="0">
              <a:solidFill>
                <a:srgbClr val="99CCFF"/>
              </a:solidFill>
              <a:latin typeface="Congenial SemiBold" panose="02000503040000020004" pitchFamily="2" charset="0"/>
            </a:endParaRPr>
          </a:p>
        </p:txBody>
      </p:sp>
      <p:sp>
        <p:nvSpPr>
          <p:cNvPr id="35843" name="Text Box 3"/>
          <p:cNvSpPr txBox="1">
            <a:spLocks noChangeArrowheads="1"/>
          </p:cNvSpPr>
          <p:nvPr/>
        </p:nvSpPr>
        <p:spPr bwMode="auto">
          <a:xfrm>
            <a:off x="0" y="207720"/>
            <a:ext cx="10160000" cy="1723549"/>
          </a:xfrm>
          <a:prstGeom prst="rect">
            <a:avLst/>
          </a:prstGeom>
          <a:noFill/>
          <a:ln w="9525">
            <a:noFill/>
            <a:miter lim="800000"/>
            <a:headEnd/>
            <a:tailEnd/>
          </a:ln>
          <a:effectLst/>
        </p:spPr>
        <p:txBody>
          <a:bodyPr wrap="square">
            <a:spAutoFit/>
          </a:bodyPr>
          <a:lstStyle/>
          <a:p>
            <a:pPr algn="ctr">
              <a:defRPr/>
            </a:pPr>
            <a:r>
              <a:rPr lang="en-GB" sz="5300" spc="-150" dirty="0" err="1">
                <a:solidFill>
                  <a:srgbClr val="FFFF99"/>
                </a:solidFill>
                <a:latin typeface="GurbaniWebThick" panose="04040607000000020004" pitchFamily="82" charset="0"/>
              </a:rPr>
              <a:t>vfy</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myry</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swihbw</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gihr</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gMBIrw</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guxI</a:t>
            </a:r>
            <a:r>
              <a:rPr lang="en-GB" sz="5300" spc="-150" dirty="0">
                <a:solidFill>
                  <a:srgbClr val="FFFF99"/>
                </a:solidFill>
                <a:latin typeface="GurbaniWebThick" panose="04040607000000020004" pitchFamily="82" charset="0"/>
              </a:rPr>
              <a:t> </a:t>
            </a:r>
            <a:r>
              <a:rPr lang="en-GB" sz="5300" spc="-150" dirty="0" err="1">
                <a:solidFill>
                  <a:srgbClr val="FFFF99"/>
                </a:solidFill>
                <a:latin typeface="GurbaniWebThick" panose="04040607000000020004" pitchFamily="82" charset="0"/>
              </a:rPr>
              <a:t>ghIrw</a:t>
            </a:r>
            <a:r>
              <a:rPr lang="en-GB" sz="1000" spc="-150" dirty="0">
                <a:solidFill>
                  <a:srgbClr val="FFFF99"/>
                </a:solidFill>
                <a:latin typeface="GurbaniWebThick" panose="04040607000000020004" pitchFamily="82" charset="0"/>
              </a:rPr>
              <a:t> </a:t>
            </a:r>
            <a:r>
              <a:rPr lang="en-GB" sz="3600" spc="-150" dirty="0">
                <a:solidFill>
                  <a:srgbClr val="FFFF99"/>
                </a:solidFill>
                <a:latin typeface="GurbaniWebThick" panose="04040607000000020004" pitchFamily="82" charset="0"/>
              </a:rPr>
              <a:t>]</a:t>
            </a:r>
            <a:endParaRPr lang="en-GB" sz="5400" spc="-150" dirty="0">
              <a:solidFill>
                <a:srgbClr val="FFFF99"/>
              </a:solidFill>
              <a:latin typeface="GurbaniWebThick" panose="04040607000000020004" pitchFamily="82" charset="0"/>
            </a:endParaRPr>
          </a:p>
          <a:p>
            <a:pPr algn="ctr">
              <a:defRPr/>
            </a:pPr>
            <a:r>
              <a:rPr lang="en-GB" sz="5400" spc="-150" dirty="0" err="1">
                <a:solidFill>
                  <a:srgbClr val="FFFF99"/>
                </a:solidFill>
                <a:latin typeface="GurbaniWebThick" panose="04040607000000020004" pitchFamily="82" charset="0"/>
              </a:rPr>
              <a:t>koie</a:t>
            </a:r>
            <a:r>
              <a:rPr lang="en-GB" sz="5400" spc="-150" dirty="0">
                <a:solidFill>
                  <a:srgbClr val="FFFF99"/>
                </a:solidFill>
                <a:latin typeface="GurbaniWebThick" panose="04040607000000020004" pitchFamily="82" charset="0"/>
              </a:rPr>
              <a:t> n </a:t>
            </a:r>
            <a:r>
              <a:rPr lang="en-GB" sz="5400" spc="-150" dirty="0" err="1">
                <a:solidFill>
                  <a:srgbClr val="FFFF99"/>
                </a:solidFill>
                <a:latin typeface="GurbaniWebThick" panose="04040607000000020004" pitchFamily="82" charset="0"/>
              </a:rPr>
              <a:t>jwxY</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qyrw</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kyqw</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kyvfu</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cIrw</a:t>
            </a:r>
            <a:r>
              <a:rPr lang="en-GB" sz="1800" spc="-150" dirty="0">
                <a:solidFill>
                  <a:srgbClr val="FFFF99"/>
                </a:solidFill>
                <a:latin typeface="GurbaniWebThick" panose="04040607000000020004" pitchFamily="82" charset="0"/>
              </a:rPr>
              <a:t> </a:t>
            </a:r>
            <a:r>
              <a:rPr lang="en-GB" sz="3600" spc="-150" dirty="0">
                <a:solidFill>
                  <a:srgbClr val="FFFF99"/>
                </a:solidFill>
                <a:latin typeface="GurbaniWebThick" panose="04040607000000020004" pitchFamily="82" charset="0"/>
              </a:rPr>
              <a:t>]1]</a:t>
            </a:r>
            <a:r>
              <a:rPr lang="en-GB" sz="1800" spc="-150" dirty="0">
                <a:solidFill>
                  <a:srgbClr val="FFFF99"/>
                </a:solidFill>
                <a:latin typeface="GurbaniWebThick" panose="04040607000000020004" pitchFamily="82" charset="0"/>
              </a:rPr>
              <a:t> </a:t>
            </a:r>
            <a:r>
              <a:rPr lang="en-GB" sz="5400" spc="-150" dirty="0">
                <a:solidFill>
                  <a:srgbClr val="FFFF99"/>
                </a:solidFill>
                <a:latin typeface="GurbaniWebThick" panose="04040607000000020004" pitchFamily="82" charset="0"/>
              </a:rPr>
              <a:t>rhwa</a:t>
            </a:r>
            <a:r>
              <a:rPr lang="en-GB" sz="4800" spc="-150" dirty="0">
                <a:solidFill>
                  <a:srgbClr val="FFFF99"/>
                </a:solidFill>
                <a:latin typeface="GurbaniWebThick" panose="04040607000000020004" pitchFamily="82" charset="0"/>
              </a:rPr>
              <a:t>u</a:t>
            </a:r>
            <a:r>
              <a:rPr lang="en-GB" sz="3600" spc="-150" dirty="0">
                <a:solidFill>
                  <a:srgbClr val="FFFF99"/>
                </a:solidFill>
                <a:latin typeface="GurbaniWebThick" panose="04040607000000020004" pitchFamily="82" charset="0"/>
              </a:rPr>
              <a:t>]</a:t>
            </a:r>
            <a:endParaRPr lang="en-GB" sz="5400" spc="-150" dirty="0">
              <a:solidFill>
                <a:srgbClr val="FFFF99"/>
              </a:solidFill>
              <a:latin typeface="GurbaniWebThick" panose="04040607000000020004" pitchFamily="82" charset="0"/>
            </a:endParaRPr>
          </a:p>
        </p:txBody>
      </p:sp>
      <p:sp>
        <p:nvSpPr>
          <p:cNvPr id="35844" name="Text Box 4"/>
          <p:cNvSpPr txBox="1">
            <a:spLocks noChangeArrowheads="1"/>
          </p:cNvSpPr>
          <p:nvPr/>
        </p:nvSpPr>
        <p:spPr bwMode="auto">
          <a:xfrm>
            <a:off x="0" y="1849388"/>
            <a:ext cx="10160000" cy="1754326"/>
          </a:xfrm>
          <a:prstGeom prst="rect">
            <a:avLst/>
          </a:prstGeom>
          <a:noFill/>
          <a:ln w="9525">
            <a:noFill/>
            <a:miter lim="800000"/>
            <a:headEnd/>
            <a:tailEnd/>
          </a:ln>
          <a:effectLst/>
        </p:spPr>
        <p:txBody>
          <a:bodyPr wrap="square">
            <a:spAutoFit/>
          </a:bodyPr>
          <a:lstStyle/>
          <a:p>
            <a:pPr algn="ctr">
              <a:defRPr/>
            </a:pPr>
            <a:r>
              <a:rPr lang="en-GB" sz="3600" dirty="0">
                <a:solidFill>
                  <a:schemeClr val="bg1"/>
                </a:solidFill>
                <a:latin typeface="Congenial Black" panose="02000503040000020004" pitchFamily="2" charset="0"/>
              </a:rPr>
              <a:t>My Great Master, You are patient &amp; endless in goodness. No one knows how great You are. ||1||Pause||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4137248"/>
            <a:ext cx="10160000" cy="952500"/>
          </a:xfrm>
        </p:spPr>
        <p:txBody>
          <a:bodyPr/>
          <a:lstStyle/>
          <a:p>
            <a:pPr eaLnBrk="1" hangingPunct="1">
              <a:defRPr/>
            </a:pP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sur’</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mil  </a:t>
            </a:r>
            <a:r>
              <a:rPr lang="en-GB" sz="4000" dirty="0" err="1">
                <a:solidFill>
                  <a:srgbClr val="99CCFF"/>
                </a:solidFill>
                <a:latin typeface="Congenial SemiBold" panose="02000503040000020004" pitchFamily="2" charset="0"/>
              </a:rPr>
              <a:t>sura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kamaa’ee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kee’ma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mil  </a:t>
            </a:r>
            <a:r>
              <a:rPr lang="en-GB" sz="4000" dirty="0" err="1">
                <a:solidFill>
                  <a:srgbClr val="99CCFF"/>
                </a:solidFill>
                <a:latin typeface="Congenial SemiBold" panose="02000503040000020004" pitchFamily="2" charset="0"/>
              </a:rPr>
              <a:t>kee’ma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paa’ee</a:t>
            </a:r>
            <a:r>
              <a:rPr lang="en-GB" sz="4000" dirty="0">
                <a:solidFill>
                  <a:srgbClr val="99CCFF"/>
                </a:solidFill>
                <a:latin typeface="Congenial SemiBold" panose="02000503040000020004" pitchFamily="2" charset="0"/>
              </a:rPr>
              <a:t>. </a:t>
            </a:r>
          </a:p>
        </p:txBody>
      </p:sp>
      <p:sp>
        <p:nvSpPr>
          <p:cNvPr id="36867"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surqI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suriq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kmweI</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sB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pweI</a:t>
            </a:r>
            <a:r>
              <a:rPr lang="en-GB" sz="5400" dirty="0">
                <a:solidFill>
                  <a:srgbClr val="FFFF99"/>
                </a:solidFill>
                <a:latin typeface="GurbaniWebThick" panose="04040607000000020004" pitchFamily="82" charset="0"/>
              </a:rPr>
              <a:t> ]</a:t>
            </a:r>
          </a:p>
        </p:txBody>
      </p:sp>
      <p:sp>
        <p:nvSpPr>
          <p:cNvPr id="3686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If all people who meditate got together &amp; thought of how much Your value is,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4081636"/>
            <a:ext cx="10160000" cy="952500"/>
          </a:xfrm>
        </p:spPr>
        <p:txBody>
          <a:bodyPr/>
          <a:lstStyle/>
          <a:p>
            <a:pPr eaLnBrk="1" hangingPunct="1">
              <a:defRPr/>
            </a:pPr>
            <a:r>
              <a:rPr lang="en-GB" sz="4000" dirty="0" err="1">
                <a:solidFill>
                  <a:srgbClr val="99CCFF"/>
                </a:solidFill>
                <a:latin typeface="Congenial SemiBold" panose="02000503040000020004" pitchFamily="2" charset="0"/>
              </a:rPr>
              <a:t>giyaanee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iyaanee</a:t>
            </a:r>
            <a:r>
              <a:rPr lang="en-GB" sz="4000" dirty="0">
                <a:solidFill>
                  <a:srgbClr val="99CCFF"/>
                </a:solidFill>
                <a:latin typeface="Congenial SemiBold" panose="02000503040000020004" pitchFamily="2" charset="0"/>
              </a:rPr>
              <a:t> gur </a:t>
            </a:r>
            <a:r>
              <a:rPr lang="en-GB" sz="4000" dirty="0" err="1">
                <a:solidFill>
                  <a:srgbClr val="99CCFF"/>
                </a:solidFill>
                <a:latin typeface="Congenial SemiBold" panose="02000503040000020004" pitchFamily="2" charset="0"/>
              </a:rPr>
              <a:t>gur’haaee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nl-NL" sz="4000" spc="-60" dirty="0">
                <a:solidFill>
                  <a:srgbClr val="99CCFF"/>
                </a:solidFill>
                <a:latin typeface="Congenial SemiBold" panose="02000503040000020004" pitchFamily="2" charset="0"/>
              </a:rPr>
              <a:t>kehaN naa jaa’ee </a:t>
            </a:r>
            <a:r>
              <a:rPr lang="nl-NL" sz="4000" u="sng" spc="-60" dirty="0">
                <a:solidFill>
                  <a:srgbClr val="99CCFF"/>
                </a:solidFill>
                <a:latin typeface="Congenial SemiBold" panose="02000503040000020004" pitchFamily="2" charset="0"/>
              </a:rPr>
              <a:t>t</a:t>
            </a:r>
            <a:r>
              <a:rPr lang="en-GB" sz="4000" spc="-60" dirty="0">
                <a:solidFill>
                  <a:srgbClr val="99CCFF"/>
                </a:solidFill>
                <a:latin typeface="Congenial SemiBold" panose="02000503040000020004" pitchFamily="2" charset="0"/>
              </a:rPr>
              <a:t>e</a:t>
            </a:r>
            <a:r>
              <a:rPr lang="nl-NL" sz="4000" spc="-60" dirty="0">
                <a:solidFill>
                  <a:srgbClr val="99CCFF"/>
                </a:solidFill>
                <a:latin typeface="Congenial SemiBold" panose="02000503040000020004" pitchFamily="2" charset="0"/>
              </a:rPr>
              <a:t>y’ree </a:t>
            </a:r>
            <a:r>
              <a:rPr lang="nl-NL" sz="4000" u="sng" spc="-60" dirty="0">
                <a:solidFill>
                  <a:srgbClr val="99CCFF"/>
                </a:solidFill>
                <a:latin typeface="Congenial SemiBold" panose="02000503040000020004" pitchFamily="2" charset="0"/>
              </a:rPr>
              <a:t>t</a:t>
            </a:r>
            <a:r>
              <a:rPr lang="nl-NL" sz="4000" spc="-60" dirty="0">
                <a:solidFill>
                  <a:srgbClr val="99CCFF"/>
                </a:solidFill>
                <a:latin typeface="Congenial SemiBold" panose="02000503040000020004" pitchFamily="2" charset="0"/>
              </a:rPr>
              <a:t>il vad’yaaee. (2)</a:t>
            </a:r>
            <a:r>
              <a:rPr lang="nl-NL" sz="3600" dirty="0">
                <a:solidFill>
                  <a:srgbClr val="99CCFF"/>
                </a:solidFill>
                <a:latin typeface="Congenial SemiBold" panose="02000503040000020004" pitchFamily="2" charset="0"/>
              </a:rPr>
              <a:t> </a:t>
            </a:r>
            <a:endParaRPr lang="en-GB" sz="3600" dirty="0">
              <a:solidFill>
                <a:srgbClr val="99CCFF"/>
              </a:solidFill>
              <a:latin typeface="Congenial SemiBold" panose="02000503040000020004" pitchFamily="2" charset="0"/>
            </a:endParaRPr>
          </a:p>
        </p:txBody>
      </p:sp>
      <p:sp>
        <p:nvSpPr>
          <p:cNvPr id="38915" name="Text Box 3"/>
          <p:cNvSpPr txBox="1">
            <a:spLocks noChangeArrowheads="1"/>
          </p:cNvSpPr>
          <p:nvPr/>
        </p:nvSpPr>
        <p:spPr bwMode="auto">
          <a:xfrm>
            <a:off x="0" y="283675"/>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igAwnI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iDAwnI</a:t>
            </a:r>
            <a:r>
              <a:rPr lang="en-GB" sz="5400" dirty="0">
                <a:solidFill>
                  <a:srgbClr val="FFFF99"/>
                </a:solidFill>
                <a:latin typeface="GurbaniWebThick" panose="04040607000000020004" pitchFamily="82" charset="0"/>
              </a:rPr>
              <a:t> gur </a:t>
            </a:r>
            <a:r>
              <a:rPr lang="en-GB" sz="5400" dirty="0" err="1">
                <a:solidFill>
                  <a:srgbClr val="FFFF99"/>
                </a:solidFill>
                <a:latin typeface="GurbaniWebThick" panose="04040607000000020004" pitchFamily="82" charset="0"/>
              </a:rPr>
              <a:t>gurhweI</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khxu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jweI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vifAweI</a:t>
            </a:r>
            <a:r>
              <a:rPr lang="en-GB" sz="5400" dirty="0">
                <a:solidFill>
                  <a:srgbClr val="FFFF99"/>
                </a:solidFill>
                <a:latin typeface="GurbaniWebThick" panose="04040607000000020004" pitchFamily="82" charset="0"/>
              </a:rPr>
              <a:t> ]2]</a:t>
            </a:r>
          </a:p>
        </p:txBody>
      </p:sp>
      <p:sp>
        <p:nvSpPr>
          <p:cNvPr id="38916" name="Text Box 4"/>
          <p:cNvSpPr txBox="1">
            <a:spLocks noChangeArrowheads="1"/>
          </p:cNvSpPr>
          <p:nvPr/>
        </p:nvSpPr>
        <p:spPr bwMode="auto">
          <a:xfrm>
            <a:off x="0" y="2018953"/>
            <a:ext cx="10160000" cy="1846659"/>
          </a:xfrm>
          <a:prstGeom prst="rect">
            <a:avLst/>
          </a:prstGeom>
          <a:noFill/>
          <a:ln w="9525">
            <a:noFill/>
            <a:miter lim="800000"/>
            <a:headEnd/>
            <a:tailEnd/>
          </a:ln>
          <a:effectLst/>
        </p:spPr>
        <p:txBody>
          <a:bodyPr wrap="square">
            <a:spAutoFit/>
          </a:bodyPr>
          <a:lstStyle/>
          <a:p>
            <a:pPr algn="ctr">
              <a:defRPr/>
            </a:pPr>
            <a:r>
              <a:rPr lang="en-GB" sz="3800" spc="-100" dirty="0">
                <a:solidFill>
                  <a:schemeClr val="bg1"/>
                </a:solidFill>
                <a:latin typeface="Congenial Black" panose="02000503040000020004" pitchFamily="2" charset="0"/>
              </a:rPr>
              <a:t>If wise thinkers &amp; great teachers join. They all cannot speak a tiny bit of how great You are</a:t>
            </a:r>
            <a:r>
              <a:rPr lang="en-GB" sz="3800" dirty="0">
                <a:solidFill>
                  <a:schemeClr val="bg1"/>
                </a:solidFill>
                <a:latin typeface="Congenial Black" panose="02000503040000020004" pitchFamily="2" charset="0"/>
              </a:rPr>
              <a:t>.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4209256"/>
            <a:ext cx="10160000" cy="952500"/>
          </a:xfrm>
        </p:spPr>
        <p:txBody>
          <a:bodyPr/>
          <a:lstStyle/>
          <a:p>
            <a:pPr eaLnBrk="1" hangingPunct="1">
              <a:defRPr/>
            </a:pPr>
            <a:r>
              <a:rPr lang="en-GB" sz="4000" spc="-250" dirty="0" err="1">
                <a:solidFill>
                  <a:srgbClr val="99CCFF"/>
                </a:solidFill>
                <a:latin typeface="Congenial SemiBold" panose="02000503040000020004" pitchFamily="2" charset="0"/>
              </a:rPr>
              <a:t>sa</a:t>
            </a:r>
            <a:r>
              <a:rPr lang="en-GB" sz="4000" u="sng" spc="-250" dirty="0" err="1">
                <a:solidFill>
                  <a:srgbClr val="99CCFF"/>
                </a:solidFill>
                <a:latin typeface="Congenial SemiBold" panose="02000503040000020004" pitchFamily="2" charset="0"/>
              </a:rPr>
              <a:t>bh</a:t>
            </a:r>
            <a:r>
              <a:rPr lang="en-GB" sz="4000" spc="-250" dirty="0">
                <a:solidFill>
                  <a:srgbClr val="99CCFF"/>
                </a:solidFill>
                <a:latin typeface="Congenial SemiBold" panose="02000503040000020004" pitchFamily="2" charset="0"/>
              </a:rPr>
              <a:t>  sa</a:t>
            </a:r>
            <a:r>
              <a:rPr lang="en-GB" sz="4000" u="sng" spc="-250" dirty="0">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sa</a:t>
            </a:r>
            <a:r>
              <a:rPr lang="en-GB" sz="4000" u="sng" spc="-250" dirty="0" err="1">
                <a:solidFill>
                  <a:srgbClr val="99CCFF"/>
                </a:solidFill>
                <a:latin typeface="Congenial SemiBold" panose="02000503040000020004" pitchFamily="2" charset="0"/>
              </a:rPr>
              <a:t>bh</a:t>
            </a:r>
            <a:r>
              <a:rPr lang="en-GB" sz="4000" spc="-250" dirty="0">
                <a:solidFill>
                  <a:srgbClr val="99CCFF"/>
                </a:solidFill>
                <a:latin typeface="Congenial SemiBold" panose="02000503040000020004" pitchFamily="2" charset="0"/>
              </a:rPr>
              <a:t>  </a:t>
            </a:r>
            <a:r>
              <a:rPr lang="en-GB" sz="4000" u="sng" spc="-250" dirty="0">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ap,  </a:t>
            </a:r>
            <a:r>
              <a:rPr lang="en-GB" sz="4000" spc="-250" dirty="0" err="1">
                <a:solidFill>
                  <a:srgbClr val="99CCFF"/>
                </a:solidFill>
                <a:latin typeface="Congenial SemiBold" panose="02000503040000020004" pitchFamily="2" charset="0"/>
              </a:rPr>
              <a:t>sa</a:t>
            </a:r>
            <a:r>
              <a:rPr lang="en-GB" sz="4000" u="sng" spc="-250" dirty="0" err="1">
                <a:solidFill>
                  <a:srgbClr val="99CCFF"/>
                </a:solidFill>
                <a:latin typeface="Congenial SemiBold" panose="02000503040000020004" pitchFamily="2" charset="0"/>
              </a:rPr>
              <a:t>bh</a:t>
            </a:r>
            <a:r>
              <a:rPr lang="en-GB" sz="4000" spc="-250" dirty="0">
                <a:solidFill>
                  <a:srgbClr val="99CCFF"/>
                </a:solidFill>
                <a:latin typeface="Congenial SemiBold" panose="02000503040000020004" pitchFamily="2" charset="0"/>
              </a:rPr>
              <a:t>  </a:t>
            </a:r>
            <a:r>
              <a:rPr lang="en-GB" sz="4000" u="sng" spc="-250" dirty="0" err="1">
                <a:solidFill>
                  <a:srgbClr val="99CCFF"/>
                </a:solidFill>
                <a:latin typeface="Congenial SemiBold" panose="02000503040000020004" pitchFamily="2" charset="0"/>
              </a:rPr>
              <a:t>ch</a:t>
            </a:r>
            <a:r>
              <a:rPr lang="en-GB" sz="4000" spc="-250" dirty="0" err="1">
                <a:solidFill>
                  <a:srgbClr val="99CCFF"/>
                </a:solidFill>
                <a:latin typeface="Congenial SemiBold" panose="02000503040000020004" pitchFamily="2" charset="0"/>
              </a:rPr>
              <a:t>an’giyaaee’yaa</a:t>
            </a:r>
            <a:r>
              <a:rPr lang="en-GB" sz="4000" spc="-250" baseline="30000" dirty="0" err="1">
                <a:solidFill>
                  <a:srgbClr val="99CCFF"/>
                </a:solidFill>
                <a:latin typeface="Congenial SemiBold" panose="02000503040000020004" pitchFamily="2" charset="0"/>
              </a:rPr>
              <a:t>N</a:t>
            </a:r>
            <a:r>
              <a:rPr lang="en-GB" sz="4000" spc="-25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pur’</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vad’yaaee’yaa</a:t>
            </a:r>
            <a:r>
              <a:rPr lang="en-GB" sz="4000" baseline="30000" dirty="0" err="1">
                <a:solidFill>
                  <a:srgbClr val="99CCFF"/>
                </a:solidFill>
                <a:latin typeface="Congenial SemiBold" panose="02000503040000020004" pitchFamily="2" charset="0"/>
              </a:rPr>
              <a:t>N</a:t>
            </a:r>
            <a:r>
              <a:rPr lang="en-GB" sz="4000" dirty="0">
                <a:solidFill>
                  <a:srgbClr val="99CCFF"/>
                </a:solidFill>
                <a:latin typeface="Congenial SemiBold" panose="02000503040000020004" pitchFamily="2" charset="0"/>
              </a:rPr>
              <a:t>. </a:t>
            </a:r>
          </a:p>
        </p:txBody>
      </p:sp>
      <p:sp>
        <p:nvSpPr>
          <p:cNvPr id="40963"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sq  </a:t>
            </a: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cMigAweIAw</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isDw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purKw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vifAweIAw</a:t>
            </a:r>
            <a:r>
              <a:rPr lang="en-GB" sz="5400" dirty="0">
                <a:solidFill>
                  <a:srgbClr val="FFFF99"/>
                </a:solidFill>
                <a:latin typeface="GurbaniWebThick" panose="04040607000000020004" pitchFamily="82" charset="0"/>
              </a:rPr>
              <a:t> ]</a:t>
            </a:r>
          </a:p>
        </p:txBody>
      </p:sp>
      <p:sp>
        <p:nvSpPr>
          <p:cNvPr id="40964"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All acts of charity, devotion, good deeds, &amp; acts of miracle-men impress the world.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4225652"/>
            <a:ext cx="10160000" cy="952500"/>
          </a:xfrm>
        </p:spPr>
        <p:txBody>
          <a:bodyPr/>
          <a:lstStyle/>
          <a:p>
            <a:pPr eaLnBrk="1" hangingPunct="1">
              <a:defRPr/>
            </a:pP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u</a:t>
            </a:r>
            <a:r>
              <a:rPr lang="fi-FI" sz="4000" u="sng" dirty="0">
                <a:solidFill>
                  <a:srgbClr val="99CCFF"/>
                </a:solidFill>
                <a:latin typeface="Congenial SemiBold" panose="02000503040000020004" pitchFamily="2" charset="0"/>
              </a:rPr>
              <a:t>Dh</a:t>
            </a:r>
            <a:r>
              <a:rPr lang="fi-FI" sz="4000" dirty="0">
                <a:solidFill>
                  <a:srgbClr val="99CCFF"/>
                </a:solidFill>
                <a:latin typeface="Congenial SemiBold" panose="02000503040000020004" pitchFamily="2" charset="0"/>
              </a:rPr>
              <a:t> viN si</a:t>
            </a:r>
            <a:r>
              <a:rPr lang="fi-FI" sz="4000" u="sng" dirty="0">
                <a:solidFill>
                  <a:srgbClr val="99CCFF"/>
                </a:solidFill>
                <a:latin typeface="Congenial SemiBold" panose="02000503040000020004" pitchFamily="2" charset="0"/>
              </a:rPr>
              <a:t>Dh</a:t>
            </a:r>
            <a:r>
              <a:rPr lang="fi-FI" sz="4000" dirty="0">
                <a:solidFill>
                  <a:srgbClr val="99CCFF"/>
                </a:solidFill>
                <a:latin typeface="Congenial SemiBold" panose="02000503040000020004" pitchFamily="2" charset="0"/>
              </a:rPr>
              <a:t>ee kin’ai na paaee’yaa. </a:t>
            </a:r>
            <a:br>
              <a:rPr lang="fi-FI" sz="4000" dirty="0">
                <a:solidFill>
                  <a:srgbClr val="99CCFF"/>
                </a:solidFill>
                <a:latin typeface="Congenial SemiBold" panose="02000503040000020004" pitchFamily="2" charset="0"/>
              </a:rPr>
            </a:br>
            <a:r>
              <a:rPr lang="fi-FI" sz="4000" spc="-200" dirty="0">
                <a:solidFill>
                  <a:srgbClr val="99CCFF"/>
                </a:solidFill>
                <a:latin typeface="Congenial SemiBold" panose="02000503040000020004" pitchFamily="2" charset="0"/>
              </a:rPr>
              <a:t> </a:t>
            </a:r>
            <a:r>
              <a:rPr lang="en-GB" sz="4000" spc="-200" dirty="0">
                <a:solidFill>
                  <a:srgbClr val="99CCFF"/>
                </a:solidFill>
                <a:latin typeface="Congenial SemiBold" panose="02000503040000020004" pitchFamily="2" charset="0"/>
              </a:rPr>
              <a:t>karam </a:t>
            </a:r>
            <a:r>
              <a:rPr lang="en-GB" sz="4000" spc="-200" dirty="0" err="1">
                <a:solidFill>
                  <a:srgbClr val="99CCFF"/>
                </a:solidFill>
                <a:latin typeface="Congenial SemiBold" panose="02000503040000020004" pitchFamily="2" charset="0"/>
              </a:rPr>
              <a:t>mil’ai</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naa’hee</a:t>
            </a:r>
            <a:r>
              <a:rPr lang="en-GB" sz="4000" spc="-200" dirty="0">
                <a:solidFill>
                  <a:srgbClr val="99CCFF"/>
                </a:solidFill>
                <a:latin typeface="Congenial SemiBold" panose="02000503040000020004" pitchFamily="2" charset="0"/>
              </a:rPr>
              <a:t> </a:t>
            </a:r>
            <a:r>
              <a:rPr lang="en-GB" sz="4000" u="sng" spc="-200" dirty="0" err="1">
                <a:solidFill>
                  <a:srgbClr val="99CCFF"/>
                </a:solidFill>
                <a:latin typeface="Congenial SemiBold" panose="02000503040000020004" pitchFamily="2" charset="0"/>
              </a:rPr>
              <a:t>tth</a:t>
            </a:r>
            <a:r>
              <a:rPr lang="en-GB" sz="4000" spc="-200" dirty="0" err="1">
                <a:solidFill>
                  <a:srgbClr val="99CCFF"/>
                </a:solidFill>
                <a:latin typeface="Congenial SemiBold" panose="02000503040000020004" pitchFamily="2" charset="0"/>
              </a:rPr>
              <a:t>aak</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rahaaee’yaa</a:t>
            </a:r>
            <a:r>
              <a:rPr lang="en-GB" sz="4000" spc="-200" dirty="0">
                <a:solidFill>
                  <a:srgbClr val="99CCFF"/>
                </a:solidFill>
                <a:latin typeface="Congenial SemiBold" panose="02000503040000020004" pitchFamily="2" charset="0"/>
              </a:rPr>
              <a:t>.</a:t>
            </a:r>
            <a:r>
              <a:rPr lang="en-GB" sz="4000" spc="-200" baseline="30000" dirty="0">
                <a:solidFill>
                  <a:srgbClr val="99CCFF"/>
                </a:solidFill>
                <a:latin typeface="Congenial SemiBold" panose="02000503040000020004" pitchFamily="2" charset="0"/>
              </a:rPr>
              <a:t> </a:t>
            </a:r>
            <a:r>
              <a:rPr lang="en-GB" sz="4000" spc="-200" dirty="0">
                <a:solidFill>
                  <a:srgbClr val="99CCFF"/>
                </a:solidFill>
                <a:latin typeface="Congenial SemiBold" panose="02000503040000020004" pitchFamily="2" charset="0"/>
              </a:rPr>
              <a:t>(3)</a:t>
            </a:r>
            <a:r>
              <a:rPr lang="en-GB" sz="4000" dirty="0">
                <a:solidFill>
                  <a:srgbClr val="99CCFF"/>
                </a:solidFill>
                <a:latin typeface="Congenial SemiBold" panose="02000503040000020004" pitchFamily="2" charset="0"/>
              </a:rPr>
              <a:t> </a:t>
            </a:r>
          </a:p>
        </p:txBody>
      </p:sp>
      <p:sp>
        <p:nvSpPr>
          <p:cNvPr id="43011" name="Text Box 3"/>
          <p:cNvSpPr txBox="1">
            <a:spLocks noChangeArrowheads="1"/>
          </p:cNvSpPr>
          <p:nvPr/>
        </p:nvSpPr>
        <p:spPr bwMode="auto">
          <a:xfrm>
            <a:off x="0" y="336069"/>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isDI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iknY</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pweIAw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krim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Twik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rhweIAw</a:t>
            </a:r>
            <a:r>
              <a:rPr lang="en-GB" sz="5400" dirty="0">
                <a:solidFill>
                  <a:srgbClr val="FFFF99"/>
                </a:solidFill>
                <a:latin typeface="GurbaniWebThick" panose="04040607000000020004" pitchFamily="82" charset="0"/>
              </a:rPr>
              <a:t> ]3]</a:t>
            </a:r>
          </a:p>
        </p:txBody>
      </p:sp>
      <p:sp>
        <p:nvSpPr>
          <p:cNvPr id="43012"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But without You, there’s no true success. </a:t>
            </a:r>
            <a:r>
              <a:rPr lang="en-US" sz="3800" dirty="0">
                <a:solidFill>
                  <a:schemeClr val="bg1"/>
                </a:solidFill>
                <a:latin typeface="Congenial Black" panose="02000503040000020004" pitchFamily="2" charset="0"/>
              </a:rPr>
              <a:t>Getting Your kind help, nothing stops us.</a:t>
            </a:r>
            <a:r>
              <a:rPr lang="en-GB" spc="-150" dirty="0">
                <a:solidFill>
                  <a:schemeClr val="bg1"/>
                </a:solidFill>
                <a:latin typeface="Congenial Black" panose="02000503040000020004" pitchFamily="2" charset="0"/>
              </a:rPr>
              <a:t>|3||</a:t>
            </a:r>
            <a:endParaRPr lang="en-GB" sz="3800" spc="-15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4209256"/>
            <a:ext cx="10160000" cy="952500"/>
          </a:xfrm>
        </p:spPr>
        <p:txBody>
          <a:bodyPr/>
          <a:lstStyle/>
          <a:p>
            <a:pPr eaLnBrk="1" hangingPunct="1">
              <a:defRPr/>
            </a:pP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vaa’laa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kiyaa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vey’</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sif’</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arey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ann’daaraa</a:t>
            </a:r>
            <a:r>
              <a:rPr lang="en-GB" sz="4000" dirty="0">
                <a:solidFill>
                  <a:srgbClr val="99CCFF"/>
                </a:solidFill>
                <a:latin typeface="Congenial SemiBold" panose="02000503040000020004" pitchFamily="2" charset="0"/>
              </a:rPr>
              <a:t>. </a:t>
            </a:r>
          </a:p>
        </p:txBody>
      </p:sp>
      <p:sp>
        <p:nvSpPr>
          <p:cNvPr id="45059" name="Text Box 3"/>
          <p:cNvSpPr txBox="1">
            <a:spLocks noChangeArrowheads="1"/>
          </p:cNvSpPr>
          <p:nvPr/>
        </p:nvSpPr>
        <p:spPr bwMode="auto">
          <a:xfrm>
            <a:off x="508001" y="334127"/>
            <a:ext cx="9144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AwKx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vwlw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vycwrw</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isPqI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BMfwrw</a:t>
            </a:r>
            <a:r>
              <a:rPr lang="en-GB" sz="5400" dirty="0">
                <a:solidFill>
                  <a:srgbClr val="FFFF99"/>
                </a:solidFill>
                <a:latin typeface="GurbaniWebThick" panose="04040607000000020004" pitchFamily="82" charset="0"/>
              </a:rPr>
              <a:t> ]</a:t>
            </a:r>
          </a:p>
        </p:txBody>
      </p:sp>
      <p:sp>
        <p:nvSpPr>
          <p:cNvPr id="45060"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Knowing so little how can we describe You? You’re a treasure full of good things.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jis</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  </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eh,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is’ai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kiyaa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ch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savaaraN’haaraa</a:t>
            </a:r>
            <a:r>
              <a:rPr lang="en-GB" sz="4000" dirty="0">
                <a:solidFill>
                  <a:srgbClr val="99CCFF"/>
                </a:solidFill>
                <a:latin typeface="Congenial SemiBold" panose="02000503040000020004" pitchFamily="2" charset="0"/>
              </a:rPr>
              <a:t>. (4)(2) </a:t>
            </a:r>
          </a:p>
        </p:txBody>
      </p:sp>
      <p:sp>
        <p:nvSpPr>
          <p:cNvPr id="47107" name="Text Box 3"/>
          <p:cNvSpPr txBox="1">
            <a:spLocks noChangeArrowheads="1"/>
          </p:cNvSpPr>
          <p:nvPr/>
        </p:nvSpPr>
        <p:spPr bwMode="auto">
          <a:xfrm>
            <a:off x="0" y="337220"/>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ijsu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cwrw</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scu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svwrxhwrw</a:t>
            </a:r>
            <a:r>
              <a:rPr lang="en-GB" sz="5400" dirty="0">
                <a:solidFill>
                  <a:srgbClr val="FFFF99"/>
                </a:solidFill>
                <a:latin typeface="GurbaniWebThick" panose="04040607000000020004" pitchFamily="82" charset="0"/>
              </a:rPr>
              <a:t> ]4]2]</a:t>
            </a:r>
          </a:p>
        </p:txBody>
      </p:sp>
      <p:sp>
        <p:nvSpPr>
          <p:cNvPr id="47108" name="Text Box 4"/>
          <p:cNvSpPr txBox="1">
            <a:spLocks noChangeArrowheads="1"/>
          </p:cNvSpPr>
          <p:nvPr/>
        </p:nvSpPr>
        <p:spPr bwMode="auto">
          <a:xfrm>
            <a:off x="0" y="2091546"/>
            <a:ext cx="10160000" cy="1800493"/>
          </a:xfrm>
          <a:prstGeom prst="rect">
            <a:avLst/>
          </a:prstGeom>
          <a:noFill/>
          <a:ln w="9525">
            <a:noFill/>
            <a:miter lim="800000"/>
            <a:headEnd/>
            <a:tailEnd/>
          </a:ln>
          <a:effectLst/>
        </p:spPr>
        <p:txBody>
          <a:bodyPr wrap="square">
            <a:spAutoFit/>
          </a:bodyPr>
          <a:lstStyle/>
          <a:p>
            <a:pPr algn="ctr">
              <a:defRPr/>
            </a:pPr>
            <a:r>
              <a:rPr lang="en-GB" sz="3700" dirty="0">
                <a:solidFill>
                  <a:schemeClr val="bg1"/>
                </a:solidFill>
                <a:latin typeface="Congenial Black" panose="02000503040000020004" pitchFamily="2" charset="0"/>
              </a:rPr>
              <a:t>When You give to us, no one else can do anything. You forever make us beautiful. ||4||2||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29229" y="4297660"/>
            <a:ext cx="8191500" cy="952500"/>
          </a:xfrm>
        </p:spPr>
        <p:txBody>
          <a:bodyPr/>
          <a:lstStyle/>
          <a:p>
            <a:pPr eaLnBrk="1" hangingPunct="1">
              <a:defRPr/>
            </a:pP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peh’laa</a:t>
            </a:r>
            <a:r>
              <a:rPr lang="en-GB" sz="4000" dirty="0">
                <a:solidFill>
                  <a:srgbClr val="99CCFF"/>
                </a:solidFill>
                <a:latin typeface="Congenial SemiBold" panose="02000503040000020004" pitchFamily="2" charset="0"/>
              </a:rPr>
              <a:t>. </a:t>
            </a:r>
          </a:p>
        </p:txBody>
      </p:sp>
      <p:sp>
        <p:nvSpPr>
          <p:cNvPr id="49155" name="Text Box 3"/>
          <p:cNvSpPr txBox="1">
            <a:spLocks noChangeArrowheads="1"/>
          </p:cNvSpPr>
          <p:nvPr/>
        </p:nvSpPr>
        <p:spPr bwMode="auto">
          <a:xfrm>
            <a:off x="1375834" y="566018"/>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Awsw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mhlw</a:t>
            </a:r>
            <a:r>
              <a:rPr lang="en-GB" sz="5400" dirty="0">
                <a:solidFill>
                  <a:srgbClr val="FFFF99"/>
                </a:solidFill>
                <a:latin typeface="GurbaniWebThick" panose="04040607000000020004" pitchFamily="82" charset="0"/>
              </a:rPr>
              <a:t> 1 ]</a:t>
            </a:r>
          </a:p>
        </p:txBody>
      </p:sp>
      <p:sp>
        <p:nvSpPr>
          <p:cNvPr id="49156" name="Text Box 4"/>
          <p:cNvSpPr txBox="1">
            <a:spLocks noChangeArrowheads="1"/>
          </p:cNvSpPr>
          <p:nvPr/>
        </p:nvSpPr>
        <p:spPr bwMode="auto">
          <a:xfrm>
            <a:off x="0" y="2171680"/>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Written in </a:t>
            </a:r>
            <a:r>
              <a:rPr lang="en-GB" sz="3800" i="1" dirty="0">
                <a:solidFill>
                  <a:schemeClr val="bg1"/>
                </a:solidFill>
                <a:latin typeface="Congenial Black" panose="02000503040000020004" pitchFamily="2" charset="0"/>
              </a:rPr>
              <a:t>Aasaa </a:t>
            </a:r>
            <a:r>
              <a:rPr lang="en-GB" sz="3800" dirty="0">
                <a:solidFill>
                  <a:schemeClr val="bg1"/>
                </a:solidFill>
                <a:latin typeface="Congenial Black" panose="02000503040000020004" pitchFamily="2" charset="0"/>
              </a:rPr>
              <a:t>(emotion of hope) </a:t>
            </a:r>
          </a:p>
          <a:p>
            <a:pPr algn="ctr">
              <a:defRPr/>
            </a:pPr>
            <a:r>
              <a:rPr lang="en-GB" sz="3800" dirty="0">
                <a:solidFill>
                  <a:schemeClr val="bg1"/>
                </a:solidFill>
                <a:latin typeface="Congenial Black" panose="02000503040000020004" pitchFamily="2" charset="0"/>
              </a:rPr>
              <a:t>by the First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4081636"/>
            <a:ext cx="10159999" cy="952500"/>
          </a:xfrm>
        </p:spPr>
        <p:txBody>
          <a:bodyPr/>
          <a:lstStyle/>
          <a:p>
            <a:pPr eaLnBrk="1" hangingPunct="1">
              <a:defRPr/>
            </a:pPr>
            <a:r>
              <a:rPr lang="fi-FI" sz="4000" dirty="0">
                <a:solidFill>
                  <a:srgbClr val="99CCFF"/>
                </a:solidFill>
                <a:latin typeface="Congenial SemiBold" panose="02000503040000020004" pitchFamily="2" charset="0"/>
              </a:rPr>
              <a:t>aa’</a:t>
            </a:r>
            <a:r>
              <a:rPr lang="fi-FI" sz="4000" u="sng" dirty="0">
                <a:solidFill>
                  <a:srgbClr val="99CCFF"/>
                </a:solidFill>
                <a:latin typeface="Congenial SemiBold" panose="02000503040000020004" pitchFamily="2" charset="0"/>
              </a:rPr>
              <a:t>kh</a:t>
            </a:r>
            <a:r>
              <a:rPr lang="fi-FI" sz="4000" dirty="0">
                <a:solidFill>
                  <a:srgbClr val="99CCFF"/>
                </a:solidFill>
                <a:latin typeface="Congenial SemiBold" panose="02000503040000020004" pitchFamily="2" charset="0"/>
              </a:rPr>
              <a:t>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jee’vaa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vis’rai  mar  jaa’o.</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au’</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naa’o</a:t>
            </a:r>
            <a:r>
              <a:rPr lang="en-GB" sz="4000" dirty="0">
                <a:solidFill>
                  <a:srgbClr val="99CCFF"/>
                </a:solidFill>
                <a:latin typeface="Congenial SemiBold" panose="02000503040000020004" pitchFamily="2" charset="0"/>
              </a:rPr>
              <a:t>.</a:t>
            </a:r>
            <a:r>
              <a:rPr lang="fi-FI" sz="4000" dirty="0">
                <a:solidFill>
                  <a:srgbClr val="99CCFF"/>
                </a:solidFill>
                <a:latin typeface="Congenial SemiBold" panose="02000503040000020004" pitchFamily="2" charset="0"/>
              </a:rPr>
              <a:t> </a:t>
            </a:r>
            <a:endParaRPr lang="en-GB" sz="4000" dirty="0">
              <a:solidFill>
                <a:srgbClr val="99CCFF"/>
              </a:solidFill>
              <a:latin typeface="Congenial SemiBold" panose="02000503040000020004" pitchFamily="2" charset="0"/>
            </a:endParaRPr>
          </a:p>
        </p:txBody>
      </p:sp>
      <p:sp>
        <p:nvSpPr>
          <p:cNvPr id="50179" name="Text Box 3"/>
          <p:cNvSpPr txBox="1">
            <a:spLocks noChangeArrowheads="1"/>
          </p:cNvSpPr>
          <p:nvPr/>
        </p:nvSpPr>
        <p:spPr bwMode="auto">
          <a:xfrm>
            <a:off x="0" y="355683"/>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AwKw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jIvw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ivsrY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jwau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AwKix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AauKw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swcw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nwau</a:t>
            </a:r>
            <a:r>
              <a:rPr lang="en-GB" sz="5400" dirty="0">
                <a:solidFill>
                  <a:srgbClr val="FFFF99"/>
                </a:solidFill>
                <a:latin typeface="GurbaniWebThick" panose="04040607000000020004" pitchFamily="82" charset="0"/>
              </a:rPr>
              <a:t> ]</a:t>
            </a:r>
          </a:p>
        </p:txBody>
      </p:sp>
      <p:sp>
        <p:nvSpPr>
          <p:cNvPr id="50180" name="Text Box 4"/>
          <p:cNvSpPr txBox="1">
            <a:spLocks noChangeArrowheads="1"/>
          </p:cNvSpPr>
          <p:nvPr/>
        </p:nvSpPr>
        <p:spPr bwMode="auto">
          <a:xfrm>
            <a:off x="0" y="2209428"/>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Saying Your Name, I feel alive &amp; dead forgetting it. Saying the True Name is hard.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4127500"/>
            <a:ext cx="10160000" cy="952500"/>
          </a:xfrm>
        </p:spPr>
        <p:txBody>
          <a:bodyPr/>
          <a:lstStyle/>
          <a:p>
            <a:pPr eaLnBrk="1" hangingPunct="1">
              <a:defRPr/>
            </a:pP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kee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laa’gai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oo</a:t>
            </a:r>
            <a:r>
              <a:rPr lang="en-GB" sz="4000" u="sng" dirty="0" err="1">
                <a:solidFill>
                  <a:srgbClr val="99CCFF"/>
                </a:solidFill>
                <a:latin typeface="Congenial SemiBold" panose="02000503040000020004" pitchFamily="2" charset="0"/>
              </a:rPr>
              <a:t>kh</a:t>
            </a:r>
            <a:r>
              <a:rPr lang="en-GB" sz="4000" u="sng"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bh</a:t>
            </a:r>
            <a:r>
              <a:rPr lang="en-GB" sz="4000" spc="-150" dirty="0" err="1">
                <a:solidFill>
                  <a:srgbClr val="99CCFF"/>
                </a:solidFill>
                <a:latin typeface="Congenial SemiBold" panose="02000503040000020004" pitchFamily="2" charset="0"/>
              </a:rPr>
              <a:t>oo’</a:t>
            </a:r>
            <a:r>
              <a:rPr lang="en-GB" sz="4000" u="sng" spc="-150" dirty="0" err="1">
                <a:solidFill>
                  <a:srgbClr val="99CCFF"/>
                </a:solidFill>
                <a:latin typeface="Congenial SemiBold" panose="02000503040000020004" pitchFamily="2" charset="0"/>
              </a:rPr>
              <a:t>kh</a:t>
            </a:r>
            <a:r>
              <a:rPr lang="en-GB" sz="4000" spc="-150" dirty="0" err="1">
                <a:solidFill>
                  <a:srgbClr val="99CCFF"/>
                </a:solidFill>
                <a:latin typeface="Congenial SemiBold" panose="02000503040000020004" pitchFamily="2" charset="0"/>
              </a:rPr>
              <a:t>ai</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kh</a:t>
            </a:r>
            <a:r>
              <a:rPr lang="en-GB" sz="4000" spc="-150" dirty="0" err="1">
                <a:solidFill>
                  <a:srgbClr val="99CCFF"/>
                </a:solidFill>
                <a:latin typeface="Congenial SemiBold" panose="02000503040000020004" pitchFamily="2" charset="0"/>
              </a:rPr>
              <a:t>aa’e</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ch</a:t>
            </a:r>
            <a:r>
              <a:rPr lang="en-GB" sz="4000" spc="-150" dirty="0" err="1">
                <a:solidFill>
                  <a:srgbClr val="99CCFF"/>
                </a:solidFill>
                <a:latin typeface="Congenial SemiBold" panose="02000503040000020004" pitchFamily="2" charset="0"/>
              </a:rPr>
              <a:t>alee’eh</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d</a:t>
            </a:r>
            <a:r>
              <a:rPr lang="en-GB" sz="4000" spc="-150" dirty="0" err="1">
                <a:solidFill>
                  <a:srgbClr val="99CCFF"/>
                </a:solidFill>
                <a:latin typeface="Congenial SemiBold" panose="02000503040000020004" pitchFamily="2" charset="0"/>
              </a:rPr>
              <a:t>oo</a:t>
            </a:r>
            <a:r>
              <a:rPr lang="en-GB" sz="4000" u="sng" spc="-150" dirty="0" err="1">
                <a:solidFill>
                  <a:srgbClr val="99CCFF"/>
                </a:solidFill>
                <a:latin typeface="Congenial SemiBold" panose="02000503040000020004" pitchFamily="2" charset="0"/>
              </a:rPr>
              <a:t>kh</a:t>
            </a:r>
            <a:r>
              <a:rPr lang="en-GB" sz="4000" spc="-150" dirty="0">
                <a:solidFill>
                  <a:srgbClr val="99CCFF"/>
                </a:solidFill>
                <a:latin typeface="Congenial SemiBold" panose="02000503040000020004" pitchFamily="2" charset="0"/>
              </a:rPr>
              <a:t>. (1)</a:t>
            </a:r>
          </a:p>
        </p:txBody>
      </p:sp>
      <p:sp>
        <p:nvSpPr>
          <p:cNvPr id="52227" name="Text Box 3"/>
          <p:cNvSpPr txBox="1">
            <a:spLocks noChangeArrowheads="1"/>
          </p:cNvSpPr>
          <p:nvPr/>
        </p:nvSpPr>
        <p:spPr bwMode="auto">
          <a:xfrm>
            <a:off x="0" y="237216"/>
            <a:ext cx="10160000" cy="1754326"/>
          </a:xfrm>
          <a:prstGeom prst="rect">
            <a:avLst/>
          </a:prstGeom>
          <a:noFill/>
          <a:ln w="9525">
            <a:noFill/>
            <a:miter lim="800000"/>
            <a:headEnd/>
            <a:tailEnd/>
          </a:ln>
          <a:effectLst/>
        </p:spPr>
        <p:txBody>
          <a:bodyPr wrap="square">
            <a:spAutoFit/>
          </a:bodyPr>
          <a:lstStyle/>
          <a:p>
            <a:pPr algn="ctr">
              <a:defRPr/>
            </a:pPr>
            <a:r>
              <a:rPr lang="pl-PL" sz="5400" dirty="0">
                <a:solidFill>
                  <a:srgbClr val="FFFF99"/>
                </a:solidFill>
                <a:latin typeface="GurbaniWebThick" panose="04040607000000020004" pitchFamily="82" charset="0"/>
              </a:rPr>
              <a:t>swcy nwm kI lwgY BUK ]</a:t>
            </a:r>
            <a:endParaRPr lang="en-GB" sz="5400" dirty="0">
              <a:solidFill>
                <a:srgbClr val="FFFF99"/>
              </a:solidFill>
              <a:latin typeface="GurbaniWebThick" panose="04040607000000020004" pitchFamily="82" charset="0"/>
            </a:endParaRPr>
          </a:p>
          <a:p>
            <a:pPr algn="ctr">
              <a:defRPr/>
            </a:pPr>
            <a:r>
              <a:rPr lang="en-GB" sz="5400" dirty="0" err="1">
                <a:solidFill>
                  <a:srgbClr val="FFFF99"/>
                </a:solidFill>
                <a:latin typeface="GurbaniWebThick" panose="04040607000000020004" pitchFamily="82" charset="0"/>
              </a:rPr>
              <a:t>auqu</a:t>
            </a:r>
            <a:r>
              <a:rPr lang="en-GB" sz="5400" dirty="0">
                <a:solidFill>
                  <a:srgbClr val="FFFF99"/>
                </a:solidFill>
                <a:latin typeface="GurbaniWebThick" panose="04040607000000020004" pitchFamily="82" charset="0"/>
              </a:rPr>
              <a:t> BUKY </a:t>
            </a:r>
            <a:r>
              <a:rPr lang="en-GB" sz="5400" dirty="0" err="1">
                <a:solidFill>
                  <a:srgbClr val="FFFF99"/>
                </a:solidFill>
                <a:latin typeface="GurbaniWebThick" panose="04040607000000020004" pitchFamily="82" charset="0"/>
              </a:rPr>
              <a:t>Kwie</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clIAih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dUK</a:t>
            </a:r>
            <a:r>
              <a:rPr lang="en-GB" sz="5400" dirty="0">
                <a:solidFill>
                  <a:srgbClr val="FFFF99"/>
                </a:solidFill>
                <a:latin typeface="GurbaniWebThick" panose="04040607000000020004" pitchFamily="82" charset="0"/>
              </a:rPr>
              <a:t> ]1]</a:t>
            </a:r>
          </a:p>
        </p:txBody>
      </p:sp>
      <p:sp>
        <p:nvSpPr>
          <p:cNvPr id="52228"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The hunger of wanting to remember Your Name eats up our feelings of pains.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4127500"/>
            <a:ext cx="10160000" cy="952500"/>
          </a:xfrm>
        </p:spPr>
        <p:txBody>
          <a:bodyPr/>
          <a:lstStyle/>
          <a:p>
            <a:pPr eaLnBrk="1" hangingPunct="1">
              <a:defRPr/>
            </a:pPr>
            <a:r>
              <a:rPr lang="en-GB" sz="4000" dirty="0">
                <a:solidFill>
                  <a:srgbClr val="99CCFF"/>
                </a:solidFill>
                <a:latin typeface="Congenial SemiBold" panose="02000503040000020004" pitchFamily="2" charset="0"/>
              </a:rPr>
              <a:t>so  </a:t>
            </a:r>
            <a:r>
              <a:rPr lang="en-GB" sz="4000" dirty="0" err="1">
                <a:solidFill>
                  <a:srgbClr val="99CCFF"/>
                </a:solidFill>
                <a:latin typeface="Congenial SemiBold" panose="02000503040000020004" pitchFamily="2" charset="0"/>
              </a:rPr>
              <a:t>kiyo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vis’rai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mey’ree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maa’e</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saa’</a:t>
            </a:r>
            <a:r>
              <a:rPr lang="en-GB" sz="4000" u="sng" spc="-200" dirty="0" err="1">
                <a:solidFill>
                  <a:srgbClr val="99CCFF"/>
                </a:solidFill>
                <a:latin typeface="Congenial SemiBold" panose="02000503040000020004" pitchFamily="2" charset="0"/>
              </a:rPr>
              <a:t>ch</a:t>
            </a:r>
            <a:r>
              <a:rPr lang="en-GB" sz="4000" spc="-200" dirty="0" err="1">
                <a:solidFill>
                  <a:srgbClr val="99CCFF"/>
                </a:solidFill>
                <a:latin typeface="Congenial SemiBold" panose="02000503040000020004" pitchFamily="2" charset="0"/>
              </a:rPr>
              <a:t>aa</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saa’hib</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saa’</a:t>
            </a:r>
            <a:r>
              <a:rPr lang="en-GB" sz="4000" u="sng" spc="-200" dirty="0" err="1">
                <a:solidFill>
                  <a:srgbClr val="99CCFF"/>
                </a:solidFill>
                <a:latin typeface="Congenial SemiBold" panose="02000503040000020004" pitchFamily="2" charset="0"/>
              </a:rPr>
              <a:t>ch</a:t>
            </a:r>
            <a:r>
              <a:rPr lang="en-GB" sz="4000" spc="-200" dirty="0" err="1">
                <a:solidFill>
                  <a:srgbClr val="99CCFF"/>
                </a:solidFill>
                <a:latin typeface="Congenial SemiBold" panose="02000503040000020004" pitchFamily="2" charset="0"/>
              </a:rPr>
              <a:t>ai</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naa’e</a:t>
            </a:r>
            <a:r>
              <a:rPr lang="en-GB" sz="4000" spc="-200" dirty="0">
                <a:solidFill>
                  <a:srgbClr val="99CCFF"/>
                </a:solidFill>
                <a:latin typeface="Congenial SemiBold" panose="02000503040000020004" pitchFamily="2" charset="0"/>
              </a:rPr>
              <a:t>. (1) </a:t>
            </a:r>
            <a:r>
              <a:rPr lang="en-GB" sz="4000" spc="-200" dirty="0" err="1">
                <a:solidFill>
                  <a:srgbClr val="99CCFF"/>
                </a:solidFill>
                <a:latin typeface="Congenial SemiBold" panose="02000503040000020004" pitchFamily="2" charset="0"/>
              </a:rPr>
              <a:t>rahaa’o</a:t>
            </a:r>
            <a:r>
              <a:rPr lang="en-GB" sz="4000" spc="-200" dirty="0">
                <a:solidFill>
                  <a:srgbClr val="99CCFF"/>
                </a:solidFill>
                <a:latin typeface="Congenial SemiBold" panose="02000503040000020004" pitchFamily="2" charset="0"/>
              </a:rPr>
              <a:t>. </a:t>
            </a:r>
          </a:p>
        </p:txBody>
      </p:sp>
      <p:sp>
        <p:nvSpPr>
          <p:cNvPr id="54275" name="Text Box 3"/>
          <p:cNvSpPr txBox="1">
            <a:spLocks noChangeArrowheads="1"/>
          </p:cNvSpPr>
          <p:nvPr/>
        </p:nvSpPr>
        <p:spPr bwMode="auto">
          <a:xfrm>
            <a:off x="1" y="283675"/>
            <a:ext cx="10160000" cy="1754326"/>
          </a:xfrm>
          <a:prstGeom prst="rect">
            <a:avLst/>
          </a:prstGeom>
          <a:noFill/>
          <a:ln w="9525">
            <a:noFill/>
            <a:miter lim="800000"/>
            <a:headEnd/>
            <a:tailEnd/>
          </a:ln>
          <a:effectLst/>
        </p:spPr>
        <p:txBody>
          <a:bodyPr wrap="square">
            <a:spAutoFit/>
          </a:bodyPr>
          <a:lstStyle/>
          <a:p>
            <a:pPr algn="ctr">
              <a:defRPr/>
            </a:pPr>
            <a:r>
              <a:rPr lang="de-DE" sz="5400" dirty="0">
                <a:solidFill>
                  <a:srgbClr val="FFFF99"/>
                </a:solidFill>
                <a:latin typeface="GurbaniWebThick" panose="04040607000000020004" pitchFamily="82" charset="0"/>
              </a:rPr>
              <a:t>so ikau ivsrY myrI mwie ]</a:t>
            </a:r>
          </a:p>
          <a:p>
            <a:pPr algn="ctr">
              <a:defRPr/>
            </a:pPr>
            <a:r>
              <a:rPr lang="en-GB" sz="5400" dirty="0" err="1">
                <a:solidFill>
                  <a:srgbClr val="FFFF99"/>
                </a:solidFill>
                <a:latin typeface="GurbaniWebThick" panose="04040607000000020004" pitchFamily="82" charset="0"/>
              </a:rPr>
              <a:t>swcw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swihbu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swcY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nwie</a:t>
            </a:r>
            <a:r>
              <a:rPr lang="en-GB" sz="5400" dirty="0">
                <a:solidFill>
                  <a:srgbClr val="FFFF99"/>
                </a:solidFill>
                <a:latin typeface="GurbaniWebThick" panose="04040607000000020004" pitchFamily="82" charset="0"/>
              </a:rPr>
              <a:t> ]1] </a:t>
            </a:r>
            <a:r>
              <a:rPr lang="en-GB" sz="5400" dirty="0" err="1">
                <a:solidFill>
                  <a:srgbClr val="FFFF99"/>
                </a:solidFill>
                <a:latin typeface="GurbaniWebThick" panose="04040607000000020004" pitchFamily="82" charset="0"/>
              </a:rPr>
              <a:t>rhwau</a:t>
            </a:r>
            <a:r>
              <a:rPr lang="en-GB" sz="5400" dirty="0">
                <a:solidFill>
                  <a:srgbClr val="FFFF99"/>
                </a:solidFill>
                <a:latin typeface="GurbaniWebThick" panose="04040607000000020004" pitchFamily="82" charset="0"/>
              </a:rPr>
              <a:t> ]</a:t>
            </a:r>
          </a:p>
        </p:txBody>
      </p:sp>
      <p:sp>
        <p:nvSpPr>
          <p:cNvPr id="54276"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ea typeface="DejaVu Sans"/>
              </a:rPr>
              <a:t>Dear intelligence! H</a:t>
            </a:r>
            <a:r>
              <a:rPr lang="en-GB" sz="3800" dirty="0">
                <a:solidFill>
                  <a:schemeClr val="bg1"/>
                </a:solidFill>
                <a:latin typeface="Congenial Black" panose="02000503040000020004" pitchFamily="2" charset="0"/>
              </a:rPr>
              <a:t>ow can I forget the True Master whose Name is True. ||1||Pause||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saa’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kee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il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vad’yaaee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th</a:t>
            </a:r>
            <a:r>
              <a:rPr lang="en-GB" sz="4000" dirty="0" err="1">
                <a:solidFill>
                  <a:srgbClr val="99CCFF"/>
                </a:solidFill>
                <a:latin typeface="Congenial SemiBold" panose="02000503040000020004" pitchFamily="2" charset="0"/>
              </a:rPr>
              <a:t>akkey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kee’ma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nehee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paa’ee</a:t>
            </a:r>
            <a:r>
              <a:rPr lang="en-GB" sz="4000" dirty="0">
                <a:solidFill>
                  <a:srgbClr val="99CCFF"/>
                </a:solidFill>
                <a:latin typeface="Congenial SemiBold" panose="02000503040000020004" pitchFamily="2" charset="0"/>
              </a:rPr>
              <a:t>. </a:t>
            </a:r>
          </a:p>
        </p:txBody>
      </p:sp>
      <p:sp>
        <p:nvSpPr>
          <p:cNvPr id="56323" name="Text Box 3"/>
          <p:cNvSpPr txBox="1">
            <a:spLocks noChangeArrowheads="1"/>
          </p:cNvSpPr>
          <p:nvPr/>
        </p:nvSpPr>
        <p:spPr bwMode="auto">
          <a:xfrm>
            <a:off x="1375834" y="239078"/>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swcy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vifAweI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AwiK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pweI</a:t>
            </a:r>
            <a:r>
              <a:rPr lang="en-GB" sz="5400" dirty="0">
                <a:solidFill>
                  <a:srgbClr val="FFFF99"/>
                </a:solidFill>
                <a:latin typeface="GurbaniWebThick" panose="04040607000000020004" pitchFamily="82" charset="0"/>
              </a:rPr>
              <a:t> ]</a:t>
            </a:r>
          </a:p>
        </p:txBody>
      </p:sp>
      <p:sp>
        <p:nvSpPr>
          <p:cNvPr id="56324"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To describe just a bit of the greatness of Your Name people have got tired &amp; failed.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jey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sabh</a:t>
            </a:r>
            <a:r>
              <a:rPr lang="en-GB" sz="4000" dirty="0">
                <a:solidFill>
                  <a:srgbClr val="99CCFF"/>
                </a:solidFill>
                <a:latin typeface="Congenial SemiBold" panose="02000503040000020004" pitchFamily="2" charset="0"/>
              </a:rPr>
              <a:t>  mil  kai  </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paa’eh</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vaddaa</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naa</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ho’vai</a:t>
            </a:r>
            <a:r>
              <a:rPr lang="en-GB" sz="4000" spc="-50" dirty="0">
                <a:solidFill>
                  <a:srgbClr val="99CCFF"/>
                </a:solidFill>
                <a:latin typeface="Congenial SemiBold" panose="02000503040000020004" pitchFamily="2" charset="0"/>
              </a:rPr>
              <a:t>,  </a:t>
            </a:r>
            <a:r>
              <a:rPr lang="en-GB" sz="4000" u="sng" spc="-50" dirty="0" err="1">
                <a:solidFill>
                  <a:srgbClr val="99CCFF"/>
                </a:solidFill>
                <a:latin typeface="Congenial SemiBold" panose="02000503040000020004" pitchFamily="2" charset="0"/>
              </a:rPr>
              <a:t>gh</a:t>
            </a:r>
            <a:r>
              <a:rPr lang="en-GB" sz="4000" spc="-50" dirty="0" err="1">
                <a:solidFill>
                  <a:srgbClr val="99CCFF"/>
                </a:solidFill>
                <a:latin typeface="Congenial SemiBold" panose="02000503040000020004" pitchFamily="2" charset="0"/>
              </a:rPr>
              <a:t>aat</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naa</a:t>
            </a:r>
            <a:r>
              <a:rPr lang="en-GB" sz="4000" spc="-50" dirty="0">
                <a:solidFill>
                  <a:srgbClr val="99CCFF"/>
                </a:solidFill>
                <a:latin typeface="Congenial SemiBold" panose="02000503040000020004" pitchFamily="2" charset="0"/>
              </a:rPr>
              <a:t>  </a:t>
            </a:r>
            <a:r>
              <a:rPr lang="en-GB" sz="4000" spc="-50" dirty="0" err="1">
                <a:solidFill>
                  <a:srgbClr val="99CCFF"/>
                </a:solidFill>
                <a:latin typeface="Congenial SemiBold" panose="02000503040000020004" pitchFamily="2" charset="0"/>
              </a:rPr>
              <a:t>jaa’e</a:t>
            </a:r>
            <a:r>
              <a:rPr lang="en-GB" sz="4000" spc="-50" dirty="0">
                <a:solidFill>
                  <a:srgbClr val="99CCFF"/>
                </a:solidFill>
                <a:latin typeface="Congenial SemiBold" panose="02000503040000020004" pitchFamily="2" charset="0"/>
              </a:rPr>
              <a:t>. (2)</a:t>
            </a:r>
            <a:r>
              <a:rPr lang="en-GB" sz="4000" dirty="0">
                <a:solidFill>
                  <a:srgbClr val="99CCFF"/>
                </a:solidFill>
                <a:latin typeface="Congenial SemiBold" panose="02000503040000020004" pitchFamily="2" charset="0"/>
              </a:rPr>
              <a:t> </a:t>
            </a:r>
          </a:p>
        </p:txBody>
      </p:sp>
      <p:sp>
        <p:nvSpPr>
          <p:cNvPr id="5837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AwKx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pwih</a:t>
            </a:r>
            <a:r>
              <a:rPr lang="en-GB" sz="5400" dirty="0">
                <a:solidFill>
                  <a:srgbClr val="FFFF99"/>
                </a:solidFill>
                <a:latin typeface="GurbaniWebThick" panose="04040607000000020004" pitchFamily="82" charset="0"/>
              </a:rPr>
              <a:t> ]</a:t>
            </a:r>
          </a:p>
          <a:p>
            <a:pPr algn="ctr">
              <a:defRPr/>
            </a:pPr>
            <a:r>
              <a:rPr lang="pt-BR" sz="5400" dirty="0">
                <a:solidFill>
                  <a:srgbClr val="FFFF99"/>
                </a:solidFill>
                <a:latin typeface="GurbaniWebThick" panose="04040607000000020004" pitchFamily="82" charset="0"/>
              </a:rPr>
              <a:t>vfw n hovY  Gwit n jwie ]2]</a:t>
            </a:r>
            <a:endParaRPr lang="en-GB" sz="5400" dirty="0">
              <a:solidFill>
                <a:srgbClr val="FFFF99"/>
              </a:solidFill>
              <a:latin typeface="GurbaniWebThick" panose="04040607000000020004" pitchFamily="82" charset="0"/>
            </a:endParaRPr>
          </a:p>
        </p:txBody>
      </p:sp>
      <p:sp>
        <p:nvSpPr>
          <p:cNvPr id="58372" name="Text Box 4"/>
          <p:cNvSpPr txBox="1">
            <a:spLocks noChangeArrowheads="1"/>
          </p:cNvSpPr>
          <p:nvPr/>
        </p:nvSpPr>
        <p:spPr bwMode="auto">
          <a:xfrm>
            <a:off x="0" y="2018953"/>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If everyone got together to praise You, You become no greater, &amp; no less, if they don’t.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oh’hu</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mar’ai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ho’vai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soh’g</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en’</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reh’ai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oo’kai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og</a:t>
            </a:r>
            <a:r>
              <a:rPr lang="en-GB" sz="4000" dirty="0">
                <a:solidFill>
                  <a:srgbClr val="99CCFF"/>
                </a:solidFill>
                <a:latin typeface="Congenial SemiBold" panose="02000503040000020004" pitchFamily="2" charset="0"/>
              </a:rPr>
              <a:t>. </a:t>
            </a:r>
          </a:p>
        </p:txBody>
      </p:sp>
      <p:sp>
        <p:nvSpPr>
          <p:cNvPr id="60419"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nw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Ehu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mrY</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hovY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sogu</a:t>
            </a:r>
            <a:r>
              <a:rPr lang="en-GB" sz="5400" dirty="0">
                <a:solidFill>
                  <a:srgbClr val="FFFF99"/>
                </a:solidFill>
                <a:latin typeface="GurbaniWebThick" panose="04040607000000020004" pitchFamily="82" charset="0"/>
              </a:rPr>
              <a:t> ]</a:t>
            </a:r>
          </a:p>
          <a:p>
            <a:pPr algn="ctr">
              <a:defRPr/>
            </a:pPr>
            <a:r>
              <a:rPr lang="pl-PL" sz="5400" dirty="0">
                <a:solidFill>
                  <a:srgbClr val="FFFF99"/>
                </a:solidFill>
                <a:latin typeface="GurbaniWebThick" panose="04040607000000020004" pitchFamily="82" charset="0"/>
              </a:rPr>
              <a:t>dydw rhY n cUkY Bogu ]</a:t>
            </a:r>
            <a:endParaRPr lang="en-GB" sz="5400" dirty="0">
              <a:solidFill>
                <a:srgbClr val="FFFF99"/>
              </a:solidFill>
              <a:latin typeface="GurbaniWebThick" panose="04040607000000020004" pitchFamily="82" charset="0"/>
            </a:endParaRPr>
          </a:p>
        </p:txBody>
      </p:sp>
      <p:sp>
        <p:nvSpPr>
          <p:cNvPr id="60420"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ea typeface="Verdana" panose="020B0604030504040204" pitchFamily="34" charset="0"/>
                <a:cs typeface="Verdana" panose="020B0604030504040204" pitchFamily="34" charset="0"/>
              </a:rPr>
              <a:t>You never die nor made sad. You always give to everyone &amp; never run out.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4081636"/>
            <a:ext cx="10160000" cy="952500"/>
          </a:xfrm>
        </p:spPr>
        <p:txBody>
          <a:bodyPr/>
          <a:lstStyle/>
          <a:p>
            <a:pPr eaLnBrk="1" hangingPunct="1">
              <a:defRPr/>
            </a:pPr>
            <a:r>
              <a:rPr lang="nl-NL" sz="4000" dirty="0">
                <a:solidFill>
                  <a:srgbClr val="99CCFF"/>
                </a:solidFill>
                <a:latin typeface="Congenial SemiBold" panose="02000503040000020004" pitchFamily="2" charset="0"/>
              </a:rPr>
              <a:t>guN  </a:t>
            </a:r>
            <a:r>
              <a:rPr lang="en-GB" sz="4000" dirty="0">
                <a:solidFill>
                  <a:srgbClr val="99CCFF"/>
                </a:solidFill>
                <a:latin typeface="Congenial SemiBold" panose="02000503040000020004" pitchFamily="2" charset="0"/>
              </a:rPr>
              <a:t>e</a:t>
            </a:r>
            <a:r>
              <a:rPr lang="nl-NL" sz="4000" dirty="0">
                <a:solidFill>
                  <a:srgbClr val="99CCFF"/>
                </a:solidFill>
                <a:latin typeface="Congenial SemiBold" panose="02000503040000020004" pitchFamily="2" charset="0"/>
              </a:rPr>
              <a:t>y’ho,  hor  naa’hee  ko</a:t>
            </a:r>
            <a:r>
              <a:rPr lang="en-GB" sz="4000" dirty="0">
                <a:solidFill>
                  <a:srgbClr val="99CCFF"/>
                </a:solidFill>
                <a:latin typeface="Congenial SemiBold" panose="02000503040000020004" pitchFamily="2" charset="0"/>
              </a:rPr>
              <a:t>’e</a:t>
            </a:r>
            <a:r>
              <a:rPr lang="nl-NL" sz="4000" dirty="0">
                <a:solidFill>
                  <a:srgbClr val="99CCFF"/>
                </a:solidFill>
                <a:latin typeface="Congenial SemiBold" panose="02000503040000020004" pitchFamily="2" charset="0"/>
              </a:rPr>
              <a:t>.</a:t>
            </a:r>
            <a:br>
              <a:rPr lang="nl-NL" sz="4000" dirty="0">
                <a:solidFill>
                  <a:srgbClr val="99CCFF"/>
                </a:solidFill>
                <a:latin typeface="Congenial SemiBold" panose="02000503040000020004" pitchFamily="2" charset="0"/>
              </a:rPr>
            </a:br>
            <a:r>
              <a:rPr lang="nl-NL" sz="4000" dirty="0">
                <a:solidFill>
                  <a:srgbClr val="99CCFF"/>
                </a:solidFill>
                <a:latin typeface="Congenial SemiBold" panose="02000503040000020004" pitchFamily="2" charset="0"/>
              </a:rPr>
              <a:t> </a:t>
            </a:r>
            <a:r>
              <a:rPr lang="fi-FI" sz="4000" dirty="0">
                <a:solidFill>
                  <a:srgbClr val="99CCFF"/>
                </a:solidFill>
                <a:latin typeface="Congenial SemiBold" panose="02000503040000020004" pitchFamily="2" charset="0"/>
              </a:rPr>
              <a:t>naa  ko  ho’aa,  naa  ko  ho</a:t>
            </a:r>
            <a:r>
              <a:rPr lang="en-GB" sz="4000" dirty="0">
                <a:solidFill>
                  <a:srgbClr val="99CCFF"/>
                </a:solidFill>
                <a:latin typeface="Congenial SemiBold" panose="02000503040000020004" pitchFamily="2" charset="0"/>
              </a:rPr>
              <a:t>’e</a:t>
            </a:r>
            <a:r>
              <a:rPr lang="fi-FI" sz="4000" dirty="0">
                <a:solidFill>
                  <a:srgbClr val="99CCFF"/>
                </a:solidFill>
                <a:latin typeface="Congenial SemiBold" panose="02000503040000020004" pitchFamily="2" charset="0"/>
              </a:rPr>
              <a:t>. (3)</a:t>
            </a:r>
            <a:r>
              <a:rPr lang="nl-NL" sz="4000" dirty="0">
                <a:solidFill>
                  <a:srgbClr val="99CCFF"/>
                </a:solidFill>
                <a:latin typeface="Congenial SemiBold" panose="02000503040000020004" pitchFamily="2" charset="0"/>
              </a:rPr>
              <a:t> </a:t>
            </a:r>
            <a:endParaRPr lang="en-GB" sz="4000" dirty="0">
              <a:solidFill>
                <a:srgbClr val="99CCFF"/>
              </a:solidFill>
              <a:latin typeface="Congenial SemiBold" panose="02000503040000020004" pitchFamily="2" charset="0"/>
            </a:endParaRPr>
          </a:p>
        </p:txBody>
      </p:sp>
      <p:sp>
        <p:nvSpPr>
          <p:cNvPr id="62467" name="Text Box 3"/>
          <p:cNvSpPr txBox="1">
            <a:spLocks noChangeArrowheads="1"/>
          </p:cNvSpPr>
          <p:nvPr/>
        </p:nvSpPr>
        <p:spPr bwMode="auto">
          <a:xfrm>
            <a:off x="1375834" y="283675"/>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guxu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eyho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horu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koie</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nw</a:t>
            </a:r>
            <a:r>
              <a:rPr lang="en-GB" sz="5400" dirty="0">
                <a:solidFill>
                  <a:srgbClr val="FFFF99"/>
                </a:solidFill>
                <a:latin typeface="GurbaniWebThick" panose="04040607000000020004" pitchFamily="82" charset="0"/>
              </a:rPr>
              <a:t> ko </a:t>
            </a:r>
            <a:r>
              <a:rPr lang="en-GB" sz="5400" dirty="0" err="1">
                <a:solidFill>
                  <a:srgbClr val="FFFF99"/>
                </a:solidFill>
                <a:latin typeface="GurbaniWebThick" panose="04040607000000020004" pitchFamily="82" charset="0"/>
              </a:rPr>
              <a:t>hoAw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a:t>
            </a:r>
            <a:r>
              <a:rPr lang="en-GB" sz="5400" dirty="0">
                <a:solidFill>
                  <a:srgbClr val="FFFF99"/>
                </a:solidFill>
                <a:latin typeface="GurbaniWebThick" panose="04040607000000020004" pitchFamily="82" charset="0"/>
              </a:rPr>
              <a:t> ko </a:t>
            </a:r>
            <a:r>
              <a:rPr lang="en-GB" sz="5400" dirty="0" err="1">
                <a:solidFill>
                  <a:srgbClr val="FFFF99"/>
                </a:solidFill>
                <a:latin typeface="GurbaniWebThick" panose="04040607000000020004" pitchFamily="82" charset="0"/>
              </a:rPr>
              <a:t>hoie</a:t>
            </a:r>
            <a:r>
              <a:rPr lang="en-GB" sz="5400" dirty="0">
                <a:solidFill>
                  <a:srgbClr val="FFFF99"/>
                </a:solidFill>
                <a:latin typeface="GurbaniWebThick" panose="04040607000000020004" pitchFamily="82" charset="0"/>
              </a:rPr>
              <a:t> ]3]</a:t>
            </a:r>
          </a:p>
        </p:txBody>
      </p:sp>
      <p:sp>
        <p:nvSpPr>
          <p:cNvPr id="6246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ea typeface="Verdana" panose="020B0604030504040204" pitchFamily="34" charset="0"/>
                <a:cs typeface="Verdana" panose="020B0604030504040204" pitchFamily="34" charset="0"/>
              </a:rPr>
              <a:t>Your unique trait is that there’s no one like You. There never has &amp; there never will. ||3||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jey’vad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ey’vad</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fi-FI" sz="4000" dirty="0">
                <a:solidFill>
                  <a:srgbClr val="99CCFF"/>
                </a:solidFill>
                <a:latin typeface="Congenial SemiBold" panose="02000503040000020004" pitchFamily="2" charset="0"/>
              </a:rPr>
              <a:t>jin  din  kar  kai  kee’</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ee  raa</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p>
        </p:txBody>
      </p:sp>
      <p:sp>
        <p:nvSpPr>
          <p:cNvPr id="64515"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jyvfu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qyvf</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dwiq</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rwiq</a:t>
            </a:r>
            <a:r>
              <a:rPr lang="en-GB" sz="5400" dirty="0">
                <a:solidFill>
                  <a:srgbClr val="FFFF99"/>
                </a:solidFill>
                <a:latin typeface="GurbaniWebThick" panose="04040607000000020004" pitchFamily="82" charset="0"/>
              </a:rPr>
              <a:t> ]</a:t>
            </a:r>
          </a:p>
        </p:txBody>
      </p:sp>
      <p:sp>
        <p:nvSpPr>
          <p:cNvPr id="6451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Just as You are great, Your gifts are great. You made both the day &amp; night.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4153644"/>
            <a:ext cx="10160000" cy="952500"/>
          </a:xfrm>
        </p:spPr>
        <p:txBody>
          <a:bodyPr/>
          <a:lstStyle/>
          <a:p>
            <a:pPr eaLnBrk="1" hangingPunct="1">
              <a:defRPr/>
            </a:pP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asam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visaar’eh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kam’jaa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naa’vai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baa</a:t>
            </a:r>
            <a:r>
              <a:rPr lang="en-GB" sz="4000" u="sng" dirty="0" err="1">
                <a:solidFill>
                  <a:srgbClr val="99CCFF"/>
                </a:solidFill>
                <a:latin typeface="Congenial SemiBold" panose="02000503040000020004" pitchFamily="2" charset="0"/>
              </a:rPr>
              <a:t>jh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sanaa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(4)(3) </a:t>
            </a:r>
          </a:p>
        </p:txBody>
      </p:sp>
      <p:sp>
        <p:nvSpPr>
          <p:cNvPr id="66563" name="Text Box 3"/>
          <p:cNvSpPr txBox="1">
            <a:spLocks noChangeArrowheads="1"/>
          </p:cNvSpPr>
          <p:nvPr/>
        </p:nvSpPr>
        <p:spPr bwMode="auto">
          <a:xfrm>
            <a:off x="0" y="211667"/>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Ksmu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ivswrih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kmjwiq</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bwJu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snwiq</a:t>
            </a:r>
            <a:r>
              <a:rPr lang="en-GB" sz="5400" dirty="0">
                <a:solidFill>
                  <a:srgbClr val="FFFF99"/>
                </a:solidFill>
                <a:latin typeface="GurbaniWebThick" panose="04040607000000020004" pitchFamily="82" charset="0"/>
              </a:rPr>
              <a:t> ]4]3]</a:t>
            </a:r>
          </a:p>
        </p:txBody>
      </p:sp>
      <p:sp>
        <p:nvSpPr>
          <p:cNvPr id="66564" name="Text Box 4"/>
          <p:cNvSpPr txBox="1">
            <a:spLocks noChangeArrowheads="1"/>
          </p:cNvSpPr>
          <p:nvPr/>
        </p:nvSpPr>
        <p:spPr bwMode="auto">
          <a:xfrm>
            <a:off x="0" y="2065119"/>
            <a:ext cx="10160000" cy="1600438"/>
          </a:xfrm>
          <a:prstGeom prst="rect">
            <a:avLst/>
          </a:prstGeom>
          <a:noFill/>
          <a:ln w="9525">
            <a:noFill/>
            <a:miter lim="800000"/>
            <a:headEnd/>
            <a:tailEnd/>
          </a:ln>
          <a:effectLst/>
        </p:spPr>
        <p:txBody>
          <a:bodyPr wrap="square">
            <a:spAutoFit/>
          </a:bodyPr>
          <a:lstStyle/>
          <a:p>
            <a:pPr algn="ctr">
              <a:defRPr/>
            </a:pPr>
            <a:r>
              <a:rPr lang="en-GB" sz="3700" dirty="0">
                <a:solidFill>
                  <a:schemeClr val="bg1"/>
                </a:solidFill>
                <a:latin typeface="Congenial Black" panose="02000503040000020004" pitchFamily="2" charset="0"/>
              </a:rPr>
              <a:t>Lowly are those don’t acknowledge the Master. Without </a:t>
            </a:r>
            <a:r>
              <a:rPr lang="en-GB" sz="3700" i="1" dirty="0">
                <a:solidFill>
                  <a:schemeClr val="bg1"/>
                </a:solidFill>
                <a:latin typeface="Congenial Black" panose="02000503040000020004" pitchFamily="2" charset="0"/>
              </a:rPr>
              <a:t>‘Naam’ </a:t>
            </a:r>
            <a:r>
              <a:rPr lang="en-GB" sz="3700" dirty="0">
                <a:solidFill>
                  <a:schemeClr val="bg1"/>
                </a:solidFill>
                <a:latin typeface="Congenial Black" panose="02000503040000020004" pitchFamily="2" charset="0"/>
              </a:rPr>
              <a:t>one is the lowliest. </a:t>
            </a:r>
            <a:r>
              <a:rPr lang="en-GB" dirty="0">
                <a:solidFill>
                  <a:schemeClr val="bg1"/>
                </a:solidFill>
                <a:latin typeface="Congenial Black" panose="02000503040000020004" pitchFamily="2" charset="0"/>
              </a:rPr>
              <a:t>||4||3||</a:t>
            </a:r>
            <a:endParaRPr lang="en-GB" sz="37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4153644"/>
            <a:ext cx="10160000" cy="952500"/>
          </a:xfrm>
        </p:spPr>
        <p:txBody>
          <a:bodyPr/>
          <a:lstStyle/>
          <a:p>
            <a:pPr eaLnBrk="1" hangingPunct="1">
              <a:defRPr/>
            </a:pPr>
            <a:r>
              <a:rPr lang="en-GB" sz="4000" dirty="0">
                <a:solidFill>
                  <a:srgbClr val="99CCFF"/>
                </a:solidFill>
                <a:latin typeface="Congenial SemiBold" panose="02000503040000020004" pitchFamily="2" charset="0"/>
              </a:rPr>
              <a:t>raag  </a:t>
            </a:r>
            <a:r>
              <a:rPr lang="en-GB" sz="4000" dirty="0" err="1">
                <a:solidFill>
                  <a:srgbClr val="99CCFF"/>
                </a:solidFill>
                <a:latin typeface="Congenial SemiBold" panose="02000503040000020004" pitchFamily="2" charset="0"/>
              </a:rPr>
              <a:t>goo’jaree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au’</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a:t>
            </a:r>
          </a:p>
        </p:txBody>
      </p:sp>
      <p:sp>
        <p:nvSpPr>
          <p:cNvPr id="68611" name="Text Box 3"/>
          <p:cNvSpPr txBox="1">
            <a:spLocks noChangeArrowheads="1"/>
          </p:cNvSpPr>
          <p:nvPr/>
        </p:nvSpPr>
        <p:spPr bwMode="auto">
          <a:xfrm>
            <a:off x="1375834" y="566018"/>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rwgu gUjrI mhlw 4 ]</a:t>
            </a:r>
          </a:p>
        </p:txBody>
      </p:sp>
      <p:sp>
        <p:nvSpPr>
          <p:cNvPr id="6861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Written in </a:t>
            </a:r>
            <a:r>
              <a:rPr lang="en-GB" sz="3800" i="1" dirty="0">
                <a:solidFill>
                  <a:schemeClr val="bg1"/>
                </a:solidFill>
                <a:latin typeface="Congenial Black" panose="02000503040000020004" pitchFamily="2" charset="0"/>
              </a:rPr>
              <a:t>Goojaree </a:t>
            </a:r>
            <a:r>
              <a:rPr lang="en-GB" sz="3800" dirty="0">
                <a:solidFill>
                  <a:schemeClr val="bg1"/>
                </a:solidFill>
                <a:latin typeface="Congenial Black" panose="02000503040000020004" pitchFamily="2" charset="0"/>
              </a:rPr>
              <a:t>(emotion of prayer)</a:t>
            </a:r>
          </a:p>
          <a:p>
            <a:pPr algn="ctr">
              <a:defRPr/>
            </a:pPr>
            <a:r>
              <a:rPr lang="en-GB" sz="3800" dirty="0">
                <a:solidFill>
                  <a:schemeClr val="bg1"/>
                </a:solidFill>
                <a:latin typeface="Congenial Black" panose="02000503040000020004" pitchFamily="2" charset="0"/>
              </a:rPr>
              <a:t>by the Fourth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key  </a:t>
            </a:r>
            <a:r>
              <a:rPr lang="en-GB" sz="4000" dirty="0" err="1">
                <a:solidFill>
                  <a:srgbClr val="99CCFF"/>
                </a:solidFill>
                <a:latin typeface="Congenial SemiBold" panose="02000503040000020004" pitchFamily="2" charset="0"/>
              </a:rPr>
              <a:t>jan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a:t>
            </a:r>
            <a:r>
              <a:rPr lang="en-GB" sz="4000" dirty="0" err="1">
                <a:solidFill>
                  <a:srgbClr val="99CCFF"/>
                </a:solidFill>
                <a:latin typeface="Congenial SemiBold" panose="02000503040000020004" pitchFamily="2" charset="0"/>
              </a:rPr>
              <a:t>pur’</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bin’oh</a:t>
            </a:r>
            <a:r>
              <a:rPr lang="en-GB" sz="4000" dirty="0">
                <a:solidFill>
                  <a:srgbClr val="99CCFF"/>
                </a:solidFill>
                <a:latin typeface="Congenial SemiBold" panose="02000503040000020004" pitchFamily="2" charset="0"/>
              </a:rPr>
              <a:t>  karo  gur  </a:t>
            </a:r>
            <a:r>
              <a:rPr lang="en-GB" sz="4000" dirty="0" err="1">
                <a:solidFill>
                  <a:srgbClr val="99CCFF"/>
                </a:solidFill>
                <a:latin typeface="Congenial SemiBold" panose="02000503040000020004" pitchFamily="2" charset="0"/>
              </a:rPr>
              <a:t>paas</a:t>
            </a:r>
            <a:r>
              <a:rPr lang="en-GB" sz="4000" dirty="0">
                <a:solidFill>
                  <a:srgbClr val="99CCFF"/>
                </a:solidFill>
                <a:latin typeface="Congenial SemiBold" panose="02000503040000020004" pitchFamily="2" charset="0"/>
              </a:rPr>
              <a:t>. </a:t>
            </a:r>
          </a:p>
        </p:txBody>
      </p:sp>
      <p:sp>
        <p:nvSpPr>
          <p:cNvPr id="69635" name="Text Box 3"/>
          <p:cNvSpPr txBox="1">
            <a:spLocks noChangeArrowheads="1"/>
          </p:cNvSpPr>
          <p:nvPr/>
        </p:nvSpPr>
        <p:spPr bwMode="auto">
          <a:xfrm>
            <a:off x="1375834" y="311086"/>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hir ky jn siqgur </a:t>
            </a:r>
            <a:r>
              <a:rPr lang="en-GB" sz="5400" dirty="0" err="1">
                <a:solidFill>
                  <a:srgbClr val="FFFF99"/>
                </a:solidFill>
                <a:latin typeface="GurbaniWebThick" panose="04040607000000020004" pitchFamily="82" charset="0"/>
              </a:rPr>
              <a:t>siqpurKw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ibnau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pwis</a:t>
            </a:r>
            <a:r>
              <a:rPr lang="en-GB" sz="5400" dirty="0">
                <a:solidFill>
                  <a:srgbClr val="FFFF99"/>
                </a:solidFill>
                <a:latin typeface="GurbaniWebThick" panose="04040607000000020004" pitchFamily="82" charset="0"/>
              </a:rPr>
              <a:t> ]</a:t>
            </a:r>
          </a:p>
        </p:txBody>
      </p:sp>
      <p:sp>
        <p:nvSpPr>
          <p:cNvPr id="69636"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O True Guru! The only True Person! Accepted by Vaheguru! I make this request: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0" y="4225652"/>
            <a:ext cx="10160000" cy="952500"/>
          </a:xfrm>
        </p:spPr>
        <p:txBody>
          <a:bodyPr/>
          <a:lstStyle/>
          <a:p>
            <a:pPr eaLnBrk="1" hangingPunct="1">
              <a:defRPr/>
            </a:pPr>
            <a:r>
              <a:rPr lang="en-GB" sz="4000" dirty="0">
                <a:solidFill>
                  <a:srgbClr val="99CCFF"/>
                </a:solidFill>
                <a:latin typeface="Congenial SemiBold" panose="02000503040000020004" pitchFamily="2" charset="0"/>
              </a:rPr>
              <a:t>ham  </a:t>
            </a:r>
            <a:r>
              <a:rPr lang="en-GB" sz="4000" dirty="0" err="1">
                <a:solidFill>
                  <a:srgbClr val="99CCFF"/>
                </a:solidFill>
                <a:latin typeface="Congenial SemiBold" panose="02000503040000020004" pitchFamily="2" charset="0"/>
              </a:rPr>
              <a:t>kee’rey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kiram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sar’Naaee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ayaa</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par’gaas</a:t>
            </a:r>
            <a:r>
              <a:rPr lang="en-GB" sz="4000" dirty="0">
                <a:solidFill>
                  <a:srgbClr val="99CCFF"/>
                </a:solidFill>
                <a:latin typeface="Congenial SemiBold" panose="02000503040000020004" pitchFamily="2" charset="0"/>
              </a:rPr>
              <a:t>. (1) </a:t>
            </a:r>
          </a:p>
        </p:txBody>
      </p:sp>
      <p:sp>
        <p:nvSpPr>
          <p:cNvPr id="70659" name="Text Box 3"/>
          <p:cNvSpPr txBox="1">
            <a:spLocks noChangeArrowheads="1"/>
          </p:cNvSpPr>
          <p:nvPr/>
        </p:nvSpPr>
        <p:spPr bwMode="auto">
          <a:xfrm>
            <a:off x="0" y="364395"/>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hm </a:t>
            </a:r>
            <a:r>
              <a:rPr lang="en-GB" sz="5400" dirty="0" err="1">
                <a:solidFill>
                  <a:srgbClr val="FFFF99"/>
                </a:solidFill>
                <a:latin typeface="GurbaniWebThick" panose="04040607000000020004" pitchFamily="82" charset="0"/>
              </a:rPr>
              <a:t>kIry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ikrm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siqgur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srxweI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dieAw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prgwis</a:t>
            </a:r>
            <a:r>
              <a:rPr lang="en-GB" sz="5400" dirty="0">
                <a:solidFill>
                  <a:srgbClr val="FFFF99"/>
                </a:solidFill>
                <a:latin typeface="GurbaniWebThick" panose="04040607000000020004" pitchFamily="82" charset="0"/>
              </a:rPr>
              <a:t> ]1]</a:t>
            </a:r>
          </a:p>
        </p:txBody>
      </p:sp>
      <p:sp>
        <p:nvSpPr>
          <p:cNvPr id="70660" name="Text Box 4"/>
          <p:cNvSpPr txBox="1">
            <a:spLocks noChangeArrowheads="1"/>
          </p:cNvSpPr>
          <p:nvPr/>
        </p:nvSpPr>
        <p:spPr bwMode="auto">
          <a:xfrm>
            <a:off x="0" y="2090961"/>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I am like a tiny ant coming to You. Kindly fill me with Your light through Your Sound.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4081636"/>
            <a:ext cx="10160000" cy="952500"/>
          </a:xfrm>
        </p:spPr>
        <p:txBody>
          <a:bodyPr/>
          <a:lstStyle/>
          <a:p>
            <a:pPr eaLnBrk="1" hangingPunct="1">
              <a:defRPr/>
            </a:pPr>
            <a:r>
              <a:rPr lang="en-GB" sz="4000" dirty="0" err="1">
                <a:solidFill>
                  <a:srgbClr val="99CCFF"/>
                </a:solidFill>
                <a:latin typeface="Congenial SemiBold" panose="02000503040000020004" pitchFamily="2" charset="0"/>
              </a:rPr>
              <a:t>mey’rey</a:t>
            </a:r>
            <a:r>
              <a:rPr lang="en-GB" sz="4000" dirty="0">
                <a:solidFill>
                  <a:srgbClr val="99CCFF"/>
                </a:solidFill>
                <a:latin typeface="Congenial SemiBold" panose="02000503040000020004" pitchFamily="2" charset="0"/>
              </a:rPr>
              <a:t>  mee</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gur’dev</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mo</a:t>
            </a:r>
            <a:r>
              <a:rPr lang="en-GB" sz="4000" dirty="0">
                <a:solidFill>
                  <a:srgbClr val="99CCFF"/>
                </a:solidFill>
                <a:latin typeface="Congenial SemiBold" panose="02000503040000020004" pitchFamily="2" charset="0"/>
              </a:rPr>
              <a:t>  ko  </a:t>
            </a:r>
            <a:r>
              <a:rPr lang="en-GB" sz="4000" dirty="0" err="1">
                <a:solidFill>
                  <a:srgbClr val="99CCFF"/>
                </a:solidFill>
                <a:latin typeface="Congenial SemiBold" panose="02000503040000020004" pitchFamily="2" charset="0"/>
              </a:rPr>
              <a:t>raam</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par’gaas</a:t>
            </a:r>
            <a:r>
              <a:rPr lang="en-GB" sz="4000" dirty="0">
                <a:solidFill>
                  <a:srgbClr val="99CCFF"/>
                </a:solidFill>
                <a:latin typeface="Congenial SemiBold" panose="02000503040000020004" pitchFamily="2" charset="0"/>
              </a:rPr>
              <a:t>. </a:t>
            </a:r>
          </a:p>
        </p:txBody>
      </p:sp>
      <p:sp>
        <p:nvSpPr>
          <p:cNvPr id="71683" name="Text Box 3"/>
          <p:cNvSpPr txBox="1">
            <a:spLocks noChangeArrowheads="1"/>
          </p:cNvSpPr>
          <p:nvPr/>
        </p:nvSpPr>
        <p:spPr bwMode="auto">
          <a:xfrm>
            <a:off x="1375834" y="42420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myry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gurdyv</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mo </a:t>
            </a:r>
            <a:r>
              <a:rPr lang="en-GB" sz="5400" dirty="0" err="1">
                <a:solidFill>
                  <a:srgbClr val="FFFF99"/>
                </a:solidFill>
                <a:latin typeface="GurbaniWebThick" panose="04040607000000020004" pitchFamily="82" charset="0"/>
              </a:rPr>
              <a:t>kau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rwm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prgwis</a:t>
            </a:r>
            <a:r>
              <a:rPr lang="en-GB" sz="5400" dirty="0">
                <a:solidFill>
                  <a:srgbClr val="FFFF99"/>
                </a:solidFill>
                <a:latin typeface="GurbaniWebThick" panose="04040607000000020004" pitchFamily="82" charset="0"/>
              </a:rPr>
              <a:t> ]</a:t>
            </a:r>
          </a:p>
        </p:txBody>
      </p:sp>
      <p:sp>
        <p:nvSpPr>
          <p:cNvPr id="71684" name="Text Box 4"/>
          <p:cNvSpPr txBox="1">
            <a:spLocks noChangeArrowheads="1"/>
          </p:cNvSpPr>
          <p:nvPr/>
        </p:nvSpPr>
        <p:spPr bwMode="auto">
          <a:xfrm>
            <a:off x="0" y="2459712"/>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Guru Ji! My Best Friend! With Your Sound, please fill me with Your special light.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4297660"/>
            <a:ext cx="10160000" cy="952500"/>
          </a:xfrm>
        </p:spPr>
        <p:txBody>
          <a:bodyPr/>
          <a:lstStyle/>
          <a:p>
            <a:pPr eaLnBrk="1" hangingPunct="1">
              <a:defRPr/>
            </a:pPr>
            <a:r>
              <a:rPr lang="en-GB" sz="4000" spc="-150" dirty="0" err="1">
                <a:solidFill>
                  <a:srgbClr val="99CCFF"/>
                </a:solidFill>
                <a:latin typeface="Congenial SemiBold" panose="02000503040000020004" pitchFamily="2" charset="0"/>
              </a:rPr>
              <a:t>gur’ma</a:t>
            </a:r>
            <a:r>
              <a:rPr lang="en-GB" sz="4000" u="sng" spc="-150" dirty="0" err="1">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  naam  </a:t>
            </a:r>
            <a:r>
              <a:rPr lang="en-GB" sz="4000" spc="-150" dirty="0" err="1">
                <a:solidFill>
                  <a:srgbClr val="99CCFF"/>
                </a:solidFill>
                <a:latin typeface="Congenial SemiBold" panose="02000503040000020004" pitchFamily="2" charset="0"/>
              </a:rPr>
              <a:t>mey’raa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praan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sa</a:t>
            </a:r>
            <a:r>
              <a:rPr lang="en-GB" sz="4000" u="sng" spc="-150" dirty="0" err="1">
                <a:solidFill>
                  <a:srgbClr val="99CCFF"/>
                </a:solidFill>
                <a:latin typeface="Congenial SemiBold" panose="02000503040000020004" pitchFamily="2" charset="0"/>
              </a:rPr>
              <a:t>kh</a:t>
            </a:r>
            <a:r>
              <a:rPr lang="en-GB" sz="4000" spc="-150" dirty="0" err="1">
                <a:solidFill>
                  <a:srgbClr val="99CCFF"/>
                </a:solidFill>
                <a:latin typeface="Congenial SemiBold" panose="02000503040000020004" pitchFamily="2" charset="0"/>
              </a:rPr>
              <a:t>aa’ee</a:t>
            </a:r>
            <a:r>
              <a:rPr lang="en-GB" sz="4000" spc="-1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spc="-150" dirty="0" err="1">
                <a:solidFill>
                  <a:srgbClr val="99CCFF"/>
                </a:solidFill>
                <a:latin typeface="Congenial SemiBold" panose="02000503040000020004" pitchFamily="2" charset="0"/>
              </a:rPr>
              <a:t>har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keera</a:t>
            </a:r>
            <a:r>
              <a:rPr lang="en-GB" sz="4000" u="sng" spc="-150" dirty="0" err="1">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ham’ree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reh’raas</a:t>
            </a:r>
            <a:r>
              <a:rPr lang="en-GB" sz="4000" spc="-150" dirty="0">
                <a:solidFill>
                  <a:srgbClr val="99CCFF"/>
                </a:solidFill>
                <a:latin typeface="Congenial SemiBold" panose="02000503040000020004" pitchFamily="2" charset="0"/>
              </a:rPr>
              <a:t>. (1) </a:t>
            </a:r>
            <a:r>
              <a:rPr lang="en-GB" sz="4000" spc="-150" dirty="0" err="1">
                <a:solidFill>
                  <a:srgbClr val="99CCFF"/>
                </a:solidFill>
                <a:latin typeface="Congenial SemiBold" panose="02000503040000020004" pitchFamily="2" charset="0"/>
              </a:rPr>
              <a:t>rahaa’o</a:t>
            </a:r>
            <a:r>
              <a:rPr lang="en-GB" sz="4000" spc="-1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p>
        </p:txBody>
      </p:sp>
      <p:sp>
        <p:nvSpPr>
          <p:cNvPr id="72707" name="Text Box 3"/>
          <p:cNvSpPr txBox="1">
            <a:spLocks noChangeArrowheads="1"/>
          </p:cNvSpPr>
          <p:nvPr/>
        </p:nvSpPr>
        <p:spPr bwMode="auto">
          <a:xfrm>
            <a:off x="0" y="211667"/>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gurmiq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pRwn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sKweI</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hir kIriq  </a:t>
            </a:r>
            <a:r>
              <a:rPr lang="en-GB" sz="5400" dirty="0" err="1">
                <a:solidFill>
                  <a:srgbClr val="FFFF99"/>
                </a:solidFill>
                <a:latin typeface="GurbaniWebThick" panose="04040607000000020004" pitchFamily="82" charset="0"/>
              </a:rPr>
              <a:t>hmrI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rhrwis</a:t>
            </a:r>
            <a:r>
              <a:rPr lang="en-GB" sz="5400" dirty="0">
                <a:solidFill>
                  <a:srgbClr val="FFFF99"/>
                </a:solidFill>
                <a:latin typeface="GurbaniWebThick" panose="04040607000000020004" pitchFamily="82" charset="0"/>
              </a:rPr>
              <a:t> </a:t>
            </a:r>
            <a:r>
              <a:rPr lang="en-GB" sz="4400" dirty="0">
                <a:solidFill>
                  <a:srgbClr val="FFFF99"/>
                </a:solidFill>
                <a:latin typeface="GurbaniWebThick" panose="04040607000000020004" pitchFamily="82" charset="0"/>
              </a:rPr>
              <a:t>]1]</a:t>
            </a:r>
            <a:r>
              <a:rPr lang="en-GB" sz="1000" dirty="0">
                <a:solidFill>
                  <a:srgbClr val="FFFF99"/>
                </a:solidFill>
                <a:latin typeface="GurbaniWebThick" panose="04040607000000020004" pitchFamily="82" charset="0"/>
              </a:rPr>
              <a:t> </a:t>
            </a:r>
            <a:r>
              <a:rPr lang="en-GB" sz="5400" dirty="0">
                <a:solidFill>
                  <a:srgbClr val="FFFF99"/>
                </a:solidFill>
                <a:latin typeface="GurbaniWebThick" panose="04040607000000020004" pitchFamily="82" charset="0"/>
              </a:rPr>
              <a:t>rhwau</a:t>
            </a:r>
            <a:r>
              <a:rPr lang="en-GB" sz="1000" dirty="0">
                <a:solidFill>
                  <a:srgbClr val="FFFF99"/>
                </a:solidFill>
                <a:latin typeface="GurbaniWebThick" panose="04040607000000020004" pitchFamily="82" charset="0"/>
              </a:rPr>
              <a:t> </a:t>
            </a:r>
            <a:r>
              <a:rPr lang="en-GB" sz="4400" dirty="0">
                <a:solidFill>
                  <a:srgbClr val="FFFF99"/>
                </a:solidFill>
                <a:latin typeface="GurbaniWebThick" panose="04040607000000020004" pitchFamily="82" charset="0"/>
              </a:rPr>
              <a:t>]</a:t>
            </a:r>
            <a:endParaRPr lang="en-GB" sz="5400" dirty="0">
              <a:solidFill>
                <a:srgbClr val="FFFF99"/>
              </a:solidFill>
              <a:latin typeface="GurbaniWebThick" panose="04040607000000020004" pitchFamily="82" charset="0"/>
            </a:endParaRPr>
          </a:p>
        </p:txBody>
      </p:sp>
      <p:sp>
        <p:nvSpPr>
          <p:cNvPr id="72708" name="Text Box 4"/>
          <p:cNvSpPr txBox="1">
            <a:spLocks noChangeArrowheads="1"/>
          </p:cNvSpPr>
          <p:nvPr/>
        </p:nvSpPr>
        <p:spPr bwMode="auto">
          <a:xfrm>
            <a:off x="0" y="1993404"/>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With Guru Ji’s help, Your Sound becomes my breath &amp; praising You becomes my job. ||1||Pause.||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 y="4081636"/>
            <a:ext cx="10159999" cy="952500"/>
          </a:xfrm>
        </p:spPr>
        <p:txBody>
          <a:bodyPr/>
          <a:lstStyle/>
          <a:p>
            <a:pPr eaLnBrk="1" hangingPunct="1">
              <a:defRPr/>
            </a:pP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jan</a:t>
            </a:r>
            <a:r>
              <a:rPr lang="en-GB" sz="4000" dirty="0">
                <a:solidFill>
                  <a:srgbClr val="99CCFF"/>
                </a:solidFill>
                <a:latin typeface="Congenial SemiBold" panose="02000503040000020004" pitchFamily="2" charset="0"/>
              </a:rPr>
              <a:t>  key,  </a:t>
            </a:r>
            <a:r>
              <a:rPr lang="en-GB" sz="4000" dirty="0" err="1">
                <a:solidFill>
                  <a:srgbClr val="99CCFF"/>
                </a:solidFill>
                <a:latin typeface="Congenial SemiBold" panose="02000503040000020004" pitchFamily="2" charset="0"/>
              </a:rPr>
              <a:t>vad</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aag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vaderey</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jin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ar’</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piyaas</a:t>
            </a:r>
            <a:r>
              <a:rPr lang="en-GB" sz="4000" dirty="0">
                <a:solidFill>
                  <a:srgbClr val="99CCFF"/>
                </a:solidFill>
                <a:latin typeface="Congenial SemiBold" panose="02000503040000020004" pitchFamily="2" charset="0"/>
              </a:rPr>
              <a:t>. </a:t>
            </a:r>
          </a:p>
        </p:txBody>
      </p:sp>
      <p:sp>
        <p:nvSpPr>
          <p:cNvPr id="73731" name="Text Box 3"/>
          <p:cNvSpPr txBox="1">
            <a:spLocks noChangeArrowheads="1"/>
          </p:cNvSpPr>
          <p:nvPr/>
        </p:nvSpPr>
        <p:spPr bwMode="auto">
          <a:xfrm>
            <a:off x="0" y="283675"/>
            <a:ext cx="10159999"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hir </a:t>
            </a: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vf</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Bwg</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vfyry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ipAws</a:t>
            </a:r>
            <a:r>
              <a:rPr lang="en-GB" sz="5400" dirty="0">
                <a:solidFill>
                  <a:srgbClr val="FFFF99"/>
                </a:solidFill>
                <a:latin typeface="GurbaniWebThick" panose="04040607000000020004" pitchFamily="82" charset="0"/>
              </a:rPr>
              <a:t> ]</a:t>
            </a:r>
          </a:p>
        </p:txBody>
      </p:sp>
      <p:sp>
        <p:nvSpPr>
          <p:cNvPr id="73732"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The followers who have love, respect &amp; want for Vaheguru, are the luckiest of all.</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0" y="4137248"/>
            <a:ext cx="10160000" cy="952500"/>
          </a:xfrm>
        </p:spPr>
        <p:txBody>
          <a:bodyPr/>
          <a:lstStyle/>
          <a:p>
            <a:pPr eaLnBrk="1" hangingPunct="1">
              <a:defRPr/>
            </a:pPr>
            <a:r>
              <a:rPr lang="en-GB" sz="4000" dirty="0">
                <a:solidFill>
                  <a:srgbClr val="99CCFF"/>
                </a:solidFill>
                <a:latin typeface="Congenial SemiBold" panose="02000503040000020004" pitchFamily="2" charset="0"/>
              </a:rPr>
              <a:t>har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mil’ai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rip’</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aas’eh</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mil  sanga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guN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par’gaas</a:t>
            </a:r>
            <a:r>
              <a:rPr lang="en-GB" sz="4000" dirty="0">
                <a:solidFill>
                  <a:srgbClr val="99CCFF"/>
                </a:solidFill>
                <a:latin typeface="Congenial SemiBold" panose="02000503040000020004" pitchFamily="2" charset="0"/>
              </a:rPr>
              <a:t>. (2) </a:t>
            </a:r>
          </a:p>
        </p:txBody>
      </p:sp>
      <p:sp>
        <p:nvSpPr>
          <p:cNvPr id="74755"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iqRpqwsih</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imil sMgiq  gux </a:t>
            </a:r>
            <a:r>
              <a:rPr lang="en-GB" sz="5400" dirty="0" err="1">
                <a:solidFill>
                  <a:srgbClr val="FFFF99"/>
                </a:solidFill>
                <a:latin typeface="GurbaniWebThick" panose="04040607000000020004" pitchFamily="82" charset="0"/>
              </a:rPr>
              <a:t>prgwis</a:t>
            </a:r>
            <a:r>
              <a:rPr lang="en-GB" sz="5400" dirty="0">
                <a:solidFill>
                  <a:srgbClr val="FFFF99"/>
                </a:solidFill>
                <a:latin typeface="GurbaniWebThick" panose="04040607000000020004" pitchFamily="82" charset="0"/>
              </a:rPr>
              <a:t> ]2]</a:t>
            </a:r>
          </a:p>
        </p:txBody>
      </p:sp>
      <p:sp>
        <p:nvSpPr>
          <p:cNvPr id="7475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spc="-50" dirty="0">
                <a:solidFill>
                  <a:schemeClr val="bg1"/>
                </a:solidFill>
                <a:latin typeface="Congenial Black" panose="02000503040000020004" pitchFamily="2" charset="0"/>
              </a:rPr>
              <a:t>Vaheguru’s Name makes them happy &amp; in the </a:t>
            </a:r>
            <a:r>
              <a:rPr lang="en-GB" sz="3800" i="1" spc="-50" dirty="0">
                <a:solidFill>
                  <a:schemeClr val="bg1"/>
                </a:solidFill>
                <a:latin typeface="Congenial Black" panose="02000503040000020004" pitchFamily="2" charset="0"/>
              </a:rPr>
              <a:t>Sangat</a:t>
            </a:r>
            <a:r>
              <a:rPr lang="en-GB" sz="3800" spc="-50" dirty="0">
                <a:solidFill>
                  <a:schemeClr val="bg1"/>
                </a:solidFill>
                <a:latin typeface="Congenial Black" panose="02000503040000020004" pitchFamily="2" charset="0"/>
              </a:rPr>
              <a:t>, their goodness shines.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4225652"/>
            <a:ext cx="10160000" cy="952500"/>
          </a:xfrm>
        </p:spPr>
        <p:txBody>
          <a:bodyPr/>
          <a:lstStyle/>
          <a:p>
            <a:pPr eaLnBrk="1" hangingPunct="1">
              <a:defRPr/>
            </a:pPr>
            <a:r>
              <a:rPr lang="en-GB" sz="4000" spc="-150" dirty="0" err="1">
                <a:solidFill>
                  <a:srgbClr val="99CCFF"/>
                </a:solidFill>
                <a:latin typeface="Congenial SemiBold" panose="02000503040000020004" pitchFamily="2" charset="0"/>
              </a:rPr>
              <a:t>jin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ras</a:t>
            </a:r>
            <a:r>
              <a:rPr lang="en-GB" sz="4000" spc="-150" dirty="0">
                <a:solidFill>
                  <a:srgbClr val="99CCFF"/>
                </a:solidFill>
                <a:latin typeface="Congenial SemiBold" panose="02000503040000020004" pitchFamily="2" charset="0"/>
              </a:rPr>
              <a:t>,  naam  </a:t>
            </a:r>
            <a:r>
              <a:rPr lang="en-GB" sz="4000" spc="-150" dirty="0" err="1">
                <a:solidFill>
                  <a:srgbClr val="99CCFF"/>
                </a:solidFill>
                <a:latin typeface="Congenial SemiBold" panose="02000503040000020004" pitchFamily="2" charset="0"/>
              </a:rPr>
              <a:t>naa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paa’yaa</a:t>
            </a:r>
            <a:r>
              <a:rPr lang="en-GB" sz="4000" spc="-15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aag’heeN</a:t>
            </a:r>
            <a:r>
              <a:rPr lang="en-GB" sz="4000" dirty="0">
                <a:solidFill>
                  <a:srgbClr val="99CCFF"/>
                </a:solidFill>
                <a:latin typeface="Congenial SemiBold" panose="02000503040000020004" pitchFamily="2" charset="0"/>
              </a:rPr>
              <a:t>  jam  </a:t>
            </a:r>
            <a:r>
              <a:rPr lang="en-GB" sz="4000" dirty="0" err="1">
                <a:solidFill>
                  <a:srgbClr val="99CCFF"/>
                </a:solidFill>
                <a:latin typeface="Congenial SemiBold" panose="02000503040000020004" pitchFamily="2" charset="0"/>
              </a:rPr>
              <a:t>paas</a:t>
            </a:r>
            <a:r>
              <a:rPr lang="en-GB" sz="4000" dirty="0">
                <a:solidFill>
                  <a:srgbClr val="99CCFF"/>
                </a:solidFill>
                <a:latin typeface="Congenial SemiBold" panose="02000503040000020004" pitchFamily="2" charset="0"/>
              </a:rPr>
              <a:t>. </a:t>
            </a:r>
          </a:p>
        </p:txBody>
      </p:sp>
      <p:sp>
        <p:nvSpPr>
          <p:cNvPr id="75779" name="Text Box 3"/>
          <p:cNvSpPr txBox="1">
            <a:spLocks noChangeArrowheads="1"/>
          </p:cNvSpPr>
          <p:nvPr/>
        </p:nvSpPr>
        <p:spPr bwMode="auto">
          <a:xfrm>
            <a:off x="0" y="257834"/>
            <a:ext cx="10160000" cy="1754326"/>
          </a:xfrm>
          <a:prstGeom prst="rect">
            <a:avLst/>
          </a:prstGeom>
          <a:noFill/>
          <a:ln w="9525">
            <a:noFill/>
            <a:miter lim="800000"/>
            <a:headEnd/>
            <a:tailEnd/>
          </a:ln>
          <a:effectLst/>
        </p:spPr>
        <p:txBody>
          <a:bodyPr wrap="square">
            <a:spAutoFit/>
          </a:bodyPr>
          <a:lstStyle/>
          <a:p>
            <a:pPr algn="ctr">
              <a:defRPr/>
            </a:pPr>
            <a:r>
              <a:rPr lang="en-GB" sz="5400" spc="-40" dirty="0" err="1">
                <a:solidFill>
                  <a:srgbClr val="FFFF99"/>
                </a:solidFill>
                <a:latin typeface="GurbaniWebThick" panose="04040607000000020004" pitchFamily="82" charset="0"/>
              </a:rPr>
              <a:t>ijn</a:t>
            </a:r>
            <a:r>
              <a:rPr lang="en-GB" sz="5400" spc="-40" dirty="0">
                <a:solidFill>
                  <a:srgbClr val="FFFF99"/>
                </a:solidFill>
                <a:latin typeface="GurbaniWebThick" panose="04040607000000020004" pitchFamily="82" charset="0"/>
              </a:rPr>
              <a:t> hir </a:t>
            </a:r>
            <a:r>
              <a:rPr lang="en-GB" sz="5400" spc="-40" dirty="0" err="1">
                <a:solidFill>
                  <a:srgbClr val="FFFF99"/>
                </a:solidFill>
                <a:latin typeface="GurbaniWebThick" panose="04040607000000020004" pitchFamily="82" charset="0"/>
              </a:rPr>
              <a:t>hir</a:t>
            </a:r>
            <a:r>
              <a:rPr lang="en-GB" sz="5400" spc="-40" dirty="0">
                <a:solidFill>
                  <a:srgbClr val="FFFF99"/>
                </a:solidFill>
                <a:latin typeface="GurbaniWebThick" panose="04040607000000020004" pitchFamily="82" charset="0"/>
              </a:rPr>
              <a:t>  </a:t>
            </a:r>
            <a:r>
              <a:rPr lang="en-GB" sz="5400" spc="-40" dirty="0" err="1">
                <a:solidFill>
                  <a:srgbClr val="FFFF99"/>
                </a:solidFill>
                <a:latin typeface="GurbaniWebThick" panose="04040607000000020004" pitchFamily="82" charset="0"/>
              </a:rPr>
              <a:t>hir</a:t>
            </a:r>
            <a:r>
              <a:rPr lang="en-GB" sz="5400" spc="-40" dirty="0">
                <a:solidFill>
                  <a:srgbClr val="FFFF99"/>
                </a:solidFill>
                <a:latin typeface="GurbaniWebThick" panose="04040607000000020004" pitchFamily="82" charset="0"/>
              </a:rPr>
              <a:t> </a:t>
            </a:r>
            <a:r>
              <a:rPr lang="en-GB" sz="5400" spc="-40" dirty="0" err="1">
                <a:solidFill>
                  <a:srgbClr val="FFFF99"/>
                </a:solidFill>
                <a:latin typeface="GurbaniWebThick" panose="04040607000000020004" pitchFamily="82" charset="0"/>
              </a:rPr>
              <a:t>rsu</a:t>
            </a:r>
            <a:r>
              <a:rPr lang="en-GB" sz="5400" spc="-40" dirty="0">
                <a:solidFill>
                  <a:srgbClr val="FFFF99"/>
                </a:solidFill>
                <a:latin typeface="GurbaniWebThick" panose="04040607000000020004" pitchFamily="82" charset="0"/>
              </a:rPr>
              <a:t>  </a:t>
            </a:r>
            <a:r>
              <a:rPr lang="en-GB" sz="5400" spc="-40" dirty="0" err="1">
                <a:solidFill>
                  <a:srgbClr val="FFFF99"/>
                </a:solidFill>
                <a:latin typeface="GurbaniWebThick" panose="04040607000000020004" pitchFamily="82" charset="0"/>
              </a:rPr>
              <a:t>nwmu</a:t>
            </a:r>
            <a:r>
              <a:rPr lang="en-GB" sz="5400" spc="-40" dirty="0">
                <a:solidFill>
                  <a:srgbClr val="FFFF99"/>
                </a:solidFill>
                <a:latin typeface="GurbaniWebThick" panose="04040607000000020004" pitchFamily="82" charset="0"/>
              </a:rPr>
              <a:t> n </a:t>
            </a:r>
            <a:r>
              <a:rPr lang="en-GB" sz="5400" spc="-40" dirty="0" err="1">
                <a:solidFill>
                  <a:srgbClr val="FFFF99"/>
                </a:solidFill>
                <a:latin typeface="GurbaniWebThick" panose="04040607000000020004" pitchFamily="82" charset="0"/>
              </a:rPr>
              <a:t>pwieAw</a:t>
            </a:r>
            <a:r>
              <a:rPr lang="en-GB" sz="5400" spc="-4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BwghIx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pwis</a:t>
            </a:r>
            <a:r>
              <a:rPr lang="en-GB" sz="5400" dirty="0">
                <a:solidFill>
                  <a:srgbClr val="FFFF99"/>
                </a:solidFill>
                <a:latin typeface="GurbaniWebThick" panose="04040607000000020004" pitchFamily="82" charset="0"/>
              </a:rPr>
              <a:t> ]</a:t>
            </a:r>
          </a:p>
        </p:txBody>
      </p:sp>
      <p:sp>
        <p:nvSpPr>
          <p:cNvPr id="7578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spc="-110" dirty="0">
                <a:solidFill>
                  <a:schemeClr val="bg1"/>
                </a:solidFill>
                <a:latin typeface="Congenial Black" panose="02000503040000020004" pitchFamily="2" charset="0"/>
              </a:rPr>
              <a:t>Those who find no joy in meditation are not lucky &amp; get caught by Messengers of Death.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4254500"/>
            <a:ext cx="10160000" cy="952500"/>
          </a:xfrm>
        </p:spPr>
        <p:txBody>
          <a:bodyPr/>
          <a:lstStyle/>
          <a:p>
            <a:pPr eaLnBrk="1" hangingPunct="1">
              <a:defRPr/>
            </a:pPr>
            <a:r>
              <a:rPr lang="en-GB" sz="4000" dirty="0">
                <a:solidFill>
                  <a:srgbClr val="99CCFF"/>
                </a:solidFill>
                <a:latin typeface="Congenial SemiBold" panose="02000503040000020004" pitchFamily="2" charset="0"/>
              </a:rPr>
              <a:t>jo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araN</a:t>
            </a:r>
            <a:r>
              <a:rPr lang="en-GB" sz="4000" dirty="0">
                <a:solidFill>
                  <a:srgbClr val="99CCFF"/>
                </a:solidFill>
                <a:latin typeface="Congenial SemiBold" panose="02000503040000020004" pitchFamily="2" charset="0"/>
              </a:rPr>
              <a:t>  sanga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nehee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aa’ey</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rig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jee’vey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rig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jee’vaas</a:t>
            </a:r>
            <a:r>
              <a:rPr lang="en-GB" sz="4000" dirty="0">
                <a:solidFill>
                  <a:srgbClr val="99CCFF"/>
                </a:solidFill>
                <a:latin typeface="Congenial SemiBold" panose="02000503040000020004" pitchFamily="2" charset="0"/>
              </a:rPr>
              <a:t>. (3) </a:t>
            </a:r>
          </a:p>
        </p:txBody>
      </p:sp>
      <p:sp>
        <p:nvSpPr>
          <p:cNvPr id="76803" name="Text Box 3"/>
          <p:cNvSpPr txBox="1">
            <a:spLocks noChangeArrowheads="1"/>
          </p:cNvSpPr>
          <p:nvPr/>
        </p:nvSpPr>
        <p:spPr bwMode="auto">
          <a:xfrm>
            <a:off x="831529" y="283675"/>
            <a:ext cx="8568952"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jo </a:t>
            </a:r>
            <a:r>
              <a:rPr lang="en-GB" sz="5400" dirty="0" err="1">
                <a:solidFill>
                  <a:srgbClr val="FFFF99"/>
                </a:solidFill>
                <a:latin typeface="GurbaniWebThick" panose="04040607000000020004" pitchFamily="82" charset="0"/>
              </a:rPr>
              <a:t>siqgur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srix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sMgiq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Awey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iDRgu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iDRgu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jIvwis</a:t>
            </a:r>
            <a:r>
              <a:rPr lang="en-GB" sz="5400" dirty="0">
                <a:solidFill>
                  <a:srgbClr val="FFFF99"/>
                </a:solidFill>
                <a:latin typeface="GurbaniWebThick" panose="04040607000000020004" pitchFamily="82" charset="0"/>
              </a:rPr>
              <a:t> ]3]</a:t>
            </a:r>
          </a:p>
        </p:txBody>
      </p:sp>
      <p:sp>
        <p:nvSpPr>
          <p:cNvPr id="76804" name="Text Box 4"/>
          <p:cNvSpPr txBox="1">
            <a:spLocks noChangeArrowheads="1"/>
          </p:cNvSpPr>
          <p:nvPr/>
        </p:nvSpPr>
        <p:spPr bwMode="auto">
          <a:xfrm>
            <a:off x="0" y="2090961"/>
            <a:ext cx="10160000" cy="1846659"/>
          </a:xfrm>
          <a:prstGeom prst="rect">
            <a:avLst/>
          </a:prstGeom>
          <a:noFill/>
          <a:ln w="9525">
            <a:noFill/>
            <a:miter lim="800000"/>
            <a:headEnd/>
            <a:tailEnd/>
          </a:ln>
          <a:effectLst/>
        </p:spPr>
        <p:txBody>
          <a:bodyPr wrap="square">
            <a:spAutoFit/>
          </a:bodyPr>
          <a:lstStyle/>
          <a:p>
            <a:pPr algn="ctr">
              <a:defRPr/>
            </a:pPr>
            <a:r>
              <a:rPr lang="en-US" sz="3800" spc="-30" dirty="0">
                <a:solidFill>
                  <a:schemeClr val="bg1"/>
                </a:solidFill>
                <a:latin typeface="Congenial Black" panose="02000503040000020004" pitchFamily="2" charset="0"/>
              </a:rPr>
              <a:t>Not spending time with the Guru or </a:t>
            </a:r>
            <a:r>
              <a:rPr lang="en-US" sz="3800" i="1" spc="-30" dirty="0">
                <a:solidFill>
                  <a:schemeClr val="bg1"/>
                </a:solidFill>
                <a:latin typeface="Congenial Black" panose="02000503040000020004" pitchFamily="2" charset="0"/>
              </a:rPr>
              <a:t>Sangat</a:t>
            </a:r>
            <a:r>
              <a:rPr lang="en-US" sz="3800" dirty="0">
                <a:solidFill>
                  <a:schemeClr val="bg1"/>
                </a:solidFill>
                <a:latin typeface="Congenial Black" panose="02000503040000020004" pitchFamily="2" charset="0"/>
              </a:rPr>
              <a:t>, one’s life and hopes become meaningless. </a:t>
            </a:r>
            <a:r>
              <a:rPr lang="en-US" sz="3600" dirty="0">
                <a:solidFill>
                  <a:schemeClr val="bg1"/>
                </a:solidFill>
                <a:latin typeface="Congenial Black" panose="02000503040000020004" pitchFamily="2" charset="0"/>
              </a:rPr>
              <a:t>||3||</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4137248"/>
            <a:ext cx="10160000" cy="952500"/>
          </a:xfrm>
        </p:spPr>
        <p:txBody>
          <a:bodyPr/>
          <a:lstStyle/>
          <a:p>
            <a:pPr eaLnBrk="1" hangingPunct="1">
              <a:defRPr/>
            </a:pPr>
            <a:r>
              <a:rPr lang="en-GB" sz="4000" dirty="0" err="1">
                <a:solidFill>
                  <a:srgbClr val="99CCFF"/>
                </a:solidFill>
                <a:latin typeface="Congenial SemiBold" panose="02000503040000020004" pitchFamily="2" charset="0"/>
              </a:rPr>
              <a:t>jin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sanga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ur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mas’</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li</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li</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aas</a:t>
            </a:r>
            <a:r>
              <a:rPr lang="en-GB" sz="4000" dirty="0">
                <a:solidFill>
                  <a:srgbClr val="99CCFF"/>
                </a:solidFill>
                <a:latin typeface="Congenial SemiBold" panose="02000503040000020004" pitchFamily="2" charset="0"/>
              </a:rPr>
              <a:t>. </a:t>
            </a:r>
          </a:p>
        </p:txBody>
      </p:sp>
      <p:sp>
        <p:nvSpPr>
          <p:cNvPr id="77827"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siqgur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sMgiq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pweI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msqik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iliKAw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ilKwis</a:t>
            </a:r>
            <a:r>
              <a:rPr lang="en-GB" sz="5400" dirty="0">
                <a:solidFill>
                  <a:srgbClr val="FFFF99"/>
                </a:solidFill>
                <a:latin typeface="GurbaniWebThick" panose="04040607000000020004" pitchFamily="82" charset="0"/>
              </a:rPr>
              <a:t> ]</a:t>
            </a:r>
          </a:p>
        </p:txBody>
      </p:sp>
      <p:sp>
        <p:nvSpPr>
          <p:cNvPr id="7782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Good fortune is written for those loving followers who keep company of Guru Ji.</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4153644"/>
            <a:ext cx="10160000" cy="952500"/>
          </a:xfrm>
        </p:spPr>
        <p:txBody>
          <a:bodyPr/>
          <a:lstStyle/>
          <a:p>
            <a:pPr eaLnBrk="1" hangingPunct="1">
              <a:defRPr/>
            </a:pPr>
            <a:r>
              <a:rPr lang="en-GB" sz="4000" u="sng" spc="-250" dirty="0">
                <a:solidFill>
                  <a:srgbClr val="99CCFF"/>
                </a:solidFill>
                <a:latin typeface="Congenial SemiBold" panose="02000503040000020004" pitchFamily="2" charset="0"/>
              </a:rPr>
              <a:t>Dh</a:t>
            </a:r>
            <a:r>
              <a:rPr lang="en-GB" sz="4000" spc="-250" dirty="0">
                <a:solidFill>
                  <a:srgbClr val="99CCFF"/>
                </a:solidFill>
                <a:latin typeface="Congenial SemiBold" panose="02000503040000020004" pitchFamily="2" charset="0"/>
              </a:rPr>
              <a:t>an  </a:t>
            </a:r>
            <a:r>
              <a:rPr lang="en-GB" sz="4000" u="sng" spc="-250" dirty="0" err="1">
                <a:solidFill>
                  <a:srgbClr val="99CCFF"/>
                </a:solidFill>
                <a:latin typeface="Congenial SemiBold" panose="02000503040000020004" pitchFamily="2" charset="0"/>
              </a:rPr>
              <a:t>Dh</a:t>
            </a:r>
            <a:r>
              <a:rPr lang="en-GB" sz="4000" spc="-250" dirty="0" err="1">
                <a:solidFill>
                  <a:srgbClr val="99CCFF"/>
                </a:solidFill>
                <a:latin typeface="Congenial SemiBold" panose="02000503040000020004" pitchFamily="2" charset="0"/>
              </a:rPr>
              <a:t>ann</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sa</a:t>
            </a:r>
            <a:r>
              <a:rPr lang="en-GB" sz="4000" u="sng" spc="-250" dirty="0" err="1">
                <a:solidFill>
                  <a:srgbClr val="99CCFF"/>
                </a:solidFill>
                <a:latin typeface="Congenial SemiBold" panose="02000503040000020004" pitchFamily="2" charset="0"/>
              </a:rPr>
              <a:t>t</a:t>
            </a:r>
            <a:r>
              <a:rPr lang="en-GB" sz="4000" spc="-250" dirty="0" err="1">
                <a:solidFill>
                  <a:srgbClr val="99CCFF"/>
                </a:solidFill>
                <a:latin typeface="Congenial SemiBold" panose="02000503040000020004" pitchFamily="2" charset="0"/>
              </a:rPr>
              <a:t>’sanga</a:t>
            </a:r>
            <a:r>
              <a:rPr lang="en-GB" sz="4000" u="sng" spc="-250" dirty="0" err="1">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ji</a:t>
            </a:r>
            <a:r>
              <a:rPr lang="en-GB" sz="4000" u="sng" spc="-250" dirty="0" err="1">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har</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ras</a:t>
            </a:r>
            <a:r>
              <a:rPr lang="en-GB" sz="4000" spc="-250" dirty="0">
                <a:solidFill>
                  <a:srgbClr val="99CCFF"/>
                </a:solidFill>
                <a:latin typeface="Congenial SemiBold" panose="02000503040000020004" pitchFamily="2" charset="0"/>
              </a:rPr>
              <a:t>  </a:t>
            </a:r>
            <a:r>
              <a:rPr lang="en-GB" sz="4000" spc="-250" dirty="0" err="1">
                <a:solidFill>
                  <a:srgbClr val="99CCFF"/>
                </a:solidFill>
                <a:latin typeface="Congenial SemiBold" panose="02000503040000020004" pitchFamily="2" charset="0"/>
              </a:rPr>
              <a:t>paa’yaa</a:t>
            </a:r>
            <a:r>
              <a:rPr lang="en-GB" sz="4000" spc="-2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mil  </a:t>
            </a:r>
            <a:r>
              <a:rPr lang="en-GB" sz="4000" dirty="0" err="1">
                <a:solidFill>
                  <a:srgbClr val="99CCFF"/>
                </a:solidFill>
                <a:latin typeface="Congenial SemiBold" panose="02000503040000020004" pitchFamily="2" charset="0"/>
              </a:rPr>
              <a:t>jan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naam  </a:t>
            </a:r>
            <a:r>
              <a:rPr lang="en-GB" sz="4000" dirty="0" err="1">
                <a:solidFill>
                  <a:srgbClr val="99CCFF"/>
                </a:solidFill>
                <a:latin typeface="Congenial SemiBold" panose="02000503040000020004" pitchFamily="2" charset="0"/>
              </a:rPr>
              <a:t>par’gaas</a:t>
            </a:r>
            <a:r>
              <a:rPr lang="en-GB" sz="4000" dirty="0">
                <a:solidFill>
                  <a:srgbClr val="99CCFF"/>
                </a:solidFill>
                <a:latin typeface="Congenial SemiBold" panose="02000503040000020004" pitchFamily="2" charset="0"/>
              </a:rPr>
              <a:t>. (4)(4) </a:t>
            </a:r>
          </a:p>
        </p:txBody>
      </p:sp>
      <p:sp>
        <p:nvSpPr>
          <p:cNvPr id="78851" name="Text Box 3"/>
          <p:cNvSpPr txBox="1">
            <a:spLocks noChangeArrowheads="1"/>
          </p:cNvSpPr>
          <p:nvPr/>
        </p:nvSpPr>
        <p:spPr bwMode="auto">
          <a:xfrm>
            <a:off x="0" y="265212"/>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Dnu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DMnu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sqsMgiq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imil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prgwis</a:t>
            </a:r>
            <a:r>
              <a:rPr lang="en-GB" sz="5400" dirty="0">
                <a:solidFill>
                  <a:srgbClr val="FFFF99"/>
                </a:solidFill>
                <a:latin typeface="GurbaniWebThick" panose="04040607000000020004" pitchFamily="82" charset="0"/>
              </a:rPr>
              <a:t> ]4]4]</a:t>
            </a:r>
          </a:p>
        </p:txBody>
      </p:sp>
      <p:sp>
        <p:nvSpPr>
          <p:cNvPr id="78852" name="Text Box 4"/>
          <p:cNvSpPr txBox="1">
            <a:spLocks noChangeArrowheads="1"/>
          </p:cNvSpPr>
          <p:nvPr/>
        </p:nvSpPr>
        <p:spPr bwMode="auto">
          <a:xfrm>
            <a:off x="0" y="2182713"/>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The </a:t>
            </a:r>
            <a:r>
              <a:rPr lang="en-GB" sz="3800" i="1" dirty="0">
                <a:solidFill>
                  <a:schemeClr val="bg1"/>
                </a:solidFill>
                <a:latin typeface="Congenial Black" panose="02000503040000020004" pitchFamily="2" charset="0"/>
              </a:rPr>
              <a:t>Sangat</a:t>
            </a:r>
            <a:r>
              <a:rPr lang="en-GB" sz="3800" dirty="0">
                <a:solidFill>
                  <a:schemeClr val="bg1"/>
                </a:solidFill>
                <a:latin typeface="Congenial Black" panose="02000503040000020004" pitchFamily="2" charset="0"/>
              </a:rPr>
              <a:t> where Your joy is felt is great. There, one lights up with Your Sound. </a:t>
            </a:r>
            <a:r>
              <a:rPr lang="en-GB" sz="1800" dirty="0">
                <a:solidFill>
                  <a:schemeClr val="bg1"/>
                </a:solidFill>
                <a:latin typeface="Congenial Black" panose="02000503040000020004" pitchFamily="2" charset="0"/>
              </a:rPr>
              <a:t>| |4||4||</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0" y="4153644"/>
            <a:ext cx="10160000" cy="952500"/>
          </a:xfrm>
        </p:spPr>
        <p:txBody>
          <a:bodyPr/>
          <a:lstStyle/>
          <a:p>
            <a:pPr eaLnBrk="1" hangingPunct="1">
              <a:defRPr/>
            </a:pPr>
            <a:r>
              <a:rPr lang="en-GB" sz="4000" dirty="0">
                <a:solidFill>
                  <a:srgbClr val="99CCFF"/>
                </a:solidFill>
                <a:latin typeface="Congenial SemiBold" panose="02000503040000020004" pitchFamily="2" charset="0"/>
              </a:rPr>
              <a:t>raag  </a:t>
            </a:r>
            <a:r>
              <a:rPr lang="en-GB" sz="4000" dirty="0" err="1">
                <a:solidFill>
                  <a:srgbClr val="99CCFF"/>
                </a:solidFill>
                <a:latin typeface="Congenial SemiBold" panose="02000503040000020004" pitchFamily="2" charset="0"/>
              </a:rPr>
              <a:t>goo’jaree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panj’vaa</a:t>
            </a:r>
            <a:r>
              <a:rPr lang="en-GB" sz="4000" dirty="0">
                <a:solidFill>
                  <a:srgbClr val="99CCFF"/>
                </a:solidFill>
                <a:latin typeface="Congenial SemiBold" panose="02000503040000020004" pitchFamily="2" charset="0"/>
              </a:rPr>
              <a:t>. </a:t>
            </a:r>
          </a:p>
        </p:txBody>
      </p:sp>
      <p:sp>
        <p:nvSpPr>
          <p:cNvPr id="79875" name="Text Box 3"/>
          <p:cNvSpPr txBox="1">
            <a:spLocks noChangeArrowheads="1"/>
          </p:cNvSpPr>
          <p:nvPr/>
        </p:nvSpPr>
        <p:spPr bwMode="auto">
          <a:xfrm>
            <a:off x="1375834" y="494010"/>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rwgu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gUjrI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mhlw</a:t>
            </a:r>
            <a:r>
              <a:rPr lang="en-GB" sz="5400" dirty="0">
                <a:solidFill>
                  <a:srgbClr val="FFFF99"/>
                </a:solidFill>
                <a:latin typeface="GurbaniWebThick" panose="04040607000000020004" pitchFamily="82" charset="0"/>
              </a:rPr>
              <a:t> 5 ]</a:t>
            </a:r>
          </a:p>
        </p:txBody>
      </p:sp>
      <p:sp>
        <p:nvSpPr>
          <p:cNvPr id="79876" name="Text Box 4"/>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Written in </a:t>
            </a:r>
            <a:r>
              <a:rPr lang="en-GB" sz="3800" i="1" dirty="0">
                <a:solidFill>
                  <a:schemeClr val="bg1"/>
                </a:solidFill>
                <a:latin typeface="Congenial Black" panose="02000503040000020004" pitchFamily="2" charset="0"/>
              </a:rPr>
              <a:t>Goojaree </a:t>
            </a:r>
            <a:r>
              <a:rPr lang="en-GB" sz="3800" dirty="0">
                <a:solidFill>
                  <a:schemeClr val="bg1"/>
                </a:solidFill>
                <a:latin typeface="Congenial Black" panose="02000503040000020004" pitchFamily="2" charset="0"/>
              </a:rPr>
              <a:t>(emotion of prayer) by the Fifth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4081636"/>
            <a:ext cx="10160000" cy="952500"/>
          </a:xfrm>
        </p:spPr>
        <p:txBody>
          <a:bodyPr/>
          <a:lstStyle/>
          <a:p>
            <a:pPr eaLnBrk="1" hangingPunct="1">
              <a:defRPr/>
            </a:pPr>
            <a:r>
              <a:rPr lang="en-GB" sz="4000" dirty="0" err="1">
                <a:solidFill>
                  <a:srgbClr val="99CCFF"/>
                </a:solidFill>
                <a:latin typeface="Congenial SemiBold" panose="02000503040000020004" pitchFamily="2" charset="0"/>
              </a:rPr>
              <a:t>kaa’hey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rey</a:t>
            </a:r>
            <a:r>
              <a:rPr lang="en-GB" sz="4000" dirty="0">
                <a:solidFill>
                  <a:srgbClr val="99CCFF"/>
                </a:solidFill>
                <a:latin typeface="Congenial SemiBold" panose="02000503040000020004" pitchFamily="2" charset="0"/>
              </a:rPr>
              <a:t>,  man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i</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’veh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am</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par’yaa</a:t>
            </a:r>
            <a:r>
              <a:rPr lang="en-GB" sz="4000" dirty="0">
                <a:solidFill>
                  <a:srgbClr val="99CCFF"/>
                </a:solidFill>
                <a:latin typeface="Congenial SemiBold" panose="02000503040000020004" pitchFamily="2" charset="0"/>
              </a:rPr>
              <a:t>. </a:t>
            </a:r>
          </a:p>
        </p:txBody>
      </p:sp>
      <p:sp>
        <p:nvSpPr>
          <p:cNvPr id="80899"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kwhy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icqvih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audmu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pirAw</a:t>
            </a:r>
            <a:r>
              <a:rPr lang="en-GB" sz="5400" dirty="0">
                <a:solidFill>
                  <a:srgbClr val="FFFF99"/>
                </a:solidFill>
                <a:latin typeface="GurbaniWebThick" panose="04040607000000020004" pitchFamily="82" charset="0"/>
              </a:rPr>
              <a:t> ]</a:t>
            </a:r>
          </a:p>
        </p:txBody>
      </p:sp>
      <p:sp>
        <p:nvSpPr>
          <p:cNvPr id="80900" name="Text Box 4"/>
          <p:cNvSpPr txBox="1">
            <a:spLocks noChangeArrowheads="1"/>
          </p:cNvSpPr>
          <p:nvPr/>
        </p:nvSpPr>
        <p:spPr bwMode="auto">
          <a:xfrm>
            <a:off x="111448" y="2315696"/>
            <a:ext cx="9976544"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O mind, why worry, when Vaheguru will look after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0" y="4009628"/>
            <a:ext cx="10160000" cy="952500"/>
          </a:xfrm>
        </p:spPr>
        <p:txBody>
          <a:bodyPr/>
          <a:lstStyle/>
          <a:p>
            <a:pPr eaLnBrk="1" hangingPunct="1">
              <a:defRPr/>
            </a:pPr>
            <a:r>
              <a:rPr lang="en-GB" sz="4000" dirty="0" err="1">
                <a:solidFill>
                  <a:srgbClr val="99CCFF"/>
                </a:solidFill>
                <a:latin typeface="Congenial SemiBold" panose="02000503040000020004" pitchFamily="2" charset="0"/>
              </a:rPr>
              <a:t>sai’l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t>
            </a:r>
            <a:r>
              <a:rPr lang="en-GB" sz="4000" u="sng" dirty="0" err="1">
                <a:solidFill>
                  <a:srgbClr val="99CCFF"/>
                </a:solidFill>
                <a:latin typeface="Congenial SemiBold" panose="02000503040000020004" pitchFamily="2" charset="0"/>
              </a:rPr>
              <a:t>th</a:t>
            </a:r>
            <a:r>
              <a:rPr lang="en-GB" sz="4000" dirty="0" err="1">
                <a:solidFill>
                  <a:srgbClr val="99CCFF"/>
                </a:solidFill>
                <a:latin typeface="Congenial SemiBold" panose="02000503040000020004" pitchFamily="2" charset="0"/>
              </a:rPr>
              <a:t>ar</a:t>
            </a:r>
            <a:r>
              <a:rPr lang="en-GB" sz="4000" dirty="0">
                <a:solidFill>
                  <a:srgbClr val="99CCFF"/>
                </a:solidFill>
                <a:latin typeface="Congenial SemiBold" panose="02000503040000020004" pitchFamily="2" charset="0"/>
              </a:rPr>
              <a:t>  meh  </a:t>
            </a:r>
            <a:r>
              <a:rPr lang="en-GB" sz="4000" dirty="0" err="1">
                <a:solidFill>
                  <a:srgbClr val="99CCFF"/>
                </a:solidFill>
                <a:latin typeface="Congenial SemiBold" panose="02000503040000020004" pitchFamily="2" charset="0"/>
              </a:rPr>
              <a:t>jan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u-</a:t>
            </a:r>
            <a:r>
              <a:rPr lang="en-GB" sz="4000" dirty="0" err="1">
                <a:solidFill>
                  <a:srgbClr val="99CCFF"/>
                </a:solidFill>
                <a:latin typeface="Congenial SemiBold" panose="02000503040000020004" pitchFamily="2" charset="0"/>
              </a:rPr>
              <a:t>paa’ey</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rizak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aa’gai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ar’yaa</a:t>
            </a:r>
            <a:r>
              <a:rPr lang="en-GB" sz="4000" dirty="0">
                <a:solidFill>
                  <a:srgbClr val="99CCFF"/>
                </a:solidFill>
                <a:latin typeface="Congenial SemiBold" panose="02000503040000020004" pitchFamily="2" charset="0"/>
              </a:rPr>
              <a:t>. (1) </a:t>
            </a:r>
          </a:p>
        </p:txBody>
      </p:sp>
      <p:sp>
        <p:nvSpPr>
          <p:cNvPr id="81923" name="Text Box 3"/>
          <p:cNvSpPr txBox="1">
            <a:spLocks noChangeArrowheads="1"/>
          </p:cNvSpPr>
          <p:nvPr/>
        </p:nvSpPr>
        <p:spPr bwMode="auto">
          <a:xfrm>
            <a:off x="0" y="340001"/>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sYl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pQr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jMq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aupwey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qw</a:t>
            </a:r>
            <a:r>
              <a:rPr lang="en-GB" sz="5400" dirty="0">
                <a:solidFill>
                  <a:srgbClr val="FFFF99"/>
                </a:solidFill>
                <a:latin typeface="GurbaniWebThick" panose="04040607000000020004" pitchFamily="82" charset="0"/>
              </a:rPr>
              <a:t> kw </a:t>
            </a:r>
            <a:r>
              <a:rPr lang="en-GB" sz="5400" dirty="0" err="1">
                <a:solidFill>
                  <a:srgbClr val="FFFF99"/>
                </a:solidFill>
                <a:latin typeface="GurbaniWebThick" panose="04040607000000020004" pitchFamily="82" charset="0"/>
              </a:rPr>
              <a:t>irjku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AwgY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DirAw</a:t>
            </a:r>
            <a:r>
              <a:rPr lang="en-GB" sz="5400" dirty="0">
                <a:solidFill>
                  <a:srgbClr val="FFFF99"/>
                </a:solidFill>
                <a:latin typeface="GurbaniWebThick" panose="04040607000000020004" pitchFamily="82" charset="0"/>
              </a:rPr>
              <a:t> ]1]</a:t>
            </a:r>
          </a:p>
        </p:txBody>
      </p:sp>
      <p:sp>
        <p:nvSpPr>
          <p:cNvPr id="81924"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even makes arrangements &amp; provides food for life living in rocks.</a:t>
            </a:r>
            <a:r>
              <a:rPr lang="en-GB" sz="3600" dirty="0">
                <a:solidFill>
                  <a:schemeClr val="bg1"/>
                </a:solidFill>
                <a:latin typeface="Congenial Black" panose="02000503040000020004" pitchFamily="2" charset="0"/>
              </a:rPr>
              <a:t> ||1||</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mey’rey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’sanga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mil’ey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ar’yaa</a:t>
            </a:r>
            <a:r>
              <a:rPr lang="en-GB" sz="4000" dirty="0">
                <a:solidFill>
                  <a:srgbClr val="99CCFF"/>
                </a:solidFill>
                <a:latin typeface="Congenial SemiBold" panose="02000503040000020004" pitchFamily="2" charset="0"/>
              </a:rPr>
              <a:t>. </a:t>
            </a:r>
          </a:p>
        </p:txBody>
      </p:sp>
      <p:sp>
        <p:nvSpPr>
          <p:cNvPr id="82947" name="Text Box 3"/>
          <p:cNvSpPr txBox="1">
            <a:spLocks noChangeArrowheads="1"/>
          </p:cNvSpPr>
          <p:nvPr/>
        </p:nvSpPr>
        <p:spPr bwMode="auto">
          <a:xfrm>
            <a:off x="1375834" y="427691"/>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myry </a:t>
            </a:r>
            <a:r>
              <a:rPr lang="en-GB" sz="5400" dirty="0" err="1">
                <a:solidFill>
                  <a:srgbClr val="FFFF99"/>
                </a:solidFill>
                <a:latin typeface="GurbaniWebThick" panose="04040607000000020004" pitchFamily="82" charset="0"/>
              </a:rPr>
              <a:t>mwDau</a:t>
            </a:r>
            <a:r>
              <a:rPr lang="en-GB" sz="540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sqsMgiq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qirAw</a:t>
            </a:r>
            <a:r>
              <a:rPr lang="en-GB" sz="5400" dirty="0">
                <a:solidFill>
                  <a:srgbClr val="FFFF99"/>
                </a:solidFill>
                <a:latin typeface="GurbaniWebThick" panose="04040607000000020004" pitchFamily="82" charset="0"/>
              </a:rPr>
              <a:t> ]</a:t>
            </a:r>
          </a:p>
        </p:txBody>
      </p:sp>
      <p:sp>
        <p:nvSpPr>
          <p:cNvPr id="82948" name="Text Box 4"/>
          <p:cNvSpPr txBox="1">
            <a:spLocks noChangeArrowheads="1"/>
          </p:cNvSpPr>
          <p:nvPr/>
        </p:nvSpPr>
        <p:spPr bwMode="auto">
          <a:xfrm>
            <a:off x="0" y="2387704"/>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O Master of this world! Joining the True </a:t>
            </a:r>
            <a:r>
              <a:rPr lang="en-US" sz="3800" i="1" dirty="0">
                <a:solidFill>
                  <a:schemeClr val="bg1"/>
                </a:solidFill>
                <a:latin typeface="Congenial Black" panose="02000503040000020004" pitchFamily="2" charset="0"/>
              </a:rPr>
              <a:t>Sangat </a:t>
            </a:r>
            <a:r>
              <a:rPr lang="en-US" sz="3800" dirty="0">
                <a:solidFill>
                  <a:schemeClr val="bg1"/>
                </a:solidFill>
                <a:latin typeface="Congenial Black" panose="02000503040000020004" pitchFamily="2" charset="0"/>
              </a:rPr>
              <a:t>one is saved.</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0" y="4225652"/>
            <a:ext cx="10160000" cy="952500"/>
          </a:xfrm>
        </p:spPr>
        <p:txBody>
          <a:bodyPr/>
          <a:lstStyle/>
          <a:p>
            <a:pPr eaLnBrk="1" hangingPunct="1">
              <a:defRPr/>
            </a:pPr>
            <a:r>
              <a:rPr lang="en-GB" sz="4000" dirty="0">
                <a:solidFill>
                  <a:srgbClr val="99CCFF"/>
                </a:solidFill>
                <a:latin typeface="Congenial SemiBold" panose="02000503040000020004" pitchFamily="2" charset="0"/>
              </a:rPr>
              <a:t>gur  </a:t>
            </a:r>
            <a:r>
              <a:rPr lang="en-GB" sz="4000" dirty="0" err="1">
                <a:solidFill>
                  <a:srgbClr val="99CCFF"/>
                </a:solidFill>
                <a:latin typeface="Congenial SemiBold" panose="02000503040000020004" pitchFamily="2" charset="0"/>
              </a:rPr>
              <a:t>par’saa</a:t>
            </a:r>
            <a:r>
              <a:rPr lang="en-GB" sz="4000" u="sng" dirty="0" err="1">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param  pa</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sookey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kaas’tt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har’yaa</a:t>
            </a:r>
            <a:r>
              <a:rPr lang="en-GB" sz="4000" dirty="0">
                <a:solidFill>
                  <a:srgbClr val="99CCFF"/>
                </a:solidFill>
                <a:latin typeface="Congenial SemiBold" panose="02000503040000020004" pitchFamily="2" charset="0"/>
              </a:rPr>
              <a:t>.  (1)  </a:t>
            </a:r>
            <a:r>
              <a:rPr lang="en-GB" sz="4000" dirty="0" err="1">
                <a:solidFill>
                  <a:srgbClr val="99CCFF"/>
                </a:solidFill>
                <a:latin typeface="Congenial SemiBold" panose="02000503040000020004" pitchFamily="2" charset="0"/>
              </a:rPr>
              <a:t>rahaa’o</a:t>
            </a:r>
            <a:r>
              <a:rPr lang="en-GB" sz="4000" dirty="0">
                <a:solidFill>
                  <a:srgbClr val="99CCFF"/>
                </a:solidFill>
                <a:latin typeface="Congenial SemiBold" panose="02000503040000020004" pitchFamily="2" charset="0"/>
              </a:rPr>
              <a:t>. </a:t>
            </a:r>
          </a:p>
        </p:txBody>
      </p:sp>
      <p:sp>
        <p:nvSpPr>
          <p:cNvPr id="83971" name="Text Box 3"/>
          <p:cNvSpPr txBox="1">
            <a:spLocks noChangeArrowheads="1"/>
          </p:cNvSpPr>
          <p:nvPr/>
        </p:nvSpPr>
        <p:spPr bwMode="auto">
          <a:xfrm>
            <a:off x="45864" y="311086"/>
            <a:ext cx="10068274"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gur </a:t>
            </a:r>
            <a:r>
              <a:rPr lang="en-GB" sz="5400" dirty="0" err="1">
                <a:solidFill>
                  <a:srgbClr val="FFFF99"/>
                </a:solidFill>
                <a:latin typeface="GurbaniWebThick" panose="04040607000000020004" pitchFamily="82" charset="0"/>
              </a:rPr>
              <a:t>prswid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sUky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kwst</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hirAw</a:t>
            </a:r>
            <a:r>
              <a:rPr lang="en-GB" sz="5400" dirty="0">
                <a:solidFill>
                  <a:srgbClr val="FFFF99"/>
                </a:solidFill>
                <a:latin typeface="GurbaniWebThick" panose="04040607000000020004" pitchFamily="82" charset="0"/>
              </a:rPr>
              <a:t> ]1] </a:t>
            </a:r>
            <a:r>
              <a:rPr lang="en-GB" sz="5400" dirty="0" err="1">
                <a:solidFill>
                  <a:srgbClr val="FFFF99"/>
                </a:solidFill>
                <a:latin typeface="GurbaniWebThick" panose="04040607000000020004" pitchFamily="82" charset="0"/>
              </a:rPr>
              <a:t>rhwau</a:t>
            </a:r>
            <a:r>
              <a:rPr lang="en-GB" sz="5400" dirty="0">
                <a:solidFill>
                  <a:srgbClr val="FFFF99"/>
                </a:solidFill>
                <a:latin typeface="GurbaniWebThick" panose="04040607000000020004" pitchFamily="82" charset="0"/>
              </a:rPr>
              <a:t> ]</a:t>
            </a:r>
          </a:p>
        </p:txBody>
      </p:sp>
      <p:sp>
        <p:nvSpPr>
          <p:cNvPr id="83972" name="Text Box 4"/>
          <p:cNvSpPr txBox="1">
            <a:spLocks noChangeArrowheads="1"/>
          </p:cNvSpPr>
          <p:nvPr/>
        </p:nvSpPr>
        <p:spPr bwMode="auto">
          <a:xfrm>
            <a:off x="0" y="2065412"/>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Like dry wood turns green again, you can achieve the highest with Guru Ji’s help. ||1|| 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000125" y="4153644"/>
            <a:ext cx="8191500" cy="952500"/>
          </a:xfrm>
        </p:spPr>
        <p:txBody>
          <a:bodyPr/>
          <a:lstStyle/>
          <a:p>
            <a:pPr eaLnBrk="1" hangingPunct="1">
              <a:defRPr/>
            </a:pPr>
            <a:r>
              <a:rPr lang="fi-FI" sz="4000" dirty="0">
                <a:solidFill>
                  <a:srgbClr val="99CCFF"/>
                </a:solidFill>
                <a:latin typeface="Congenial SemiBold" panose="02000503040000020004" pitchFamily="2" charset="0"/>
              </a:rPr>
              <a:t>janan, pi</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 loh’k, su</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 ba’ni</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ko</a:t>
            </a:r>
            <a:r>
              <a:rPr lang="en-GB" sz="4000" dirty="0">
                <a:solidFill>
                  <a:srgbClr val="99CCFF"/>
                </a:solidFill>
                <a:latin typeface="Congenial SemiBold" panose="02000503040000020004" pitchFamily="2" charset="0"/>
              </a:rPr>
              <a:t>’e</a:t>
            </a:r>
            <a:r>
              <a:rPr lang="fi-FI" sz="4000" dirty="0">
                <a:solidFill>
                  <a:srgbClr val="99CCFF"/>
                </a:solidFill>
                <a:latin typeface="Congenial SemiBold" panose="02000503040000020004" pitchFamily="2" charset="0"/>
              </a:rPr>
              <a:t> naa kis kee </a:t>
            </a:r>
            <a:r>
              <a:rPr lang="fi-FI" sz="4000" u="sng" dirty="0">
                <a:solidFill>
                  <a:srgbClr val="99CCFF"/>
                </a:solidFill>
                <a:latin typeface="Congenial SemiBold" panose="02000503040000020004" pitchFamily="2" charset="0"/>
              </a:rPr>
              <a:t>Dh</a:t>
            </a:r>
            <a:r>
              <a:rPr lang="fi-FI" sz="4000" dirty="0">
                <a:solidFill>
                  <a:srgbClr val="99CCFF"/>
                </a:solidFill>
                <a:latin typeface="Congenial SemiBold" panose="02000503040000020004" pitchFamily="2" charset="0"/>
              </a:rPr>
              <a:t>ar’yaa. </a:t>
            </a:r>
            <a:endParaRPr lang="en-GB" sz="4000" dirty="0">
              <a:solidFill>
                <a:srgbClr val="99CCFF"/>
              </a:solidFill>
              <a:latin typeface="Congenial SemiBold" panose="02000503040000020004" pitchFamily="2" charset="0"/>
            </a:endParaRPr>
          </a:p>
        </p:txBody>
      </p:sp>
      <p:sp>
        <p:nvSpPr>
          <p:cNvPr id="84995" name="Text Box 3"/>
          <p:cNvSpPr txBox="1">
            <a:spLocks noChangeArrowheads="1"/>
          </p:cNvSpPr>
          <p:nvPr/>
        </p:nvSpPr>
        <p:spPr bwMode="auto">
          <a:xfrm>
            <a:off x="1375834" y="262119"/>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jnin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ipqw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lok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binqw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koie</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iks</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DirAw</a:t>
            </a:r>
            <a:r>
              <a:rPr lang="en-GB" sz="5400" dirty="0">
                <a:solidFill>
                  <a:srgbClr val="FFFF99"/>
                </a:solidFill>
                <a:latin typeface="GurbaniWebThick" panose="04040607000000020004" pitchFamily="82" charset="0"/>
              </a:rPr>
              <a:t> ]</a:t>
            </a:r>
          </a:p>
        </p:txBody>
      </p:sp>
      <p:sp>
        <p:nvSpPr>
          <p:cNvPr id="84996" name="Text Box 4"/>
          <p:cNvSpPr txBox="1">
            <a:spLocks noChangeArrowheads="1"/>
          </p:cNvSpPr>
          <p:nvPr/>
        </p:nvSpPr>
        <p:spPr bwMode="auto">
          <a:xfrm>
            <a:off x="111448" y="2243688"/>
            <a:ext cx="9937104"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Our mum, dad, friends, children, &amp; life partner – none can truly help us.</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4153644"/>
            <a:ext cx="10160000" cy="952500"/>
          </a:xfrm>
        </p:spPr>
        <p:txBody>
          <a:bodyPr/>
          <a:lstStyle/>
          <a:p>
            <a:pPr eaLnBrk="1" hangingPunct="1">
              <a:defRPr/>
            </a:pPr>
            <a:r>
              <a:rPr lang="en-GB" sz="4000" dirty="0">
                <a:solidFill>
                  <a:srgbClr val="99CCFF"/>
                </a:solidFill>
                <a:latin typeface="Congenial SemiBold" panose="02000503040000020004" pitchFamily="2" charset="0"/>
              </a:rPr>
              <a:t>sir </a:t>
            </a:r>
            <a:r>
              <a:rPr lang="en-GB" sz="4000" dirty="0" err="1">
                <a:solidFill>
                  <a:srgbClr val="99CCFF"/>
                </a:solidFill>
                <a:latin typeface="Congenial SemiBold" panose="02000503040000020004" pitchFamily="2" charset="0"/>
              </a:rPr>
              <a:t>sir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rizak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samm’baahey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tth</a:t>
            </a:r>
            <a:r>
              <a:rPr lang="en-GB" sz="4000" dirty="0" err="1">
                <a:solidFill>
                  <a:srgbClr val="99CCFF"/>
                </a:solidFill>
                <a:latin typeface="Congenial SemiBold" panose="02000503040000020004" pitchFamily="2" charset="0"/>
              </a:rPr>
              <a:t>aakur</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kaa'hey</a:t>
            </a:r>
            <a:r>
              <a:rPr lang="en-GB" sz="4000" dirty="0">
                <a:solidFill>
                  <a:srgbClr val="99CCFF"/>
                </a:solidFill>
                <a:latin typeface="Congenial SemiBold" panose="02000503040000020004" pitchFamily="2" charset="0"/>
              </a:rPr>
              <a:t> man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au</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kar'yaa</a:t>
            </a:r>
            <a:r>
              <a:rPr lang="en-GB" sz="4000" dirty="0">
                <a:solidFill>
                  <a:srgbClr val="99CCFF"/>
                </a:solidFill>
                <a:latin typeface="Congenial SemiBold" panose="02000503040000020004" pitchFamily="2" charset="0"/>
              </a:rPr>
              <a:t>. (2) </a:t>
            </a:r>
          </a:p>
        </p:txBody>
      </p:sp>
      <p:sp>
        <p:nvSpPr>
          <p:cNvPr id="86019" name="Text Box 3"/>
          <p:cNvSpPr txBox="1">
            <a:spLocks noChangeArrowheads="1"/>
          </p:cNvSpPr>
          <p:nvPr/>
        </p:nvSpPr>
        <p:spPr bwMode="auto">
          <a:xfrm>
            <a:off x="1375834" y="309224"/>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isir </a:t>
            </a:r>
            <a:r>
              <a:rPr lang="en-GB" sz="5400" dirty="0" err="1">
                <a:solidFill>
                  <a:srgbClr val="FFFF99"/>
                </a:solidFill>
                <a:latin typeface="GurbaniWebThick" panose="04040607000000020004" pitchFamily="82" charset="0"/>
              </a:rPr>
              <a:t>isir</a:t>
            </a:r>
            <a:r>
              <a:rPr lang="en-GB" sz="5400" dirty="0">
                <a:solidFill>
                  <a:srgbClr val="FFFF99"/>
                </a:solidFill>
                <a:latin typeface="GurbaniWebThick" panose="04040607000000020004" pitchFamily="82" charset="0"/>
              </a:rPr>
              <a:t> irjku </a:t>
            </a:r>
            <a:r>
              <a:rPr lang="en-GB" sz="5400" dirty="0" err="1">
                <a:solidFill>
                  <a:srgbClr val="FFFF99"/>
                </a:solidFill>
                <a:latin typeface="GurbaniWebThick" panose="04040607000000020004" pitchFamily="82" charset="0"/>
              </a:rPr>
              <a:t>sMbwhy</a:t>
            </a:r>
            <a:r>
              <a:rPr lang="en-GB" sz="5400" dirty="0">
                <a:solidFill>
                  <a:srgbClr val="FFFF99"/>
                </a:solidFill>
                <a:latin typeface="GurbaniWebThick" panose="04040607000000020004" pitchFamily="82" charset="0"/>
              </a:rPr>
              <a:t> Twkuru </a:t>
            </a:r>
          </a:p>
          <a:p>
            <a:pPr algn="ctr">
              <a:defRPr/>
            </a:pPr>
            <a:r>
              <a:rPr lang="en-GB" sz="5400" dirty="0">
                <a:solidFill>
                  <a:srgbClr val="FFFF99"/>
                </a:solidFill>
                <a:latin typeface="GurbaniWebThick" panose="04040607000000020004" pitchFamily="82" charset="0"/>
              </a:rPr>
              <a:t>kwhy mn Bau </a:t>
            </a:r>
            <a:r>
              <a:rPr lang="en-GB" sz="5400" dirty="0" err="1">
                <a:solidFill>
                  <a:srgbClr val="FFFF99"/>
                </a:solidFill>
                <a:latin typeface="GurbaniWebThick" panose="04040607000000020004" pitchFamily="82" charset="0"/>
              </a:rPr>
              <a:t>kirAw</a:t>
            </a:r>
            <a:r>
              <a:rPr lang="en-GB" sz="5400" dirty="0">
                <a:solidFill>
                  <a:srgbClr val="FFFF99"/>
                </a:solidFill>
                <a:latin typeface="GurbaniWebThick" panose="04040607000000020004" pitchFamily="82" charset="0"/>
              </a:rPr>
              <a:t> ]2]</a:t>
            </a:r>
          </a:p>
        </p:txBody>
      </p:sp>
      <p:sp>
        <p:nvSpPr>
          <p:cNvPr id="86020" name="Text Box 4"/>
          <p:cNvSpPr txBox="1">
            <a:spLocks noChangeArrowheads="1"/>
          </p:cNvSpPr>
          <p:nvPr/>
        </p:nvSpPr>
        <p:spPr bwMode="auto">
          <a:xfrm>
            <a:off x="111448" y="2243688"/>
            <a:ext cx="9937104"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mind! But why be scared, when Vaheguru helps &amp; cares everyone. </a:t>
            </a:r>
            <a:r>
              <a:rPr lang="en-GB" sz="2800" dirty="0">
                <a:solidFill>
                  <a:schemeClr val="bg1"/>
                </a:solidFill>
                <a:effectLst>
                  <a:outerShdw blurRad="38100" dist="38100" dir="2700000" algn="tl">
                    <a:srgbClr val="000000"/>
                  </a:outerShdw>
                </a:effectLst>
                <a:latin typeface="Congenial Black" panose="02000503040000020004" pitchFamily="2" charset="0"/>
              </a:rPr>
              <a:t>||2||</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 y="4081636"/>
            <a:ext cx="10159998" cy="952500"/>
          </a:xfrm>
        </p:spPr>
        <p:txBody>
          <a:bodyPr/>
          <a:lstStyle/>
          <a:p>
            <a:pPr eaLnBrk="1" hangingPunct="1">
              <a:defRPr/>
            </a:pPr>
            <a:r>
              <a:rPr lang="en-GB" sz="4000" dirty="0" err="1">
                <a:solidFill>
                  <a:srgbClr val="99CCFF"/>
                </a:solidFill>
                <a:latin typeface="Congenial SemiBold" panose="02000503040000020004" pitchFamily="2" charset="0"/>
              </a:rPr>
              <a:t>oo’dey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ood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aa'vai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ko’saa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is </a:t>
            </a:r>
            <a:r>
              <a:rPr lang="en-GB" sz="4000" dirty="0" err="1">
                <a:solidFill>
                  <a:srgbClr val="99CCFF"/>
                </a:solidFill>
                <a:latin typeface="Congenial SemiBold" panose="02000503040000020004" pitchFamily="2" charset="0"/>
              </a:rPr>
              <a:t>paa’</a:t>
            </a:r>
            <a:r>
              <a:rPr lang="en-GB" sz="4000" u="sng" dirty="0" err="1">
                <a:solidFill>
                  <a:srgbClr val="99CCFF"/>
                </a:solidFill>
                <a:latin typeface="Congenial SemiBold" panose="02000503040000020004" pitchFamily="2" charset="0"/>
              </a:rPr>
              <a:t>chh</a:t>
            </a:r>
            <a:r>
              <a:rPr lang="en-GB" sz="4000" dirty="0" err="1">
                <a:solidFill>
                  <a:srgbClr val="99CCFF"/>
                </a:solidFill>
                <a:latin typeface="Congenial SemiBold" panose="02000503040000020004" pitchFamily="2" charset="0"/>
              </a:rPr>
              <a:t>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’rey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chh</a:t>
            </a:r>
            <a:r>
              <a:rPr lang="en-GB" sz="4000" dirty="0" err="1">
                <a:solidFill>
                  <a:srgbClr val="99CCFF"/>
                </a:solidFill>
                <a:latin typeface="Congenial SemiBold" panose="02000503040000020004" pitchFamily="2" charset="0"/>
              </a:rPr>
              <a:t>ar’yaa</a:t>
            </a:r>
            <a:r>
              <a:rPr lang="en-GB" sz="4000" dirty="0">
                <a:solidFill>
                  <a:srgbClr val="99CCFF"/>
                </a:solidFill>
                <a:latin typeface="Congenial SemiBold" panose="02000503040000020004" pitchFamily="2" charset="0"/>
              </a:rPr>
              <a:t>. </a:t>
            </a:r>
          </a:p>
        </p:txBody>
      </p:sp>
      <p:sp>
        <p:nvSpPr>
          <p:cNvPr id="87043" name="Text Box 3"/>
          <p:cNvSpPr txBox="1">
            <a:spLocks noChangeArrowheads="1"/>
          </p:cNvSpPr>
          <p:nvPr/>
        </p:nvSpPr>
        <p:spPr bwMode="auto">
          <a:xfrm>
            <a:off x="1375834" y="337220"/>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aUfy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aUif</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kosw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iqsu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pwCY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bcry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CirAw</a:t>
            </a:r>
            <a:r>
              <a:rPr lang="en-GB" sz="5400" dirty="0">
                <a:solidFill>
                  <a:srgbClr val="FFFF99"/>
                </a:solidFill>
                <a:latin typeface="GurbaniWebThick" panose="04040607000000020004" pitchFamily="82" charset="0"/>
              </a:rPr>
              <a:t> ]</a:t>
            </a:r>
          </a:p>
        </p:txBody>
      </p:sp>
      <p:sp>
        <p:nvSpPr>
          <p:cNvPr id="87044" name="Text Box 4"/>
          <p:cNvSpPr txBox="1">
            <a:spLocks noChangeArrowheads="1"/>
          </p:cNvSpPr>
          <p:nvPr/>
        </p:nvSpPr>
        <p:spPr bwMode="auto">
          <a:xfrm>
            <a:off x="0" y="2243688"/>
            <a:ext cx="10159999" cy="1261884"/>
          </a:xfrm>
          <a:prstGeom prst="rect">
            <a:avLst/>
          </a:prstGeom>
          <a:noFill/>
          <a:ln w="9525">
            <a:noFill/>
            <a:miter lim="800000"/>
            <a:headEnd/>
            <a:tailEnd/>
          </a:ln>
          <a:effectLst/>
        </p:spPr>
        <p:txBody>
          <a:bodyPr wrap="square">
            <a:spAutoFit/>
          </a:bodyPr>
          <a:lstStyle/>
          <a:p>
            <a:pPr algn="ctr" defTabSz="915988">
              <a:defRPr/>
            </a:pPr>
            <a:r>
              <a:rPr lang="en-US" sz="3800" dirty="0">
                <a:solidFill>
                  <a:schemeClr val="bg1"/>
                </a:solidFill>
                <a:effectLst>
                  <a:outerShdw blurRad="38100" dist="38100" dir="2700000" algn="tl">
                    <a:srgbClr val="000000"/>
                  </a:outerShdw>
                </a:effectLst>
                <a:latin typeface="Congenial Black" panose="02000503040000020004" pitchFamily="2" charset="0"/>
              </a:rPr>
              <a:t>A bird leaves behinds it’s chicks to fly hundreds of miles &amp; then fly back.</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 y="4081636"/>
            <a:ext cx="10160000" cy="952500"/>
          </a:xfrm>
        </p:spPr>
        <p:txBody>
          <a:bodyPr/>
          <a:lstStyle/>
          <a:p>
            <a:pPr eaLnBrk="1" hangingPunct="1">
              <a:defRPr/>
            </a:pP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in kavaN </a:t>
            </a:r>
            <a:r>
              <a:rPr lang="fi-FI" sz="4000" u="sng" dirty="0">
                <a:solidFill>
                  <a:srgbClr val="99CCFF"/>
                </a:solidFill>
                <a:latin typeface="Congenial SemiBold" panose="02000503040000020004" pitchFamily="2" charset="0"/>
              </a:rPr>
              <a:t>kh</a:t>
            </a:r>
            <a:r>
              <a:rPr lang="fi-FI" sz="4000" dirty="0">
                <a:solidFill>
                  <a:srgbClr val="99CCFF"/>
                </a:solidFill>
                <a:latin typeface="Congenial SemiBold" panose="02000503040000020004" pitchFamily="2" charset="0"/>
              </a:rPr>
              <a:t>alaa’vai, kavaN </a:t>
            </a:r>
            <a:r>
              <a:rPr lang="fi-FI" sz="4000" u="sng" dirty="0">
                <a:solidFill>
                  <a:srgbClr val="99CCFF"/>
                </a:solidFill>
                <a:latin typeface="Congenial SemiBold" panose="02000503040000020004" pitchFamily="2" charset="0"/>
              </a:rPr>
              <a:t>ch</a:t>
            </a:r>
            <a:r>
              <a:rPr lang="fi-FI" sz="4000" dirty="0">
                <a:solidFill>
                  <a:srgbClr val="99CCFF"/>
                </a:solidFill>
                <a:latin typeface="Congenial SemiBold" panose="02000503040000020004" pitchFamily="2" charset="0"/>
              </a:rPr>
              <a:t>u'gaavai,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man meh simran kar'yaa. (3) </a:t>
            </a:r>
            <a:endParaRPr lang="en-GB" sz="4000" dirty="0">
              <a:solidFill>
                <a:srgbClr val="99CCFF"/>
              </a:solidFill>
              <a:latin typeface="Congenial SemiBold" panose="02000503040000020004" pitchFamily="2" charset="0"/>
            </a:endParaRPr>
          </a:p>
        </p:txBody>
      </p:sp>
      <p:sp>
        <p:nvSpPr>
          <p:cNvPr id="88067" name="Text Box 3"/>
          <p:cNvSpPr txBox="1">
            <a:spLocks noChangeArrowheads="1"/>
          </p:cNvSpPr>
          <p:nvPr/>
        </p:nvSpPr>
        <p:spPr bwMode="auto">
          <a:xfrm>
            <a:off x="1375834" y="211667"/>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kvxu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KlwvY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kvxu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cugwvY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mn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ismrnu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kirAw</a:t>
            </a:r>
            <a:r>
              <a:rPr lang="en-GB" sz="5400" dirty="0">
                <a:solidFill>
                  <a:srgbClr val="FFFF99"/>
                </a:solidFill>
                <a:latin typeface="GurbaniWebThick" panose="04040607000000020004" pitchFamily="82" charset="0"/>
              </a:rPr>
              <a:t> ]3]</a:t>
            </a:r>
          </a:p>
        </p:txBody>
      </p:sp>
      <p:sp>
        <p:nvSpPr>
          <p:cNvPr id="88068"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latin typeface="Congenial Black" panose="02000503040000020004" pitchFamily="2" charset="0"/>
              </a:rPr>
              <a:t>Ever thought  who  feeds &amp; guides them? (It’s Vaheguru helping them!). </a:t>
            </a:r>
            <a:r>
              <a:rPr lang="en-GB" sz="3800" dirty="0">
                <a:solidFill>
                  <a:schemeClr val="bg1"/>
                </a:solidFill>
                <a:latin typeface="Congenial Black" panose="02000503040000020004" pitchFamily="2" charset="0"/>
              </a:rPr>
              <a:t>||3||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0" y="3993232"/>
            <a:ext cx="10159999" cy="952500"/>
          </a:xfrm>
        </p:spPr>
        <p:txBody>
          <a:bodyPr/>
          <a:lstStyle/>
          <a:p>
            <a:pPr eaLnBrk="1" hangingPunct="1">
              <a:defRPr/>
            </a:pP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aan</a:t>
            </a:r>
            <a:r>
              <a:rPr lang="en-GB" sz="4000" dirty="0">
                <a:solidFill>
                  <a:srgbClr val="99CCFF"/>
                </a:solidFill>
                <a:latin typeface="Congenial SemiBold" panose="02000503040000020004" pitchFamily="2" charset="0"/>
              </a:rPr>
              <a:t>, das </a:t>
            </a:r>
            <a:r>
              <a:rPr lang="en-GB" sz="4000" dirty="0" err="1">
                <a:solidFill>
                  <a:srgbClr val="99CCFF"/>
                </a:solidFill>
                <a:latin typeface="Congenial SemiBold" panose="02000503040000020004" pitchFamily="2" charset="0"/>
              </a:rPr>
              <a:t>astt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aan</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Th</a:t>
            </a:r>
            <a:r>
              <a:rPr lang="en-GB" sz="4000" dirty="0" err="1">
                <a:solidFill>
                  <a:srgbClr val="99CCFF"/>
                </a:solidFill>
                <a:latin typeface="Congenial SemiBold" panose="02000503040000020004" pitchFamily="2" charset="0"/>
              </a:rPr>
              <a:t>aakur</a:t>
            </a:r>
            <a:r>
              <a:rPr lang="en-GB" sz="4000" dirty="0">
                <a:solidFill>
                  <a:srgbClr val="99CCFF"/>
                </a:solidFill>
                <a:latin typeface="Congenial SemiBold" panose="02000503040000020004" pitchFamily="2" charset="0"/>
              </a:rPr>
              <a:t> kar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al</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ar'yaa</a:t>
            </a:r>
            <a:r>
              <a:rPr lang="en-GB" sz="4000" dirty="0">
                <a:solidFill>
                  <a:srgbClr val="99CCFF"/>
                </a:solidFill>
                <a:latin typeface="Congenial SemiBold" panose="02000503040000020004" pitchFamily="2" charset="0"/>
              </a:rPr>
              <a:t>. </a:t>
            </a:r>
          </a:p>
        </p:txBody>
      </p:sp>
      <p:sp>
        <p:nvSpPr>
          <p:cNvPr id="89091"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inDwn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ds</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Ast</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isDwn</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Twkur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DirAw</a:t>
            </a:r>
            <a:r>
              <a:rPr lang="en-GB" sz="5400" dirty="0">
                <a:solidFill>
                  <a:srgbClr val="FFFF99"/>
                </a:solidFill>
                <a:latin typeface="GurbaniWebThick" panose="04040607000000020004" pitchFamily="82" charset="0"/>
              </a:rPr>
              <a:t> ]</a:t>
            </a:r>
          </a:p>
        </p:txBody>
      </p:sp>
      <p:sp>
        <p:nvSpPr>
          <p:cNvPr id="8909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All treasures &amp; special powers are in Your hands.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4137248"/>
            <a:ext cx="10159999" cy="952500"/>
          </a:xfrm>
        </p:spPr>
        <p:txBody>
          <a:bodyPr/>
          <a:lstStyle/>
          <a:p>
            <a:pPr eaLnBrk="1" hangingPunct="1">
              <a:defRPr/>
            </a:pPr>
            <a:r>
              <a:rPr lang="en-GB" sz="4000" dirty="0">
                <a:solidFill>
                  <a:srgbClr val="99CCFF"/>
                </a:solidFill>
                <a:latin typeface="Congenial SemiBold" panose="02000503040000020004" pitchFamily="2" charset="0"/>
              </a:rPr>
              <a:t>jan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bal</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jaaee’yai</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ey’raa</a:t>
            </a:r>
            <a:r>
              <a:rPr lang="en-GB" sz="4000" dirty="0">
                <a:solidFill>
                  <a:srgbClr val="99CCFF"/>
                </a:solidFill>
                <a:latin typeface="Congenial SemiBold" panose="02000503040000020004" pitchFamily="2" charset="0"/>
              </a:rPr>
              <a:t> an</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paaraa’variyaa</a:t>
            </a:r>
            <a:r>
              <a:rPr lang="en-GB" sz="4000" dirty="0">
                <a:solidFill>
                  <a:srgbClr val="99CCFF"/>
                </a:solidFill>
                <a:latin typeface="Congenial SemiBold" panose="02000503040000020004" pitchFamily="2" charset="0"/>
              </a:rPr>
              <a:t>. (4)(5) </a:t>
            </a:r>
          </a:p>
        </p:txBody>
      </p:sp>
      <p:sp>
        <p:nvSpPr>
          <p:cNvPr id="90115" name="Text Box 3"/>
          <p:cNvSpPr txBox="1">
            <a:spLocks noChangeArrowheads="1"/>
          </p:cNvSpPr>
          <p:nvPr/>
        </p:nvSpPr>
        <p:spPr bwMode="auto">
          <a:xfrm>
            <a:off x="0" y="283675"/>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jweIAY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AMqu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pwrwvirAw</a:t>
            </a:r>
            <a:r>
              <a:rPr lang="en-GB" sz="5400" dirty="0">
                <a:solidFill>
                  <a:srgbClr val="FFFF99"/>
                </a:solidFill>
                <a:latin typeface="GurbaniWebThick" panose="04040607000000020004" pitchFamily="82" charset="0"/>
              </a:rPr>
              <a:t> ]4]5]</a:t>
            </a:r>
          </a:p>
        </p:txBody>
      </p:sp>
      <p:sp>
        <p:nvSpPr>
          <p:cNvPr id="90116" name="Text Box 4"/>
          <p:cNvSpPr txBox="1">
            <a:spLocks noChangeArrowheads="1"/>
          </p:cNvSpPr>
          <p:nvPr/>
        </p:nvSpPr>
        <p:spPr bwMode="auto">
          <a:xfrm>
            <a:off x="-1" y="2209428"/>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Guru Ji says: Vaheguru! May we always be devoted to You, who has no end. ||4||5||</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1">
            <a:extLst>
              <a:ext uri="{FF2B5EF4-FFF2-40B4-BE49-F238E27FC236}">
                <a16:creationId xmlns:a16="http://schemas.microsoft.com/office/drawing/2014/main" id="{E00A1607-D007-4CB8-9453-7EF561DF69C5}"/>
              </a:ext>
            </a:extLst>
          </p:cNvPr>
          <p:cNvSpPr/>
          <p:nvPr/>
        </p:nvSpPr>
        <p:spPr>
          <a:xfrm>
            <a:off x="-1" y="4585692"/>
            <a:ext cx="10160001" cy="95937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endParaRPr lang="en-GB" sz="4000" dirty="0">
              <a:solidFill>
                <a:schemeClr val="bg1"/>
              </a:solidFill>
              <a:effectLst>
                <a:glow rad="203200">
                  <a:schemeClr val="tx1">
                    <a:alpha val="80000"/>
                  </a:schemeClr>
                </a:glow>
              </a:effectLst>
            </a:endParaRPr>
          </a:p>
        </p:txBody>
      </p:sp>
      <p:sp>
        <p:nvSpPr>
          <p:cNvPr id="13" name="CustomShape 3">
            <a:extLst>
              <a:ext uri="{FF2B5EF4-FFF2-40B4-BE49-F238E27FC236}">
                <a16:creationId xmlns:a16="http://schemas.microsoft.com/office/drawing/2014/main" id="{19B53B6C-6C8D-4703-B5FF-3DE6ABDF7C3A}"/>
              </a:ext>
            </a:extLst>
          </p:cNvPr>
          <p:cNvSpPr/>
          <p:nvPr/>
        </p:nvSpPr>
        <p:spPr>
          <a:xfrm>
            <a:off x="-29904" y="1465004"/>
            <a:ext cx="10159999"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2000" dirty="0">
                <a:latin typeface="Congenial Black" panose="02000503040000020004" pitchFamily="2" charset="0"/>
                <a:ea typeface="Verdana" panose="020B0604030504040204" pitchFamily="34" charset="0"/>
              </a:rPr>
              <a:t>There’s One Ultimate Power who is the Truth &amp; the Giver of Wisdom &amp; Blessings:</a:t>
            </a:r>
          </a:p>
          <a:p>
            <a:pPr algn="ctr">
              <a:lnSpc>
                <a:spcPct val="100000"/>
              </a:lnSpc>
            </a:pPr>
            <a:endParaRPr lang="en-US" sz="1800" dirty="0">
              <a:latin typeface="Congenial Black" panose="02000503040000020004" pitchFamily="2" charset="0"/>
              <a:ea typeface="Verdana" panose="020B0604030504040204" pitchFamily="34" charset="0"/>
            </a:endParaRPr>
          </a:p>
          <a:p>
            <a:pPr algn="ctr">
              <a:lnSpc>
                <a:spcPct val="100000"/>
              </a:lnSpc>
            </a:pPr>
            <a:r>
              <a:rPr lang="en-US" sz="3800" dirty="0">
                <a:latin typeface="Congenial Black" panose="02000503040000020004" pitchFamily="2" charset="0"/>
                <a:ea typeface="Verdana" panose="020B0604030504040204" pitchFamily="34" charset="0"/>
              </a:rPr>
              <a:t>Written in </a:t>
            </a:r>
            <a:r>
              <a:rPr lang="en-US" sz="3800" i="1" dirty="0">
                <a:latin typeface="Congenial Black" panose="02000503040000020004" pitchFamily="2" charset="0"/>
                <a:ea typeface="Verdana" panose="020B0604030504040204" pitchFamily="34" charset="0"/>
              </a:rPr>
              <a:t>Aasaa </a:t>
            </a:r>
            <a:r>
              <a:rPr lang="en-US" sz="3800" dirty="0">
                <a:latin typeface="Congenial Black" panose="02000503040000020004" pitchFamily="2" charset="0"/>
                <a:ea typeface="Verdana" panose="020B0604030504040204" pitchFamily="34" charset="0"/>
              </a:rPr>
              <a:t>(mood of hope), </a:t>
            </a:r>
          </a:p>
          <a:p>
            <a:pPr algn="ctr">
              <a:lnSpc>
                <a:spcPct val="100000"/>
              </a:lnSpc>
            </a:pPr>
            <a:r>
              <a:rPr lang="en-US" sz="3800" dirty="0">
                <a:latin typeface="Congenial Black" panose="02000503040000020004" pitchFamily="2" charset="0"/>
                <a:ea typeface="Verdana" panose="020B0604030504040204" pitchFamily="34" charset="0"/>
              </a:rPr>
              <a:t>by the Fourth Guru: </a:t>
            </a:r>
          </a:p>
          <a:p>
            <a:pPr algn="ctr">
              <a:lnSpc>
                <a:spcPct val="100000"/>
              </a:lnSpc>
            </a:pPr>
            <a:r>
              <a:rPr lang="en-US" sz="3800" b="1" i="1" dirty="0">
                <a:latin typeface="Congenial Black" panose="02000503040000020004" pitchFamily="2" charset="0"/>
                <a:ea typeface="Verdana" panose="020B0604030504040204" pitchFamily="34" charset="0"/>
              </a:rPr>
              <a:t>‘So Purakh’ – </a:t>
            </a:r>
            <a:r>
              <a:rPr lang="en-US" sz="3800" b="1" dirty="0">
                <a:latin typeface="Congenial Black" panose="02000503040000020004" pitchFamily="2" charset="0"/>
                <a:ea typeface="Verdana" panose="020B0604030504040204" pitchFamily="34" charset="0"/>
              </a:rPr>
              <a:t>That Supreme Power</a:t>
            </a:r>
            <a:endParaRPr lang="en-US" sz="3800" b="1" i="1" dirty="0">
              <a:latin typeface="Congenial Black" panose="02000503040000020004" pitchFamily="2" charset="0"/>
              <a:ea typeface="Verdana" panose="020B0604030504040204" pitchFamily="34" charset="0"/>
            </a:endParaRPr>
          </a:p>
        </p:txBody>
      </p:sp>
      <p:pic>
        <p:nvPicPr>
          <p:cNvPr id="6" name="Picture 5">
            <a:extLst>
              <a:ext uri="{FF2B5EF4-FFF2-40B4-BE49-F238E27FC236}">
                <a16:creationId xmlns:a16="http://schemas.microsoft.com/office/drawing/2014/main" id="{56E7767D-6FA8-4D6C-8B74-1869FE135D9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Lst>
          </a:blip>
          <a:srcRect l="9146" t="28530" r="39478" b="59416"/>
          <a:stretch/>
        </p:blipFill>
        <p:spPr>
          <a:xfrm>
            <a:off x="-1" y="-22820"/>
            <a:ext cx="10160002" cy="1289272"/>
          </a:xfrm>
          <a:prstGeom prst="rect">
            <a:avLst/>
          </a:prstGeom>
        </p:spPr>
      </p:pic>
      <p:sp>
        <p:nvSpPr>
          <p:cNvPr id="15" name="Rectangle 2">
            <a:extLst>
              <a:ext uri="{FF2B5EF4-FFF2-40B4-BE49-F238E27FC236}">
                <a16:creationId xmlns:a16="http://schemas.microsoft.com/office/drawing/2014/main" id="{4595A668-301F-4213-9F86-C9DE4EC54DB0}"/>
              </a:ext>
            </a:extLst>
          </p:cNvPr>
          <p:cNvSpPr txBox="1">
            <a:spLocks noChangeArrowheads="1"/>
          </p:cNvSpPr>
          <p:nvPr/>
        </p:nvSpPr>
        <p:spPr>
          <a:xfrm>
            <a:off x="0" y="4009628"/>
            <a:ext cx="10159999" cy="952500"/>
          </a:xfrm>
          <a:prstGeom prst="rect">
            <a:avLst/>
          </a:prstGeom>
        </p:spPr>
        <p:txBody>
          <a:bodyPr/>
          <a:lstStyle>
            <a:lvl1pPr algn="ctr" rtl="0" eaLnBrk="0" fontAlgn="base" hangingPunct="0">
              <a:spcBef>
                <a:spcPct val="0"/>
              </a:spcBef>
              <a:spcAft>
                <a:spcPct val="0"/>
              </a:spcAft>
              <a:defRPr sz="3667">
                <a:solidFill>
                  <a:schemeClr val="tx2"/>
                </a:solidFill>
                <a:latin typeface="+mj-lt"/>
                <a:ea typeface="+mj-ea"/>
                <a:cs typeface="+mj-cs"/>
              </a:defRPr>
            </a:lvl1pPr>
            <a:lvl2pPr algn="ctr" rtl="0" eaLnBrk="0" fontAlgn="base" hangingPunct="0">
              <a:spcBef>
                <a:spcPct val="0"/>
              </a:spcBef>
              <a:spcAft>
                <a:spcPct val="0"/>
              </a:spcAft>
              <a:defRPr sz="3667">
                <a:solidFill>
                  <a:schemeClr val="tx2"/>
                </a:solidFill>
                <a:latin typeface="Times New Roman" pitchFamily="18" charset="0"/>
              </a:defRPr>
            </a:lvl2pPr>
            <a:lvl3pPr algn="ctr" rtl="0" eaLnBrk="0" fontAlgn="base" hangingPunct="0">
              <a:spcBef>
                <a:spcPct val="0"/>
              </a:spcBef>
              <a:spcAft>
                <a:spcPct val="0"/>
              </a:spcAft>
              <a:defRPr sz="3667">
                <a:solidFill>
                  <a:schemeClr val="tx2"/>
                </a:solidFill>
                <a:latin typeface="Times New Roman" pitchFamily="18" charset="0"/>
              </a:defRPr>
            </a:lvl3pPr>
            <a:lvl4pPr algn="ctr" rtl="0" eaLnBrk="0" fontAlgn="base" hangingPunct="0">
              <a:spcBef>
                <a:spcPct val="0"/>
              </a:spcBef>
              <a:spcAft>
                <a:spcPct val="0"/>
              </a:spcAft>
              <a:defRPr sz="3667">
                <a:solidFill>
                  <a:schemeClr val="tx2"/>
                </a:solidFill>
                <a:latin typeface="Times New Roman" pitchFamily="18" charset="0"/>
              </a:defRPr>
            </a:lvl4pPr>
            <a:lvl5pPr algn="ctr" rtl="0" eaLnBrk="0" fontAlgn="base" hangingPunct="0">
              <a:spcBef>
                <a:spcPct val="0"/>
              </a:spcBef>
              <a:spcAft>
                <a:spcPct val="0"/>
              </a:spcAft>
              <a:defRPr sz="3667">
                <a:solidFill>
                  <a:schemeClr val="tx2"/>
                </a:solidFill>
                <a:latin typeface="Times New Roman" pitchFamily="18" charset="0"/>
              </a:defRPr>
            </a:lvl5pPr>
            <a:lvl6pPr marL="380981" algn="ctr" rtl="0" fontAlgn="base">
              <a:spcBef>
                <a:spcPct val="0"/>
              </a:spcBef>
              <a:spcAft>
                <a:spcPct val="0"/>
              </a:spcAft>
              <a:defRPr sz="3667">
                <a:solidFill>
                  <a:schemeClr val="tx2"/>
                </a:solidFill>
                <a:latin typeface="Times New Roman" pitchFamily="18" charset="0"/>
              </a:defRPr>
            </a:lvl6pPr>
            <a:lvl7pPr marL="761963" algn="ctr" rtl="0" fontAlgn="base">
              <a:spcBef>
                <a:spcPct val="0"/>
              </a:spcBef>
              <a:spcAft>
                <a:spcPct val="0"/>
              </a:spcAft>
              <a:defRPr sz="3667">
                <a:solidFill>
                  <a:schemeClr val="tx2"/>
                </a:solidFill>
                <a:latin typeface="Times New Roman" pitchFamily="18" charset="0"/>
              </a:defRPr>
            </a:lvl7pPr>
            <a:lvl8pPr marL="1142942" algn="ctr" rtl="0" fontAlgn="base">
              <a:spcBef>
                <a:spcPct val="0"/>
              </a:spcBef>
              <a:spcAft>
                <a:spcPct val="0"/>
              </a:spcAft>
              <a:defRPr sz="3667">
                <a:solidFill>
                  <a:schemeClr val="tx2"/>
                </a:solidFill>
                <a:latin typeface="Times New Roman" pitchFamily="18" charset="0"/>
              </a:defRPr>
            </a:lvl8pPr>
            <a:lvl9pPr marL="1523924" algn="ctr" rtl="0" fontAlgn="base">
              <a:spcBef>
                <a:spcPct val="0"/>
              </a:spcBef>
              <a:spcAft>
                <a:spcPct val="0"/>
              </a:spcAft>
              <a:defRPr sz="3667">
                <a:solidFill>
                  <a:schemeClr val="tx2"/>
                </a:solidFill>
                <a:latin typeface="Times New Roman" pitchFamily="18" charset="0"/>
              </a:defRPr>
            </a:lvl9pPr>
          </a:lstStyle>
          <a:p>
            <a:pPr eaLnBrk="1" hangingPunct="1">
              <a:defRPr/>
            </a:pPr>
            <a:r>
              <a:rPr lang="en-GB" sz="4000" kern="0" dirty="0">
                <a:solidFill>
                  <a:srgbClr val="99CCFF"/>
                </a:solidFill>
                <a:latin typeface="Congenial SemiBold" panose="02000503040000020004" pitchFamily="2" charset="0"/>
              </a:rPr>
              <a:t>ikk </a:t>
            </a:r>
            <a:r>
              <a:rPr lang="en-GB" sz="4000" kern="0" dirty="0" err="1">
                <a:solidFill>
                  <a:srgbClr val="99CCFF"/>
                </a:solidFill>
                <a:latin typeface="Congenial SemiBold" panose="02000503040000020004" pitchFamily="2" charset="0"/>
              </a:rPr>
              <a:t>oh’ann</a:t>
            </a:r>
            <a:r>
              <a:rPr lang="en-GB" sz="4000" kern="0" dirty="0">
                <a:solidFill>
                  <a:srgbClr val="99CCFF"/>
                </a:solidFill>
                <a:latin typeface="Congenial SemiBold" panose="02000503040000020004" pitchFamily="2" charset="0"/>
              </a:rPr>
              <a:t>-kaar, sat, </a:t>
            </a:r>
            <a:r>
              <a:rPr lang="en-GB" sz="4000" kern="0" dirty="0" err="1">
                <a:solidFill>
                  <a:srgbClr val="99CCFF"/>
                </a:solidFill>
                <a:latin typeface="Congenial SemiBold" panose="02000503040000020004" pitchFamily="2" charset="0"/>
              </a:rPr>
              <a:t>gur’prasaad</a:t>
            </a:r>
            <a:r>
              <a:rPr lang="en-GB" sz="4000" kern="0" dirty="0">
                <a:solidFill>
                  <a:srgbClr val="99CCFF"/>
                </a:solidFill>
                <a:latin typeface="Congenial SemiBold" panose="02000503040000020004" pitchFamily="2" charset="0"/>
              </a:rPr>
              <a:t>. </a:t>
            </a:r>
            <a:br>
              <a:rPr lang="en-GB" sz="4000" kern="0" dirty="0">
                <a:solidFill>
                  <a:srgbClr val="99CCFF"/>
                </a:solidFill>
                <a:latin typeface="Congenial SemiBold" panose="02000503040000020004" pitchFamily="2" charset="0"/>
              </a:rPr>
            </a:br>
            <a:r>
              <a:rPr lang="en-GB" sz="4000" kern="0" spc="-150" dirty="0">
                <a:solidFill>
                  <a:srgbClr val="99CCFF"/>
                </a:solidFill>
                <a:latin typeface="Congenial SemiBold" panose="02000503040000020004" pitchFamily="2" charset="0"/>
              </a:rPr>
              <a:t>raag </a:t>
            </a:r>
            <a:r>
              <a:rPr lang="en-GB" sz="4000" kern="0" spc="-150" dirty="0" err="1">
                <a:solidFill>
                  <a:srgbClr val="99CCFF"/>
                </a:solidFill>
                <a:latin typeface="Congenial SemiBold" panose="02000503040000020004" pitchFamily="2" charset="0"/>
              </a:rPr>
              <a:t>aasaa</a:t>
            </a:r>
            <a:r>
              <a:rPr lang="en-GB" sz="4000" kern="0" spc="-150" dirty="0">
                <a:solidFill>
                  <a:srgbClr val="99CCFF"/>
                </a:solidFill>
                <a:latin typeface="Congenial SemiBold" panose="02000503040000020004" pitchFamily="2" charset="0"/>
              </a:rPr>
              <a:t>,  </a:t>
            </a:r>
            <a:r>
              <a:rPr lang="en-GB" sz="4000" kern="0" spc="-150" dirty="0" err="1">
                <a:solidFill>
                  <a:srgbClr val="99CCFF"/>
                </a:solidFill>
                <a:latin typeface="Congenial SemiBold" panose="02000503040000020004" pitchFamily="2" charset="0"/>
              </a:rPr>
              <a:t>mahallaa</a:t>
            </a:r>
            <a:r>
              <a:rPr lang="en-GB" sz="4000" kern="0" spc="-150" dirty="0">
                <a:solidFill>
                  <a:srgbClr val="99CCFF"/>
                </a:solidFill>
                <a:latin typeface="Congenial SemiBold" panose="02000503040000020004" pitchFamily="2" charset="0"/>
              </a:rPr>
              <a:t> </a:t>
            </a:r>
            <a:r>
              <a:rPr lang="en-GB" sz="4000" kern="0" spc="-150" dirty="0" err="1">
                <a:solidFill>
                  <a:srgbClr val="99CCFF"/>
                </a:solidFill>
                <a:latin typeface="Congenial SemiBold" panose="02000503040000020004" pitchFamily="2" charset="0"/>
              </a:rPr>
              <a:t>chau’taa</a:t>
            </a:r>
            <a:r>
              <a:rPr lang="en-GB" sz="4000" kern="0" spc="-150" dirty="0">
                <a:solidFill>
                  <a:srgbClr val="99CCFF"/>
                </a:solidFill>
                <a:latin typeface="Congenial SemiBold" panose="02000503040000020004" pitchFamily="2" charset="0"/>
              </a:rPr>
              <a:t>,  so purakh.</a:t>
            </a:r>
          </a:p>
        </p:txBody>
      </p:sp>
      <p:pic>
        <p:nvPicPr>
          <p:cNvPr id="2" name="Picture 1">
            <a:extLst>
              <a:ext uri="{FF2B5EF4-FFF2-40B4-BE49-F238E27FC236}">
                <a16:creationId xmlns:a16="http://schemas.microsoft.com/office/drawing/2014/main" id="{FCDC8564-2028-4E95-5A3D-C82010620CB8}"/>
              </a:ext>
            </a:extLst>
          </p:cNvPr>
          <p:cNvPicPr>
            <a:picLocks noChangeAspect="1"/>
          </p:cNvPicPr>
          <p:nvPr/>
        </p:nvPicPr>
        <p:blipFill rotWithShape="1">
          <a:blip r:embed="rId4">
            <a:alphaModFix amt="50000"/>
            <a:extLst>
              <a:ext uri="{BEBA8EAE-BF5A-486C-A8C5-ECC9F3942E4B}">
                <a14:imgProps xmlns:a14="http://schemas.microsoft.com/office/drawing/2010/main">
                  <a14:imgLayer r:embed="rId3">
                    <a14:imgEffect>
                      <a14:artisticBlur/>
                    </a14:imgEffect>
                    <a14:imgEffect>
                      <a14:sharpenSoften amount="25000"/>
                    </a14:imgEffect>
                    <a14:imgEffect>
                      <a14:brightnessContrast bright="20000" contrast="20000"/>
                    </a14:imgEffect>
                  </a14:imgLayer>
                </a14:imgProps>
              </a:ext>
            </a:extLst>
          </a:blip>
          <a:srcRect l="19453" t="35143" r="41585" b="59416"/>
          <a:stretch/>
        </p:blipFill>
        <p:spPr>
          <a:xfrm>
            <a:off x="2055663" y="697260"/>
            <a:ext cx="7704857" cy="581996"/>
          </a:xfrm>
          <a:prstGeom prst="rect">
            <a:avLst/>
          </a:prstGeom>
        </p:spPr>
      </p:pic>
      <p:pic>
        <p:nvPicPr>
          <p:cNvPr id="3" name="Picture 2">
            <a:extLst>
              <a:ext uri="{FF2B5EF4-FFF2-40B4-BE49-F238E27FC236}">
                <a16:creationId xmlns:a16="http://schemas.microsoft.com/office/drawing/2014/main" id="{13955A8C-6800-E237-AE9B-44DCDBF37444}"/>
              </a:ext>
            </a:extLst>
          </p:cNvPr>
          <p:cNvPicPr>
            <a:picLocks noChangeAspect="1"/>
          </p:cNvPicPr>
          <p:nvPr/>
        </p:nvPicPr>
        <p:blipFill rotWithShape="1">
          <a:blip r:embed="rId4">
            <a:alphaModFix amt="70000"/>
            <a:extLst>
              <a:ext uri="{BEBA8EAE-BF5A-486C-A8C5-ECC9F3942E4B}">
                <a14:imgProps xmlns:a14="http://schemas.microsoft.com/office/drawing/2010/main">
                  <a14:imgLayer r:embed="rId3">
                    <a14:imgEffect>
                      <a14:artisticBlur/>
                    </a14:imgEffect>
                    <a14:imgEffect>
                      <a14:sharpenSoften amount="25000"/>
                    </a14:imgEffect>
                    <a14:imgEffect>
                      <a14:brightnessContrast bright="20000" contrast="20000"/>
                    </a14:imgEffect>
                  </a14:imgLayer>
                </a14:imgProps>
              </a:ext>
            </a:extLst>
          </a:blip>
          <a:srcRect l="10802" t="31163" r="86285" b="64798"/>
          <a:stretch/>
        </p:blipFill>
        <p:spPr>
          <a:xfrm>
            <a:off x="327472" y="265212"/>
            <a:ext cx="576064" cy="432048"/>
          </a:xfrm>
          <a:prstGeom prst="rect">
            <a:avLst/>
          </a:prstGeom>
        </p:spPr>
      </p:pic>
    </p:spTree>
    <p:extLst>
      <p:ext uri="{BB962C8B-B14F-4D97-AF65-F5344CB8AC3E}">
        <p14:creationId xmlns:p14="http://schemas.microsoft.com/office/powerpoint/2010/main" val="4236926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4081636"/>
            <a:ext cx="10160000" cy="952500"/>
          </a:xfrm>
        </p:spPr>
        <p:txBody>
          <a:bodyPr/>
          <a:lstStyle/>
          <a:p>
            <a:pPr eaLnBrk="1" hangingPunct="1">
              <a:defRPr/>
            </a:pPr>
            <a:r>
              <a:rPr lang="pt-BR" sz="4000" spc="-200" dirty="0">
                <a:solidFill>
                  <a:srgbClr val="99CCFF"/>
                </a:solidFill>
                <a:latin typeface="Congenial SemiBold" panose="02000503040000020004" pitchFamily="2" charset="0"/>
              </a:rPr>
              <a:t>so pura</a:t>
            </a:r>
            <a:r>
              <a:rPr lang="pt-BR" sz="4000" u="sng" spc="-200" dirty="0">
                <a:solidFill>
                  <a:srgbClr val="99CCFF"/>
                </a:solidFill>
                <a:latin typeface="Congenial SemiBold" panose="02000503040000020004" pitchFamily="2" charset="0"/>
              </a:rPr>
              <a:t>kh</a:t>
            </a:r>
            <a:r>
              <a:rPr lang="pt-BR" sz="4000" spc="-200" dirty="0">
                <a:solidFill>
                  <a:srgbClr val="99CCFF"/>
                </a:solidFill>
                <a:latin typeface="Congenial SemiBold" panose="02000503040000020004" pitchFamily="2" charset="0"/>
              </a:rPr>
              <a:t> nirann'jan, har pura</a:t>
            </a:r>
            <a:r>
              <a:rPr lang="pt-BR" sz="4000" u="sng" spc="-200" dirty="0">
                <a:solidFill>
                  <a:srgbClr val="99CCFF"/>
                </a:solidFill>
                <a:latin typeface="Congenial SemiBold" panose="02000503040000020004" pitchFamily="2" charset="0"/>
              </a:rPr>
              <a:t>kh</a:t>
            </a:r>
            <a:r>
              <a:rPr lang="pt-BR" sz="4000" spc="-200" dirty="0">
                <a:solidFill>
                  <a:srgbClr val="99CCFF"/>
                </a:solidFill>
                <a:latin typeface="Congenial SemiBold" panose="02000503040000020004" pitchFamily="2" charset="0"/>
              </a:rPr>
              <a:t> nirann'jan, </a:t>
            </a:r>
            <a:br>
              <a:rPr lang="pt-BR" sz="4000" dirty="0">
                <a:solidFill>
                  <a:srgbClr val="99CCFF"/>
                </a:solidFill>
                <a:latin typeface="Congenial SemiBold" panose="02000503040000020004" pitchFamily="2" charset="0"/>
              </a:rPr>
            </a:br>
            <a:r>
              <a:rPr lang="pt-BR" sz="4000" dirty="0">
                <a:solidFill>
                  <a:srgbClr val="99CCFF"/>
                </a:solidFill>
                <a:latin typeface="Congenial SemiBold" panose="02000503040000020004" pitchFamily="2" charset="0"/>
              </a:rPr>
              <a:t>har a’gammaa a’gamm a’paaraa. </a:t>
            </a:r>
            <a:endParaRPr lang="en-GB" sz="4000" dirty="0">
              <a:solidFill>
                <a:srgbClr val="99CCFF"/>
              </a:solidFill>
              <a:latin typeface="Congenial SemiBold" panose="02000503040000020004" pitchFamily="2" charset="0"/>
            </a:endParaRPr>
          </a:p>
        </p:txBody>
      </p:sp>
      <p:sp>
        <p:nvSpPr>
          <p:cNvPr id="93187" name="Text Box 3"/>
          <p:cNvSpPr txBox="1">
            <a:spLocks noChangeArrowheads="1"/>
          </p:cNvSpPr>
          <p:nvPr/>
        </p:nvSpPr>
        <p:spPr bwMode="auto">
          <a:xfrm>
            <a:off x="508001" y="355682"/>
            <a:ext cx="9144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so </a:t>
            </a:r>
            <a:r>
              <a:rPr lang="en-GB" sz="5400" dirty="0" err="1">
                <a:solidFill>
                  <a:srgbClr val="FFFF99"/>
                </a:solidFill>
                <a:latin typeface="GurbaniWebThick" panose="04040607000000020004" pitchFamily="82" charset="0"/>
              </a:rPr>
              <a:t>purKu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inrMjnu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purKu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inrMjnu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Agmw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Agm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Apwrw</a:t>
            </a:r>
            <a:r>
              <a:rPr lang="en-GB" sz="5400" dirty="0">
                <a:solidFill>
                  <a:srgbClr val="FFFF99"/>
                </a:solidFill>
                <a:latin typeface="GurbaniWebThick" panose="04040607000000020004" pitchFamily="82" charset="0"/>
              </a:rPr>
              <a:t> ]</a:t>
            </a:r>
          </a:p>
        </p:txBody>
      </p:sp>
      <p:sp>
        <p:nvSpPr>
          <p:cNvPr id="93188"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Although Vaheguru is present in all, they are pure, behind thinking &amp; endless.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993232"/>
            <a:ext cx="10160000" cy="952500"/>
          </a:xfrm>
        </p:spPr>
        <p:txBody>
          <a:bodyPr/>
          <a:lstStyle/>
          <a:p>
            <a:pPr eaLnBrk="1" hangingPunct="1">
              <a:defRPr/>
            </a:pPr>
            <a:r>
              <a:rPr lang="en-GB" sz="4000" spc="-150" dirty="0">
                <a:solidFill>
                  <a:srgbClr val="99CCFF"/>
                </a:solidFill>
                <a:latin typeface="Congenial SemiBold" panose="02000503040000020004" pitchFamily="2" charset="0"/>
              </a:rPr>
              <a:t>sa</a:t>
            </a:r>
            <a:r>
              <a:rPr lang="en-GB" sz="4000" u="sng" spc="-150" dirty="0">
                <a:solidFill>
                  <a:srgbClr val="99CCFF"/>
                </a:solidFill>
                <a:latin typeface="Congenial SemiBold" panose="02000503040000020004" pitchFamily="2" charset="0"/>
              </a:rPr>
              <a:t>bh</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iyaa'veh</a:t>
            </a:r>
            <a:r>
              <a:rPr lang="en-GB" sz="4000" spc="-150" dirty="0">
                <a:solidFill>
                  <a:srgbClr val="99CCFF"/>
                </a:solidFill>
                <a:latin typeface="Congenial SemiBold" panose="02000503040000020004" pitchFamily="2" charset="0"/>
              </a:rPr>
              <a:t>, sa</a:t>
            </a:r>
            <a:r>
              <a:rPr lang="en-GB" sz="4000" u="sng" spc="-150" dirty="0">
                <a:solidFill>
                  <a:srgbClr val="99CCFF"/>
                </a:solidFill>
                <a:latin typeface="Congenial SemiBold" panose="02000503040000020004" pitchFamily="2" charset="0"/>
              </a:rPr>
              <a:t>bh</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iyaa'veh</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Dh</a:t>
            </a:r>
            <a:r>
              <a:rPr lang="en-GB" sz="4000" spc="-15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har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sirjaN'haaraa</a:t>
            </a:r>
            <a:r>
              <a:rPr lang="en-GB" sz="4000" dirty="0">
                <a:solidFill>
                  <a:srgbClr val="99CCFF"/>
                </a:solidFill>
                <a:latin typeface="Congenial SemiBold" panose="02000503040000020004" pitchFamily="2" charset="0"/>
              </a:rPr>
              <a:t>. </a:t>
            </a:r>
          </a:p>
        </p:txBody>
      </p:sp>
      <p:sp>
        <p:nvSpPr>
          <p:cNvPr id="94211" name="Text Box 3"/>
          <p:cNvSpPr txBox="1">
            <a:spLocks noChangeArrowheads="1"/>
          </p:cNvSpPr>
          <p:nvPr/>
        </p:nvSpPr>
        <p:spPr bwMode="auto">
          <a:xfrm>
            <a:off x="508000" y="342838"/>
            <a:ext cx="9144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scy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isrjxhwrw</a:t>
            </a:r>
            <a:r>
              <a:rPr lang="en-GB" sz="5400" dirty="0">
                <a:solidFill>
                  <a:srgbClr val="FFFF99"/>
                </a:solidFill>
                <a:latin typeface="GurbaniWebThick" panose="04040607000000020004" pitchFamily="82" charset="0"/>
              </a:rPr>
              <a:t> ]</a:t>
            </a:r>
          </a:p>
        </p:txBody>
      </p:sp>
      <p:sp>
        <p:nvSpPr>
          <p:cNvPr id="94212" name="Text Box 4"/>
          <p:cNvSpPr txBox="1">
            <a:spLocks noChangeArrowheads="1"/>
          </p:cNvSpPr>
          <p:nvPr/>
        </p:nvSpPr>
        <p:spPr bwMode="auto">
          <a:xfrm>
            <a:off x="0" y="220942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are True Creator who everyone thinks of &amp; meditates on.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0" y="3937620"/>
            <a:ext cx="10160000" cy="952500"/>
          </a:xfrm>
        </p:spPr>
        <p:txBody>
          <a:bodyPr/>
          <a:lstStyle/>
          <a:p>
            <a:pPr eaLnBrk="1" hangingPunct="1">
              <a:defRPr/>
            </a:pP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a:t>
            </a:r>
            <a:r>
              <a:rPr lang="en-GB" sz="4000" baseline="30000" dirty="0" err="1">
                <a:solidFill>
                  <a:srgbClr val="99CCFF"/>
                </a:solidFill>
                <a:latin typeface="Congenial SemiBold" panose="02000503040000020004" pitchFamily="2" charset="0"/>
              </a:rPr>
              <a:t>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u'maarey</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99CCFF"/>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jee'aa</a:t>
            </a:r>
            <a:r>
              <a:rPr lang="en-GB" sz="4000" dirty="0">
                <a:solidFill>
                  <a:srgbClr val="99CCFF"/>
                </a:solidFill>
                <a:latin typeface="Congenial SemiBold" panose="02000503040000020004" pitchFamily="2" charset="0"/>
              </a:rPr>
              <a:t> kaa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aaraa</a:t>
            </a:r>
            <a:r>
              <a:rPr lang="en-GB" sz="4000" dirty="0">
                <a:solidFill>
                  <a:srgbClr val="99CCFF"/>
                </a:solidFill>
                <a:latin typeface="Congenial SemiBold" panose="02000503040000020004" pitchFamily="2" charset="0"/>
              </a:rPr>
              <a:t>. </a:t>
            </a:r>
          </a:p>
        </p:txBody>
      </p:sp>
      <p:sp>
        <p:nvSpPr>
          <p:cNvPr id="95235" name="Text Box 3"/>
          <p:cNvSpPr txBox="1">
            <a:spLocks noChangeArrowheads="1"/>
          </p:cNvSpPr>
          <p:nvPr/>
        </p:nvSpPr>
        <p:spPr bwMode="auto">
          <a:xfrm>
            <a:off x="1375834" y="342838"/>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qumwry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jIAw</a:t>
            </a:r>
            <a:r>
              <a:rPr lang="en-GB" sz="5400" dirty="0">
                <a:solidFill>
                  <a:srgbClr val="FFFF99"/>
                </a:solidFill>
                <a:latin typeface="GurbaniWebThick" panose="04040607000000020004" pitchFamily="82" charset="0"/>
              </a:rPr>
              <a:t> kw </a:t>
            </a:r>
            <a:r>
              <a:rPr lang="en-GB" sz="5400" dirty="0" err="1">
                <a:solidFill>
                  <a:srgbClr val="FFFF99"/>
                </a:solidFill>
                <a:latin typeface="GurbaniWebThick" panose="04040607000000020004" pitchFamily="82" charset="0"/>
              </a:rPr>
              <a:t>dwqwrw</a:t>
            </a:r>
            <a:r>
              <a:rPr lang="en-GB" sz="5400" dirty="0">
                <a:solidFill>
                  <a:srgbClr val="FFFF99"/>
                </a:solidFill>
                <a:latin typeface="GurbaniWebThick" panose="04040607000000020004" pitchFamily="82" charset="0"/>
              </a:rPr>
              <a:t> ]</a:t>
            </a:r>
          </a:p>
        </p:txBody>
      </p:sp>
      <p:sp>
        <p:nvSpPr>
          <p:cNvPr id="95236"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All living beings are created by You &amp; You provide for all them.</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4009628"/>
            <a:ext cx="10159999" cy="952500"/>
          </a:xfrm>
        </p:spPr>
        <p:txBody>
          <a:bodyPr/>
          <a:lstStyle/>
          <a:p>
            <a:pPr eaLnBrk="1" hangingPunct="1">
              <a:defRPr/>
            </a:pPr>
            <a:r>
              <a:rPr lang="en-GB" sz="4000" dirty="0">
                <a:solidFill>
                  <a:srgbClr val="99CCFF"/>
                </a:solidFill>
                <a:latin typeface="Congenial SemiBold" panose="02000503040000020004" pitchFamily="2" charset="0"/>
              </a:rPr>
              <a:t>har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iyaa'vahu</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'hu</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oo</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visaaraN'haaraa</a:t>
            </a:r>
            <a:r>
              <a:rPr lang="en-GB" sz="4000" dirty="0">
                <a:solidFill>
                  <a:srgbClr val="99CCFF"/>
                </a:solidFill>
                <a:latin typeface="Congenial SemiBold" panose="02000503040000020004" pitchFamily="2" charset="0"/>
              </a:rPr>
              <a:t>. </a:t>
            </a:r>
          </a:p>
        </p:txBody>
      </p:sp>
      <p:sp>
        <p:nvSpPr>
          <p:cNvPr id="96259" name="Text Box 3"/>
          <p:cNvSpPr txBox="1">
            <a:spLocks noChangeArrowheads="1"/>
          </p:cNvSpPr>
          <p:nvPr/>
        </p:nvSpPr>
        <p:spPr bwMode="auto">
          <a:xfrm>
            <a:off x="1375834" y="342838"/>
            <a:ext cx="7514167"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iDAwvhu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sMqhu</a:t>
            </a:r>
            <a:r>
              <a:rPr lang="en-GB" sz="540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ivswrxhwrw</a:t>
            </a:r>
            <a:r>
              <a:rPr lang="en-GB" sz="5400" dirty="0">
                <a:solidFill>
                  <a:srgbClr val="FFFF99"/>
                </a:solidFill>
                <a:latin typeface="GurbaniWebThick" panose="04040607000000020004" pitchFamily="82" charset="0"/>
              </a:rPr>
              <a:t> ]</a:t>
            </a:r>
          </a:p>
        </p:txBody>
      </p:sp>
      <p:sp>
        <p:nvSpPr>
          <p:cNvPr id="96260" name="Text Box 4"/>
          <p:cNvSpPr txBox="1">
            <a:spLocks noChangeArrowheads="1"/>
          </p:cNvSpPr>
          <p:nvPr/>
        </p:nvSpPr>
        <p:spPr bwMode="auto">
          <a:xfrm>
            <a:off x="-1" y="2243688"/>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saints! Remember Vaheguru who gets rid of all sufferings.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 y="4153644"/>
            <a:ext cx="10160000" cy="952500"/>
          </a:xfrm>
        </p:spPr>
        <p:txBody>
          <a:bodyPr/>
          <a:lstStyle/>
          <a:p>
            <a:pPr eaLnBrk="1" hangingPunct="1">
              <a:defRPr/>
            </a:pPr>
            <a:r>
              <a:rPr lang="en-GB" sz="4000" spc="-200" dirty="0">
                <a:solidFill>
                  <a:srgbClr val="99CCFF"/>
                </a:solidFill>
                <a:latin typeface="Congenial SemiBold" panose="02000503040000020004" pitchFamily="2" charset="0"/>
              </a:rPr>
              <a:t>har </a:t>
            </a:r>
            <a:r>
              <a:rPr lang="en-GB" sz="4000" spc="-200" dirty="0" err="1">
                <a:solidFill>
                  <a:srgbClr val="99CCFF"/>
                </a:solidFill>
                <a:latin typeface="Congenial SemiBold" panose="02000503040000020004" pitchFamily="2" charset="0"/>
              </a:rPr>
              <a:t>aa’pey</a:t>
            </a:r>
            <a:r>
              <a:rPr lang="en-GB" sz="4000" spc="-200" dirty="0">
                <a:solidFill>
                  <a:srgbClr val="99CCFF"/>
                </a:solidFill>
                <a:latin typeface="Congenial SemiBold" panose="02000503040000020004" pitchFamily="2" charset="0"/>
              </a:rPr>
              <a:t> </a:t>
            </a:r>
            <a:r>
              <a:rPr lang="en-GB" sz="4000" u="sng" spc="-200" dirty="0" err="1">
                <a:solidFill>
                  <a:srgbClr val="99CCFF"/>
                </a:solidFill>
                <a:latin typeface="Congenial SemiBold" panose="02000503040000020004" pitchFamily="2" charset="0"/>
              </a:rPr>
              <a:t>tth</a:t>
            </a:r>
            <a:r>
              <a:rPr lang="en-GB" sz="4000" spc="-200" dirty="0" err="1">
                <a:solidFill>
                  <a:srgbClr val="99CCFF"/>
                </a:solidFill>
                <a:latin typeface="Congenial SemiBold" panose="02000503040000020004" pitchFamily="2" charset="0"/>
              </a:rPr>
              <a:t>aa’kur</a:t>
            </a:r>
            <a:r>
              <a:rPr lang="en-GB" sz="4000" spc="-200" dirty="0">
                <a:solidFill>
                  <a:srgbClr val="99CCFF"/>
                </a:solidFill>
                <a:latin typeface="Congenial SemiBold" panose="02000503040000020004" pitchFamily="2" charset="0"/>
              </a:rPr>
              <a:t>, har </a:t>
            </a:r>
            <a:r>
              <a:rPr lang="en-GB" sz="4000" spc="-200" dirty="0" err="1">
                <a:solidFill>
                  <a:srgbClr val="99CCFF"/>
                </a:solidFill>
                <a:latin typeface="Congenial SemiBold" panose="02000503040000020004" pitchFamily="2" charset="0"/>
              </a:rPr>
              <a:t>aa’pey</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sey’vak</a:t>
            </a:r>
            <a:r>
              <a:rPr lang="en-GB" sz="4000" spc="-2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k’yaa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aaraa</a:t>
            </a:r>
            <a:r>
              <a:rPr lang="en-GB" sz="4000" dirty="0">
                <a:solidFill>
                  <a:srgbClr val="99CCFF"/>
                </a:solidFill>
                <a:latin typeface="Congenial SemiBold" panose="02000503040000020004" pitchFamily="2" charset="0"/>
              </a:rPr>
              <a:t>. (1) </a:t>
            </a:r>
          </a:p>
        </p:txBody>
      </p:sp>
      <p:sp>
        <p:nvSpPr>
          <p:cNvPr id="97283" name="Text Box 3"/>
          <p:cNvSpPr txBox="1">
            <a:spLocks noChangeArrowheads="1"/>
          </p:cNvSpPr>
          <p:nvPr/>
        </p:nvSpPr>
        <p:spPr bwMode="auto">
          <a:xfrm>
            <a:off x="1" y="329841"/>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Twkuru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syvku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ikAw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jMq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ivcwrw</a:t>
            </a:r>
            <a:r>
              <a:rPr lang="en-GB" sz="5400" dirty="0">
                <a:solidFill>
                  <a:srgbClr val="FFFF99"/>
                </a:solidFill>
                <a:latin typeface="GurbaniWebThick" panose="04040607000000020004" pitchFamily="82" charset="0"/>
              </a:rPr>
              <a:t> ]1]</a:t>
            </a:r>
          </a:p>
        </p:txBody>
      </p:sp>
      <p:sp>
        <p:nvSpPr>
          <p:cNvPr id="97284" name="Text Box 4"/>
          <p:cNvSpPr txBox="1">
            <a:spLocks noChangeArrowheads="1"/>
          </p:cNvSpPr>
          <p:nvPr/>
        </p:nvSpPr>
        <p:spPr bwMode="auto">
          <a:xfrm>
            <a:off x="0" y="2281436"/>
            <a:ext cx="10160000" cy="1231106"/>
          </a:xfrm>
          <a:prstGeom prst="rect">
            <a:avLst/>
          </a:prstGeom>
          <a:noFill/>
          <a:ln w="9525">
            <a:noFill/>
            <a:miter lim="800000"/>
            <a:headEnd/>
            <a:tailEnd/>
          </a:ln>
          <a:effectLst/>
        </p:spPr>
        <p:txBody>
          <a:bodyPr wrap="square">
            <a:spAutoFit/>
          </a:bodyPr>
          <a:lstStyle/>
          <a:p>
            <a:pPr algn="ctr">
              <a:defRPr/>
            </a:pPr>
            <a:r>
              <a:rPr lang="en-GB" sz="3700" dirty="0">
                <a:solidFill>
                  <a:schemeClr val="bg1"/>
                </a:solidFill>
                <a:effectLst>
                  <a:outerShdw blurRad="38100" dist="38100" dir="2700000" algn="tl">
                    <a:srgbClr val="000000"/>
                  </a:outerShdw>
                </a:effectLst>
                <a:latin typeface="Congenial Black" panose="02000503040000020004" pitchFamily="2" charset="0"/>
              </a:rPr>
              <a:t>Vaheguru is both Master &amp; servant within all. What can we do without Vaheguru!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3937620"/>
            <a:ext cx="10160000" cy="1270000"/>
          </a:xfrm>
        </p:spPr>
        <p:txBody>
          <a:bodyPr/>
          <a:lstStyle/>
          <a:p>
            <a:pPr eaLnBrk="1" hangingPunct="1">
              <a:defRPr/>
            </a:pPr>
            <a:r>
              <a:rPr lang="en-GB" sz="4000" u="sng" spc="-200" dirty="0">
                <a:solidFill>
                  <a:srgbClr val="99CCFF"/>
                </a:solidFill>
                <a:latin typeface="Congenial SemiBold" panose="02000503040000020004" pitchFamily="2" charset="0"/>
              </a:rPr>
              <a:t>t</a:t>
            </a:r>
            <a:r>
              <a:rPr lang="en-GB" sz="4000" spc="-200" dirty="0">
                <a:solidFill>
                  <a:srgbClr val="99CCFF"/>
                </a:solidFill>
                <a:latin typeface="Congenial SemiBold" panose="02000503040000020004" pitchFamily="2" charset="0"/>
              </a:rPr>
              <a:t>oo</a:t>
            </a:r>
            <a:r>
              <a:rPr lang="en-GB" sz="4000" spc="-200" baseline="30000" dirty="0">
                <a:solidFill>
                  <a:srgbClr val="99CCFF"/>
                </a:solidFill>
                <a:latin typeface="Congenial SemiBold" panose="02000503040000020004" pitchFamily="2" charset="0"/>
              </a:rPr>
              <a:t>n</a:t>
            </a:r>
            <a:r>
              <a:rPr lang="en-GB" sz="4000" spc="-200" dirty="0">
                <a:solidFill>
                  <a:srgbClr val="99CCFF"/>
                </a:solidFill>
                <a:latin typeface="Congenial SemiBold" panose="02000503040000020004" pitchFamily="2" charset="0"/>
              </a:rPr>
              <a:t> </a:t>
            </a:r>
            <a:r>
              <a:rPr lang="en-GB" sz="4000" u="sng" spc="-200" dirty="0" err="1">
                <a:solidFill>
                  <a:srgbClr val="99CCFF"/>
                </a:solidFill>
                <a:latin typeface="Congenial SemiBold" panose="02000503040000020004" pitchFamily="2" charset="0"/>
              </a:rPr>
              <a:t>gh</a:t>
            </a:r>
            <a:r>
              <a:rPr lang="en-GB" sz="4000" spc="-200" dirty="0" err="1">
                <a:solidFill>
                  <a:srgbClr val="99CCFF"/>
                </a:solidFill>
                <a:latin typeface="Congenial SemiBold" panose="02000503040000020004" pitchFamily="2" charset="0"/>
              </a:rPr>
              <a:t>att</a:t>
            </a:r>
            <a:r>
              <a:rPr lang="en-GB" sz="4000" spc="-200" dirty="0">
                <a:solidFill>
                  <a:srgbClr val="99CCFF"/>
                </a:solidFill>
                <a:latin typeface="Congenial SemiBold" panose="02000503040000020004" pitchFamily="2" charset="0"/>
              </a:rPr>
              <a:t> </a:t>
            </a:r>
            <a:r>
              <a:rPr lang="en-GB" sz="4000" u="sng" spc="-200" dirty="0" err="1">
                <a:solidFill>
                  <a:srgbClr val="99CCFF"/>
                </a:solidFill>
                <a:latin typeface="Congenial SemiBold" panose="02000503040000020004" pitchFamily="2" charset="0"/>
              </a:rPr>
              <a:t>gh</a:t>
            </a:r>
            <a:r>
              <a:rPr lang="en-GB" sz="4000" spc="-200" dirty="0" err="1">
                <a:solidFill>
                  <a:srgbClr val="99CCFF"/>
                </a:solidFill>
                <a:latin typeface="Congenial SemiBold" panose="02000503040000020004" pitchFamily="2" charset="0"/>
              </a:rPr>
              <a:t>att</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ann'</a:t>
            </a:r>
            <a:r>
              <a:rPr lang="en-GB" sz="4000" u="sng" spc="-200" dirty="0" err="1">
                <a:solidFill>
                  <a:srgbClr val="99CCFF"/>
                </a:solidFill>
                <a:latin typeface="Congenial SemiBold" panose="02000503040000020004" pitchFamily="2" charset="0"/>
              </a:rPr>
              <a:t>t</a:t>
            </a:r>
            <a:r>
              <a:rPr lang="en-GB" sz="4000" spc="-200" dirty="0" err="1">
                <a:solidFill>
                  <a:srgbClr val="99CCFF"/>
                </a:solidFill>
                <a:latin typeface="Congenial SemiBold" panose="02000503040000020004" pitchFamily="2" charset="0"/>
              </a:rPr>
              <a:t>ar</a:t>
            </a:r>
            <a:r>
              <a:rPr lang="en-GB" sz="4000" spc="-200" dirty="0">
                <a:solidFill>
                  <a:srgbClr val="99CCFF"/>
                </a:solidFill>
                <a:latin typeface="Congenial SemiBold" panose="02000503040000020004" pitchFamily="2" charset="0"/>
              </a:rPr>
              <a:t>, sarab </a:t>
            </a:r>
            <a:r>
              <a:rPr lang="en-GB" sz="4000" spc="-200" dirty="0" err="1">
                <a:solidFill>
                  <a:srgbClr val="99CCFF"/>
                </a:solidFill>
                <a:latin typeface="Congenial SemiBold" panose="02000503040000020004" pitchFamily="2" charset="0"/>
              </a:rPr>
              <a:t>nirann'</a:t>
            </a:r>
            <a:r>
              <a:rPr lang="en-GB" sz="4000" u="sng" spc="-200" dirty="0" err="1">
                <a:solidFill>
                  <a:srgbClr val="99CCFF"/>
                </a:solidFill>
                <a:latin typeface="Congenial SemiBold" panose="02000503040000020004" pitchFamily="2" charset="0"/>
              </a:rPr>
              <a:t>t</a:t>
            </a:r>
            <a:r>
              <a:rPr lang="en-GB" sz="4000" spc="-200" dirty="0" err="1">
                <a:solidFill>
                  <a:srgbClr val="99CCFF"/>
                </a:solidFill>
                <a:latin typeface="Congenial SemiBold" panose="02000503040000020004" pitchFamily="2" charset="0"/>
              </a:rPr>
              <a:t>ar</a:t>
            </a:r>
            <a:r>
              <a:rPr lang="en-GB" sz="4000" spc="-2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har </a:t>
            </a:r>
            <a:r>
              <a:rPr lang="en-GB" sz="4000" dirty="0" err="1">
                <a:solidFill>
                  <a:srgbClr val="99CCFF"/>
                </a:solidFill>
                <a:latin typeface="Congenial SemiBold" panose="02000503040000020004" pitchFamily="2" charset="0"/>
              </a:rPr>
              <a:t>ey'ko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pu'ra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samaa'Naa</a:t>
            </a:r>
            <a:r>
              <a:rPr lang="en-GB" sz="4000" dirty="0">
                <a:solidFill>
                  <a:srgbClr val="99CCFF"/>
                </a:solidFill>
                <a:latin typeface="Congenial SemiBold" panose="02000503040000020004" pitchFamily="2" charset="0"/>
              </a:rPr>
              <a:t>. </a:t>
            </a:r>
          </a:p>
        </p:txBody>
      </p:sp>
      <p:sp>
        <p:nvSpPr>
          <p:cNvPr id="98307" name="Text Box 3"/>
          <p:cNvSpPr txBox="1">
            <a:spLocks noChangeArrowheads="1"/>
          </p:cNvSpPr>
          <p:nvPr/>
        </p:nvSpPr>
        <p:spPr bwMode="auto">
          <a:xfrm>
            <a:off x="0" y="309222"/>
            <a:ext cx="10159999"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qUM Gt </a:t>
            </a:r>
            <a:r>
              <a:rPr lang="en-GB" sz="5400" dirty="0" err="1">
                <a:solidFill>
                  <a:srgbClr val="FFFF99"/>
                </a:solidFill>
                <a:latin typeface="GurbaniWebThick" panose="04040607000000020004" pitchFamily="82" charset="0"/>
              </a:rPr>
              <a:t>Gt</a:t>
            </a:r>
            <a:r>
              <a:rPr lang="en-GB" sz="5400" dirty="0">
                <a:solidFill>
                  <a:srgbClr val="FFFF99"/>
                </a:solidFill>
                <a:latin typeface="GurbaniWebThick" panose="04040607000000020004" pitchFamily="82" charset="0"/>
              </a:rPr>
              <a:t> AMqir  srb </a:t>
            </a:r>
            <a:r>
              <a:rPr lang="en-GB" sz="5400" dirty="0" err="1">
                <a:solidFill>
                  <a:srgbClr val="FFFF99"/>
                </a:solidFill>
                <a:latin typeface="GurbaniWebThick" panose="04040607000000020004" pitchFamily="82" charset="0"/>
              </a:rPr>
              <a:t>inrMqir</a:t>
            </a:r>
            <a:r>
              <a:rPr lang="en-GB" sz="5400" dirty="0">
                <a:solidFill>
                  <a:srgbClr val="FFFF99"/>
                </a:solidFill>
                <a:latin typeface="GurbaniWebThick" panose="04040607000000020004" pitchFamily="82" charset="0"/>
              </a:rPr>
              <a:t> jI </a:t>
            </a:r>
          </a:p>
          <a:p>
            <a:pPr algn="ctr">
              <a:defRPr/>
            </a:pPr>
            <a:r>
              <a:rPr lang="en-GB" sz="5400" dirty="0">
                <a:solidFill>
                  <a:srgbClr val="FFFF99"/>
                </a:solidFill>
                <a:latin typeface="GurbaniWebThick" panose="04040607000000020004" pitchFamily="82" charset="0"/>
              </a:rPr>
              <a:t>hir eyko purKu </a:t>
            </a:r>
            <a:r>
              <a:rPr lang="en-GB" sz="5400" dirty="0" err="1">
                <a:solidFill>
                  <a:srgbClr val="FFFF99"/>
                </a:solidFill>
                <a:latin typeface="GurbaniWebThick" panose="04040607000000020004" pitchFamily="82" charset="0"/>
              </a:rPr>
              <a:t>smwxw</a:t>
            </a:r>
            <a:r>
              <a:rPr lang="en-GB" sz="5400" dirty="0">
                <a:solidFill>
                  <a:srgbClr val="FFFF99"/>
                </a:solidFill>
                <a:latin typeface="GurbaniWebThick" panose="04040607000000020004" pitchFamily="82" charset="0"/>
              </a:rPr>
              <a:t> ]</a:t>
            </a:r>
          </a:p>
        </p:txBody>
      </p:sp>
      <p:sp>
        <p:nvSpPr>
          <p:cNvPr id="98308"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alone are within all, flowing within every person &amp; thing.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0" y="3937620"/>
            <a:ext cx="10160000" cy="952500"/>
          </a:xfrm>
        </p:spPr>
        <p:txBody>
          <a:bodyPr/>
          <a:lstStyle/>
          <a:p>
            <a:pPr eaLnBrk="1" hangingPunct="1">
              <a:defRPr/>
            </a:pPr>
            <a:r>
              <a:rPr lang="en-GB" sz="4000" dirty="0">
                <a:solidFill>
                  <a:srgbClr val="99CCFF"/>
                </a:solidFill>
                <a:latin typeface="Congenial SemiBold" panose="02000503040000020004" pitchFamily="2" charset="0"/>
              </a:rPr>
              <a:t>ikk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ek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aaree</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oj</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ve’daaNaa</a:t>
            </a:r>
            <a:r>
              <a:rPr lang="en-GB" sz="4000" dirty="0">
                <a:solidFill>
                  <a:srgbClr val="99CCFF"/>
                </a:solidFill>
                <a:latin typeface="Congenial SemiBold" panose="02000503040000020004" pitchFamily="2" charset="0"/>
              </a:rPr>
              <a:t>. </a:t>
            </a:r>
          </a:p>
        </p:txBody>
      </p:sp>
      <p:sp>
        <p:nvSpPr>
          <p:cNvPr id="99331"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ieik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dwqy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ieik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ByKwrI</a:t>
            </a:r>
            <a:r>
              <a:rPr lang="en-GB" sz="5400" dirty="0">
                <a:solidFill>
                  <a:srgbClr val="FFFF99"/>
                </a:solidFill>
                <a:latin typeface="GurbaniWebThick" panose="04040607000000020004" pitchFamily="82" charset="0"/>
              </a:rPr>
              <a:t> jI </a:t>
            </a:r>
          </a:p>
          <a:p>
            <a:pPr algn="ctr">
              <a:defRPr/>
            </a:pPr>
            <a:r>
              <a:rPr lang="en-GB" sz="5400" dirty="0">
                <a:solidFill>
                  <a:srgbClr val="FFFF99"/>
                </a:solidFill>
                <a:latin typeface="GurbaniWebThick" panose="04040607000000020004" pitchFamily="82" charset="0"/>
              </a:rPr>
              <a:t>siB qyry coj </a:t>
            </a:r>
            <a:r>
              <a:rPr lang="en-GB" sz="5400" dirty="0" err="1">
                <a:solidFill>
                  <a:srgbClr val="FFFF99"/>
                </a:solidFill>
                <a:latin typeface="GurbaniWebThick" panose="04040607000000020004" pitchFamily="82" charset="0"/>
              </a:rPr>
              <a:t>ivfwxw</a:t>
            </a:r>
            <a:r>
              <a:rPr lang="en-GB" sz="5400" dirty="0">
                <a:solidFill>
                  <a:srgbClr val="FFFF99"/>
                </a:solidFill>
                <a:latin typeface="GurbaniWebThick" panose="04040607000000020004" pitchFamily="82" charset="0"/>
              </a:rPr>
              <a:t> ]</a:t>
            </a:r>
          </a:p>
        </p:txBody>
      </p:sp>
      <p:sp>
        <p:nvSpPr>
          <p:cNvPr id="9933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But it is Your wondrous play that some people are givers and others are beggars.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2" y="4009628"/>
            <a:ext cx="10160001" cy="952500"/>
          </a:xfrm>
        </p:spPr>
        <p:txBody>
          <a:bodyPr/>
          <a:lstStyle/>
          <a:p>
            <a:pPr eaLnBrk="1" hangingPunct="1">
              <a:defRPr/>
            </a:pP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oo</a:t>
            </a:r>
            <a:r>
              <a:rPr lang="en-GB" sz="4000" spc="-150" baseline="30000" dirty="0">
                <a:solidFill>
                  <a:srgbClr val="FF0000"/>
                </a:solidFill>
                <a:latin typeface="Congenial SemiBold" panose="02000503040000020004" pitchFamily="2" charset="0"/>
              </a:rPr>
              <a:t>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aa'pey</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d</a:t>
            </a:r>
            <a:r>
              <a:rPr lang="en-GB" sz="4000" spc="-150" dirty="0" err="1">
                <a:solidFill>
                  <a:srgbClr val="99CCFF"/>
                </a:solidFill>
                <a:latin typeface="Congenial SemiBold" panose="02000503040000020004" pitchFamily="2" charset="0"/>
              </a:rPr>
              <a:t>aa'</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aa'pey</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bh</a:t>
            </a:r>
            <a:r>
              <a:rPr lang="en-GB" sz="4000" spc="-150" dirty="0" err="1">
                <a:solidFill>
                  <a:srgbClr val="99CCFF"/>
                </a:solidFill>
                <a:latin typeface="Congenial SemiBold" panose="02000503040000020004" pitchFamily="2" charset="0"/>
              </a:rPr>
              <a:t>ug'</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aa</a:t>
            </a:r>
            <a:r>
              <a:rPr lang="en-GB" sz="4000" spc="-15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hou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bin, avar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jaa'Naa</a:t>
            </a:r>
            <a:r>
              <a:rPr lang="en-GB" sz="4000" dirty="0">
                <a:solidFill>
                  <a:srgbClr val="99CCFF"/>
                </a:solidFill>
                <a:latin typeface="Congenial SemiBold" panose="02000503040000020004" pitchFamily="2" charset="0"/>
              </a:rPr>
              <a:t>. </a:t>
            </a:r>
          </a:p>
        </p:txBody>
      </p:sp>
      <p:sp>
        <p:nvSpPr>
          <p:cNvPr id="100355" name="Text Box 3"/>
          <p:cNvSpPr txBox="1">
            <a:spLocks noChangeArrowheads="1"/>
          </p:cNvSpPr>
          <p:nvPr/>
        </p:nvSpPr>
        <p:spPr bwMode="auto">
          <a:xfrm>
            <a:off x="-2"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dwqw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Bugqw</a:t>
            </a:r>
            <a:r>
              <a:rPr lang="en-GB" sz="540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hau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ibnu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Avru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jwxw</a:t>
            </a:r>
            <a:r>
              <a:rPr lang="en-GB" sz="5400" dirty="0">
                <a:solidFill>
                  <a:srgbClr val="FFFF99"/>
                </a:solidFill>
                <a:latin typeface="GurbaniWebThick" panose="04040607000000020004" pitchFamily="82" charset="0"/>
              </a:rPr>
              <a:t> ]</a:t>
            </a:r>
          </a:p>
        </p:txBody>
      </p:sp>
      <p:sp>
        <p:nvSpPr>
          <p:cNvPr id="10035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Really, You are the one who gives &amp; then You enjoy. I don’t anyone else like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4009628"/>
            <a:ext cx="10160000" cy="952500"/>
          </a:xfrm>
        </p:spPr>
        <p:txBody>
          <a:bodyPr/>
          <a:lstStyle/>
          <a:p>
            <a:pPr eaLnBrk="1" hangingPunct="1">
              <a:defRPr/>
            </a:pP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FF0000"/>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paar'brahm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guN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aa'Naa</a:t>
            </a:r>
            <a:r>
              <a:rPr lang="en-GB" sz="4000" dirty="0">
                <a:solidFill>
                  <a:srgbClr val="99CCFF"/>
                </a:solidFill>
                <a:latin typeface="Congenial SemiBold" panose="02000503040000020004" pitchFamily="2" charset="0"/>
              </a:rPr>
              <a:t>. </a:t>
            </a:r>
          </a:p>
        </p:txBody>
      </p:sp>
      <p:sp>
        <p:nvSpPr>
          <p:cNvPr id="101379" name="Text Box 3"/>
          <p:cNvSpPr txBox="1">
            <a:spLocks noChangeArrowheads="1"/>
          </p:cNvSpPr>
          <p:nvPr/>
        </p:nvSpPr>
        <p:spPr bwMode="auto">
          <a:xfrm>
            <a:off x="1375834" y="283675"/>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qUM </a:t>
            </a:r>
            <a:r>
              <a:rPr lang="en-GB" sz="5400" dirty="0" err="1">
                <a:solidFill>
                  <a:srgbClr val="FFFF99"/>
                </a:solidFill>
                <a:latin typeface="GurbaniWebThick" panose="04040607000000020004" pitchFamily="82" charset="0"/>
              </a:rPr>
              <a:t>pwrbRhmu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byAMqu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byAMqu</a:t>
            </a:r>
            <a:r>
              <a:rPr lang="en-GB" sz="5400" dirty="0">
                <a:solidFill>
                  <a:srgbClr val="FFFF99"/>
                </a:solidFill>
                <a:latin typeface="GurbaniWebThick" panose="04040607000000020004" pitchFamily="82" charset="0"/>
              </a:rPr>
              <a:t> jI </a:t>
            </a:r>
          </a:p>
          <a:p>
            <a:pPr algn="ctr">
              <a:defRPr/>
            </a:pPr>
            <a:r>
              <a:rPr lang="en-GB" sz="5400" dirty="0">
                <a:solidFill>
                  <a:srgbClr val="FFFF99"/>
                </a:solidFill>
                <a:latin typeface="GurbaniWebThick" panose="04040607000000020004" pitchFamily="82" charset="0"/>
              </a:rPr>
              <a:t>qyry ikAw gux AwiK </a:t>
            </a:r>
            <a:r>
              <a:rPr lang="en-GB" sz="5400" dirty="0" err="1">
                <a:solidFill>
                  <a:srgbClr val="FFFF99"/>
                </a:solidFill>
                <a:latin typeface="GurbaniWebThick" panose="04040607000000020004" pitchFamily="82" charset="0"/>
              </a:rPr>
              <a:t>vKwxw</a:t>
            </a:r>
            <a:r>
              <a:rPr lang="en-GB" sz="5400" dirty="0">
                <a:solidFill>
                  <a:srgbClr val="FFFF99"/>
                </a:solidFill>
                <a:latin typeface="GurbaniWebThick" panose="04040607000000020004" pitchFamily="82" charset="0"/>
              </a:rPr>
              <a:t> ]</a:t>
            </a:r>
          </a:p>
        </p:txBody>
      </p:sp>
      <p:sp>
        <p:nvSpPr>
          <p:cNvPr id="101380" name="Text Box 4"/>
          <p:cNvSpPr txBox="1">
            <a:spLocks noChangeArrowheads="1"/>
          </p:cNvSpPr>
          <p:nvPr/>
        </p:nvSpPr>
        <p:spPr bwMode="auto">
          <a:xfrm>
            <a:off x="0" y="220942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are the Great One, without any end! </a:t>
            </a:r>
            <a:r>
              <a:rPr lang="en-US" sz="3800" dirty="0">
                <a:solidFill>
                  <a:schemeClr val="bg1"/>
                </a:solidFill>
                <a:effectLst>
                  <a:outerShdw blurRad="38100" dist="38100" dir="2700000" algn="tl">
                    <a:srgbClr val="000000"/>
                  </a:outerShdw>
                </a:effectLst>
                <a:latin typeface="Congenial Black" panose="02000503040000020004" pitchFamily="2" charset="0"/>
              </a:rPr>
              <a:t>How describe all your amazing qualities?</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4009628"/>
            <a:ext cx="10160000" cy="952500"/>
          </a:xfrm>
        </p:spPr>
        <p:txBody>
          <a:bodyPr/>
          <a:lstStyle/>
          <a:p>
            <a:pPr eaLnBrk="1" hangingPunct="1">
              <a:defRPr/>
            </a:pPr>
            <a:r>
              <a:rPr lang="fi-FI" sz="4000" dirty="0">
                <a:solidFill>
                  <a:srgbClr val="99CCFF"/>
                </a:solidFill>
                <a:latin typeface="Congenial SemiBold" panose="02000503040000020004" pitchFamily="2" charset="0"/>
              </a:rPr>
              <a:t>jo sey'veh, jo sey'veh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u</a:t>
            </a:r>
            <a:r>
              <a:rPr lang="fi-FI" sz="4000" u="sng" dirty="0">
                <a:solidFill>
                  <a:srgbClr val="99CCFF"/>
                </a:solidFill>
                <a:latin typeface="Congenial SemiBold" panose="02000503040000020004" pitchFamily="2" charset="0"/>
              </a:rPr>
              <a:t>Dh</a:t>
            </a:r>
            <a:r>
              <a:rPr lang="fi-FI" sz="4000" dirty="0">
                <a:solidFill>
                  <a:srgbClr val="99CCFF"/>
                </a:solidFill>
                <a:latin typeface="Congenial SemiBold" panose="02000503040000020004" pitchFamily="2" charset="0"/>
              </a:rPr>
              <a:t> jee,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jan naa'nak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in kur'baaNaa. (2) </a:t>
            </a:r>
            <a:endParaRPr lang="en-GB" sz="4000" dirty="0">
              <a:solidFill>
                <a:srgbClr val="99CCFF"/>
              </a:solidFill>
              <a:latin typeface="Congenial SemiBold" panose="02000503040000020004" pitchFamily="2" charset="0"/>
            </a:endParaRPr>
          </a:p>
        </p:txBody>
      </p:sp>
      <p:sp>
        <p:nvSpPr>
          <p:cNvPr id="102403"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jo </a:t>
            </a:r>
            <a:r>
              <a:rPr lang="en-GB" sz="5400" dirty="0" err="1">
                <a:solidFill>
                  <a:srgbClr val="FFFF99"/>
                </a:solidFill>
                <a:latin typeface="GurbaniWebThick" panose="04040607000000020004" pitchFamily="82" charset="0"/>
              </a:rPr>
              <a:t>syvih</a:t>
            </a:r>
            <a:r>
              <a:rPr lang="en-GB" sz="5400" dirty="0">
                <a:solidFill>
                  <a:srgbClr val="FFFF99"/>
                </a:solidFill>
                <a:latin typeface="GurbaniWebThick" panose="04040607000000020004" pitchFamily="82" charset="0"/>
              </a:rPr>
              <a:t>  jo </a:t>
            </a:r>
            <a:r>
              <a:rPr lang="en-GB" sz="5400" dirty="0" err="1">
                <a:solidFill>
                  <a:srgbClr val="FFFF99"/>
                </a:solidFill>
                <a:latin typeface="GurbaniWebThick" panose="04040607000000020004" pitchFamily="82" charset="0"/>
              </a:rPr>
              <a:t>syvih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kurbwxw</a:t>
            </a:r>
            <a:r>
              <a:rPr lang="en-GB" sz="5400" dirty="0">
                <a:solidFill>
                  <a:srgbClr val="FFFF99"/>
                </a:solidFill>
                <a:latin typeface="GurbaniWebThick" panose="04040607000000020004" pitchFamily="82" charset="0"/>
              </a:rPr>
              <a:t> ]2]</a:t>
            </a:r>
          </a:p>
        </p:txBody>
      </p:sp>
      <p:sp>
        <p:nvSpPr>
          <p:cNvPr id="102404"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Vaheguru! I give my all to those who serve You.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 y="4009628"/>
            <a:ext cx="10160000" cy="952500"/>
          </a:xfrm>
        </p:spPr>
        <p:txBody>
          <a:bodyPr/>
          <a:lstStyle/>
          <a:p>
            <a:pPr eaLnBrk="1" hangingPunct="1">
              <a:defRPr/>
            </a:pPr>
            <a:r>
              <a:rPr lang="en-GB" sz="4000" spc="-150" dirty="0">
                <a:solidFill>
                  <a:srgbClr val="99CCFF"/>
                </a:solidFill>
                <a:latin typeface="Congenial SemiBold" panose="02000503040000020004" pitchFamily="2" charset="0"/>
              </a:rPr>
              <a:t>har </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iyaa'veh</a:t>
            </a:r>
            <a:r>
              <a:rPr lang="en-GB" sz="4000" spc="-150" dirty="0">
                <a:solidFill>
                  <a:srgbClr val="99CCFF"/>
                </a:solidFill>
                <a:latin typeface="Congenial SemiBold" panose="02000503040000020004" pitchFamily="2" charset="0"/>
              </a:rPr>
              <a:t>, har </a:t>
            </a:r>
            <a:r>
              <a:rPr lang="en-GB" sz="4000" u="sng" spc="-150" dirty="0" err="1">
                <a:solidFill>
                  <a:srgbClr val="99CCFF"/>
                </a:solidFill>
                <a:latin typeface="Congenial SemiBold" panose="02000503040000020004" pitchFamily="2" charset="0"/>
              </a:rPr>
              <a:t>Dh</a:t>
            </a:r>
            <a:r>
              <a:rPr lang="en-GB" sz="4000" spc="-150" dirty="0" err="1">
                <a:solidFill>
                  <a:srgbClr val="99CCFF"/>
                </a:solidFill>
                <a:latin typeface="Congenial SemiBold" panose="02000503040000020004" pitchFamily="2" charset="0"/>
              </a:rPr>
              <a:t>iyaa'veh</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Dh</a:t>
            </a:r>
            <a:r>
              <a:rPr lang="en-GB" sz="4000" spc="-15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sey jan, jug meh </a:t>
            </a:r>
            <a:r>
              <a:rPr lang="en-GB" sz="4000" dirty="0" err="1">
                <a:solidFill>
                  <a:srgbClr val="99CCFF"/>
                </a:solidFill>
                <a:latin typeface="Congenial SemiBold" panose="02000503040000020004" pitchFamily="2" charset="0"/>
              </a:rPr>
              <a:t>su</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'vaasee</a:t>
            </a:r>
            <a:r>
              <a:rPr lang="en-GB" sz="4000" dirty="0">
                <a:solidFill>
                  <a:srgbClr val="99CCFF"/>
                </a:solidFill>
                <a:latin typeface="Congenial SemiBold" panose="02000503040000020004" pitchFamily="2" charset="0"/>
              </a:rPr>
              <a:t>. </a:t>
            </a:r>
          </a:p>
        </p:txBody>
      </p:sp>
      <p:sp>
        <p:nvSpPr>
          <p:cNvPr id="103427" name="Text Box 3"/>
          <p:cNvSpPr txBox="1">
            <a:spLocks noChangeArrowheads="1"/>
          </p:cNvSpPr>
          <p:nvPr/>
        </p:nvSpPr>
        <p:spPr bwMode="auto">
          <a:xfrm>
            <a:off x="1" y="355681"/>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jug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suKvwsI</a:t>
            </a:r>
            <a:r>
              <a:rPr lang="en-GB" sz="5400" dirty="0">
                <a:solidFill>
                  <a:srgbClr val="FFFF99"/>
                </a:solidFill>
                <a:latin typeface="GurbaniWebThick" panose="04040607000000020004" pitchFamily="82" charset="0"/>
              </a:rPr>
              <a:t> ]</a:t>
            </a:r>
          </a:p>
        </p:txBody>
      </p:sp>
      <p:sp>
        <p:nvSpPr>
          <p:cNvPr id="103428" name="Text Box 4"/>
          <p:cNvSpPr txBox="1">
            <a:spLocks noChangeArrowheads="1"/>
          </p:cNvSpPr>
          <p:nvPr/>
        </p:nvSpPr>
        <p:spPr bwMode="auto">
          <a:xfrm>
            <a:off x="72008" y="2243688"/>
            <a:ext cx="10048552"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Those people who always remember Vaheguru, live happily in the world.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0" y="4137248"/>
            <a:ext cx="10160000" cy="952500"/>
          </a:xfrm>
        </p:spPr>
        <p:txBody>
          <a:bodyPr/>
          <a:lstStyle/>
          <a:p>
            <a:pPr eaLnBrk="1" hangingPunct="1">
              <a:defRPr/>
            </a:pPr>
            <a:r>
              <a:rPr lang="en-GB" sz="4000" spc="-400" dirty="0">
                <a:solidFill>
                  <a:srgbClr val="99CCFF"/>
                </a:solidFill>
                <a:latin typeface="Congenial SemiBold" panose="02000503040000020004" pitchFamily="2" charset="0"/>
              </a:rPr>
              <a:t>sey </a:t>
            </a:r>
            <a:r>
              <a:rPr lang="en-GB" sz="4000" spc="-400" dirty="0" err="1">
                <a:solidFill>
                  <a:srgbClr val="99CCFF"/>
                </a:solidFill>
                <a:latin typeface="Congenial SemiBold" panose="02000503040000020004" pitchFamily="2" charset="0"/>
              </a:rPr>
              <a:t>muka</a:t>
            </a:r>
            <a:r>
              <a:rPr lang="en-GB" sz="4000" u="sng" spc="-400" dirty="0" err="1">
                <a:solidFill>
                  <a:srgbClr val="99CCFF"/>
                </a:solidFill>
                <a:latin typeface="Congenial SemiBold" panose="02000503040000020004" pitchFamily="2" charset="0"/>
              </a:rPr>
              <a:t>t</a:t>
            </a:r>
            <a:r>
              <a:rPr lang="en-GB" sz="4000" spc="-400" dirty="0">
                <a:solidFill>
                  <a:srgbClr val="99CCFF"/>
                </a:solidFill>
                <a:latin typeface="Congenial SemiBold" panose="02000503040000020004" pitchFamily="2" charset="0"/>
              </a:rPr>
              <a:t>, sey </a:t>
            </a:r>
            <a:r>
              <a:rPr lang="en-GB" sz="4000" spc="-400" dirty="0" err="1">
                <a:solidFill>
                  <a:srgbClr val="99CCFF"/>
                </a:solidFill>
                <a:latin typeface="Congenial SemiBold" panose="02000503040000020004" pitchFamily="2" charset="0"/>
              </a:rPr>
              <a:t>muka</a:t>
            </a:r>
            <a:r>
              <a:rPr lang="en-GB" sz="4000" u="sng" spc="-400" dirty="0" err="1">
                <a:solidFill>
                  <a:srgbClr val="99CCFF"/>
                </a:solidFill>
                <a:latin typeface="Congenial SemiBold" panose="02000503040000020004" pitchFamily="2" charset="0"/>
              </a:rPr>
              <a:t>t</a:t>
            </a:r>
            <a:r>
              <a:rPr lang="en-GB" sz="4000" spc="-400" dirty="0">
                <a:solidFill>
                  <a:srgbClr val="99CCFF"/>
                </a:solidFill>
                <a:latin typeface="Congenial SemiBold" panose="02000503040000020004" pitchFamily="2" charset="0"/>
              </a:rPr>
              <a:t> </a:t>
            </a:r>
            <a:r>
              <a:rPr lang="en-GB" sz="4000" u="sng" spc="-400" dirty="0" err="1">
                <a:solidFill>
                  <a:srgbClr val="99CCFF"/>
                </a:solidFill>
                <a:latin typeface="Congenial SemiBold" panose="02000503040000020004" pitchFamily="2" charset="0"/>
              </a:rPr>
              <a:t>bh</a:t>
            </a:r>
            <a:r>
              <a:rPr lang="en-GB" sz="4000" spc="-400" dirty="0" err="1">
                <a:solidFill>
                  <a:srgbClr val="99CCFF"/>
                </a:solidFill>
                <a:latin typeface="Congenial SemiBold" panose="02000503040000020004" pitchFamily="2" charset="0"/>
              </a:rPr>
              <a:t>eye</a:t>
            </a:r>
            <a:r>
              <a:rPr lang="en-GB" sz="4000" spc="-400" dirty="0">
                <a:solidFill>
                  <a:srgbClr val="99CCFF"/>
                </a:solidFill>
                <a:latin typeface="Congenial SemiBold" panose="02000503040000020004" pitchFamily="2" charset="0"/>
              </a:rPr>
              <a:t>, jin har </a:t>
            </a:r>
            <a:r>
              <a:rPr lang="en-GB" sz="4000" u="sng" spc="-400" dirty="0" err="1">
                <a:solidFill>
                  <a:srgbClr val="99CCFF"/>
                </a:solidFill>
                <a:latin typeface="Congenial SemiBold" panose="02000503040000020004" pitchFamily="2" charset="0"/>
              </a:rPr>
              <a:t>Dh</a:t>
            </a:r>
            <a:r>
              <a:rPr lang="en-GB" sz="4000" spc="-400" dirty="0" err="1">
                <a:solidFill>
                  <a:srgbClr val="99CCFF"/>
                </a:solidFill>
                <a:latin typeface="Congenial SemiBold" panose="02000503040000020004" pitchFamily="2" charset="0"/>
              </a:rPr>
              <a:t>iyaa’yaa</a:t>
            </a:r>
            <a:r>
              <a:rPr lang="en-GB" sz="4000" spc="-400" dirty="0">
                <a:solidFill>
                  <a:srgbClr val="99CCFF"/>
                </a:solidFill>
                <a:latin typeface="Congenial SemiBold" panose="02000503040000020004" pitchFamily="2" charset="0"/>
              </a:rPr>
              <a:t> jee,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oo'ttee</a:t>
            </a:r>
            <a:r>
              <a:rPr lang="en-GB" sz="4000" dirty="0">
                <a:solidFill>
                  <a:srgbClr val="99CCFF"/>
                </a:solidFill>
                <a:latin typeface="Congenial SemiBold" panose="02000503040000020004" pitchFamily="2" charset="0"/>
              </a:rPr>
              <a:t> jam kee </a:t>
            </a:r>
            <a:r>
              <a:rPr lang="en-GB" sz="4000" u="sng" dirty="0" err="1">
                <a:solidFill>
                  <a:srgbClr val="99CCFF"/>
                </a:solidFill>
                <a:latin typeface="Congenial SemiBold" panose="02000503040000020004" pitchFamily="2" charset="0"/>
              </a:rPr>
              <a:t>f</a:t>
            </a:r>
            <a:r>
              <a:rPr lang="en-GB" sz="4000" dirty="0" err="1">
                <a:solidFill>
                  <a:srgbClr val="99CCFF"/>
                </a:solidFill>
                <a:latin typeface="Congenial SemiBold" panose="02000503040000020004" pitchFamily="2" charset="0"/>
              </a:rPr>
              <a:t>aa</a:t>
            </a:r>
            <a:r>
              <a:rPr lang="en-GB" sz="4000" baseline="30000" dirty="0" err="1">
                <a:solidFill>
                  <a:srgbClr val="99CCFF"/>
                </a:solidFill>
                <a:latin typeface="Congenial SemiBold" panose="02000503040000020004" pitchFamily="2" charset="0"/>
              </a:rPr>
              <a:t>N</a:t>
            </a:r>
            <a:r>
              <a:rPr lang="en-GB" sz="4000" dirty="0" err="1">
                <a:solidFill>
                  <a:srgbClr val="99CCFF"/>
                </a:solidFill>
                <a:latin typeface="Congenial SemiBold" panose="02000503040000020004" pitchFamily="2" charset="0"/>
              </a:rPr>
              <a:t>'see</a:t>
            </a:r>
            <a:r>
              <a:rPr lang="en-GB" sz="4000" dirty="0">
                <a:solidFill>
                  <a:srgbClr val="99CCFF"/>
                </a:solidFill>
                <a:latin typeface="Congenial SemiBold" panose="02000503040000020004" pitchFamily="2" charset="0"/>
              </a:rPr>
              <a:t>. </a:t>
            </a:r>
          </a:p>
        </p:txBody>
      </p:sp>
      <p:sp>
        <p:nvSpPr>
          <p:cNvPr id="104451" name="Text Box 3"/>
          <p:cNvSpPr txBox="1">
            <a:spLocks noChangeArrowheads="1"/>
          </p:cNvSpPr>
          <p:nvPr/>
        </p:nvSpPr>
        <p:spPr bwMode="auto">
          <a:xfrm>
            <a:off x="0" y="355683"/>
            <a:ext cx="10159999" cy="1754326"/>
          </a:xfrm>
          <a:prstGeom prst="rect">
            <a:avLst/>
          </a:prstGeom>
          <a:noFill/>
          <a:ln w="9525">
            <a:noFill/>
            <a:miter lim="800000"/>
            <a:headEnd/>
            <a:tailEnd/>
          </a:ln>
          <a:effectLst/>
        </p:spPr>
        <p:txBody>
          <a:bodyPr wrap="square">
            <a:spAutoFit/>
          </a:bodyPr>
          <a:lstStyle/>
          <a:p>
            <a:pPr algn="ctr">
              <a:defRPr/>
            </a:pPr>
            <a:r>
              <a:rPr lang="en-GB" sz="5400" spc="-270" dirty="0" err="1">
                <a:solidFill>
                  <a:srgbClr val="FFFF99"/>
                </a:solidFill>
                <a:latin typeface="GurbaniWebThick" panose="04040607000000020004" pitchFamily="82" charset="0"/>
              </a:rPr>
              <a:t>sy</a:t>
            </a:r>
            <a:r>
              <a:rPr lang="en-GB" sz="5400" spc="-270" dirty="0">
                <a:solidFill>
                  <a:srgbClr val="FFFF99"/>
                </a:solidFill>
                <a:latin typeface="GurbaniWebThick" panose="04040607000000020004" pitchFamily="82" charset="0"/>
              </a:rPr>
              <a:t> </a:t>
            </a:r>
            <a:r>
              <a:rPr lang="en-GB" sz="5400" spc="-270" dirty="0" err="1">
                <a:solidFill>
                  <a:srgbClr val="FFFF99"/>
                </a:solidFill>
                <a:latin typeface="GurbaniWebThick" panose="04040607000000020004" pitchFamily="82" charset="0"/>
              </a:rPr>
              <a:t>mukqu</a:t>
            </a:r>
            <a:r>
              <a:rPr lang="en-GB" sz="5400" spc="-270" dirty="0">
                <a:solidFill>
                  <a:srgbClr val="FFFF99"/>
                </a:solidFill>
                <a:latin typeface="GurbaniWebThick" panose="04040607000000020004" pitchFamily="82" charset="0"/>
              </a:rPr>
              <a:t>  </a:t>
            </a:r>
            <a:r>
              <a:rPr lang="en-GB" sz="5400" spc="-270" dirty="0" err="1">
                <a:solidFill>
                  <a:srgbClr val="FFFF99"/>
                </a:solidFill>
                <a:latin typeface="GurbaniWebThick" panose="04040607000000020004" pitchFamily="82" charset="0"/>
              </a:rPr>
              <a:t>sy</a:t>
            </a:r>
            <a:r>
              <a:rPr lang="en-GB" sz="5400" spc="-270" dirty="0">
                <a:solidFill>
                  <a:srgbClr val="FFFF99"/>
                </a:solidFill>
                <a:latin typeface="GurbaniWebThick" panose="04040607000000020004" pitchFamily="82" charset="0"/>
              </a:rPr>
              <a:t> </a:t>
            </a:r>
            <a:r>
              <a:rPr lang="en-GB" sz="5400" spc="-270" dirty="0" err="1">
                <a:solidFill>
                  <a:srgbClr val="FFFF99"/>
                </a:solidFill>
                <a:latin typeface="GurbaniWebThick" panose="04040607000000020004" pitchFamily="82" charset="0"/>
              </a:rPr>
              <a:t>mukqu</a:t>
            </a:r>
            <a:r>
              <a:rPr lang="en-GB" sz="5400" spc="-270" dirty="0">
                <a:solidFill>
                  <a:srgbClr val="FFFF99"/>
                </a:solidFill>
                <a:latin typeface="GurbaniWebThick" panose="04040607000000020004" pitchFamily="82" charset="0"/>
              </a:rPr>
              <a:t> Bey </a:t>
            </a:r>
            <a:r>
              <a:rPr lang="en-GB" sz="5400" spc="-270" dirty="0" err="1">
                <a:solidFill>
                  <a:srgbClr val="FFFF99"/>
                </a:solidFill>
                <a:latin typeface="GurbaniWebThick" panose="04040607000000020004" pitchFamily="82" charset="0"/>
              </a:rPr>
              <a:t>ijn</a:t>
            </a:r>
            <a:r>
              <a:rPr lang="en-GB" sz="5400" spc="-270" dirty="0">
                <a:solidFill>
                  <a:srgbClr val="FFFF99"/>
                </a:solidFill>
                <a:latin typeface="GurbaniWebThick" panose="04040607000000020004" pitchFamily="82" charset="0"/>
              </a:rPr>
              <a:t> </a:t>
            </a:r>
            <a:r>
              <a:rPr lang="en-GB" sz="5400" spc="-270" dirty="0" err="1">
                <a:solidFill>
                  <a:srgbClr val="FFFF99"/>
                </a:solidFill>
                <a:latin typeface="GurbaniWebThick" panose="04040607000000020004" pitchFamily="82" charset="0"/>
              </a:rPr>
              <a:t>hir</a:t>
            </a:r>
            <a:r>
              <a:rPr lang="en-GB" sz="5400" spc="-270" dirty="0">
                <a:solidFill>
                  <a:srgbClr val="FFFF99"/>
                </a:solidFill>
                <a:latin typeface="GurbaniWebThick" panose="04040607000000020004" pitchFamily="82" charset="0"/>
              </a:rPr>
              <a:t> </a:t>
            </a:r>
            <a:r>
              <a:rPr lang="en-GB" sz="5400" spc="-270" dirty="0" err="1">
                <a:solidFill>
                  <a:srgbClr val="FFFF99"/>
                </a:solidFill>
                <a:latin typeface="GurbaniWebThick" panose="04040607000000020004" pitchFamily="82" charset="0"/>
              </a:rPr>
              <a:t>iDAwieAw</a:t>
            </a:r>
            <a:r>
              <a:rPr lang="en-GB" sz="5400" spc="-27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qUtI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PwsI</a:t>
            </a:r>
            <a:r>
              <a:rPr lang="en-GB" sz="5400" dirty="0">
                <a:solidFill>
                  <a:srgbClr val="FFFF99"/>
                </a:solidFill>
                <a:latin typeface="GurbaniWebThick" panose="04040607000000020004" pitchFamily="82" charset="0"/>
              </a:rPr>
              <a:t> ]</a:t>
            </a:r>
          </a:p>
        </p:txBody>
      </p:sp>
      <p:sp>
        <p:nvSpPr>
          <p:cNvPr id="10445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Those who remember Vaheguru become free &amp; death doesn't have power over them.</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 y="4209256"/>
            <a:ext cx="10160000" cy="952500"/>
          </a:xfrm>
        </p:spPr>
        <p:txBody>
          <a:bodyPr/>
          <a:lstStyle/>
          <a:p>
            <a:pPr eaLnBrk="1" hangingPunct="1">
              <a:defRPr/>
            </a:pPr>
            <a:r>
              <a:rPr lang="en-GB" sz="4000" spc="-160" dirty="0">
                <a:solidFill>
                  <a:srgbClr val="99CCFF"/>
                </a:solidFill>
                <a:latin typeface="Congenial SemiBold" panose="02000503040000020004" pitchFamily="2" charset="0"/>
              </a:rPr>
              <a:t>jin </a:t>
            </a:r>
            <a:r>
              <a:rPr lang="en-GB" sz="4000" spc="-160" dirty="0" err="1">
                <a:solidFill>
                  <a:srgbClr val="99CCFF"/>
                </a:solidFill>
                <a:latin typeface="Congenial SemiBold" panose="02000503040000020004" pitchFamily="2" charset="0"/>
              </a:rPr>
              <a:t>nir’</a:t>
            </a:r>
            <a:r>
              <a:rPr lang="en-GB" sz="4000" u="sng" spc="-160" dirty="0" err="1">
                <a:solidFill>
                  <a:srgbClr val="99CCFF"/>
                </a:solidFill>
                <a:latin typeface="Congenial SemiBold" panose="02000503040000020004" pitchFamily="2" charset="0"/>
              </a:rPr>
              <a:t>bh</a:t>
            </a:r>
            <a:r>
              <a:rPr lang="en-GB" sz="4000" spc="-160" dirty="0" err="1">
                <a:solidFill>
                  <a:srgbClr val="99CCFF"/>
                </a:solidFill>
                <a:latin typeface="Congenial SemiBold" panose="02000503040000020004" pitchFamily="2" charset="0"/>
              </a:rPr>
              <a:t>au</a:t>
            </a:r>
            <a:r>
              <a:rPr lang="en-GB" sz="4000" spc="-160" dirty="0">
                <a:solidFill>
                  <a:srgbClr val="99CCFF"/>
                </a:solidFill>
                <a:latin typeface="Congenial SemiBold" panose="02000503040000020004" pitchFamily="2" charset="0"/>
              </a:rPr>
              <a:t>, jin har </a:t>
            </a:r>
            <a:r>
              <a:rPr lang="en-GB" sz="4000" spc="-160" dirty="0" err="1">
                <a:solidFill>
                  <a:srgbClr val="99CCFF"/>
                </a:solidFill>
                <a:latin typeface="Congenial SemiBold" panose="02000503040000020004" pitchFamily="2" charset="0"/>
              </a:rPr>
              <a:t>nir’</a:t>
            </a:r>
            <a:r>
              <a:rPr lang="en-GB" sz="4000" u="sng" spc="-160" dirty="0" err="1">
                <a:solidFill>
                  <a:srgbClr val="99CCFF"/>
                </a:solidFill>
                <a:latin typeface="Congenial SemiBold" panose="02000503040000020004" pitchFamily="2" charset="0"/>
              </a:rPr>
              <a:t>bh</a:t>
            </a:r>
            <a:r>
              <a:rPr lang="en-GB" sz="4000" spc="-160" dirty="0" err="1">
                <a:solidFill>
                  <a:srgbClr val="99CCFF"/>
                </a:solidFill>
                <a:latin typeface="Congenial SemiBold" panose="02000503040000020004" pitchFamily="2" charset="0"/>
              </a:rPr>
              <a:t>au</a:t>
            </a:r>
            <a:r>
              <a:rPr lang="en-GB" sz="4000" spc="-160" dirty="0">
                <a:solidFill>
                  <a:srgbClr val="99CCFF"/>
                </a:solidFill>
                <a:latin typeface="Congenial SemiBold" panose="02000503040000020004" pitchFamily="2" charset="0"/>
              </a:rPr>
              <a:t> </a:t>
            </a:r>
            <a:r>
              <a:rPr lang="en-GB" sz="4000" u="sng" spc="-160" dirty="0" err="1">
                <a:solidFill>
                  <a:srgbClr val="99CCFF"/>
                </a:solidFill>
                <a:latin typeface="Congenial SemiBold" panose="02000503040000020004" pitchFamily="2" charset="0"/>
              </a:rPr>
              <a:t>Dh</a:t>
            </a:r>
            <a:r>
              <a:rPr lang="en-GB" sz="4000" spc="-160" dirty="0" err="1">
                <a:solidFill>
                  <a:srgbClr val="99CCFF"/>
                </a:solidFill>
                <a:latin typeface="Congenial SemiBold" panose="02000503040000020004" pitchFamily="2" charset="0"/>
              </a:rPr>
              <a:t>iyaa’yaa</a:t>
            </a:r>
            <a:r>
              <a:rPr lang="en-GB" sz="4000" spc="-160" dirty="0">
                <a:solidFill>
                  <a:srgbClr val="99CCFF"/>
                </a:solidFill>
                <a:latin typeface="Congenial SemiBold" panose="02000503040000020004" pitchFamily="2" charset="0"/>
              </a:rPr>
              <a:t> jee,</a:t>
            </a:r>
            <a:r>
              <a:rPr lang="en-GB" sz="4000" spc="-2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kaa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au</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gavaa'see</a:t>
            </a:r>
            <a:r>
              <a:rPr lang="en-GB" sz="4000" dirty="0">
                <a:solidFill>
                  <a:srgbClr val="99CCFF"/>
                </a:solidFill>
                <a:latin typeface="Congenial SemiBold" panose="02000503040000020004" pitchFamily="2" charset="0"/>
              </a:rPr>
              <a:t>. </a:t>
            </a:r>
          </a:p>
        </p:txBody>
      </p:sp>
      <p:sp>
        <p:nvSpPr>
          <p:cNvPr id="105475" name="Text Box 3"/>
          <p:cNvSpPr txBox="1">
            <a:spLocks noChangeArrowheads="1"/>
          </p:cNvSpPr>
          <p:nvPr/>
        </p:nvSpPr>
        <p:spPr bwMode="auto">
          <a:xfrm>
            <a:off x="0" y="377285"/>
            <a:ext cx="10160000" cy="1723549"/>
          </a:xfrm>
          <a:prstGeom prst="rect">
            <a:avLst/>
          </a:prstGeom>
          <a:noFill/>
          <a:ln w="9525">
            <a:noFill/>
            <a:miter lim="800000"/>
            <a:headEnd/>
            <a:tailEnd/>
          </a:ln>
          <a:effectLst/>
        </p:spPr>
        <p:txBody>
          <a:bodyPr wrap="square">
            <a:spAutoFit/>
          </a:bodyPr>
          <a:lstStyle/>
          <a:p>
            <a:pPr algn="ctr">
              <a:defRPr/>
            </a:pPr>
            <a:r>
              <a:rPr lang="en-GB" sz="5200" spc="-150" dirty="0" err="1">
                <a:solidFill>
                  <a:srgbClr val="FFFF99"/>
                </a:solidFill>
                <a:latin typeface="GurbaniWebThick" panose="04040607000000020004" pitchFamily="82" charset="0"/>
              </a:rPr>
              <a:t>ijn</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inrBau</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ijn</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hir</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inrBau</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iDAwieAw</a:t>
            </a:r>
            <a:r>
              <a:rPr lang="en-GB" sz="5200" spc="-150" dirty="0">
                <a:solidFill>
                  <a:srgbClr val="FFFF99"/>
                </a:solidFill>
                <a:latin typeface="GurbaniWebThick" panose="04040607000000020004" pitchFamily="82" charset="0"/>
              </a:rPr>
              <a:t> jI</a:t>
            </a:r>
            <a:r>
              <a:rPr lang="en-GB" sz="4800" spc="3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kw </a:t>
            </a:r>
            <a:r>
              <a:rPr lang="en-GB" sz="5400" dirty="0" err="1">
                <a:solidFill>
                  <a:srgbClr val="FFFF99"/>
                </a:solidFill>
                <a:latin typeface="GurbaniWebThick" panose="04040607000000020004" pitchFamily="82" charset="0"/>
              </a:rPr>
              <a:t>Bau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gvwsI</a:t>
            </a:r>
            <a:r>
              <a:rPr lang="en-GB" sz="5400" dirty="0">
                <a:solidFill>
                  <a:srgbClr val="FFFF99"/>
                </a:solidFill>
                <a:latin typeface="GurbaniWebThick" panose="04040607000000020004" pitchFamily="82" charset="0"/>
              </a:rPr>
              <a:t> ]</a:t>
            </a:r>
          </a:p>
        </p:txBody>
      </p:sp>
      <p:sp>
        <p:nvSpPr>
          <p:cNvPr id="105476"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Those who remember Vaheguru, who is never afraid, have all their fears go away.</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4153644"/>
            <a:ext cx="10160000" cy="952500"/>
          </a:xfrm>
        </p:spPr>
        <p:txBody>
          <a:bodyPr/>
          <a:lstStyle/>
          <a:p>
            <a:pPr eaLnBrk="1" hangingPunct="1">
              <a:defRPr/>
            </a:pPr>
            <a:r>
              <a:rPr lang="en-GB" sz="4000" spc="-150" dirty="0">
                <a:solidFill>
                  <a:srgbClr val="99CCFF"/>
                </a:solidFill>
                <a:latin typeface="Congenial SemiBold" panose="02000503040000020004" pitchFamily="2" charset="0"/>
              </a:rPr>
              <a:t>jin </a:t>
            </a:r>
            <a:r>
              <a:rPr lang="en-GB" sz="4000" spc="-150" dirty="0" err="1">
                <a:solidFill>
                  <a:srgbClr val="99CCFF"/>
                </a:solidFill>
                <a:latin typeface="Congenial SemiBold" panose="02000503040000020004" pitchFamily="2" charset="0"/>
              </a:rPr>
              <a:t>sey'viyaa</a:t>
            </a:r>
            <a:r>
              <a:rPr lang="en-GB" sz="4000" spc="-150" dirty="0">
                <a:solidFill>
                  <a:srgbClr val="99CCFF"/>
                </a:solidFill>
                <a:latin typeface="Congenial SemiBold" panose="02000503040000020004" pitchFamily="2" charset="0"/>
              </a:rPr>
              <a:t>, jin </a:t>
            </a:r>
            <a:r>
              <a:rPr lang="en-GB" sz="4000" spc="-150" dirty="0" err="1">
                <a:solidFill>
                  <a:srgbClr val="99CCFF"/>
                </a:solidFill>
                <a:latin typeface="Congenial SemiBold" panose="02000503040000020004" pitchFamily="2" charset="0"/>
              </a:rPr>
              <a:t>sey'viyaa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mey'raa</a:t>
            </a:r>
            <a:r>
              <a:rPr lang="en-GB" sz="4000" spc="-150" dirty="0">
                <a:solidFill>
                  <a:srgbClr val="99CCFF"/>
                </a:solidFill>
                <a:latin typeface="Congenial SemiBold" panose="02000503040000020004" pitchFamily="2" charset="0"/>
              </a:rPr>
              <a:t> har jee,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ey har </a:t>
            </a:r>
            <a:r>
              <a:rPr lang="en-GB" sz="4000" dirty="0" err="1">
                <a:solidFill>
                  <a:srgbClr val="99CCFF"/>
                </a:solidFill>
                <a:latin typeface="Congenial SemiBold" panose="02000503040000020004" pitchFamily="2" charset="0"/>
              </a:rPr>
              <a:t>har</a:t>
            </a:r>
            <a:r>
              <a:rPr lang="en-GB" sz="4000" dirty="0">
                <a:solidFill>
                  <a:srgbClr val="99CCFF"/>
                </a:solidFill>
                <a:latin typeface="Congenial SemiBold" panose="02000503040000020004" pitchFamily="2" charset="0"/>
              </a:rPr>
              <a:t> roop </a:t>
            </a:r>
            <a:r>
              <a:rPr lang="en-GB" sz="4000" dirty="0" err="1">
                <a:solidFill>
                  <a:srgbClr val="99CCFF"/>
                </a:solidFill>
                <a:latin typeface="Congenial SemiBold" panose="02000503040000020004" pitchFamily="2" charset="0"/>
              </a:rPr>
              <a:t>samaa'see</a:t>
            </a:r>
            <a:r>
              <a:rPr lang="en-GB" sz="4000" dirty="0">
                <a:solidFill>
                  <a:srgbClr val="99CCFF"/>
                </a:solidFill>
                <a:latin typeface="Congenial SemiBold" panose="02000503040000020004" pitchFamily="2" charset="0"/>
              </a:rPr>
              <a:t>. </a:t>
            </a:r>
          </a:p>
        </p:txBody>
      </p:sp>
      <p:sp>
        <p:nvSpPr>
          <p:cNvPr id="106499" name="Text Box 3"/>
          <p:cNvSpPr txBox="1">
            <a:spLocks noChangeArrowheads="1"/>
          </p:cNvSpPr>
          <p:nvPr/>
        </p:nvSpPr>
        <p:spPr bwMode="auto">
          <a:xfrm>
            <a:off x="0" y="309224"/>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syivAw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syivAw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rUip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smwsI</a:t>
            </a:r>
            <a:r>
              <a:rPr lang="en-GB" sz="5400" dirty="0">
                <a:solidFill>
                  <a:srgbClr val="FFFF99"/>
                </a:solidFill>
                <a:latin typeface="GurbaniWebThick" panose="04040607000000020004" pitchFamily="82" charset="0"/>
              </a:rPr>
              <a:t> ]</a:t>
            </a:r>
          </a:p>
        </p:txBody>
      </p:sp>
      <p:sp>
        <p:nvSpPr>
          <p:cNvPr id="106500"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Those who always serve my Dear Vaheguru become like Vaheguru.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 y="4009628"/>
            <a:ext cx="10160000" cy="952500"/>
          </a:xfrm>
        </p:spPr>
        <p:txBody>
          <a:bodyPr/>
          <a:lstStyle/>
          <a:p>
            <a:pPr eaLnBrk="1" hangingPunct="1">
              <a:defRPr/>
            </a:pPr>
            <a:r>
              <a:rPr lang="en-GB" sz="4000" dirty="0">
                <a:solidFill>
                  <a:srgbClr val="99CCFF"/>
                </a:solidFill>
                <a:latin typeface="Congenial SemiBold" panose="02000503040000020004" pitchFamily="2" charset="0"/>
              </a:rPr>
              <a:t>sey </a:t>
            </a:r>
            <a:r>
              <a:rPr lang="en-GB" sz="4000" u="sng" dirty="0">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an, sey </a:t>
            </a:r>
            <a:r>
              <a:rPr lang="en-GB" sz="4000" u="sng" dirty="0">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an jin har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iyaa'yaa</a:t>
            </a:r>
            <a:r>
              <a:rPr lang="en-GB" sz="4000" dirty="0">
                <a:solidFill>
                  <a:srgbClr val="99CCFF"/>
                </a:solidFill>
                <a:latin typeface="Congenial SemiBold" panose="02000503040000020004" pitchFamily="2" charset="0"/>
              </a:rPr>
              <a:t> jee, jan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a:t>
            </a:r>
            <a:r>
              <a:rPr lang="en-GB" sz="4000" dirty="0" err="1">
                <a:solidFill>
                  <a:srgbClr val="99CCFF"/>
                </a:solidFill>
                <a:latin typeface="Congenial SemiBold" panose="02000503040000020004" pitchFamily="2" charset="0"/>
              </a:rPr>
              <a:t>bal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jaa'see</a:t>
            </a:r>
            <a:r>
              <a:rPr lang="en-GB" sz="4000" dirty="0">
                <a:solidFill>
                  <a:srgbClr val="99CCFF"/>
                </a:solidFill>
                <a:latin typeface="Congenial SemiBold" panose="02000503040000020004" pitchFamily="2" charset="0"/>
              </a:rPr>
              <a:t>. (3) </a:t>
            </a:r>
          </a:p>
        </p:txBody>
      </p:sp>
      <p:sp>
        <p:nvSpPr>
          <p:cNvPr id="107523" name="Text Box 3"/>
          <p:cNvSpPr txBox="1">
            <a:spLocks noChangeArrowheads="1"/>
          </p:cNvSpPr>
          <p:nvPr/>
        </p:nvSpPr>
        <p:spPr bwMode="auto">
          <a:xfrm>
            <a:off x="0" y="309223"/>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DMnu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DMnu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iDAwieAw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jnu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jwsI</a:t>
            </a:r>
            <a:r>
              <a:rPr lang="en-GB" sz="5400" dirty="0">
                <a:solidFill>
                  <a:srgbClr val="FFFF99"/>
                </a:solidFill>
                <a:latin typeface="GurbaniWebThick" panose="04040607000000020004" pitchFamily="82" charset="0"/>
              </a:rPr>
              <a:t> ]3]</a:t>
            </a:r>
          </a:p>
        </p:txBody>
      </p:sp>
      <p:sp>
        <p:nvSpPr>
          <p:cNvPr id="107524"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Those who always remember Vaheguru are really blessed &amp; adored by Guru Ji. ||3||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3993232"/>
            <a:ext cx="10160000" cy="952500"/>
          </a:xfrm>
        </p:spPr>
        <p:txBody>
          <a:bodyPr/>
          <a:lstStyle/>
          <a:p>
            <a:pPr eaLnBrk="1" hangingPunct="1">
              <a:defRPr/>
            </a:pPr>
            <a:r>
              <a:rPr lang="en-GB" sz="3900" u="sng" spc="-200" dirty="0" err="1">
                <a:solidFill>
                  <a:srgbClr val="99CCFF"/>
                </a:solidFill>
                <a:latin typeface="Congenial SemiBold" panose="02000503040000020004" pitchFamily="2" charset="0"/>
              </a:rPr>
              <a:t>t</a:t>
            </a:r>
            <a:r>
              <a:rPr lang="en-GB" sz="3900" spc="-200" dirty="0" err="1">
                <a:solidFill>
                  <a:srgbClr val="99CCFF"/>
                </a:solidFill>
                <a:latin typeface="Congenial SemiBold" panose="02000503040000020004" pitchFamily="2" charset="0"/>
              </a:rPr>
              <a:t>ey’ree</a:t>
            </a:r>
            <a:r>
              <a:rPr lang="en-GB" sz="3900" spc="-200" dirty="0">
                <a:solidFill>
                  <a:srgbClr val="99CCFF"/>
                </a:solidFill>
                <a:latin typeface="Congenial SemiBold" panose="02000503040000020004" pitchFamily="2" charset="0"/>
              </a:rPr>
              <a:t> </a:t>
            </a:r>
            <a:r>
              <a:rPr lang="en-GB" sz="3900" u="sng" spc="-200" dirty="0">
                <a:solidFill>
                  <a:srgbClr val="99CCFF"/>
                </a:solidFill>
                <a:latin typeface="Congenial SemiBold" panose="02000503040000020004" pitchFamily="2" charset="0"/>
              </a:rPr>
              <a:t>bh</a:t>
            </a:r>
            <a:r>
              <a:rPr lang="en-GB" sz="3900" spc="-200" dirty="0">
                <a:solidFill>
                  <a:srgbClr val="99CCFF"/>
                </a:solidFill>
                <a:latin typeface="Congenial SemiBold" panose="02000503040000020004" pitchFamily="2" charset="0"/>
              </a:rPr>
              <a:t>aga</a:t>
            </a:r>
            <a:r>
              <a:rPr lang="en-GB" sz="3900" u="sng" spc="-200" dirty="0">
                <a:solidFill>
                  <a:srgbClr val="99CCFF"/>
                </a:solidFill>
                <a:latin typeface="Congenial SemiBold" panose="02000503040000020004" pitchFamily="2" charset="0"/>
              </a:rPr>
              <a:t>t</a:t>
            </a:r>
            <a:r>
              <a:rPr lang="en-GB" sz="3900" spc="-200" dirty="0">
                <a:solidFill>
                  <a:srgbClr val="99CCFF"/>
                </a:solidFill>
                <a:latin typeface="Congenial SemiBold" panose="02000503040000020004" pitchFamily="2" charset="0"/>
              </a:rPr>
              <a:t>, </a:t>
            </a:r>
            <a:r>
              <a:rPr lang="en-GB" sz="3900" u="sng" spc="-200" dirty="0" err="1">
                <a:solidFill>
                  <a:srgbClr val="99CCFF"/>
                </a:solidFill>
                <a:latin typeface="Congenial SemiBold" panose="02000503040000020004" pitchFamily="2" charset="0"/>
              </a:rPr>
              <a:t>t</a:t>
            </a:r>
            <a:r>
              <a:rPr lang="en-GB" sz="3900" spc="-200" dirty="0" err="1">
                <a:solidFill>
                  <a:srgbClr val="99CCFF"/>
                </a:solidFill>
                <a:latin typeface="Congenial SemiBold" panose="02000503040000020004" pitchFamily="2" charset="0"/>
              </a:rPr>
              <a:t>ey’ree</a:t>
            </a:r>
            <a:r>
              <a:rPr lang="en-GB" sz="3900" spc="-200" dirty="0">
                <a:solidFill>
                  <a:srgbClr val="99CCFF"/>
                </a:solidFill>
                <a:latin typeface="Congenial SemiBold" panose="02000503040000020004" pitchFamily="2" charset="0"/>
              </a:rPr>
              <a:t> </a:t>
            </a:r>
            <a:r>
              <a:rPr lang="en-GB" sz="3900" u="sng" spc="-200" dirty="0">
                <a:solidFill>
                  <a:srgbClr val="99CCFF"/>
                </a:solidFill>
                <a:latin typeface="Congenial SemiBold" panose="02000503040000020004" pitchFamily="2" charset="0"/>
              </a:rPr>
              <a:t>bh</a:t>
            </a:r>
            <a:r>
              <a:rPr lang="en-GB" sz="3900" spc="-200" dirty="0">
                <a:solidFill>
                  <a:srgbClr val="99CCFF"/>
                </a:solidFill>
                <a:latin typeface="Congenial SemiBold" panose="02000503040000020004" pitchFamily="2" charset="0"/>
              </a:rPr>
              <a:t>aga</a:t>
            </a:r>
            <a:r>
              <a:rPr lang="en-GB" sz="3900" u="sng" spc="-200" dirty="0">
                <a:solidFill>
                  <a:srgbClr val="99CCFF"/>
                </a:solidFill>
                <a:latin typeface="Congenial SemiBold" panose="02000503040000020004" pitchFamily="2" charset="0"/>
              </a:rPr>
              <a:t>t</a:t>
            </a:r>
            <a:r>
              <a:rPr lang="en-GB" sz="3900" spc="-200" dirty="0">
                <a:solidFill>
                  <a:srgbClr val="99CCFF"/>
                </a:solidFill>
                <a:latin typeface="Congenial SemiBold" panose="02000503040000020004" pitchFamily="2" charset="0"/>
              </a:rPr>
              <a:t> </a:t>
            </a:r>
            <a:r>
              <a:rPr lang="en-GB" sz="3900" u="sng" spc="-200" dirty="0" err="1">
                <a:solidFill>
                  <a:srgbClr val="99CCFF"/>
                </a:solidFill>
                <a:latin typeface="Congenial SemiBold" panose="02000503040000020004" pitchFamily="2" charset="0"/>
              </a:rPr>
              <a:t>bh</a:t>
            </a:r>
            <a:r>
              <a:rPr lang="en-GB" sz="3900" spc="-200" dirty="0" err="1">
                <a:solidFill>
                  <a:srgbClr val="99CCFF"/>
                </a:solidFill>
                <a:latin typeface="Congenial SemiBold" panose="02000503040000020004" pitchFamily="2" charset="0"/>
              </a:rPr>
              <a:t>ann’daar</a:t>
            </a:r>
            <a:r>
              <a:rPr lang="en-GB" sz="3900" spc="-200" dirty="0">
                <a:solidFill>
                  <a:srgbClr val="99CCFF"/>
                </a:solidFill>
                <a:latin typeface="Congenial SemiBold" panose="02000503040000020004" pitchFamily="2" charset="0"/>
              </a:rPr>
              <a:t> jee,</a:t>
            </a:r>
            <a:r>
              <a:rPr lang="en-GB" sz="4000" spc="-2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arey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p>
        </p:txBody>
      </p:sp>
      <p:sp>
        <p:nvSpPr>
          <p:cNvPr id="108547" name="Text Box 3"/>
          <p:cNvSpPr txBox="1">
            <a:spLocks noChangeArrowheads="1"/>
          </p:cNvSpPr>
          <p:nvPr/>
        </p:nvSpPr>
        <p:spPr bwMode="auto">
          <a:xfrm>
            <a:off x="0" y="355683"/>
            <a:ext cx="10159999"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qyrI Bgiq  qyrI Bgiq  </a:t>
            </a:r>
            <a:r>
              <a:rPr lang="en-GB" sz="5400" dirty="0" err="1">
                <a:solidFill>
                  <a:srgbClr val="FFFF99"/>
                </a:solidFill>
                <a:latin typeface="GurbaniWebThick" panose="04040607000000020004" pitchFamily="82" charset="0"/>
              </a:rPr>
              <a:t>BMfwr</a:t>
            </a:r>
            <a:r>
              <a:rPr lang="en-GB" sz="5400" dirty="0">
                <a:solidFill>
                  <a:srgbClr val="FFFF99"/>
                </a:solidFill>
                <a:latin typeface="GurbaniWebThick" panose="04040607000000020004" pitchFamily="82" charset="0"/>
              </a:rPr>
              <a:t> jI </a:t>
            </a:r>
          </a:p>
          <a:p>
            <a:pPr algn="ctr">
              <a:defRPr/>
            </a:pPr>
            <a:r>
              <a:rPr lang="en-GB" sz="5400" dirty="0">
                <a:solidFill>
                  <a:srgbClr val="FFFF99"/>
                </a:solidFill>
                <a:latin typeface="GurbaniWebThick" panose="04040607000000020004" pitchFamily="82" charset="0"/>
              </a:rPr>
              <a:t>Bry </a:t>
            </a:r>
            <a:r>
              <a:rPr lang="en-GB" sz="5400" dirty="0" err="1">
                <a:solidFill>
                  <a:srgbClr val="FFFF99"/>
                </a:solidFill>
                <a:latin typeface="GurbaniWebThick" panose="04040607000000020004" pitchFamily="82" charset="0"/>
              </a:rPr>
              <a:t>ibAMq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byAMqw</a:t>
            </a:r>
            <a:r>
              <a:rPr lang="en-GB" sz="5400" dirty="0">
                <a:solidFill>
                  <a:srgbClr val="FFFF99"/>
                </a:solidFill>
                <a:latin typeface="GurbaniWebThick" panose="04040607000000020004" pitchFamily="82" charset="0"/>
              </a:rPr>
              <a:t> ]</a:t>
            </a:r>
          </a:p>
        </p:txBody>
      </p:sp>
      <p:sp>
        <p:nvSpPr>
          <p:cNvPr id="10854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Vaheguru! There are endless treasures in showing love &amp; devotion to You.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3956845"/>
            <a:ext cx="10160000" cy="952500"/>
          </a:xfrm>
        </p:spPr>
        <p:txBody>
          <a:bodyPr/>
          <a:lstStyle/>
          <a:p>
            <a:pPr eaLnBrk="1" hangingPunct="1">
              <a:defRPr/>
            </a:pPr>
            <a:r>
              <a:rPr lang="en-GB" sz="4000" u="sng" spc="-350" dirty="0" err="1">
                <a:solidFill>
                  <a:srgbClr val="99CCFF"/>
                </a:solidFill>
                <a:latin typeface="Congenial SemiBold" panose="02000503040000020004" pitchFamily="2" charset="0"/>
              </a:rPr>
              <a:t>t</a:t>
            </a:r>
            <a:r>
              <a:rPr lang="en-GB" sz="4000" spc="-350" dirty="0" err="1">
                <a:solidFill>
                  <a:srgbClr val="99CCFF"/>
                </a:solidFill>
                <a:latin typeface="Congenial SemiBold" panose="02000503040000020004" pitchFamily="2" charset="0"/>
              </a:rPr>
              <a:t>ey’rey</a:t>
            </a:r>
            <a:r>
              <a:rPr lang="en-GB" sz="4000" spc="-350" dirty="0">
                <a:solidFill>
                  <a:srgbClr val="99CCFF"/>
                </a:solidFill>
                <a:latin typeface="Congenial SemiBold" panose="02000503040000020004" pitchFamily="2" charset="0"/>
              </a:rPr>
              <a:t> </a:t>
            </a:r>
            <a:r>
              <a:rPr lang="en-GB" sz="4000" u="sng" spc="-350" dirty="0">
                <a:solidFill>
                  <a:srgbClr val="99CCFF"/>
                </a:solidFill>
                <a:latin typeface="Congenial SemiBold" panose="02000503040000020004" pitchFamily="2" charset="0"/>
              </a:rPr>
              <a:t>bh</a:t>
            </a:r>
            <a:r>
              <a:rPr lang="en-GB" sz="4000" spc="-350" dirty="0">
                <a:solidFill>
                  <a:srgbClr val="99CCFF"/>
                </a:solidFill>
                <a:latin typeface="Congenial SemiBold" panose="02000503040000020004" pitchFamily="2" charset="0"/>
              </a:rPr>
              <a:t>aga</a:t>
            </a:r>
            <a:r>
              <a:rPr lang="en-GB" sz="4000" u="sng" spc="-350" dirty="0">
                <a:solidFill>
                  <a:srgbClr val="99CCFF"/>
                </a:solidFill>
                <a:latin typeface="Congenial SemiBold" panose="02000503040000020004" pitchFamily="2" charset="0"/>
              </a:rPr>
              <a:t>t,</a:t>
            </a:r>
            <a:r>
              <a:rPr lang="en-GB" sz="4000" spc="-350" dirty="0">
                <a:solidFill>
                  <a:srgbClr val="99CCFF"/>
                </a:solidFill>
                <a:latin typeface="Congenial SemiBold" panose="02000503040000020004" pitchFamily="2" charset="0"/>
              </a:rPr>
              <a:t> </a:t>
            </a:r>
            <a:r>
              <a:rPr lang="en-GB" sz="4000" u="sng" spc="-350" dirty="0" err="1">
                <a:solidFill>
                  <a:srgbClr val="99CCFF"/>
                </a:solidFill>
                <a:latin typeface="Congenial SemiBold" panose="02000503040000020004" pitchFamily="2" charset="0"/>
              </a:rPr>
              <a:t>t</a:t>
            </a:r>
            <a:r>
              <a:rPr lang="en-GB" sz="4000" spc="-350" dirty="0" err="1">
                <a:solidFill>
                  <a:srgbClr val="99CCFF"/>
                </a:solidFill>
                <a:latin typeface="Congenial SemiBold" panose="02000503040000020004" pitchFamily="2" charset="0"/>
              </a:rPr>
              <a:t>ey’rey</a:t>
            </a:r>
            <a:r>
              <a:rPr lang="en-GB" sz="4000" spc="-350" dirty="0">
                <a:solidFill>
                  <a:srgbClr val="99CCFF"/>
                </a:solidFill>
                <a:latin typeface="Congenial SemiBold" panose="02000503040000020004" pitchFamily="2" charset="0"/>
              </a:rPr>
              <a:t> </a:t>
            </a:r>
            <a:r>
              <a:rPr lang="en-GB" sz="4000" u="sng" spc="-350" dirty="0">
                <a:solidFill>
                  <a:srgbClr val="99CCFF"/>
                </a:solidFill>
                <a:latin typeface="Congenial SemiBold" panose="02000503040000020004" pitchFamily="2" charset="0"/>
              </a:rPr>
              <a:t>bh</a:t>
            </a:r>
            <a:r>
              <a:rPr lang="en-GB" sz="4000" spc="-350" dirty="0">
                <a:solidFill>
                  <a:srgbClr val="99CCFF"/>
                </a:solidFill>
                <a:latin typeface="Congenial SemiBold" panose="02000503040000020004" pitchFamily="2" charset="0"/>
              </a:rPr>
              <a:t>aga</a:t>
            </a:r>
            <a:r>
              <a:rPr lang="en-GB" sz="4000" u="sng" spc="-350" dirty="0">
                <a:solidFill>
                  <a:srgbClr val="99CCFF"/>
                </a:solidFill>
                <a:latin typeface="Congenial SemiBold" panose="02000503040000020004" pitchFamily="2" charset="0"/>
              </a:rPr>
              <a:t>t</a:t>
            </a:r>
            <a:r>
              <a:rPr lang="en-GB" sz="4000" spc="-350" dirty="0">
                <a:solidFill>
                  <a:srgbClr val="99CCFF"/>
                </a:solidFill>
                <a:latin typeface="Congenial SemiBold" panose="02000503040000020004" pitchFamily="2" charset="0"/>
              </a:rPr>
              <a:t> </a:t>
            </a:r>
            <a:r>
              <a:rPr lang="en-GB" sz="4000" spc="-350" dirty="0" err="1">
                <a:solidFill>
                  <a:srgbClr val="99CCFF"/>
                </a:solidFill>
                <a:latin typeface="Congenial SemiBold" panose="02000503040000020004" pitchFamily="2" charset="0"/>
              </a:rPr>
              <a:t>sa’laahan</a:t>
            </a:r>
            <a:r>
              <a:rPr lang="en-GB" sz="4000" spc="-350" dirty="0">
                <a:solidFill>
                  <a:srgbClr val="99CCFF"/>
                </a:solidFill>
                <a:latin typeface="Congenial SemiBold" panose="02000503040000020004" pitchFamily="2" charset="0"/>
              </a:rPr>
              <a:t> </a:t>
            </a:r>
            <a:r>
              <a:rPr lang="en-GB" sz="4000" u="sng" spc="-350" dirty="0" err="1">
                <a:solidFill>
                  <a:srgbClr val="99CCFF"/>
                </a:solidFill>
                <a:latin typeface="Congenial SemiBold" panose="02000503040000020004" pitchFamily="2" charset="0"/>
              </a:rPr>
              <a:t>t</a:t>
            </a:r>
            <a:r>
              <a:rPr lang="en-GB" sz="4000" spc="-350" dirty="0" err="1">
                <a:solidFill>
                  <a:srgbClr val="99CCFF"/>
                </a:solidFill>
                <a:latin typeface="Congenial SemiBold" panose="02000503040000020004" pitchFamily="2" charset="0"/>
              </a:rPr>
              <a:t>u</a:t>
            </a:r>
            <a:r>
              <a:rPr lang="en-GB" sz="4000" u="sng" spc="-350" dirty="0" err="1">
                <a:solidFill>
                  <a:srgbClr val="99CCFF"/>
                </a:solidFill>
                <a:latin typeface="Congenial SemiBold" panose="02000503040000020004" pitchFamily="2" charset="0"/>
              </a:rPr>
              <a:t>Dh</a:t>
            </a:r>
            <a:r>
              <a:rPr lang="en-GB" sz="4000" spc="-350" dirty="0">
                <a:solidFill>
                  <a:srgbClr val="99CCFF"/>
                </a:solidFill>
                <a:latin typeface="Congenial SemiBold" panose="02000503040000020004" pitchFamily="2" charset="0"/>
              </a:rPr>
              <a:t> jee, </a:t>
            </a:r>
            <a:br>
              <a:rPr lang="en-GB" sz="4000" spc="-35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har </a:t>
            </a:r>
            <a:r>
              <a:rPr lang="en-GB" sz="4000" dirty="0" err="1">
                <a:solidFill>
                  <a:srgbClr val="99CCFF"/>
                </a:solidFill>
                <a:latin typeface="Congenial SemiBold" panose="02000503040000020004" pitchFamily="2" charset="0"/>
              </a:rPr>
              <a:t>a’nik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aney’k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anann’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p>
        </p:txBody>
      </p:sp>
      <p:sp>
        <p:nvSpPr>
          <p:cNvPr id="109571" name="Text Box 3"/>
          <p:cNvSpPr txBox="1">
            <a:spLocks noChangeArrowheads="1"/>
          </p:cNvSpPr>
          <p:nvPr/>
        </p:nvSpPr>
        <p:spPr bwMode="auto">
          <a:xfrm>
            <a:off x="0" y="355683"/>
            <a:ext cx="101472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Bgq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Bgq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slwhin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Aink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Anyk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Anµqw</a:t>
            </a:r>
            <a:r>
              <a:rPr lang="en-GB" sz="5400" dirty="0">
                <a:solidFill>
                  <a:srgbClr val="FFFF99"/>
                </a:solidFill>
                <a:latin typeface="GurbaniWebThick" panose="04040607000000020004" pitchFamily="82" charset="0"/>
              </a:rPr>
              <a:t> ]</a:t>
            </a:r>
          </a:p>
        </p:txBody>
      </p:sp>
      <p:sp>
        <p:nvSpPr>
          <p:cNvPr id="109572" name="Text Box 4"/>
          <p:cNvSpPr txBox="1">
            <a:spLocks noChangeArrowheads="1"/>
          </p:cNvSpPr>
          <p:nvPr/>
        </p:nvSpPr>
        <p:spPr bwMode="auto">
          <a:xfrm>
            <a:off x="32568"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Vaheguru! Those who love You praise You in various and countless ways.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5876" y="4065240"/>
            <a:ext cx="10144124" cy="952500"/>
          </a:xfrm>
        </p:spPr>
        <p:txBody>
          <a:bodyPr/>
          <a:lstStyle/>
          <a:p>
            <a:pPr eaLnBrk="1" hangingPunct="1">
              <a:defRPr/>
            </a:pPr>
            <a:r>
              <a:rPr lang="en-GB" sz="4000" u="sng" spc="-300" dirty="0" err="1">
                <a:solidFill>
                  <a:srgbClr val="99CCFF"/>
                </a:solidFill>
                <a:latin typeface="Congenial SemiBold" panose="02000503040000020004" pitchFamily="2" charset="0"/>
              </a:rPr>
              <a:t>t</a:t>
            </a:r>
            <a:r>
              <a:rPr lang="en-GB" sz="4000" spc="-300" dirty="0" err="1">
                <a:solidFill>
                  <a:srgbClr val="99CCFF"/>
                </a:solidFill>
                <a:latin typeface="Congenial SemiBold" panose="02000503040000020004" pitchFamily="2" charset="0"/>
              </a:rPr>
              <a:t>ey’ree</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a’nik</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t</a:t>
            </a:r>
            <a:r>
              <a:rPr lang="en-GB" sz="4000" spc="-300" dirty="0" err="1">
                <a:solidFill>
                  <a:srgbClr val="99CCFF"/>
                </a:solidFill>
                <a:latin typeface="Congenial SemiBold" panose="02000503040000020004" pitchFamily="2" charset="0"/>
              </a:rPr>
              <a:t>ey’ree</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a’nik</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kar’eh</a:t>
            </a:r>
            <a:r>
              <a:rPr lang="en-GB" sz="4000" spc="-300" dirty="0">
                <a:solidFill>
                  <a:srgbClr val="99CCFF"/>
                </a:solidFill>
                <a:latin typeface="Congenial SemiBold" panose="02000503040000020004" pitchFamily="2" charset="0"/>
              </a:rPr>
              <a:t> har </a:t>
            </a:r>
            <a:r>
              <a:rPr lang="en-GB" sz="4000" spc="-300" dirty="0" err="1">
                <a:solidFill>
                  <a:srgbClr val="99CCFF"/>
                </a:solidFill>
                <a:latin typeface="Congenial SemiBold" panose="02000503040000020004" pitchFamily="2" charset="0"/>
              </a:rPr>
              <a:t>poojaa</a:t>
            </a:r>
            <a:r>
              <a:rPr lang="en-GB" sz="4000" spc="-3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ap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aap’eh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jap’eh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beyann’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p>
        </p:txBody>
      </p:sp>
      <p:sp>
        <p:nvSpPr>
          <p:cNvPr id="110595" name="Text Box 3"/>
          <p:cNvSpPr txBox="1">
            <a:spLocks noChangeArrowheads="1"/>
          </p:cNvSpPr>
          <p:nvPr/>
        </p:nvSpPr>
        <p:spPr bwMode="auto">
          <a:xfrm>
            <a:off x="15876" y="363150"/>
            <a:ext cx="10144124" cy="1754326"/>
          </a:xfrm>
          <a:prstGeom prst="rect">
            <a:avLst/>
          </a:prstGeom>
          <a:noFill/>
          <a:ln w="9525">
            <a:noFill/>
            <a:miter lim="800000"/>
            <a:headEnd/>
            <a:tailEnd/>
          </a:ln>
          <a:effectLst/>
        </p:spPr>
        <p:txBody>
          <a:bodyPr wrap="square">
            <a:spAutoFit/>
          </a:bodyPr>
          <a:lstStyle/>
          <a:p>
            <a:pPr algn="ctr">
              <a:defRPr/>
            </a:pPr>
            <a:r>
              <a:rPr lang="en-GB" sz="5400" spc="-200" dirty="0" err="1">
                <a:solidFill>
                  <a:srgbClr val="FFFF99"/>
                </a:solidFill>
                <a:latin typeface="GurbaniWebThick" panose="04040607000000020004" pitchFamily="82" charset="0"/>
              </a:rPr>
              <a:t>qyrI</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Aink</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qyrI</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Aink</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krih</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hir</a:t>
            </a:r>
            <a:r>
              <a:rPr lang="en-GB" sz="5400" spc="-200" dirty="0">
                <a:solidFill>
                  <a:srgbClr val="FFFF99"/>
                </a:solidFill>
                <a:latin typeface="GurbaniWebThick" panose="04040607000000020004" pitchFamily="82" charset="0"/>
              </a:rPr>
              <a:t> </a:t>
            </a:r>
            <a:r>
              <a:rPr lang="en-GB" sz="5400" spc="-200" dirty="0" err="1">
                <a:solidFill>
                  <a:srgbClr val="FFFF99"/>
                </a:solidFill>
                <a:latin typeface="GurbaniWebThick" panose="04040607000000020004" pitchFamily="82" charset="0"/>
              </a:rPr>
              <a:t>pUjw</a:t>
            </a:r>
            <a:r>
              <a:rPr lang="en-GB" sz="5400" spc="-200" dirty="0">
                <a:solidFill>
                  <a:srgbClr val="FFFF99"/>
                </a:solidFill>
                <a:latin typeface="GurbaniWebThick" panose="04040607000000020004" pitchFamily="82" charset="0"/>
              </a:rPr>
              <a:t> jI  </a:t>
            </a:r>
          </a:p>
          <a:p>
            <a:pPr algn="ctr">
              <a:defRPr/>
            </a:pPr>
            <a:r>
              <a:rPr lang="en-GB" sz="5400" dirty="0" err="1">
                <a:solidFill>
                  <a:srgbClr val="FFFF99"/>
                </a:solidFill>
                <a:latin typeface="GurbaniWebThick" panose="04040607000000020004" pitchFamily="82" charset="0"/>
              </a:rPr>
              <a:t>qpu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qwpih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jpih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byAMqw</a:t>
            </a:r>
            <a:r>
              <a:rPr lang="en-GB" sz="5400" dirty="0">
                <a:solidFill>
                  <a:srgbClr val="FFFF99"/>
                </a:solidFill>
                <a:latin typeface="GurbaniWebThick" panose="04040607000000020004" pitchFamily="82" charset="0"/>
              </a:rPr>
              <a:t> ]</a:t>
            </a:r>
          </a:p>
        </p:txBody>
      </p:sp>
      <p:sp>
        <p:nvSpPr>
          <p:cNvPr id="110596" name="Text Box 4"/>
          <p:cNvSpPr txBox="1">
            <a:spLocks noChangeArrowheads="1"/>
          </p:cNvSpPr>
          <p:nvPr/>
        </p:nvSpPr>
        <p:spPr bwMode="auto">
          <a:xfrm>
            <a:off x="15876" y="2243688"/>
            <a:ext cx="10128248"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So many people worship You, practise self-discipline &amp; chant in different ways.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0" y="4081636"/>
            <a:ext cx="10159999" cy="952500"/>
          </a:xfrm>
        </p:spPr>
        <p:txBody>
          <a:bodyPr/>
          <a:lstStyle/>
          <a:p>
            <a:pPr eaLnBrk="1" hangingPunct="1">
              <a:defRPr/>
            </a:pPr>
            <a:r>
              <a:rPr lang="en-GB" sz="3500" u="sng" spc="-300" dirty="0" err="1">
                <a:solidFill>
                  <a:srgbClr val="99CCFF"/>
                </a:solidFill>
                <a:latin typeface="Congenial SemiBold" panose="02000503040000020004" pitchFamily="2" charset="0"/>
              </a:rPr>
              <a:t>t</a:t>
            </a:r>
            <a:r>
              <a:rPr lang="en-GB" sz="3500" spc="-300" dirty="0" err="1">
                <a:solidFill>
                  <a:srgbClr val="99CCFF"/>
                </a:solidFill>
                <a:latin typeface="Congenial SemiBold" panose="02000503040000020004" pitchFamily="2" charset="0"/>
              </a:rPr>
              <a:t>eyrey</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a’nek</a:t>
            </a:r>
            <a:r>
              <a:rPr lang="en-GB" sz="3500" spc="-300" dirty="0">
                <a:solidFill>
                  <a:srgbClr val="99CCFF"/>
                </a:solidFill>
                <a:latin typeface="Congenial SemiBold" panose="02000503040000020004" pitchFamily="2" charset="0"/>
              </a:rPr>
              <a:t>, </a:t>
            </a:r>
            <a:r>
              <a:rPr lang="en-GB" sz="3500" u="sng" spc="-300" dirty="0" err="1">
                <a:solidFill>
                  <a:srgbClr val="99CCFF"/>
                </a:solidFill>
                <a:latin typeface="Congenial SemiBold" panose="02000503040000020004" pitchFamily="2" charset="0"/>
              </a:rPr>
              <a:t>t</a:t>
            </a:r>
            <a:r>
              <a:rPr lang="en-GB" sz="3500" spc="-300" dirty="0" err="1">
                <a:solidFill>
                  <a:srgbClr val="99CCFF"/>
                </a:solidFill>
                <a:latin typeface="Congenial SemiBold" panose="02000503040000020004" pitchFamily="2" charset="0"/>
              </a:rPr>
              <a:t>eyrey</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a’nek</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paR’eh</a:t>
            </a:r>
            <a:r>
              <a:rPr lang="en-GB" sz="3500" spc="-300" dirty="0">
                <a:solidFill>
                  <a:srgbClr val="99CCFF"/>
                </a:solidFill>
                <a:latin typeface="Congenial SemiBold" panose="02000503040000020004" pitchFamily="2" charset="0"/>
              </a:rPr>
              <a:t> bahu </a:t>
            </a:r>
            <a:r>
              <a:rPr lang="en-GB" sz="3500" spc="-300" dirty="0" err="1">
                <a:solidFill>
                  <a:srgbClr val="99CCFF"/>
                </a:solidFill>
                <a:latin typeface="Congenial SemiBold" panose="02000503040000020004" pitchFamily="2" charset="0"/>
              </a:rPr>
              <a:t>simri</a:t>
            </a:r>
            <a:r>
              <a:rPr lang="en-GB" sz="3500" u="sng" spc="-300" dirty="0" err="1">
                <a:solidFill>
                  <a:srgbClr val="99CCFF"/>
                </a:solidFill>
                <a:latin typeface="Congenial SemiBold" panose="02000503040000020004" pitchFamily="2" charset="0"/>
              </a:rPr>
              <a:t>t</a:t>
            </a:r>
            <a:r>
              <a:rPr lang="en-GB" sz="3500" spc="-300" dirty="0">
                <a:solidFill>
                  <a:srgbClr val="99CCFF"/>
                </a:solidFill>
                <a:latin typeface="Congenial SemiBold" panose="02000503040000020004" pitchFamily="2" charset="0"/>
              </a:rPr>
              <a:t> </a:t>
            </a:r>
            <a:r>
              <a:rPr lang="en-GB" sz="3500" u="sng" spc="-300" dirty="0" err="1">
                <a:solidFill>
                  <a:srgbClr val="99CCFF"/>
                </a:solidFill>
                <a:latin typeface="Congenial SemiBold" panose="02000503040000020004" pitchFamily="2" charset="0"/>
              </a:rPr>
              <a:t>sh</a:t>
            </a:r>
            <a:r>
              <a:rPr lang="en-GB" sz="3500" spc="-300" dirty="0" err="1">
                <a:solidFill>
                  <a:srgbClr val="99CCFF"/>
                </a:solidFill>
                <a:latin typeface="Congenial SemiBold" panose="02000503040000020004" pitchFamily="2" charset="0"/>
              </a:rPr>
              <a:t>aas</a:t>
            </a:r>
            <a:r>
              <a:rPr lang="en-GB" sz="3500" u="sng" spc="-300" dirty="0" err="1">
                <a:solidFill>
                  <a:srgbClr val="99CCFF"/>
                </a:solidFill>
                <a:latin typeface="Congenial SemiBold" panose="02000503040000020004" pitchFamily="2" charset="0"/>
              </a:rPr>
              <a:t>t</a:t>
            </a:r>
            <a:r>
              <a:rPr lang="en-GB" sz="3500" spc="-300" dirty="0">
                <a:solidFill>
                  <a:srgbClr val="99CCFF"/>
                </a:solidFill>
                <a:latin typeface="Congenial SemiBold" panose="02000503040000020004" pitchFamily="2" charset="0"/>
              </a:rPr>
              <a:t> jee,</a:t>
            </a:r>
            <a:r>
              <a:rPr lang="en-GB" sz="3500" spc="-400" dirty="0">
                <a:solidFill>
                  <a:srgbClr val="99CCFF"/>
                </a:solidFill>
                <a:latin typeface="Congenial SemiBold" panose="02000503040000020004" pitchFamily="2" charset="0"/>
              </a:rPr>
              <a:t> </a:t>
            </a:r>
            <a:br>
              <a:rPr lang="en-GB" sz="35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kar </a:t>
            </a:r>
            <a:r>
              <a:rPr lang="en-GB" sz="4000" dirty="0" err="1">
                <a:solidFill>
                  <a:srgbClr val="99CCFF"/>
                </a:solidFill>
                <a:latin typeface="Congenial SemiBold" panose="02000503040000020004" pitchFamily="2" charset="0"/>
              </a:rPr>
              <a:t>kir’yaa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att</a:t>
            </a:r>
            <a:r>
              <a:rPr lang="en-GB" sz="4000" dirty="0">
                <a:solidFill>
                  <a:srgbClr val="99CCFF"/>
                </a:solidFill>
                <a:latin typeface="Congenial SemiBold" panose="02000503040000020004" pitchFamily="2" charset="0"/>
              </a:rPr>
              <a:t> karam </a:t>
            </a:r>
            <a:r>
              <a:rPr lang="en-GB" sz="4000" dirty="0" err="1">
                <a:solidFill>
                  <a:srgbClr val="99CCFF"/>
                </a:solidFill>
                <a:latin typeface="Congenial SemiBold" panose="02000503040000020004" pitchFamily="2" charset="0"/>
              </a:rPr>
              <a:t>karann’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p>
        </p:txBody>
      </p:sp>
      <p:sp>
        <p:nvSpPr>
          <p:cNvPr id="111619" name="Text Box 3"/>
          <p:cNvSpPr txBox="1">
            <a:spLocks noChangeArrowheads="1"/>
          </p:cNvSpPr>
          <p:nvPr/>
        </p:nvSpPr>
        <p:spPr bwMode="auto">
          <a:xfrm>
            <a:off x="0" y="409228"/>
            <a:ext cx="10160000" cy="1692771"/>
          </a:xfrm>
          <a:prstGeom prst="rect">
            <a:avLst/>
          </a:prstGeom>
          <a:noFill/>
          <a:ln w="9525">
            <a:noFill/>
            <a:miter lim="800000"/>
            <a:headEnd/>
            <a:tailEnd/>
          </a:ln>
          <a:effectLst/>
        </p:spPr>
        <p:txBody>
          <a:bodyPr wrap="square">
            <a:spAutoFit/>
          </a:bodyPr>
          <a:lstStyle/>
          <a:p>
            <a:pPr algn="ctr">
              <a:defRPr/>
            </a:pPr>
            <a:r>
              <a:rPr lang="en-GB" sz="4900" spc="-260" dirty="0" err="1">
                <a:solidFill>
                  <a:srgbClr val="FFFF99"/>
                </a:solidFill>
                <a:latin typeface="GurbaniWebThick" panose="04040607000000020004" pitchFamily="82" charset="0"/>
              </a:rPr>
              <a:t>qyry</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Anyk</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qyry</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Anyk</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pVih</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bhu</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isimRiq</a:t>
            </a:r>
            <a:r>
              <a:rPr lang="en-GB" sz="4900" spc="-260" dirty="0">
                <a:solidFill>
                  <a:srgbClr val="FFFF99"/>
                </a:solidFill>
                <a:latin typeface="GurbaniWebThick" panose="04040607000000020004" pitchFamily="82" charset="0"/>
              </a:rPr>
              <a:t> </a:t>
            </a:r>
            <a:r>
              <a:rPr lang="en-GB" sz="4900" spc="-260" dirty="0" err="1">
                <a:solidFill>
                  <a:srgbClr val="FFFF99"/>
                </a:solidFill>
                <a:latin typeface="GurbaniWebThick" panose="04040607000000020004" pitchFamily="82" charset="0"/>
              </a:rPr>
              <a:t>swsq</a:t>
            </a:r>
            <a:r>
              <a:rPr lang="en-GB" sz="4900" spc="-260" dirty="0">
                <a:solidFill>
                  <a:srgbClr val="FFFF99"/>
                </a:solidFill>
                <a:latin typeface="GurbaniWebThick" panose="04040607000000020004" pitchFamily="82" charset="0"/>
              </a:rPr>
              <a:t> jI</a:t>
            </a:r>
          </a:p>
          <a:p>
            <a:pPr algn="ctr">
              <a:defRPr/>
            </a:pPr>
            <a:r>
              <a:rPr lang="en-GB" sz="5400" dirty="0">
                <a:solidFill>
                  <a:srgbClr val="FFFF99"/>
                </a:solidFill>
                <a:latin typeface="GurbaniWebThick" panose="04040607000000020004" pitchFamily="82" charset="0"/>
              </a:rPr>
              <a:t>kir </a:t>
            </a:r>
            <a:r>
              <a:rPr lang="en-GB" sz="5400" dirty="0" err="1">
                <a:solidFill>
                  <a:srgbClr val="FFFF99"/>
                </a:solidFill>
                <a:latin typeface="GurbaniWebThick" panose="04040607000000020004" pitchFamily="82" charset="0"/>
              </a:rPr>
              <a:t>ikirAw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Ktu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krMqw</a:t>
            </a:r>
            <a:r>
              <a:rPr lang="en-GB" sz="5400" dirty="0">
                <a:solidFill>
                  <a:srgbClr val="FFFF99"/>
                </a:solidFill>
                <a:latin typeface="GurbaniWebThick" panose="04040607000000020004" pitchFamily="82" charset="0"/>
              </a:rPr>
              <a:t> </a:t>
            </a:r>
            <a:r>
              <a:rPr lang="en-GB" sz="4800" dirty="0">
                <a:solidFill>
                  <a:srgbClr val="FFFF99"/>
                </a:solidFill>
                <a:latin typeface="GurbaniWebThick" panose="04040607000000020004" pitchFamily="82" charset="0"/>
              </a:rPr>
              <a:t>]</a:t>
            </a:r>
          </a:p>
        </p:txBody>
      </p:sp>
      <p:sp>
        <p:nvSpPr>
          <p:cNvPr id="111620"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So many devotees read holy texts, like the </a:t>
            </a:r>
            <a:r>
              <a:rPr lang="en-GB" sz="3800" i="1" dirty="0">
                <a:solidFill>
                  <a:schemeClr val="bg1"/>
                </a:solidFill>
                <a:effectLst>
                  <a:outerShdw blurRad="38100" dist="38100" dir="2700000" algn="tl">
                    <a:srgbClr val="000000"/>
                  </a:outerShdw>
                </a:effectLst>
                <a:latin typeface="Congenial Black" panose="02000503040000020004" pitchFamily="2" charset="0"/>
              </a:rPr>
              <a:t>Simritis,</a:t>
            </a:r>
            <a:r>
              <a:rPr lang="en-GB" sz="3800" dirty="0">
                <a:solidFill>
                  <a:schemeClr val="bg1"/>
                </a:solidFill>
                <a:effectLst>
                  <a:outerShdw blurRad="38100" dist="38100" dir="2700000" algn="tl">
                    <a:srgbClr val="000000"/>
                  </a:outerShdw>
                </a:effectLst>
                <a:latin typeface="Congenial Black" panose="02000503040000020004" pitchFamily="2" charset="0"/>
              </a:rPr>
              <a:t> and perform religious rituals.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4118240"/>
            <a:ext cx="10159999" cy="952500"/>
          </a:xfrm>
        </p:spPr>
        <p:txBody>
          <a:bodyPr/>
          <a:lstStyle/>
          <a:p>
            <a:pPr eaLnBrk="1" hangingPunct="1">
              <a:defRPr/>
            </a:pPr>
            <a:r>
              <a:rPr lang="en-GB" sz="4000" spc="-250" dirty="0">
                <a:solidFill>
                  <a:srgbClr val="99CCFF"/>
                </a:solidFill>
                <a:latin typeface="Congenial SemiBold" panose="02000503040000020004" pitchFamily="2" charset="0"/>
              </a:rPr>
              <a:t>sey </a:t>
            </a:r>
            <a:r>
              <a:rPr lang="en-GB" sz="4000" u="sng" spc="-250" dirty="0">
                <a:solidFill>
                  <a:srgbClr val="99CCFF"/>
                </a:solidFill>
                <a:latin typeface="Congenial SemiBold" panose="02000503040000020004" pitchFamily="2" charset="0"/>
              </a:rPr>
              <a:t>bh</a:t>
            </a:r>
            <a:r>
              <a:rPr lang="en-GB" sz="4000" spc="-250" dirty="0">
                <a:solidFill>
                  <a:srgbClr val="99CCFF"/>
                </a:solidFill>
                <a:latin typeface="Congenial SemiBold" panose="02000503040000020004" pitchFamily="2" charset="0"/>
              </a:rPr>
              <a:t>aga</a:t>
            </a:r>
            <a:r>
              <a:rPr lang="en-GB" sz="4000" u="sng" spc="-250" dirty="0">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 sey </a:t>
            </a:r>
            <a:r>
              <a:rPr lang="en-GB" sz="4000" u="sng" spc="-250" dirty="0">
                <a:solidFill>
                  <a:srgbClr val="99CCFF"/>
                </a:solidFill>
                <a:latin typeface="Congenial SemiBold" panose="02000503040000020004" pitchFamily="2" charset="0"/>
              </a:rPr>
              <a:t>bh</a:t>
            </a:r>
            <a:r>
              <a:rPr lang="en-GB" sz="4000" spc="-250" dirty="0">
                <a:solidFill>
                  <a:srgbClr val="99CCFF"/>
                </a:solidFill>
                <a:latin typeface="Congenial SemiBold" panose="02000503040000020004" pitchFamily="2" charset="0"/>
              </a:rPr>
              <a:t>aga</a:t>
            </a:r>
            <a:r>
              <a:rPr lang="en-GB" sz="4000" u="sng" spc="-250" dirty="0">
                <a:solidFill>
                  <a:srgbClr val="99CCFF"/>
                </a:solidFill>
                <a:latin typeface="Congenial SemiBold" panose="02000503040000020004" pitchFamily="2" charset="0"/>
              </a:rPr>
              <a:t>t</a:t>
            </a:r>
            <a:r>
              <a:rPr lang="en-GB" sz="4000" spc="-250" dirty="0">
                <a:solidFill>
                  <a:srgbClr val="99CCFF"/>
                </a:solidFill>
                <a:latin typeface="Congenial SemiBold" panose="02000503040000020004" pitchFamily="2" charset="0"/>
              </a:rPr>
              <a:t>, </a:t>
            </a:r>
            <a:r>
              <a:rPr lang="en-GB" sz="4000" u="sng" spc="-250" dirty="0" err="1">
                <a:solidFill>
                  <a:srgbClr val="99CCFF"/>
                </a:solidFill>
                <a:latin typeface="Congenial SemiBold" panose="02000503040000020004" pitchFamily="2" charset="0"/>
              </a:rPr>
              <a:t>bh</a:t>
            </a:r>
            <a:r>
              <a:rPr lang="en-GB" sz="4000" spc="-250" dirty="0" err="1">
                <a:solidFill>
                  <a:srgbClr val="99CCFF"/>
                </a:solidFill>
                <a:latin typeface="Congenial SemiBold" panose="02000503040000020004" pitchFamily="2" charset="0"/>
              </a:rPr>
              <a:t>alley</a:t>
            </a:r>
            <a:r>
              <a:rPr lang="en-GB" sz="4000" spc="-250" dirty="0">
                <a:solidFill>
                  <a:srgbClr val="99CCFF"/>
                </a:solidFill>
                <a:latin typeface="Congenial SemiBold" panose="02000503040000020004" pitchFamily="2" charset="0"/>
              </a:rPr>
              <a:t> jan naanak jee, </a:t>
            </a:r>
            <a:br>
              <a:rPr lang="en-GB" sz="4000" spc="-25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jo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aa'veh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mey'rey</a:t>
            </a:r>
            <a:r>
              <a:rPr lang="en-GB" sz="4000" dirty="0">
                <a:solidFill>
                  <a:srgbClr val="99CCFF"/>
                </a:solidFill>
                <a:latin typeface="Congenial SemiBold" panose="02000503040000020004" pitchFamily="2" charset="0"/>
              </a:rPr>
              <a:t> har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ag'van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(4) </a:t>
            </a:r>
          </a:p>
        </p:txBody>
      </p:sp>
      <p:sp>
        <p:nvSpPr>
          <p:cNvPr id="112643" name="Text Box 3"/>
          <p:cNvSpPr txBox="1">
            <a:spLocks noChangeArrowheads="1"/>
          </p:cNvSpPr>
          <p:nvPr/>
        </p:nvSpPr>
        <p:spPr bwMode="auto">
          <a:xfrm>
            <a:off x="-1" y="309224"/>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Bgq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Bgq</a:t>
            </a:r>
            <a:r>
              <a:rPr lang="en-GB" sz="5400" dirty="0">
                <a:solidFill>
                  <a:srgbClr val="FFFF99"/>
                </a:solidFill>
                <a:latin typeface="GurbaniWebThick" panose="04040607000000020004" pitchFamily="82" charset="0"/>
              </a:rPr>
              <a:t>  Bly </a:t>
            </a:r>
            <a:r>
              <a:rPr lang="en-GB" sz="5400" dirty="0" err="1">
                <a:solidFill>
                  <a:srgbClr val="FFFF99"/>
                </a:solidFill>
                <a:latin typeface="GurbaniWebThick" panose="04040607000000020004" pitchFamily="82" charset="0"/>
              </a:rPr>
              <a:t>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jo </a:t>
            </a:r>
            <a:r>
              <a:rPr lang="en-GB" sz="5400" dirty="0" err="1">
                <a:solidFill>
                  <a:srgbClr val="FFFF99"/>
                </a:solidFill>
                <a:latin typeface="GurbaniWebThick" panose="04040607000000020004" pitchFamily="82" charset="0"/>
              </a:rPr>
              <a:t>Bwvih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BgvMqw</a:t>
            </a:r>
            <a:r>
              <a:rPr lang="en-GB" sz="5400" dirty="0">
                <a:solidFill>
                  <a:srgbClr val="FFFF99"/>
                </a:solidFill>
                <a:latin typeface="GurbaniWebThick" panose="04040607000000020004" pitchFamily="82" charset="0"/>
              </a:rPr>
              <a:t> ]4]</a:t>
            </a:r>
          </a:p>
        </p:txBody>
      </p:sp>
      <p:sp>
        <p:nvSpPr>
          <p:cNvPr id="112644" name="Text Box 4"/>
          <p:cNvSpPr txBox="1">
            <a:spLocks noChangeArrowheads="1"/>
          </p:cNvSpPr>
          <p:nvPr/>
        </p:nvSpPr>
        <p:spPr bwMode="auto">
          <a:xfrm>
            <a:off x="-1" y="2090961"/>
            <a:ext cx="10159999"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Guru Ji says: those who show their love &amp; devotion &amp; please Vaheguru are blessed. ||4||</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0" y="4081636"/>
            <a:ext cx="10159999" cy="952500"/>
          </a:xfrm>
        </p:spPr>
        <p:txBody>
          <a:bodyPr/>
          <a:lstStyle/>
          <a:p>
            <a:pPr eaLnBrk="1" hangingPunct="1">
              <a:defRPr/>
            </a:pP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oo</a:t>
            </a:r>
            <a:r>
              <a:rPr lang="en-GB" sz="4000" spc="-150" baseline="30000" dirty="0">
                <a:solidFill>
                  <a:srgbClr val="FF0000"/>
                </a:solidFill>
                <a:latin typeface="Congenial SemiBold" panose="02000503040000020004" pitchFamily="2" charset="0"/>
              </a:rPr>
              <a:t>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aa</a:t>
            </a:r>
            <a:r>
              <a:rPr lang="en-GB" sz="4000" u="sng" spc="-150" dirty="0" err="1">
                <a:solidFill>
                  <a:srgbClr val="99CCFF"/>
                </a:solidFill>
                <a:latin typeface="Congenial SemiBold" panose="02000503040000020004" pitchFamily="2" charset="0"/>
              </a:rPr>
              <a:t>d</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pu’ra</a:t>
            </a:r>
            <a:r>
              <a:rPr lang="en-GB" sz="4000" u="sng" spc="-150" dirty="0" err="1">
                <a:solidFill>
                  <a:srgbClr val="99CCFF"/>
                </a:solidFill>
                <a:latin typeface="Congenial SemiBold" panose="02000503040000020004" pitchFamily="2" charset="0"/>
              </a:rPr>
              <a:t>kh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ap’ramm’par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kar’</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aa</a:t>
            </a:r>
            <a:r>
              <a:rPr lang="en-GB" sz="4000" spc="-150" dirty="0">
                <a:solidFill>
                  <a:srgbClr val="99CCFF"/>
                </a:solidFill>
                <a:latin typeface="Congenial SemiBold" panose="02000503040000020004" pitchFamily="2" charset="0"/>
              </a:rPr>
              <a:t> jee,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jey’vad</a:t>
            </a:r>
            <a:r>
              <a:rPr lang="en-GB" sz="4000" dirty="0">
                <a:solidFill>
                  <a:srgbClr val="99CCFF"/>
                </a:solidFill>
                <a:latin typeface="Congenial SemiBold" panose="02000503040000020004" pitchFamily="2" charset="0"/>
              </a:rPr>
              <a:t> avar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ko’ee</a:t>
            </a:r>
            <a:r>
              <a:rPr lang="en-GB" sz="4000" dirty="0">
                <a:solidFill>
                  <a:srgbClr val="99CCFF"/>
                </a:solidFill>
                <a:latin typeface="Congenial SemiBold" panose="02000503040000020004" pitchFamily="2" charset="0"/>
              </a:rPr>
              <a:t>. </a:t>
            </a:r>
          </a:p>
        </p:txBody>
      </p:sp>
      <p:sp>
        <p:nvSpPr>
          <p:cNvPr id="113667" name="Text Box 3"/>
          <p:cNvSpPr txBox="1">
            <a:spLocks noChangeArrowheads="1"/>
          </p:cNvSpPr>
          <p:nvPr/>
        </p:nvSpPr>
        <p:spPr bwMode="auto">
          <a:xfrm>
            <a:off x="0"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purKu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AprMpru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jyvfu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Avru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koeI</a:t>
            </a:r>
            <a:r>
              <a:rPr lang="en-GB" sz="5400" dirty="0">
                <a:solidFill>
                  <a:srgbClr val="FFFF99"/>
                </a:solidFill>
                <a:latin typeface="GurbaniWebThick" panose="04040607000000020004" pitchFamily="82" charset="0"/>
              </a:rPr>
              <a:t> ]</a:t>
            </a:r>
          </a:p>
        </p:txBody>
      </p:sp>
      <p:sp>
        <p:nvSpPr>
          <p:cNvPr id="11366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wonderful Creator! You existed from the very beginning &amp; no one is as Great as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3993232"/>
            <a:ext cx="10160000" cy="952500"/>
          </a:xfrm>
        </p:spPr>
        <p:txBody>
          <a:bodyPr/>
          <a:lstStyle/>
          <a:p>
            <a:pPr eaLnBrk="1" hangingPunct="1">
              <a:defRPr/>
            </a:pPr>
            <a:r>
              <a:rPr lang="en-GB" sz="4000" u="sng" spc="-200" dirty="0">
                <a:solidFill>
                  <a:srgbClr val="99CCFF"/>
                </a:solidFill>
                <a:latin typeface="Congenial SemiBold" panose="02000503040000020004" pitchFamily="2" charset="0"/>
              </a:rPr>
              <a:t>t</a:t>
            </a:r>
            <a:r>
              <a:rPr lang="en-GB" sz="4000" spc="-200" dirty="0">
                <a:solidFill>
                  <a:srgbClr val="99CCFF"/>
                </a:solidFill>
                <a:latin typeface="Congenial SemiBold" panose="02000503040000020004" pitchFamily="2" charset="0"/>
              </a:rPr>
              <a:t>oo</a:t>
            </a:r>
            <a:r>
              <a:rPr lang="en-GB" sz="4000" spc="-200" baseline="30000" dirty="0">
                <a:solidFill>
                  <a:srgbClr val="FF0000"/>
                </a:solidFill>
                <a:latin typeface="Congenial SemiBold" panose="02000503040000020004" pitchFamily="2" charset="0"/>
              </a:rPr>
              <a:t>n</a:t>
            </a:r>
            <a:r>
              <a:rPr lang="en-GB" sz="4000" spc="-200" dirty="0">
                <a:solidFill>
                  <a:srgbClr val="99CCFF"/>
                </a:solidFill>
                <a:latin typeface="Congenial SemiBold" panose="02000503040000020004" pitchFamily="2" charset="0"/>
              </a:rPr>
              <a:t> jug </a:t>
            </a:r>
            <a:r>
              <a:rPr lang="en-GB" sz="4000" spc="-200" dirty="0" err="1">
                <a:solidFill>
                  <a:srgbClr val="99CCFF"/>
                </a:solidFill>
                <a:latin typeface="Congenial SemiBold" panose="02000503040000020004" pitchFamily="2" charset="0"/>
              </a:rPr>
              <a:t>jug</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ey’ko</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sa</a:t>
            </a:r>
            <a:r>
              <a:rPr lang="en-GB" sz="4000" u="sng" spc="-200" dirty="0" err="1">
                <a:solidFill>
                  <a:srgbClr val="99CCFF"/>
                </a:solidFill>
                <a:latin typeface="Congenial SemiBold" panose="02000503040000020004" pitchFamily="2" charset="0"/>
              </a:rPr>
              <a:t>d</a:t>
            </a:r>
            <a:r>
              <a:rPr lang="en-GB" sz="4000" spc="-200" dirty="0" err="1">
                <a:solidFill>
                  <a:srgbClr val="99CCFF"/>
                </a:solidFill>
                <a:latin typeface="Congenial SemiBold" panose="02000503040000020004" pitchFamily="2" charset="0"/>
              </a:rPr>
              <a:t>aa</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sa</a:t>
            </a:r>
            <a:r>
              <a:rPr lang="en-GB" sz="4000" u="sng" spc="-200" dirty="0" err="1">
                <a:solidFill>
                  <a:srgbClr val="99CCFF"/>
                </a:solidFill>
                <a:latin typeface="Congenial SemiBold" panose="02000503040000020004" pitchFamily="2" charset="0"/>
              </a:rPr>
              <a:t>d</a:t>
            </a:r>
            <a:r>
              <a:rPr lang="en-GB" sz="4000" spc="-200" dirty="0" err="1">
                <a:solidFill>
                  <a:srgbClr val="99CCFF"/>
                </a:solidFill>
                <a:latin typeface="Congenial SemiBold" panose="02000503040000020004" pitchFamily="2" charset="0"/>
              </a:rPr>
              <a:t>aa</a:t>
            </a:r>
            <a:r>
              <a:rPr lang="en-GB" sz="4000" spc="-200" dirty="0">
                <a:solidFill>
                  <a:srgbClr val="99CCFF"/>
                </a:solidFill>
                <a:latin typeface="Congenial SemiBold" panose="02000503040000020004" pitchFamily="2" charset="0"/>
              </a:rPr>
              <a:t> </a:t>
            </a:r>
            <a:r>
              <a:rPr lang="en-GB" sz="4000" u="sng" spc="-200" dirty="0">
                <a:solidFill>
                  <a:srgbClr val="99CCFF"/>
                </a:solidFill>
                <a:latin typeface="Congenial SemiBold" panose="02000503040000020004" pitchFamily="2" charset="0"/>
              </a:rPr>
              <a:t>t</a:t>
            </a:r>
            <a:r>
              <a:rPr lang="en-GB" sz="4000" spc="-200" dirty="0">
                <a:solidFill>
                  <a:srgbClr val="99CCFF"/>
                </a:solidFill>
                <a:latin typeface="Congenial SemiBold" panose="02000503040000020004" pitchFamily="2" charset="0"/>
              </a:rPr>
              <a:t>oo</a:t>
            </a:r>
            <a:r>
              <a:rPr lang="en-GB" sz="4000" spc="-200" baseline="30000" dirty="0">
                <a:solidFill>
                  <a:srgbClr val="FF0000"/>
                </a:solidFill>
                <a:latin typeface="Congenial SemiBold" panose="02000503040000020004" pitchFamily="2" charset="0"/>
              </a:rPr>
              <a:t>n</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ey’ko</a:t>
            </a:r>
            <a:r>
              <a:rPr lang="en-GB" sz="4000" spc="-2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FF0000"/>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nih’</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so’ee</a:t>
            </a:r>
            <a:r>
              <a:rPr lang="en-GB" sz="4000" dirty="0">
                <a:solidFill>
                  <a:srgbClr val="99CCFF"/>
                </a:solidFill>
                <a:latin typeface="Congenial SemiBold" panose="02000503040000020004" pitchFamily="2" charset="0"/>
              </a:rPr>
              <a:t>. </a:t>
            </a:r>
          </a:p>
        </p:txBody>
      </p:sp>
      <p:sp>
        <p:nvSpPr>
          <p:cNvPr id="11469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qUM jugu </a:t>
            </a:r>
            <a:r>
              <a:rPr lang="en-GB" sz="5400" dirty="0" err="1">
                <a:solidFill>
                  <a:srgbClr val="FFFF99"/>
                </a:solidFill>
                <a:latin typeface="GurbaniWebThick" panose="04040607000000020004" pitchFamily="82" charset="0"/>
              </a:rPr>
              <a:t>jugu</a:t>
            </a:r>
            <a:r>
              <a:rPr lang="en-GB" sz="5400" dirty="0">
                <a:solidFill>
                  <a:srgbClr val="FFFF99"/>
                </a:solidFill>
                <a:latin typeface="GurbaniWebThick" panose="04040607000000020004" pitchFamily="82" charset="0"/>
              </a:rPr>
              <a:t> eyko  sdw </a:t>
            </a:r>
            <a:r>
              <a:rPr lang="en-GB" sz="5400" dirty="0" err="1">
                <a:solidFill>
                  <a:srgbClr val="FFFF99"/>
                </a:solidFill>
                <a:latin typeface="GurbaniWebThick" panose="04040607000000020004" pitchFamily="82" charset="0"/>
              </a:rPr>
              <a:t>sdw</a:t>
            </a:r>
            <a:r>
              <a:rPr lang="en-GB" sz="5400" dirty="0">
                <a:solidFill>
                  <a:srgbClr val="FFFF99"/>
                </a:solidFill>
                <a:latin typeface="GurbaniWebThick" panose="04040607000000020004" pitchFamily="82" charset="0"/>
              </a:rPr>
              <a:t> qUM eyko jI </a:t>
            </a:r>
          </a:p>
          <a:p>
            <a:pPr algn="ctr">
              <a:defRPr/>
            </a:pPr>
            <a:r>
              <a:rPr lang="en-GB" sz="5400" dirty="0">
                <a:solidFill>
                  <a:srgbClr val="FFFF99"/>
                </a:solidFill>
                <a:latin typeface="GurbaniWebThick" panose="04040607000000020004" pitchFamily="82" charset="0"/>
              </a:rPr>
              <a:t>qUM inhclu krqw soeI ]</a:t>
            </a:r>
          </a:p>
        </p:txBody>
      </p:sp>
      <p:sp>
        <p:nvSpPr>
          <p:cNvPr id="114692" name="Text Box 4"/>
          <p:cNvSpPr txBox="1">
            <a:spLocks noChangeArrowheads="1"/>
          </p:cNvSpPr>
          <p:nvPr/>
        </p:nvSpPr>
        <p:spPr bwMode="auto">
          <a:xfrm>
            <a:off x="1" y="220942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Throughout time You are always the One &amp; same. You are the unshakeable Creator.</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1117" y="4065240"/>
            <a:ext cx="10138883" cy="952500"/>
          </a:xfrm>
        </p:spPr>
        <p:txBody>
          <a:bodyPr/>
          <a:lstStyle/>
          <a:p>
            <a:pPr eaLnBrk="1" hangingPunct="1">
              <a:defRPr/>
            </a:pP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aa’vai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so'ee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var’</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ai</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FF0000"/>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kar'eh</a:t>
            </a:r>
            <a:r>
              <a:rPr lang="en-GB" sz="4000" dirty="0">
                <a:solidFill>
                  <a:srgbClr val="99CCFF"/>
                </a:solidFill>
                <a:latin typeface="Congenial SemiBold" panose="02000503040000020004" pitchFamily="2" charset="0"/>
              </a:rPr>
              <a:t> su </a:t>
            </a:r>
            <a:r>
              <a:rPr lang="en-GB" sz="4000" dirty="0" err="1">
                <a:solidFill>
                  <a:srgbClr val="99CCFF"/>
                </a:solidFill>
                <a:latin typeface="Congenial SemiBold" panose="02000503040000020004" pitchFamily="2" charset="0"/>
              </a:rPr>
              <a:t>ho'ee</a:t>
            </a:r>
            <a:r>
              <a:rPr lang="en-GB" sz="4000" dirty="0">
                <a:solidFill>
                  <a:srgbClr val="99CCFF"/>
                </a:solidFill>
                <a:latin typeface="Congenial SemiBold" panose="02000503040000020004" pitchFamily="2" charset="0"/>
              </a:rPr>
              <a:t>. </a:t>
            </a:r>
          </a:p>
        </p:txBody>
      </p:sp>
      <p:sp>
        <p:nvSpPr>
          <p:cNvPr id="115715" name="Text Box 3"/>
          <p:cNvSpPr txBox="1">
            <a:spLocks noChangeArrowheads="1"/>
          </p:cNvSpPr>
          <p:nvPr/>
        </p:nvSpPr>
        <p:spPr bwMode="auto">
          <a:xfrm>
            <a:off x="615504" y="309224"/>
            <a:ext cx="8890001"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quDu Awpy BwvY  soeI vrqY jI </a:t>
            </a:r>
          </a:p>
          <a:p>
            <a:pPr algn="ctr">
              <a:defRPr/>
            </a:pPr>
            <a:r>
              <a:rPr lang="en-GB" sz="5400" dirty="0">
                <a:solidFill>
                  <a:srgbClr val="FFFF99"/>
                </a:solidFill>
                <a:latin typeface="GurbaniWebThick" panose="04040607000000020004" pitchFamily="82" charset="0"/>
              </a:rPr>
              <a:t>qUM Awpy krih su hoeI ]</a:t>
            </a:r>
          </a:p>
        </p:txBody>
      </p:sp>
      <p:sp>
        <p:nvSpPr>
          <p:cNvPr id="115716" name="Text Box 4"/>
          <p:cNvSpPr txBox="1">
            <a:spLocks noChangeArrowheads="1"/>
          </p:cNvSpPr>
          <p:nvPr/>
        </p:nvSpPr>
        <p:spPr bwMode="auto">
          <a:xfrm>
            <a:off x="21117" y="2243688"/>
            <a:ext cx="10138883"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Whatever pleases You happens. That alone happens whatever You cause to happen.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0" y="3937620"/>
            <a:ext cx="10159999" cy="952500"/>
          </a:xfrm>
        </p:spPr>
        <p:txBody>
          <a:bodyPr/>
          <a:lstStyle/>
          <a:p>
            <a:pPr eaLnBrk="1" hangingPunct="1">
              <a:defRPr/>
            </a:pP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sris’tt</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u’paaee</a:t>
            </a:r>
            <a:r>
              <a:rPr lang="en-GB" sz="4000" dirty="0">
                <a:solidFill>
                  <a:srgbClr val="99CCFF"/>
                </a:solidFill>
                <a:latin typeface="Congenial SemiBold" panose="02000503040000020004" pitchFamily="2" charset="0"/>
              </a:rPr>
              <a:t> jee,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siraj</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go’ee</a:t>
            </a:r>
            <a:r>
              <a:rPr lang="en-GB" sz="4000" dirty="0">
                <a:solidFill>
                  <a:srgbClr val="99CCFF"/>
                </a:solidFill>
                <a:latin typeface="Congenial SemiBold" panose="02000503040000020004" pitchFamily="2" charset="0"/>
              </a:rPr>
              <a:t>. </a:t>
            </a:r>
          </a:p>
        </p:txBody>
      </p:sp>
      <p:sp>
        <p:nvSpPr>
          <p:cNvPr id="116739" name="Text Box 3"/>
          <p:cNvSpPr txBox="1">
            <a:spLocks noChangeArrowheads="1"/>
          </p:cNvSpPr>
          <p:nvPr/>
        </p:nvSpPr>
        <p:spPr bwMode="auto">
          <a:xfrm>
            <a:off x="0"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isRsit</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aupweI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isrij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goeI</a:t>
            </a:r>
            <a:r>
              <a:rPr lang="en-GB" sz="5400" dirty="0">
                <a:solidFill>
                  <a:srgbClr val="FFFF99"/>
                </a:solidFill>
                <a:latin typeface="GurbaniWebThick" panose="04040607000000020004" pitchFamily="82" charset="0"/>
              </a:rPr>
              <a:t> ]</a:t>
            </a:r>
          </a:p>
        </p:txBody>
      </p:sp>
      <p:sp>
        <p:nvSpPr>
          <p:cNvPr id="11674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Yourself created all the universe &amp; You Yourself shall take it away.</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0" y="4009628"/>
            <a:ext cx="10160000" cy="952500"/>
          </a:xfrm>
        </p:spPr>
        <p:txBody>
          <a:bodyPr/>
          <a:lstStyle/>
          <a:p>
            <a:pPr eaLnBrk="1" hangingPunct="1">
              <a:defRPr/>
            </a:pPr>
            <a:r>
              <a:rPr lang="fi-FI" sz="4000" dirty="0">
                <a:solidFill>
                  <a:srgbClr val="99CCFF"/>
                </a:solidFill>
                <a:latin typeface="Congenial SemiBold" panose="02000503040000020004" pitchFamily="2" charset="0"/>
              </a:rPr>
              <a:t>jan naa'nak guN gaa'vai kar'</a:t>
            </a:r>
            <a:r>
              <a:rPr lang="fi-FI" sz="4000" u="sng" dirty="0">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a:t>
            </a:r>
            <a:r>
              <a:rPr lang="fi-FI" sz="4000" dirty="0">
                <a:solidFill>
                  <a:srgbClr val="99CCFF"/>
                </a:solidFill>
                <a:latin typeface="Congenial SemiBold" panose="02000503040000020004" pitchFamily="2" charset="0"/>
              </a:rPr>
              <a:t> k</a:t>
            </a:r>
            <a:r>
              <a:rPr lang="en-GB" sz="4000" dirty="0" err="1">
                <a:solidFill>
                  <a:srgbClr val="99CCFF"/>
                </a:solidFill>
                <a:latin typeface="Congenial SemiBold" panose="02000503040000020004" pitchFamily="2" charset="0"/>
              </a:rPr>
              <a:t>ey</a:t>
            </a:r>
            <a:r>
              <a:rPr lang="fi-FI" sz="4000" dirty="0">
                <a:solidFill>
                  <a:srgbClr val="99CCFF"/>
                </a:solidFill>
                <a:latin typeface="Congenial SemiBold" panose="02000503040000020004" pitchFamily="2" charset="0"/>
              </a:rPr>
              <a:t> jee,</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 jo sa</a:t>
            </a:r>
            <a:r>
              <a:rPr lang="fi-FI" sz="4000" u="sng" dirty="0">
                <a:solidFill>
                  <a:srgbClr val="99CCFF"/>
                </a:solidFill>
                <a:latin typeface="Congenial SemiBold" panose="02000503040000020004" pitchFamily="2" charset="0"/>
              </a:rPr>
              <a:t>bh</a:t>
            </a:r>
            <a:r>
              <a:rPr lang="fi-FI" sz="4000" dirty="0">
                <a:solidFill>
                  <a:srgbClr val="99CCFF"/>
                </a:solidFill>
                <a:latin typeface="Congenial SemiBold" panose="02000503040000020004" pitchFamily="2" charset="0"/>
              </a:rPr>
              <a:t>'sai kaa jaa'Noee. (5)(1) </a:t>
            </a:r>
            <a:endParaRPr lang="en-GB" sz="4000" dirty="0">
              <a:solidFill>
                <a:srgbClr val="99CCFF"/>
              </a:solidFill>
              <a:latin typeface="Congenial SemiBold" panose="02000503040000020004" pitchFamily="2" charset="0"/>
            </a:endParaRPr>
          </a:p>
        </p:txBody>
      </p:sp>
      <p:sp>
        <p:nvSpPr>
          <p:cNvPr id="117763" name="Text Box 3"/>
          <p:cNvSpPr txBox="1">
            <a:spLocks noChangeArrowheads="1"/>
          </p:cNvSpPr>
          <p:nvPr/>
        </p:nvSpPr>
        <p:spPr bwMode="auto">
          <a:xfrm>
            <a:off x="0" y="211667"/>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gwvY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jo </a:t>
            </a:r>
            <a:r>
              <a:rPr lang="en-GB" sz="5400" dirty="0" err="1">
                <a:solidFill>
                  <a:srgbClr val="FFFF99"/>
                </a:solidFill>
                <a:latin typeface="GurbaniWebThick" panose="04040607000000020004" pitchFamily="82" charset="0"/>
              </a:rPr>
              <a:t>sBsY</a:t>
            </a:r>
            <a:r>
              <a:rPr lang="en-GB" sz="5400" dirty="0">
                <a:solidFill>
                  <a:srgbClr val="FFFF99"/>
                </a:solidFill>
                <a:latin typeface="GurbaniWebThick" panose="04040607000000020004" pitchFamily="82" charset="0"/>
              </a:rPr>
              <a:t> kw </a:t>
            </a:r>
            <a:r>
              <a:rPr lang="en-GB" sz="5400" dirty="0" err="1">
                <a:solidFill>
                  <a:srgbClr val="FFFF99"/>
                </a:solidFill>
                <a:latin typeface="GurbaniWebThick" panose="04040607000000020004" pitchFamily="82" charset="0"/>
              </a:rPr>
              <a:t>jwxoeI</a:t>
            </a:r>
            <a:r>
              <a:rPr lang="en-GB" sz="5400" dirty="0">
                <a:solidFill>
                  <a:srgbClr val="FFFF99"/>
                </a:solidFill>
                <a:latin typeface="GurbaniWebThick" panose="04040607000000020004" pitchFamily="82" charset="0"/>
              </a:rPr>
              <a:t> ]5]1]</a:t>
            </a:r>
          </a:p>
        </p:txBody>
      </p:sp>
      <p:sp>
        <p:nvSpPr>
          <p:cNvPr id="117764" name="Text Box 4"/>
          <p:cNvSpPr txBox="1">
            <a:spLocks noChangeArrowheads="1"/>
          </p:cNvSpPr>
          <p:nvPr/>
        </p:nvSpPr>
        <p:spPr bwMode="auto">
          <a:xfrm>
            <a:off x="0" y="1921396"/>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Guru Ji says: Sing the Creator’s Praises who knows everything about everyone. ||5||1||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0" y="4065240"/>
            <a:ext cx="10160000" cy="952500"/>
          </a:xfrm>
        </p:spPr>
        <p:txBody>
          <a:bodyPr/>
          <a:lstStyle/>
          <a:p>
            <a:pPr eaLnBrk="1" hangingPunct="1">
              <a:defRPr/>
            </a:pP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chau'</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endParaRPr lang="en-GB" sz="4000" dirty="0">
              <a:solidFill>
                <a:srgbClr val="99CCFF"/>
              </a:solidFill>
              <a:latin typeface="Congenial SemiBold" panose="02000503040000020004" pitchFamily="2" charset="0"/>
            </a:endParaRPr>
          </a:p>
        </p:txBody>
      </p:sp>
      <p:sp>
        <p:nvSpPr>
          <p:cNvPr id="118787" name="Text Box 3"/>
          <p:cNvSpPr txBox="1">
            <a:spLocks noChangeArrowheads="1"/>
          </p:cNvSpPr>
          <p:nvPr/>
        </p:nvSpPr>
        <p:spPr bwMode="auto">
          <a:xfrm>
            <a:off x="0" y="494010"/>
            <a:ext cx="10160000" cy="923330"/>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Awsw mhlw 4 ]</a:t>
            </a:r>
          </a:p>
        </p:txBody>
      </p:sp>
      <p:sp>
        <p:nvSpPr>
          <p:cNvPr id="118788" name="Text Box 4"/>
          <p:cNvSpPr txBox="1">
            <a:spLocks noChangeArrowheads="1"/>
          </p:cNvSpPr>
          <p:nvPr/>
        </p:nvSpPr>
        <p:spPr bwMode="auto">
          <a:xfrm>
            <a:off x="0" y="1968503"/>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Written in </a:t>
            </a:r>
            <a:r>
              <a:rPr lang="en-GB" sz="3800" i="1" dirty="0">
                <a:solidFill>
                  <a:schemeClr val="bg1"/>
                </a:solidFill>
                <a:effectLst>
                  <a:outerShdw blurRad="38100" dist="38100" dir="2700000" algn="tl">
                    <a:srgbClr val="000000"/>
                  </a:outerShdw>
                </a:effectLst>
                <a:latin typeface="Congenial Black" panose="02000503040000020004" pitchFamily="2" charset="0"/>
              </a:rPr>
              <a:t>Aasaa </a:t>
            </a:r>
            <a:r>
              <a:rPr lang="en-GB" sz="3800" dirty="0">
                <a:solidFill>
                  <a:schemeClr val="bg1"/>
                </a:solidFill>
                <a:effectLst>
                  <a:outerShdw blurRad="38100" dist="38100" dir="2700000" algn="tl">
                    <a:srgbClr val="000000"/>
                  </a:outerShdw>
                </a:effectLst>
                <a:latin typeface="Congenial Black" panose="02000503040000020004" pitchFamily="2" charset="0"/>
              </a:rPr>
              <a:t>(mood of hope)</a:t>
            </a:r>
          </a:p>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by the Fourth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0" y="4137248"/>
            <a:ext cx="10160000" cy="952500"/>
          </a:xfrm>
        </p:spPr>
        <p:txBody>
          <a:bodyPr/>
          <a:lstStyle/>
          <a:p>
            <a:pPr eaLnBrk="1" hangingPunct="1">
              <a:defRPr/>
            </a:pP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oo</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kar</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 sa</a:t>
            </a:r>
            <a:r>
              <a:rPr lang="fi-FI" sz="4000" u="sng" dirty="0">
                <a:solidFill>
                  <a:srgbClr val="99CCFF"/>
                </a:solidFill>
                <a:latin typeface="Congenial SemiBold" panose="02000503040000020004" pitchFamily="2" charset="0"/>
              </a:rPr>
              <a:t>ch</a:t>
            </a:r>
            <a:r>
              <a:rPr lang="fi-FI" sz="4000" dirty="0">
                <a:solidFill>
                  <a:srgbClr val="99CCFF"/>
                </a:solidFill>
                <a:latin typeface="Congenial SemiBold" panose="02000503040000020004" pitchFamily="2" charset="0"/>
              </a:rPr>
              <a:t>'</a:t>
            </a:r>
            <a:r>
              <a:rPr lang="fi-FI" sz="4000" u="sng" dirty="0">
                <a:solidFill>
                  <a:srgbClr val="99CCFF"/>
                </a:solidFill>
                <a:latin typeface="Congenial SemiBold" panose="02000503040000020004" pitchFamily="2" charset="0"/>
              </a:rPr>
              <a:t>y</a:t>
            </a:r>
            <a:r>
              <a:rPr lang="fi-FI" sz="4000" dirty="0">
                <a:solidFill>
                  <a:srgbClr val="99CCFF"/>
                </a:solidFill>
                <a:latin typeface="Congenial SemiBold" panose="02000503040000020004" pitchFamily="2" charset="0"/>
              </a:rPr>
              <a:t>aar, mai</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'daa saa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'ee.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jo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au </a:t>
            </a:r>
            <a:r>
              <a:rPr lang="fi-FI" sz="4000" u="sng" dirty="0">
                <a:solidFill>
                  <a:srgbClr val="99CCFF"/>
                </a:solidFill>
                <a:latin typeface="Congenial SemiBold" panose="02000503040000020004" pitchFamily="2" charset="0"/>
              </a:rPr>
              <a:t>bh</a:t>
            </a:r>
            <a:r>
              <a:rPr lang="fi-FI" sz="4000" dirty="0">
                <a:solidFill>
                  <a:srgbClr val="99CCFF"/>
                </a:solidFill>
                <a:latin typeface="Congenial SemiBold" panose="02000503040000020004" pitchFamily="2" charset="0"/>
              </a:rPr>
              <a:t>aavai  soee </a:t>
            </a:r>
            <a:r>
              <a:rPr lang="fi-FI" sz="4000" u="sng" dirty="0">
                <a:solidFill>
                  <a:srgbClr val="99CCFF"/>
                </a:solidFill>
                <a:latin typeface="Congenial SemiBold" panose="02000503040000020004" pitchFamily="2" charset="0"/>
              </a:rPr>
              <a:t>th</a:t>
            </a:r>
            <a:r>
              <a:rPr lang="fi-FI" sz="4000" dirty="0">
                <a:solidFill>
                  <a:srgbClr val="99CCFF"/>
                </a:solidFill>
                <a:latin typeface="Congenial SemiBold" panose="02000503040000020004" pitchFamily="2" charset="0"/>
              </a:rPr>
              <a:t>eesee; </a:t>
            </a:r>
            <a:br>
              <a:rPr lang="fi-FI" sz="400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jo </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oo</a:t>
            </a:r>
            <a:r>
              <a:rPr lang="fi-FI" sz="4000" spc="-150" baseline="30000" dirty="0">
                <a:solidFill>
                  <a:srgbClr val="99CCFF"/>
                </a:solidFill>
                <a:latin typeface="Congenial SemiBold" panose="02000503040000020004" pitchFamily="2" charset="0"/>
              </a:rPr>
              <a:t>n</a:t>
            </a:r>
            <a:r>
              <a:rPr lang="fi-FI" sz="4000" spc="-150" dirty="0">
                <a:solidFill>
                  <a:srgbClr val="99CCFF"/>
                </a:solidFill>
                <a:latin typeface="Congenial SemiBold" panose="02000503040000020004" pitchFamily="2" charset="0"/>
              </a:rPr>
              <a:t> </a:t>
            </a:r>
            <a:r>
              <a:rPr lang="fi-FI" sz="4000" u="sng" spc="-150" dirty="0">
                <a:solidFill>
                  <a:srgbClr val="99CCFF"/>
                </a:solidFill>
                <a:latin typeface="Congenial SemiBold" panose="02000503040000020004" pitchFamily="2" charset="0"/>
              </a:rPr>
              <a:t>d</a:t>
            </a:r>
            <a:r>
              <a:rPr lang="fi-FI" sz="4000" spc="-150" dirty="0">
                <a:solidFill>
                  <a:srgbClr val="99CCFF"/>
                </a:solidFill>
                <a:latin typeface="Congenial SemiBold" panose="02000503040000020004" pitchFamily="2" charset="0"/>
              </a:rPr>
              <a:t>eh, so'ee hau paa'ee. (1) rahaa'o. </a:t>
            </a:r>
            <a:endParaRPr lang="en-GB" sz="4000" spc="-150" dirty="0">
              <a:solidFill>
                <a:srgbClr val="99CCFF"/>
              </a:solidFill>
              <a:latin typeface="Congenial SemiBold" panose="02000503040000020004" pitchFamily="2" charset="0"/>
            </a:endParaRPr>
          </a:p>
        </p:txBody>
      </p:sp>
      <p:sp>
        <p:nvSpPr>
          <p:cNvPr id="120835" name="Text Box 3"/>
          <p:cNvSpPr txBox="1">
            <a:spLocks noChangeArrowheads="1"/>
          </p:cNvSpPr>
          <p:nvPr/>
        </p:nvSpPr>
        <p:spPr bwMode="auto">
          <a:xfrm>
            <a:off x="0" y="251128"/>
            <a:ext cx="10160000" cy="1661993"/>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qUM krqw </a:t>
            </a:r>
            <a:r>
              <a:rPr lang="en-GB" sz="5400" dirty="0" err="1">
                <a:solidFill>
                  <a:srgbClr val="FFFF99"/>
                </a:solidFill>
                <a:latin typeface="GurbaniWebThick" panose="04040607000000020004" pitchFamily="82" charset="0"/>
              </a:rPr>
              <a:t>sicAwru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mYfw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sWeI</a:t>
            </a:r>
            <a:r>
              <a:rPr lang="en-GB" sz="5400" dirty="0">
                <a:solidFill>
                  <a:srgbClr val="FFFF99"/>
                </a:solidFill>
                <a:latin typeface="GurbaniWebThick" panose="04040607000000020004" pitchFamily="82" charset="0"/>
              </a:rPr>
              <a:t> ]</a:t>
            </a:r>
            <a:r>
              <a:rPr lang="en-GB" sz="4400" dirty="0">
                <a:solidFill>
                  <a:srgbClr val="FFFF99"/>
                </a:solidFill>
                <a:latin typeface="GurbaniWebThick" panose="04040607000000020004" pitchFamily="82" charset="0"/>
              </a:rPr>
              <a:t> </a:t>
            </a:r>
          </a:p>
          <a:p>
            <a:pPr algn="ctr">
              <a:defRPr/>
            </a:pPr>
            <a:r>
              <a:rPr lang="en-GB" sz="4800" spc="-350" dirty="0">
                <a:solidFill>
                  <a:srgbClr val="FFFF99"/>
                </a:solidFill>
                <a:latin typeface="GurbaniWebThick" panose="04040607000000020004" pitchFamily="82" charset="0"/>
              </a:rPr>
              <a:t>jo </a:t>
            </a:r>
            <a:r>
              <a:rPr lang="en-GB" sz="4800" spc="-350" dirty="0" err="1">
                <a:solidFill>
                  <a:srgbClr val="FFFF99"/>
                </a:solidFill>
                <a:latin typeface="GurbaniWebThick" panose="04040607000000020004" pitchFamily="82" charset="0"/>
              </a:rPr>
              <a:t>qau</a:t>
            </a:r>
            <a:r>
              <a:rPr lang="en-GB" sz="4800" spc="-350" dirty="0">
                <a:solidFill>
                  <a:srgbClr val="FFFF99"/>
                </a:solidFill>
                <a:latin typeface="GurbaniWebThick" panose="04040607000000020004" pitchFamily="82" charset="0"/>
              </a:rPr>
              <a:t> </a:t>
            </a:r>
            <a:r>
              <a:rPr lang="en-GB" sz="4800" spc="-350" dirty="0" err="1">
                <a:solidFill>
                  <a:srgbClr val="FFFF99"/>
                </a:solidFill>
                <a:latin typeface="GurbaniWebThick" panose="04040607000000020004" pitchFamily="82" charset="0"/>
              </a:rPr>
              <a:t>BwvY</a:t>
            </a:r>
            <a:r>
              <a:rPr lang="en-GB" sz="4800" spc="-350" dirty="0">
                <a:solidFill>
                  <a:srgbClr val="FFFF99"/>
                </a:solidFill>
                <a:latin typeface="GurbaniWebThick" panose="04040607000000020004" pitchFamily="82" charset="0"/>
              </a:rPr>
              <a:t> </a:t>
            </a:r>
            <a:r>
              <a:rPr lang="en-GB" sz="4800" spc="-350" dirty="0" err="1">
                <a:solidFill>
                  <a:srgbClr val="FFFF99"/>
                </a:solidFill>
                <a:latin typeface="GurbaniWebThick" panose="04040607000000020004" pitchFamily="82" charset="0"/>
              </a:rPr>
              <a:t>soeI</a:t>
            </a:r>
            <a:r>
              <a:rPr lang="en-GB" sz="4800" spc="-350" dirty="0">
                <a:solidFill>
                  <a:srgbClr val="FFFF99"/>
                </a:solidFill>
                <a:latin typeface="GurbaniWebThick" panose="04040607000000020004" pitchFamily="82" charset="0"/>
              </a:rPr>
              <a:t> </a:t>
            </a:r>
            <a:r>
              <a:rPr lang="en-GB" sz="4800" spc="-350" dirty="0" err="1">
                <a:solidFill>
                  <a:srgbClr val="FFFF99"/>
                </a:solidFill>
                <a:latin typeface="GurbaniWebThick" panose="04040607000000020004" pitchFamily="82" charset="0"/>
              </a:rPr>
              <a:t>QIsI</a:t>
            </a:r>
            <a:r>
              <a:rPr lang="en-GB" sz="4400" spc="-350" dirty="0">
                <a:solidFill>
                  <a:schemeClr val="bg1">
                    <a:lumMod val="50000"/>
                  </a:schemeClr>
                </a:solidFill>
                <a:latin typeface="GurbaniWebThick" panose="04040607000000020004" pitchFamily="82" charset="0"/>
              </a:rPr>
              <a:t> </a:t>
            </a:r>
            <a:r>
              <a:rPr lang="en-GB" sz="4000" spc="-350" dirty="0">
                <a:solidFill>
                  <a:schemeClr val="bg1">
                    <a:lumMod val="50000"/>
                  </a:schemeClr>
                </a:solidFill>
                <a:latin typeface="GurbaniWebThick" panose="04040607000000020004" pitchFamily="82" charset="0"/>
              </a:rPr>
              <a:t> </a:t>
            </a:r>
            <a:r>
              <a:rPr lang="en-GB" sz="4800" spc="-350" dirty="0">
                <a:solidFill>
                  <a:srgbClr val="FFFF99"/>
                </a:solidFill>
                <a:latin typeface="GurbaniWebThick" panose="04040607000000020004" pitchFamily="82" charset="0"/>
              </a:rPr>
              <a:t>jo </a:t>
            </a:r>
            <a:r>
              <a:rPr lang="en-GB" sz="4800" spc="-350" dirty="0" err="1">
                <a:solidFill>
                  <a:srgbClr val="FFFF99"/>
                </a:solidFill>
                <a:latin typeface="GurbaniWebThick" panose="04040607000000020004" pitchFamily="82" charset="0"/>
              </a:rPr>
              <a:t>qUM</a:t>
            </a:r>
            <a:r>
              <a:rPr lang="en-GB" sz="4800" spc="-350" dirty="0">
                <a:solidFill>
                  <a:srgbClr val="FFFF99"/>
                </a:solidFill>
                <a:latin typeface="GurbaniWebThick" panose="04040607000000020004" pitchFamily="82" charset="0"/>
              </a:rPr>
              <a:t> </a:t>
            </a:r>
            <a:r>
              <a:rPr lang="en-GB" sz="4800" spc="-350" dirty="0" err="1">
                <a:solidFill>
                  <a:srgbClr val="FFFF99"/>
                </a:solidFill>
                <a:latin typeface="GurbaniWebThick" panose="04040607000000020004" pitchFamily="82" charset="0"/>
              </a:rPr>
              <a:t>dyih</a:t>
            </a:r>
            <a:r>
              <a:rPr lang="en-GB" sz="3600" spc="-350" dirty="0">
                <a:solidFill>
                  <a:schemeClr val="bg1">
                    <a:lumMod val="50000"/>
                  </a:schemeClr>
                </a:solidFill>
                <a:latin typeface="GurbaniWebThick" panose="04040607000000020004" pitchFamily="82" charset="0"/>
              </a:rPr>
              <a:t> </a:t>
            </a:r>
            <a:r>
              <a:rPr lang="en-GB" sz="4800" spc="-350" dirty="0" err="1">
                <a:solidFill>
                  <a:srgbClr val="FFFF99"/>
                </a:solidFill>
                <a:latin typeface="GurbaniWebThick" panose="04040607000000020004" pitchFamily="82" charset="0"/>
              </a:rPr>
              <a:t>soeI</a:t>
            </a:r>
            <a:r>
              <a:rPr lang="en-GB" sz="4800" spc="-350" dirty="0">
                <a:solidFill>
                  <a:srgbClr val="FFFF99"/>
                </a:solidFill>
                <a:latin typeface="GurbaniWebThick" panose="04040607000000020004" pitchFamily="82" charset="0"/>
              </a:rPr>
              <a:t> hau pweI</a:t>
            </a:r>
            <a:r>
              <a:rPr lang="en-GB" sz="2000" spc="-350" dirty="0">
                <a:solidFill>
                  <a:srgbClr val="FFFF99"/>
                </a:solidFill>
                <a:latin typeface="GurbaniWebThick" panose="04040607000000020004" pitchFamily="82" charset="0"/>
              </a:rPr>
              <a:t> </a:t>
            </a:r>
            <a:r>
              <a:rPr lang="en-GB" spc="-350" dirty="0">
                <a:solidFill>
                  <a:srgbClr val="FFFF99"/>
                </a:solidFill>
                <a:latin typeface="GurbaniWebThick" panose="04040607000000020004" pitchFamily="82" charset="0"/>
              </a:rPr>
              <a:t>]1]</a:t>
            </a:r>
            <a:r>
              <a:rPr lang="en-GB" sz="2000" spc="-350" dirty="0">
                <a:solidFill>
                  <a:srgbClr val="FFFF99"/>
                </a:solidFill>
                <a:latin typeface="GurbaniWebThick" panose="04040607000000020004" pitchFamily="82" charset="0"/>
              </a:rPr>
              <a:t> </a:t>
            </a:r>
            <a:r>
              <a:rPr lang="en-GB" sz="4400" spc="-350" dirty="0">
                <a:solidFill>
                  <a:srgbClr val="FFFF99"/>
                </a:solidFill>
                <a:latin typeface="GurbaniWebThick" panose="04040607000000020004" pitchFamily="82" charset="0"/>
              </a:rPr>
              <a:t>rhwau</a:t>
            </a:r>
            <a:r>
              <a:rPr lang="en-GB" sz="2000" spc="-350" dirty="0">
                <a:solidFill>
                  <a:srgbClr val="FFFF99"/>
                </a:solidFill>
                <a:latin typeface="GurbaniWebThick" panose="04040607000000020004" pitchFamily="82" charset="0"/>
              </a:rPr>
              <a:t> ]</a:t>
            </a:r>
            <a:endParaRPr lang="en-GB" sz="4400" spc="-350" dirty="0">
              <a:solidFill>
                <a:srgbClr val="FFFF99"/>
              </a:solidFill>
              <a:latin typeface="GurbaniWebThick" panose="04040607000000020004" pitchFamily="82" charset="0"/>
            </a:endParaRPr>
          </a:p>
        </p:txBody>
      </p:sp>
      <p:sp>
        <p:nvSpPr>
          <p:cNvPr id="120836" name="Text Box 4"/>
          <p:cNvSpPr txBox="1">
            <a:spLocks noChangeArrowheads="1"/>
          </p:cNvSpPr>
          <p:nvPr/>
        </p:nvSpPr>
        <p:spPr bwMode="auto">
          <a:xfrm>
            <a:off x="0" y="1874937"/>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are my Creator &amp; Master. Whatever </a:t>
            </a:r>
            <a:r>
              <a:rPr lang="en-GB" sz="3800" spc="-70" dirty="0">
                <a:solidFill>
                  <a:schemeClr val="bg1"/>
                </a:solidFill>
                <a:effectLst>
                  <a:outerShdw blurRad="38100" dist="38100" dir="2700000" algn="tl">
                    <a:srgbClr val="000000"/>
                  </a:outerShdw>
                </a:effectLst>
                <a:latin typeface="Congenial Black" panose="02000503040000020004" pitchFamily="2" charset="0"/>
              </a:rPr>
              <a:t>pleases You happens &amp; we get what You give. </a:t>
            </a:r>
            <a:r>
              <a:rPr lang="en-GB" sz="3600" dirty="0">
                <a:solidFill>
                  <a:schemeClr val="bg1"/>
                </a:solidFill>
                <a:effectLst>
                  <a:outerShdw blurRad="38100" dist="38100" dir="2700000" algn="tl">
                    <a:srgbClr val="000000"/>
                  </a:outerShdw>
                </a:effectLst>
                <a:latin typeface="Congenial Black" panose="02000503040000020004" pitchFamily="2" charset="0"/>
              </a:rPr>
              <a:t>||1||Pause||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0" y="4081636"/>
            <a:ext cx="10160000" cy="952500"/>
          </a:xfrm>
        </p:spPr>
        <p:txBody>
          <a:bodyPr/>
          <a:lstStyle/>
          <a:p>
            <a:pPr eaLnBrk="1" hangingPunct="1">
              <a:defRPr/>
            </a:pP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ey’ree</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FF0000"/>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nee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iyaa’yaa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jis no kripaa kar’eh, </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in naam ra</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an paa’yaa.</a:t>
            </a:r>
            <a:r>
              <a:rPr lang="fi-FI" sz="4000" dirty="0">
                <a:solidFill>
                  <a:srgbClr val="99CCFF"/>
                </a:solidFill>
                <a:latin typeface="Congenial SemiBold" panose="02000503040000020004" pitchFamily="2" charset="0"/>
              </a:rPr>
              <a:t> </a:t>
            </a:r>
            <a:r>
              <a:rPr lang="en-GB" sz="4000" dirty="0">
                <a:solidFill>
                  <a:srgbClr val="99CCFF"/>
                </a:solidFill>
                <a:latin typeface="Congenial SemiBold" panose="02000503040000020004" pitchFamily="2" charset="0"/>
              </a:rPr>
              <a:t> </a:t>
            </a:r>
          </a:p>
        </p:txBody>
      </p:sp>
      <p:sp>
        <p:nvSpPr>
          <p:cNvPr id="121859" name="Text Box 3"/>
          <p:cNvSpPr txBox="1">
            <a:spLocks noChangeArrowheads="1"/>
          </p:cNvSpPr>
          <p:nvPr/>
        </p:nvSpPr>
        <p:spPr bwMode="auto">
          <a:xfrm>
            <a:off x="0" y="42374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sBnI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iDAwieAw</a:t>
            </a:r>
            <a:r>
              <a:rPr lang="en-GB" sz="5400" dirty="0">
                <a:solidFill>
                  <a:srgbClr val="FFFF99"/>
                </a:solidFill>
                <a:latin typeface="GurbaniWebThick" panose="04040607000000020004" pitchFamily="82" charset="0"/>
              </a:rPr>
              <a:t> ]</a:t>
            </a:r>
          </a:p>
          <a:p>
            <a:pPr algn="ctr">
              <a:defRPr/>
            </a:pPr>
            <a:r>
              <a:rPr lang="en-GB" sz="5400" spc="-180" dirty="0" err="1">
                <a:solidFill>
                  <a:srgbClr val="FFFF99"/>
                </a:solidFill>
                <a:latin typeface="GurbaniWebThick" panose="04040607000000020004" pitchFamily="82" charset="0"/>
              </a:rPr>
              <a:t>ijs</a:t>
            </a:r>
            <a:r>
              <a:rPr lang="en-GB" sz="4000" spc="-180" dirty="0">
                <a:solidFill>
                  <a:srgbClr val="FFFF99"/>
                </a:solidFill>
                <a:latin typeface="GurbaniWebThick" panose="04040607000000020004" pitchFamily="82" charset="0"/>
              </a:rPr>
              <a:t> </a:t>
            </a:r>
            <a:r>
              <a:rPr lang="en-GB" sz="5400" spc="-180" dirty="0">
                <a:solidFill>
                  <a:srgbClr val="FFFF99"/>
                </a:solidFill>
                <a:latin typeface="GurbaniWebThick" panose="04040607000000020004" pitchFamily="82" charset="0"/>
              </a:rPr>
              <a:t>no</a:t>
            </a:r>
            <a:r>
              <a:rPr lang="en-GB" sz="40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ik®pw</a:t>
            </a:r>
            <a:r>
              <a:rPr lang="en-GB" sz="40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krih</a:t>
            </a:r>
            <a:r>
              <a:rPr lang="en-GB" sz="54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iqin</a:t>
            </a:r>
            <a:r>
              <a:rPr lang="en-GB" sz="40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nwm</a:t>
            </a:r>
            <a:r>
              <a:rPr lang="en-GB" sz="40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rqnu</a:t>
            </a:r>
            <a:r>
              <a:rPr lang="en-GB" sz="4000" spc="-180" dirty="0">
                <a:solidFill>
                  <a:srgbClr val="FFFF99"/>
                </a:solidFill>
                <a:latin typeface="GurbaniWebThick" panose="04040607000000020004" pitchFamily="82" charset="0"/>
              </a:rPr>
              <a:t> </a:t>
            </a:r>
            <a:r>
              <a:rPr lang="en-GB" sz="5400" spc="-180" dirty="0" err="1">
                <a:solidFill>
                  <a:srgbClr val="FFFF99"/>
                </a:solidFill>
                <a:latin typeface="GurbaniWebThick" panose="04040607000000020004" pitchFamily="82" charset="0"/>
              </a:rPr>
              <a:t>pwieAw</a:t>
            </a:r>
            <a:r>
              <a:rPr lang="en-GB" spc="-180" dirty="0">
                <a:solidFill>
                  <a:srgbClr val="FFFF99"/>
                </a:solidFill>
                <a:latin typeface="GurbaniWebThick" panose="04040607000000020004" pitchFamily="82" charset="0"/>
              </a:rPr>
              <a:t> </a:t>
            </a:r>
            <a:r>
              <a:rPr lang="en-GB" sz="5400" spc="-180" dirty="0">
                <a:solidFill>
                  <a:srgbClr val="FFFF99"/>
                </a:solidFill>
                <a:latin typeface="GurbaniWebThick" panose="04040607000000020004" pitchFamily="82" charset="0"/>
              </a:rPr>
              <a:t>]</a:t>
            </a:r>
          </a:p>
        </p:txBody>
      </p:sp>
      <p:sp>
        <p:nvSpPr>
          <p:cNvPr id="12186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All belong to You &amp; all think of You. But the blessed people get the jewel of </a:t>
            </a:r>
            <a:r>
              <a:rPr lang="en-GB" sz="3800" i="1" dirty="0">
                <a:solidFill>
                  <a:schemeClr val="bg1"/>
                </a:solidFill>
                <a:effectLst>
                  <a:outerShdw blurRad="38100" dist="38100" dir="2700000" algn="tl">
                    <a:srgbClr val="000000"/>
                  </a:outerShdw>
                </a:effectLst>
                <a:latin typeface="Congenial Black" panose="02000503040000020004" pitchFamily="2" charset="0"/>
              </a:rPr>
              <a:t>‘Naam’</a:t>
            </a:r>
            <a:r>
              <a:rPr lang="en-GB" sz="3800" dirty="0">
                <a:solidFill>
                  <a:schemeClr val="bg1"/>
                </a:solidFill>
                <a:effectLst>
                  <a:outerShdw blurRad="38100" dist="38100" dir="2700000" algn="tl">
                    <a:srgbClr val="000000"/>
                  </a:outerShdw>
                </a:effectLst>
                <a:latin typeface="Congenial Black" panose="02000503040000020004" pitchFamily="2"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4081636"/>
            <a:ext cx="10160000" cy="952500"/>
          </a:xfrm>
        </p:spPr>
        <p:txBody>
          <a:bodyPr/>
          <a:lstStyle/>
          <a:p>
            <a:pPr eaLnBrk="1" hangingPunct="1">
              <a:defRPr/>
            </a:pPr>
            <a:r>
              <a:rPr lang="en-GB" sz="4000" spc="-150" dirty="0" err="1">
                <a:solidFill>
                  <a:srgbClr val="99CCFF"/>
                </a:solidFill>
                <a:latin typeface="Congenial SemiBold" panose="02000503040000020004" pitchFamily="2" charset="0"/>
              </a:rPr>
              <a:t>gur’mukh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laa’Dhaa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man’mukh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gavaa’yaa</a:t>
            </a:r>
            <a:r>
              <a:rPr lang="en-GB" sz="4000" spc="-1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tuDh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vi</a:t>
            </a:r>
            <a:r>
              <a:rPr lang="en-GB" sz="4000" u="sng" dirty="0" err="1">
                <a:solidFill>
                  <a:srgbClr val="99CCFF"/>
                </a:solidFill>
                <a:latin typeface="Congenial SemiBold" panose="02000503040000020004" pitchFamily="2" charset="0"/>
              </a:rPr>
              <a:t>chh</a:t>
            </a:r>
            <a:r>
              <a:rPr lang="en-GB" sz="4000" dirty="0" err="1">
                <a:solidFill>
                  <a:srgbClr val="99CCFF"/>
                </a:solidFill>
                <a:latin typeface="Congenial SemiBold" panose="02000503040000020004" pitchFamily="2" charset="0"/>
              </a:rPr>
              <a:t>oR'yaa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milaa’yaa</a:t>
            </a:r>
            <a:r>
              <a:rPr lang="en-GB" sz="4000" dirty="0">
                <a:solidFill>
                  <a:srgbClr val="99CCFF"/>
                </a:solidFill>
                <a:latin typeface="Congenial SemiBold" panose="02000503040000020004" pitchFamily="2" charset="0"/>
              </a:rPr>
              <a:t>. (1) </a:t>
            </a:r>
          </a:p>
        </p:txBody>
      </p:sp>
      <p:sp>
        <p:nvSpPr>
          <p:cNvPr id="123907" name="Text Box 3"/>
          <p:cNvSpPr txBox="1">
            <a:spLocks noChangeArrowheads="1"/>
          </p:cNvSpPr>
          <p:nvPr/>
        </p:nvSpPr>
        <p:spPr bwMode="auto">
          <a:xfrm>
            <a:off x="0" y="337220"/>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gurmuiK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lwDw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mnmuiK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gvwieAw</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ivCoiVAw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imlwieAw</a:t>
            </a:r>
            <a:r>
              <a:rPr lang="en-GB" sz="1000" dirty="0">
                <a:solidFill>
                  <a:srgbClr val="FFFF99"/>
                </a:solidFill>
                <a:latin typeface="GurbaniWebThick" panose="04040607000000020004" pitchFamily="82" charset="0"/>
              </a:rPr>
              <a:t> </a:t>
            </a:r>
            <a:r>
              <a:rPr lang="en-GB" sz="3600" dirty="0">
                <a:solidFill>
                  <a:srgbClr val="FFFF99"/>
                </a:solidFill>
                <a:latin typeface="GurbaniWebThick" panose="04040607000000020004" pitchFamily="82" charset="0"/>
              </a:rPr>
              <a:t>]1]</a:t>
            </a:r>
            <a:endParaRPr lang="en-GB" sz="5400" dirty="0">
              <a:solidFill>
                <a:srgbClr val="FFFF99"/>
              </a:solidFill>
              <a:latin typeface="GurbaniWebThick" panose="04040607000000020004" pitchFamily="82" charset="0"/>
            </a:endParaRPr>
          </a:p>
        </p:txBody>
      </p:sp>
      <p:sp>
        <p:nvSpPr>
          <p:cNvPr id="123908" name="Text Box 4"/>
          <p:cNvSpPr txBox="1">
            <a:spLocks noChangeArrowheads="1"/>
          </p:cNvSpPr>
          <p:nvPr/>
        </p:nvSpPr>
        <p:spPr bwMode="auto">
          <a:xfrm>
            <a:off x="0" y="2353444"/>
            <a:ext cx="10160000" cy="1231106"/>
          </a:xfrm>
          <a:prstGeom prst="rect">
            <a:avLst/>
          </a:prstGeom>
          <a:noFill/>
          <a:ln w="9525">
            <a:noFill/>
            <a:miter lim="800000"/>
            <a:headEnd/>
            <a:tailEnd/>
          </a:ln>
          <a:effectLst/>
        </p:spPr>
        <p:txBody>
          <a:bodyPr wrap="square">
            <a:spAutoFit/>
          </a:bodyPr>
          <a:lstStyle/>
          <a:p>
            <a:pPr algn="ctr">
              <a:defRPr/>
            </a:pPr>
            <a:r>
              <a:rPr lang="en-GB" sz="3700" dirty="0">
                <a:solidFill>
                  <a:schemeClr val="bg1"/>
                </a:solidFill>
                <a:effectLst>
                  <a:outerShdw blurRad="38100" dist="38100" dir="2700000" algn="tl">
                    <a:srgbClr val="000000"/>
                  </a:outerShdw>
                </a:effectLst>
                <a:latin typeface="Congenial Black" panose="02000503040000020004" pitchFamily="2" charset="0"/>
              </a:rPr>
              <a:t>The Guru’s followers find this jewel &amp; others lose it. You keep us apart &amp; bring us back.</a:t>
            </a:r>
            <a:r>
              <a:rPr lang="en-GB" sz="1400" dirty="0">
                <a:solidFill>
                  <a:schemeClr val="bg1"/>
                </a:solidFill>
                <a:effectLst>
                  <a:outerShdw blurRad="38100" dist="38100" dir="2700000" algn="tl">
                    <a:srgbClr val="000000"/>
                  </a:outerShdw>
                </a:effectLst>
                <a:latin typeface="Congenial Black" panose="02000503040000020004" pitchFamily="2" charset="0"/>
              </a:rPr>
              <a:t> </a:t>
            </a:r>
            <a:r>
              <a:rPr lang="en-GB" sz="2800" dirty="0">
                <a:solidFill>
                  <a:schemeClr val="bg1"/>
                </a:solidFill>
                <a:effectLst>
                  <a:outerShdw blurRad="38100" dist="38100" dir="2700000" algn="tl">
                    <a:srgbClr val="000000"/>
                  </a:outerShdw>
                </a:effectLst>
                <a:latin typeface="Congenial Black" panose="02000503040000020004" pitchFamily="2" charset="0"/>
              </a:rPr>
              <a:t>||1||</a:t>
            </a:r>
            <a:endParaRPr lang="en-GB" sz="37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0" y="4065240"/>
            <a:ext cx="10160000" cy="952500"/>
          </a:xfrm>
        </p:spPr>
        <p:txBody>
          <a:bodyPr/>
          <a:lstStyle/>
          <a:p>
            <a:pPr eaLnBrk="1" hangingPunct="1">
              <a:defRPr/>
            </a:pP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a:t>
            </a:r>
            <a:r>
              <a:rPr lang="en-GB" sz="4000" baseline="30000" dirty="0">
                <a:solidFill>
                  <a:srgbClr val="99CCFF"/>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aree-aa’o</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jh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maa'eh</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u</a:t>
            </a:r>
            <a:r>
              <a:rPr lang="fi-FI" sz="4000" u="sng" dirty="0">
                <a:solidFill>
                  <a:srgbClr val="99CCFF"/>
                </a:solidFill>
                <a:latin typeface="Congenial SemiBold" panose="02000503040000020004" pitchFamily="2" charset="0"/>
              </a:rPr>
              <a:t>jh</a:t>
            </a:r>
            <a:r>
              <a:rPr lang="fi-FI" sz="4000" dirty="0">
                <a:solidFill>
                  <a:srgbClr val="99CCFF"/>
                </a:solidFill>
                <a:latin typeface="Congenial SemiBold" panose="02000503040000020004" pitchFamily="2" charset="0"/>
              </a:rPr>
              <a:t> bin </a:t>
            </a:r>
            <a:r>
              <a:rPr lang="fi-FI" sz="4000" u="sng" dirty="0">
                <a:solidFill>
                  <a:srgbClr val="99CCFF"/>
                </a:solidFill>
                <a:latin typeface="Congenial SemiBold" panose="02000503040000020004" pitchFamily="2" charset="0"/>
              </a:rPr>
              <a:t>d</a:t>
            </a:r>
            <a:r>
              <a:rPr lang="fi-FI" sz="4000" dirty="0">
                <a:solidFill>
                  <a:srgbClr val="99CCFF"/>
                </a:solidFill>
                <a:latin typeface="Congenial SemiBold" panose="02000503040000020004" pitchFamily="2" charset="0"/>
              </a:rPr>
              <a:t>oo'jaa, koee naa'eh.</a:t>
            </a:r>
            <a:endParaRPr lang="en-GB" sz="4000" dirty="0">
              <a:solidFill>
                <a:srgbClr val="99CCFF"/>
              </a:solidFill>
              <a:latin typeface="Congenial SemiBold" panose="02000503040000020004" pitchFamily="2" charset="0"/>
            </a:endParaRPr>
          </a:p>
        </p:txBody>
      </p:sp>
      <p:sp>
        <p:nvSpPr>
          <p:cNvPr id="125955" name="Text Box 3"/>
          <p:cNvSpPr txBox="1">
            <a:spLocks noChangeArrowheads="1"/>
          </p:cNvSpPr>
          <p:nvPr/>
        </p:nvSpPr>
        <p:spPr bwMode="auto">
          <a:xfrm>
            <a:off x="0" y="427691"/>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drIAwau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mwih</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quJ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ibnu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dUjw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nwih</a:t>
            </a:r>
            <a:r>
              <a:rPr lang="en-GB" sz="5400" dirty="0">
                <a:solidFill>
                  <a:srgbClr val="FFFF99"/>
                </a:solidFill>
                <a:latin typeface="GurbaniWebThick" panose="04040607000000020004" pitchFamily="82" charset="0"/>
              </a:rPr>
              <a:t> ]</a:t>
            </a:r>
          </a:p>
        </p:txBody>
      </p:sp>
      <p:sp>
        <p:nvSpPr>
          <p:cNvPr id="125956" name="Text Box 4"/>
          <p:cNvSpPr txBox="1">
            <a:spLocks noChangeArrowheads="1"/>
          </p:cNvSpPr>
          <p:nvPr/>
        </p:nvSpPr>
        <p:spPr bwMode="auto">
          <a:xfrm>
            <a:off x="0" y="2315696"/>
            <a:ext cx="10271448"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are the River of Life that everyone lives within. There is no one except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0" y="4081636"/>
            <a:ext cx="10160000" cy="952500"/>
          </a:xfrm>
        </p:spPr>
        <p:txBody>
          <a:bodyPr/>
          <a:lstStyle/>
          <a:p>
            <a:pPr eaLnBrk="1" hangingPunct="1">
              <a:defRPr/>
            </a:pPr>
            <a:r>
              <a:rPr lang="en-GB" sz="4000" dirty="0">
                <a:solidFill>
                  <a:srgbClr val="99CCFF"/>
                </a:solidFill>
                <a:latin typeface="Congenial SemiBold" panose="02000503040000020004" pitchFamily="2" charset="0"/>
              </a:rPr>
              <a:t>jee</a:t>
            </a:r>
            <a:r>
              <a:rPr lang="en-GB" sz="4000" baseline="30000" dirty="0">
                <a:solidFill>
                  <a:srgbClr val="99CCFF"/>
                </a:solidFill>
                <a:latin typeface="Congenial SemiBold" panose="02000503040000020004" pitchFamily="2" charset="0"/>
              </a:rPr>
              <a:t>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jan</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ey’l</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nl-NL" sz="4000" spc="-200" dirty="0">
                <a:solidFill>
                  <a:srgbClr val="99CCFF"/>
                </a:solidFill>
                <a:latin typeface="Congenial SemiBold" panose="02000503040000020004" pitchFamily="2" charset="0"/>
              </a:rPr>
              <a:t>vijog mil, vi</a:t>
            </a:r>
            <a:r>
              <a:rPr lang="nl-NL" sz="4000" u="sng" spc="-200" dirty="0">
                <a:solidFill>
                  <a:srgbClr val="99CCFF"/>
                </a:solidFill>
                <a:latin typeface="Congenial SemiBold" panose="02000503040000020004" pitchFamily="2" charset="0"/>
              </a:rPr>
              <a:t>chh</a:t>
            </a:r>
            <a:r>
              <a:rPr lang="nl-NL" sz="4000" spc="-200" dirty="0">
                <a:solidFill>
                  <a:srgbClr val="99CCFF"/>
                </a:solidFill>
                <a:latin typeface="Congenial SemiBold" panose="02000503040000020004" pitchFamily="2" charset="0"/>
              </a:rPr>
              <a:t>uR’yaa, sann’jogee mey’l. (2) </a:t>
            </a:r>
            <a:endParaRPr lang="en-GB" sz="4000" spc="-200" dirty="0">
              <a:solidFill>
                <a:srgbClr val="99CCFF"/>
              </a:solidFill>
              <a:latin typeface="Congenial SemiBold" panose="02000503040000020004" pitchFamily="2" charset="0"/>
            </a:endParaRPr>
          </a:p>
        </p:txBody>
      </p:sp>
      <p:sp>
        <p:nvSpPr>
          <p:cNvPr id="128003" name="Text Box 3"/>
          <p:cNvSpPr txBox="1">
            <a:spLocks noChangeArrowheads="1"/>
          </p:cNvSpPr>
          <p:nvPr/>
        </p:nvSpPr>
        <p:spPr bwMode="auto">
          <a:xfrm>
            <a:off x="0"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jIA</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jMq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siB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Kylu</a:t>
            </a:r>
            <a:r>
              <a:rPr lang="en-GB" sz="5400" dirty="0">
                <a:solidFill>
                  <a:srgbClr val="FFFF99"/>
                </a:solidFill>
                <a:latin typeface="GurbaniWebThick" panose="04040607000000020004" pitchFamily="82" charset="0"/>
              </a:rPr>
              <a:t> ]</a:t>
            </a:r>
            <a:br>
              <a:rPr lang="en-GB" sz="5400" dirty="0">
                <a:solidFill>
                  <a:srgbClr val="FFFF99"/>
                </a:solidFill>
                <a:latin typeface="GurbaniWebThick" panose="04040607000000020004" pitchFamily="82" charset="0"/>
              </a:rPr>
            </a:br>
            <a:r>
              <a:rPr lang="en-GB" sz="5400" dirty="0" err="1">
                <a:solidFill>
                  <a:srgbClr val="FFFF99"/>
                </a:solidFill>
                <a:latin typeface="GurbaniWebThick" panose="04040607000000020004" pitchFamily="82" charset="0"/>
              </a:rPr>
              <a:t>ivjoig</a:t>
            </a:r>
            <a:r>
              <a:rPr lang="en-GB" sz="5400" dirty="0">
                <a:solidFill>
                  <a:srgbClr val="FFFF99"/>
                </a:solidFill>
                <a:latin typeface="GurbaniWebThick" panose="04040607000000020004" pitchFamily="82" charset="0"/>
              </a:rPr>
              <a:t> imil </a:t>
            </a:r>
            <a:r>
              <a:rPr lang="en-GB" sz="5400" dirty="0" err="1">
                <a:solidFill>
                  <a:srgbClr val="FFFF99"/>
                </a:solidFill>
                <a:latin typeface="GurbaniWebThick" panose="04040607000000020004" pitchFamily="82" charset="0"/>
              </a:rPr>
              <a:t>ivCuiVAw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sMjogI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mylu</a:t>
            </a:r>
            <a:r>
              <a:rPr lang="en-GB" sz="5400" dirty="0">
                <a:solidFill>
                  <a:srgbClr val="FFFF99"/>
                </a:solidFill>
                <a:latin typeface="GurbaniWebThick" panose="04040607000000020004" pitchFamily="82" charset="0"/>
              </a:rPr>
              <a:t> ]2]</a:t>
            </a:r>
          </a:p>
        </p:txBody>
      </p:sp>
      <p:sp>
        <p:nvSpPr>
          <p:cNvPr id="128004" name="Text Box 4"/>
          <p:cNvSpPr txBox="1">
            <a:spLocks noChangeArrowheads="1"/>
          </p:cNvSpPr>
          <p:nvPr/>
        </p:nvSpPr>
        <p:spPr bwMode="auto">
          <a:xfrm>
            <a:off x="0" y="2018953"/>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All life is Your play. Our actions make us remember You &amp; drift away or get reunited. ||2||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0" y="4081636"/>
            <a:ext cx="10160000" cy="952500"/>
          </a:xfrm>
        </p:spPr>
        <p:txBody>
          <a:bodyPr/>
          <a:lstStyle/>
          <a:p>
            <a:pPr eaLnBrk="1" hangingPunct="1">
              <a:defRPr/>
            </a:pPr>
            <a:r>
              <a:rPr lang="fi-FI" sz="4000" dirty="0">
                <a:solidFill>
                  <a:srgbClr val="99CCFF"/>
                </a:solidFill>
                <a:latin typeface="Congenial SemiBold" panose="02000503040000020004" pitchFamily="2" charset="0"/>
              </a:rPr>
              <a:t>jis noh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oo jaaNaae’eh, so’ee jan jaa’Nai.</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 </a:t>
            </a:r>
            <a:r>
              <a:rPr lang="en-GB" sz="4000" dirty="0">
                <a:solidFill>
                  <a:srgbClr val="99CCFF"/>
                </a:solidFill>
                <a:latin typeface="Congenial SemiBold" panose="02000503040000020004" pitchFamily="2" charset="0"/>
              </a:rPr>
              <a:t>har </a:t>
            </a:r>
            <a:r>
              <a:rPr lang="en-GB" sz="4000" dirty="0" err="1">
                <a:solidFill>
                  <a:srgbClr val="99CCFF"/>
                </a:solidFill>
                <a:latin typeface="Congenial SemiBold" panose="02000503040000020004" pitchFamily="2" charset="0"/>
              </a:rPr>
              <a:t>guN</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aa’Nai</a:t>
            </a:r>
            <a:r>
              <a:rPr lang="en-GB" sz="4000" dirty="0">
                <a:solidFill>
                  <a:srgbClr val="99CCFF"/>
                </a:solidFill>
                <a:latin typeface="Congenial SemiBold" panose="02000503040000020004" pitchFamily="2" charset="0"/>
              </a:rPr>
              <a:t>.</a:t>
            </a:r>
            <a:r>
              <a:rPr lang="fi-FI" sz="3600" dirty="0">
                <a:solidFill>
                  <a:srgbClr val="99CCFF"/>
                </a:solidFill>
                <a:latin typeface="Congenial SemiBold" panose="02000503040000020004" pitchFamily="2" charset="0"/>
              </a:rPr>
              <a:t> </a:t>
            </a:r>
            <a:endParaRPr lang="en-GB" sz="3600" dirty="0">
              <a:solidFill>
                <a:srgbClr val="99CCFF"/>
              </a:solidFill>
              <a:latin typeface="Congenial SemiBold" panose="02000503040000020004" pitchFamily="2" charset="0"/>
            </a:endParaRPr>
          </a:p>
        </p:txBody>
      </p:sp>
      <p:sp>
        <p:nvSpPr>
          <p:cNvPr id="130051" name="Text Box 3"/>
          <p:cNvSpPr txBox="1">
            <a:spLocks noChangeArrowheads="1"/>
          </p:cNvSpPr>
          <p:nvPr/>
        </p:nvSpPr>
        <p:spPr bwMode="auto">
          <a:xfrm>
            <a:off x="0" y="355683"/>
            <a:ext cx="10160000" cy="1754326"/>
          </a:xfrm>
          <a:prstGeom prst="rect">
            <a:avLst/>
          </a:prstGeom>
          <a:noFill/>
          <a:ln w="9525">
            <a:noFill/>
            <a:miter lim="800000"/>
            <a:headEnd/>
            <a:tailEnd/>
          </a:ln>
          <a:effectLst/>
        </p:spPr>
        <p:txBody>
          <a:bodyPr wrap="square">
            <a:spAutoFit/>
          </a:bodyPr>
          <a:lstStyle/>
          <a:p>
            <a:pPr algn="ctr">
              <a:defRPr/>
            </a:pPr>
            <a:r>
              <a:rPr lang="pt-BR" sz="5400" dirty="0">
                <a:solidFill>
                  <a:srgbClr val="FFFF99"/>
                </a:solidFill>
                <a:latin typeface="GurbaniWebThick" panose="04040607000000020004" pitchFamily="82" charset="0"/>
              </a:rPr>
              <a:t>ijs no qU jwxwieih  soeI jnu jwxY ]</a:t>
            </a:r>
            <a:br>
              <a:rPr lang="pt-BR" sz="5400" dirty="0">
                <a:solidFill>
                  <a:srgbClr val="FFFF99"/>
                </a:solidFill>
                <a:latin typeface="GurbaniWebThick" panose="04040607000000020004" pitchFamily="82" charset="0"/>
              </a:rPr>
            </a:br>
            <a:r>
              <a:rPr lang="en-GB" sz="5400" dirty="0">
                <a:solidFill>
                  <a:srgbClr val="FFFF99"/>
                </a:solidFill>
                <a:latin typeface="GurbaniWebThick" panose="04040607000000020004" pitchFamily="82" charset="0"/>
              </a:rPr>
              <a:t>hir gux  </a:t>
            </a:r>
            <a:r>
              <a:rPr lang="en-GB" sz="5400" dirty="0" err="1">
                <a:solidFill>
                  <a:srgbClr val="FFFF99"/>
                </a:solidFill>
                <a:latin typeface="GurbaniWebThick" panose="04040607000000020004" pitchFamily="82" charset="0"/>
              </a:rPr>
              <a:t>sd</a:t>
            </a:r>
            <a:r>
              <a:rPr lang="en-GB" sz="5400" dirty="0">
                <a:solidFill>
                  <a:srgbClr val="FFFF99"/>
                </a:solidFill>
                <a:latin typeface="GurbaniWebThick" panose="04040607000000020004" pitchFamily="82" charset="0"/>
              </a:rPr>
              <a:t> hI AwiK vKwxY ]</a:t>
            </a:r>
          </a:p>
        </p:txBody>
      </p:sp>
      <p:sp>
        <p:nvSpPr>
          <p:cNvPr id="130052"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They understand You, who You make understand &amp; they then forever Praise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4081636"/>
            <a:ext cx="10159999" cy="952500"/>
          </a:xfrm>
        </p:spPr>
        <p:txBody>
          <a:bodyPr/>
          <a:lstStyle/>
          <a:p>
            <a:pPr eaLnBrk="1" hangingPunct="1">
              <a:defRPr/>
            </a:pPr>
            <a:r>
              <a:rPr lang="en-GB" sz="4000" dirty="0">
                <a:solidFill>
                  <a:srgbClr val="99CCFF"/>
                </a:solidFill>
                <a:latin typeface="Congenial SemiBold" panose="02000503040000020004" pitchFamily="2" charset="0"/>
              </a:rPr>
              <a:t>jin har </a:t>
            </a:r>
            <a:r>
              <a:rPr lang="en-GB" sz="4000" dirty="0" err="1">
                <a:solidFill>
                  <a:srgbClr val="99CCFF"/>
                </a:solidFill>
                <a:latin typeface="Congenial SemiBold" panose="02000503040000020004" pitchFamily="2" charset="0"/>
              </a:rPr>
              <a:t>sey'viyaa</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su</a:t>
            </a:r>
            <a:r>
              <a:rPr lang="en-GB" sz="4000" u="sng" dirty="0">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paa'yaa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seh'jey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hee</a:t>
            </a:r>
            <a:r>
              <a:rPr lang="en-GB" sz="4000" dirty="0">
                <a:solidFill>
                  <a:srgbClr val="99CCFF"/>
                </a:solidFill>
                <a:latin typeface="Congenial SemiBold" panose="02000503040000020004" pitchFamily="2" charset="0"/>
              </a:rPr>
              <a:t>  har naam </a:t>
            </a:r>
            <a:r>
              <a:rPr lang="en-GB" sz="4000" dirty="0" err="1">
                <a:solidFill>
                  <a:srgbClr val="99CCFF"/>
                </a:solidFill>
                <a:latin typeface="Congenial SemiBold" panose="02000503040000020004" pitchFamily="2" charset="0"/>
              </a:rPr>
              <a:t>samaa'yaa</a:t>
            </a:r>
            <a:r>
              <a:rPr lang="en-GB" sz="4000" dirty="0">
                <a:solidFill>
                  <a:srgbClr val="99CCFF"/>
                </a:solidFill>
                <a:latin typeface="Congenial SemiBold" panose="02000503040000020004" pitchFamily="2" charset="0"/>
              </a:rPr>
              <a:t>. (3) </a:t>
            </a:r>
          </a:p>
        </p:txBody>
      </p:sp>
      <p:sp>
        <p:nvSpPr>
          <p:cNvPr id="132099" name="Text Box 3"/>
          <p:cNvSpPr txBox="1">
            <a:spLocks noChangeArrowheads="1"/>
          </p:cNvSpPr>
          <p:nvPr/>
        </p:nvSpPr>
        <p:spPr bwMode="auto">
          <a:xfrm>
            <a:off x="0" y="334127"/>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ijin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syivAw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shjy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nwim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smwieAw</a:t>
            </a:r>
            <a:r>
              <a:rPr lang="en-GB" sz="5400" dirty="0">
                <a:solidFill>
                  <a:srgbClr val="FFFF99"/>
                </a:solidFill>
                <a:latin typeface="GurbaniWebThick" panose="04040607000000020004" pitchFamily="82" charset="0"/>
              </a:rPr>
              <a:t> ]3]</a:t>
            </a:r>
          </a:p>
        </p:txBody>
      </p:sp>
      <p:sp>
        <p:nvSpPr>
          <p:cNvPr id="132100" name="Text Box 4"/>
          <p:cNvSpPr txBox="1">
            <a:spLocks noChangeArrowheads="1"/>
          </p:cNvSpPr>
          <p:nvPr/>
        </p:nvSpPr>
        <p:spPr bwMode="auto">
          <a:xfrm>
            <a:off x="0" y="2353444"/>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Those who serve You find peace &amp; slowly become absorbed into Your Sound. ||3||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4065240"/>
            <a:ext cx="10160000" cy="952500"/>
          </a:xfrm>
        </p:spPr>
        <p:txBody>
          <a:bodyPr/>
          <a:lstStyle/>
          <a:p>
            <a:pPr eaLnBrk="1" hangingPunct="1">
              <a:defRPr/>
            </a:pP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oo </a:t>
            </a:r>
            <a:r>
              <a:rPr lang="en-GB" sz="4000" spc="-150" dirty="0" err="1">
                <a:solidFill>
                  <a:srgbClr val="99CCFF"/>
                </a:solidFill>
                <a:latin typeface="Congenial SemiBold" panose="02000503040000020004" pitchFamily="2" charset="0"/>
              </a:rPr>
              <a:t>aa’pey</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kar’</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aa</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ey’raa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kee’aa</a:t>
            </a:r>
            <a:r>
              <a:rPr lang="en-GB" sz="4000" spc="-150" dirty="0">
                <a:solidFill>
                  <a:srgbClr val="99CCFF"/>
                </a:solidFill>
                <a:latin typeface="Congenial SemiBold" panose="02000503040000020004" pitchFamily="2" charset="0"/>
              </a:rPr>
              <a:t> sa</a:t>
            </a:r>
            <a:r>
              <a:rPr lang="en-GB" sz="4000" u="sng" spc="-150" dirty="0">
                <a:solidFill>
                  <a:srgbClr val="99CCFF"/>
                </a:solidFill>
                <a:latin typeface="Congenial SemiBold" panose="02000503040000020004" pitchFamily="2" charset="0"/>
              </a:rPr>
              <a:t>bh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ho’e</a:t>
            </a:r>
            <a:r>
              <a:rPr lang="en-GB" sz="4000" spc="-15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a:solidFill>
                  <a:srgbClr val="99CCFF"/>
                </a:solidFill>
                <a:latin typeface="Congenial SemiBold" panose="02000503040000020004" pitchFamily="2" charset="0"/>
              </a:rPr>
              <a:t> bin,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oo’jaa</a:t>
            </a:r>
            <a:r>
              <a:rPr lang="en-GB" sz="4000" dirty="0">
                <a:solidFill>
                  <a:srgbClr val="99CCFF"/>
                </a:solidFill>
                <a:latin typeface="Congenial SemiBold" panose="02000503040000020004" pitchFamily="2" charset="0"/>
              </a:rPr>
              <a:t> avar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ko’e</a:t>
            </a:r>
            <a:r>
              <a:rPr lang="en-GB" sz="4000" dirty="0">
                <a:solidFill>
                  <a:srgbClr val="99CCFF"/>
                </a:solidFill>
                <a:latin typeface="Congenial SemiBold" panose="02000503040000020004" pitchFamily="2" charset="0"/>
              </a:rPr>
              <a:t>. </a:t>
            </a:r>
          </a:p>
        </p:txBody>
      </p:sp>
      <p:sp>
        <p:nvSpPr>
          <p:cNvPr id="134147" name="Text Box 3"/>
          <p:cNvSpPr txBox="1">
            <a:spLocks noChangeArrowheads="1"/>
          </p:cNvSpPr>
          <p:nvPr/>
        </p:nvSpPr>
        <p:spPr bwMode="auto">
          <a:xfrm>
            <a:off x="0" y="355683"/>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hoie</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quDu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ibnu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dUjw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Avru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koie</a:t>
            </a:r>
            <a:r>
              <a:rPr lang="en-GB" sz="5400" dirty="0">
                <a:solidFill>
                  <a:srgbClr val="FFFF99"/>
                </a:solidFill>
                <a:latin typeface="GurbaniWebThick" panose="04040607000000020004" pitchFamily="82" charset="0"/>
              </a:rPr>
              <a:t> ]</a:t>
            </a:r>
          </a:p>
        </p:txBody>
      </p:sp>
      <p:sp>
        <p:nvSpPr>
          <p:cNvPr id="13414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the Creator who causes everything to exist. There is no one except You.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0" y="4153644"/>
            <a:ext cx="10160000" cy="952500"/>
          </a:xfrm>
        </p:spPr>
        <p:txBody>
          <a:bodyPr/>
          <a:lstStyle/>
          <a:p>
            <a:pPr eaLnBrk="1" hangingPunct="1">
              <a:defRPr/>
            </a:pP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oo kar </a:t>
            </a:r>
            <a:r>
              <a:rPr lang="en-GB" sz="4000" dirty="0" err="1">
                <a:solidFill>
                  <a:srgbClr val="99CCFF"/>
                </a:solidFill>
                <a:latin typeface="Congenial SemiBold" panose="02000503040000020004" pitchFamily="2" charset="0"/>
              </a:rPr>
              <a:t>kar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jaaN'eh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so'e</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spc="-150" dirty="0">
                <a:solidFill>
                  <a:srgbClr val="99CCFF"/>
                </a:solidFill>
                <a:latin typeface="Congenial SemiBold" panose="02000503040000020004" pitchFamily="2" charset="0"/>
              </a:rPr>
              <a:t> jan </a:t>
            </a:r>
            <a:r>
              <a:rPr lang="en-GB" sz="4000" spc="-150" dirty="0" err="1">
                <a:solidFill>
                  <a:srgbClr val="99CCFF"/>
                </a:solidFill>
                <a:latin typeface="Congenial SemiBold" panose="02000503040000020004" pitchFamily="2" charset="0"/>
              </a:rPr>
              <a:t>naa'nak</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gur'mu</a:t>
            </a:r>
            <a:r>
              <a:rPr lang="en-GB" sz="4000" u="sng" spc="-150" dirty="0" err="1">
                <a:solidFill>
                  <a:srgbClr val="99CCFF"/>
                </a:solidFill>
                <a:latin typeface="Congenial SemiBold" panose="02000503040000020004" pitchFamily="2" charset="0"/>
              </a:rPr>
              <a:t>kh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par'gatt</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ho'e</a:t>
            </a:r>
            <a:r>
              <a:rPr lang="en-GB" sz="4000" spc="-150" dirty="0">
                <a:solidFill>
                  <a:srgbClr val="99CCFF"/>
                </a:solidFill>
                <a:latin typeface="Congenial SemiBold" panose="02000503040000020004" pitchFamily="2" charset="0"/>
              </a:rPr>
              <a:t>. (4)(2) </a:t>
            </a:r>
          </a:p>
        </p:txBody>
      </p:sp>
      <p:sp>
        <p:nvSpPr>
          <p:cNvPr id="136195" name="Text Box 3"/>
          <p:cNvSpPr txBox="1">
            <a:spLocks noChangeArrowheads="1"/>
          </p:cNvSpPr>
          <p:nvPr/>
        </p:nvSpPr>
        <p:spPr bwMode="auto">
          <a:xfrm>
            <a:off x="0" y="377285"/>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qU kir </a:t>
            </a:r>
            <a:r>
              <a:rPr lang="en-GB" sz="5400" dirty="0" err="1">
                <a:solidFill>
                  <a:srgbClr val="FFFF99"/>
                </a:solidFill>
                <a:latin typeface="GurbaniWebThick" panose="04040607000000020004" pitchFamily="82" charset="0"/>
              </a:rPr>
              <a:t>kir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vyKih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jwxih</a:t>
            </a:r>
            <a:r>
              <a:rPr lang="en-GB" sz="5400" dirty="0">
                <a:solidFill>
                  <a:srgbClr val="FFFF99"/>
                </a:solidFill>
                <a:latin typeface="GurbaniWebThick" panose="04040607000000020004" pitchFamily="82" charset="0"/>
              </a:rPr>
              <a:t> soie ]</a:t>
            </a:r>
            <a:br>
              <a:rPr lang="en-GB" sz="5400" dirty="0">
                <a:solidFill>
                  <a:srgbClr val="FFFF99"/>
                </a:solidFill>
                <a:latin typeface="GurbaniWebThick" panose="04040607000000020004" pitchFamily="82" charset="0"/>
              </a:rPr>
            </a:br>
            <a:r>
              <a:rPr lang="en-GB" sz="5400" dirty="0">
                <a:solidFill>
                  <a:srgbClr val="FFFF99"/>
                </a:solidFill>
                <a:latin typeface="GurbaniWebThick" panose="04040607000000020004" pitchFamily="82" charset="0"/>
              </a:rPr>
              <a:t>jn nwnk  gurmuiK </a:t>
            </a:r>
            <a:r>
              <a:rPr lang="en-GB" sz="5400" dirty="0" err="1">
                <a:solidFill>
                  <a:srgbClr val="FFFF99"/>
                </a:solidFill>
                <a:latin typeface="GurbaniWebThick" panose="04040607000000020004" pitchFamily="82" charset="0"/>
              </a:rPr>
              <a:t>prgtu</a:t>
            </a:r>
            <a:r>
              <a:rPr lang="en-GB" sz="5400" dirty="0">
                <a:solidFill>
                  <a:srgbClr val="FFFF99"/>
                </a:solidFill>
                <a:latin typeface="GurbaniWebThick" panose="04040607000000020004" pitchFamily="82" charset="0"/>
              </a:rPr>
              <a:t> hoie ]4]2]</a:t>
            </a:r>
          </a:p>
        </p:txBody>
      </p:sp>
      <p:sp>
        <p:nvSpPr>
          <p:cNvPr id="136196" name="Text Box 4"/>
          <p:cNvSpPr txBox="1">
            <a:spLocks noChangeArrowheads="1"/>
          </p:cNvSpPr>
          <p:nvPr/>
        </p:nvSpPr>
        <p:spPr bwMode="auto">
          <a:xfrm>
            <a:off x="0" y="2018953"/>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create, watch &amp; know Your creation. You are seen in the followers of the Guru. ||4||2||</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968376" y="4081636"/>
            <a:ext cx="8191500" cy="952500"/>
          </a:xfrm>
        </p:spPr>
        <p:txBody>
          <a:bodyPr/>
          <a:lstStyle/>
          <a:p>
            <a:pPr eaLnBrk="1" hangingPunct="1">
              <a:defRPr/>
            </a:pP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peh'laa</a:t>
            </a:r>
            <a:r>
              <a:rPr lang="en-GB" sz="4000" dirty="0">
                <a:solidFill>
                  <a:srgbClr val="99CCFF"/>
                </a:solidFill>
                <a:latin typeface="Congenial SemiBold" panose="02000503040000020004" pitchFamily="2" charset="0"/>
              </a:rPr>
              <a:t>.</a:t>
            </a:r>
            <a:r>
              <a:rPr lang="en-GB" sz="1400" dirty="0">
                <a:solidFill>
                  <a:srgbClr val="99CCFF"/>
                </a:solidFill>
                <a:latin typeface="Congenial SemiBold" panose="02000503040000020004" pitchFamily="2" charset="0"/>
              </a:rPr>
              <a:t> </a:t>
            </a:r>
          </a:p>
        </p:txBody>
      </p:sp>
      <p:sp>
        <p:nvSpPr>
          <p:cNvPr id="138243" name="Text Box 3"/>
          <p:cNvSpPr txBox="1">
            <a:spLocks noChangeArrowheads="1"/>
          </p:cNvSpPr>
          <p:nvPr/>
        </p:nvSpPr>
        <p:spPr bwMode="auto">
          <a:xfrm>
            <a:off x="1375834" y="342837"/>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Awsw mhlw 1 ]</a:t>
            </a:r>
          </a:p>
        </p:txBody>
      </p:sp>
      <p:sp>
        <p:nvSpPr>
          <p:cNvPr id="138244" name="Text Box 4"/>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Written in </a:t>
            </a:r>
            <a:r>
              <a:rPr lang="en-GB" sz="3800" i="1" dirty="0">
                <a:solidFill>
                  <a:schemeClr val="bg1"/>
                </a:solidFill>
                <a:effectLst>
                  <a:outerShdw blurRad="38100" dist="38100" dir="2700000" algn="tl">
                    <a:srgbClr val="000000"/>
                  </a:outerShdw>
                </a:effectLst>
                <a:latin typeface="Congenial Black" panose="02000503040000020004" pitchFamily="2" charset="0"/>
              </a:rPr>
              <a:t>Aasaa </a:t>
            </a:r>
            <a:r>
              <a:rPr lang="en-GB" sz="3800" dirty="0">
                <a:solidFill>
                  <a:schemeClr val="bg1"/>
                </a:solidFill>
                <a:effectLst>
                  <a:outerShdw blurRad="38100" dist="38100" dir="2700000" algn="tl">
                    <a:srgbClr val="000000"/>
                  </a:outerShdw>
                </a:effectLst>
                <a:latin typeface="Congenial Black" panose="02000503040000020004" pitchFamily="2" charset="0"/>
              </a:rPr>
              <a:t>(mood of hope),</a:t>
            </a:r>
          </a:p>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by the First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3993232"/>
            <a:ext cx="10159999" cy="952500"/>
          </a:xfrm>
        </p:spPr>
        <p:txBody>
          <a:bodyPr/>
          <a:lstStyle/>
          <a:p>
            <a:pPr eaLnBrk="1" hangingPunct="1">
              <a:defRPr/>
            </a:pP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sar’var’Rai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eyee’ley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ne’vaasaa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paa’Nee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paa’vak</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in’eh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kee’aa</a:t>
            </a:r>
            <a:r>
              <a:rPr lang="en-GB" sz="4000" dirty="0">
                <a:solidFill>
                  <a:srgbClr val="99CCFF"/>
                </a:solidFill>
                <a:latin typeface="Congenial SemiBold" panose="02000503040000020004" pitchFamily="2" charset="0"/>
              </a:rPr>
              <a:t>. </a:t>
            </a:r>
          </a:p>
        </p:txBody>
      </p:sp>
      <p:sp>
        <p:nvSpPr>
          <p:cNvPr id="139267" name="Text Box 3"/>
          <p:cNvSpPr txBox="1">
            <a:spLocks noChangeArrowheads="1"/>
          </p:cNvSpPr>
          <p:nvPr/>
        </p:nvSpPr>
        <p:spPr bwMode="auto">
          <a:xfrm>
            <a:off x="1375834" y="309224"/>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iqqu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srvrVY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BeIly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invwsw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pwxI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pwvku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iqnih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kIAw</a:t>
            </a:r>
            <a:r>
              <a:rPr lang="en-GB" sz="5400" dirty="0">
                <a:solidFill>
                  <a:srgbClr val="FFFF99"/>
                </a:solidFill>
                <a:latin typeface="GurbaniWebThick" panose="04040607000000020004" pitchFamily="82" charset="0"/>
              </a:rPr>
              <a:t> ]</a:t>
            </a:r>
          </a:p>
        </p:txBody>
      </p:sp>
      <p:sp>
        <p:nvSpPr>
          <p:cNvPr id="139268" name="Text Box 4"/>
          <p:cNvSpPr txBox="1">
            <a:spLocks noChangeArrowheads="1"/>
          </p:cNvSpPr>
          <p:nvPr/>
        </p:nvSpPr>
        <p:spPr bwMode="auto">
          <a:xfrm>
            <a:off x="72008" y="2243688"/>
            <a:ext cx="10048552"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Endless wants makes people’s life like an ocean where instead of water, there fire.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0" y="4209256"/>
            <a:ext cx="10160000" cy="952500"/>
          </a:xfrm>
        </p:spPr>
        <p:txBody>
          <a:bodyPr/>
          <a:lstStyle/>
          <a:p>
            <a:pPr eaLnBrk="1" hangingPunct="1">
              <a:defRPr/>
            </a:pPr>
            <a:r>
              <a:rPr lang="en-GB" sz="4000" dirty="0" err="1">
                <a:solidFill>
                  <a:srgbClr val="99CCFF"/>
                </a:solidFill>
                <a:latin typeface="Congenial SemiBold" panose="02000503040000020004" pitchFamily="2" charset="0"/>
              </a:rPr>
              <a:t>pann’kaj</a:t>
            </a:r>
            <a:r>
              <a:rPr lang="en-GB" sz="4000" dirty="0">
                <a:solidFill>
                  <a:srgbClr val="99CCFF"/>
                </a:solidFill>
                <a:latin typeface="Congenial SemiBold" panose="02000503040000020004" pitchFamily="2" charset="0"/>
              </a:rPr>
              <a:t> moh, </a:t>
            </a:r>
            <a:r>
              <a:rPr lang="en-GB" sz="4000" dirty="0" err="1">
                <a:solidFill>
                  <a:srgbClr val="99CCFF"/>
                </a:solidFill>
                <a:latin typeface="Congenial SemiBold" panose="02000503040000020004" pitchFamily="2" charset="0"/>
              </a:rPr>
              <a:t>pag</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nehee</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aa’lai</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ham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teh</a:t>
            </a:r>
            <a:r>
              <a:rPr lang="en-GB" sz="4000" u="sng"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doobee-a’ley</a:t>
            </a:r>
            <a:r>
              <a:rPr lang="en-GB" sz="4000" dirty="0">
                <a:solidFill>
                  <a:srgbClr val="99CCFF"/>
                </a:solidFill>
                <a:latin typeface="Congenial SemiBold" panose="02000503040000020004" pitchFamily="2" charset="0"/>
              </a:rPr>
              <a:t>. (1) </a:t>
            </a:r>
          </a:p>
        </p:txBody>
      </p:sp>
      <p:sp>
        <p:nvSpPr>
          <p:cNvPr id="140291" name="Text Box 3"/>
          <p:cNvSpPr txBox="1">
            <a:spLocks noChangeArrowheads="1"/>
          </p:cNvSpPr>
          <p:nvPr/>
        </p:nvSpPr>
        <p:spPr bwMode="auto">
          <a:xfrm>
            <a:off x="1375834" y="319807"/>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pMkju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moh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cwlY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hm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dyKw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fUbIAly</a:t>
            </a:r>
            <a:r>
              <a:rPr lang="en-GB" sz="5400" dirty="0">
                <a:solidFill>
                  <a:srgbClr val="FFFF99"/>
                </a:solidFill>
                <a:latin typeface="GurbaniWebThick" panose="04040607000000020004" pitchFamily="82" charset="0"/>
              </a:rPr>
              <a:t> ]1]</a:t>
            </a:r>
          </a:p>
        </p:txBody>
      </p:sp>
      <p:sp>
        <p:nvSpPr>
          <p:cNvPr id="14029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I’ve seen people who get stuck in clinging on to things, drown in this ocean of life. ||1||</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4209256"/>
            <a:ext cx="10159999" cy="952500"/>
          </a:xfrm>
        </p:spPr>
        <p:txBody>
          <a:bodyPr/>
          <a:lstStyle/>
          <a:p>
            <a:pPr eaLnBrk="1" hangingPunct="1">
              <a:defRPr/>
            </a:pPr>
            <a:r>
              <a:rPr lang="en-GB" sz="4000" dirty="0">
                <a:solidFill>
                  <a:srgbClr val="99CCFF"/>
                </a:solidFill>
                <a:latin typeface="Congenial SemiBold" panose="02000503040000020004" pitchFamily="2" charset="0"/>
              </a:rPr>
              <a:t>man, </a:t>
            </a:r>
            <a:r>
              <a:rPr lang="en-GB" sz="4000" dirty="0" err="1">
                <a:solidFill>
                  <a:srgbClr val="99CCFF"/>
                </a:solidFill>
                <a:latin typeface="Congenial SemiBold" panose="02000503040000020004" pitchFamily="2" charset="0"/>
              </a:rPr>
              <a:t>ey’k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as</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mooR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manaa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spc="-150" dirty="0">
                <a:solidFill>
                  <a:srgbClr val="99CCFF"/>
                </a:solidFill>
                <a:latin typeface="Congenial SemiBold" panose="02000503040000020004" pitchFamily="2" charset="0"/>
              </a:rPr>
              <a:t>har </a:t>
            </a:r>
            <a:r>
              <a:rPr lang="en-GB" sz="4000" spc="-150" dirty="0" err="1">
                <a:solidFill>
                  <a:srgbClr val="99CCFF"/>
                </a:solidFill>
                <a:latin typeface="Congenial SemiBold" panose="02000503040000020004" pitchFamily="2" charset="0"/>
              </a:rPr>
              <a:t>bis’ra</a:t>
            </a:r>
            <a:r>
              <a:rPr lang="en-GB" sz="4000" u="sng" spc="-150" dirty="0" err="1">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ey'rey</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guN</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gal’yaa</a:t>
            </a:r>
            <a:r>
              <a:rPr lang="en-GB" sz="4000" spc="-150" dirty="0">
                <a:solidFill>
                  <a:srgbClr val="99CCFF"/>
                </a:solidFill>
                <a:latin typeface="Congenial SemiBold" panose="02000503040000020004" pitchFamily="2" charset="0"/>
              </a:rPr>
              <a:t>. (1) </a:t>
            </a:r>
            <a:r>
              <a:rPr lang="en-GB" sz="4000" spc="-150" dirty="0" err="1">
                <a:solidFill>
                  <a:srgbClr val="99CCFF"/>
                </a:solidFill>
                <a:latin typeface="Congenial SemiBold" panose="02000503040000020004" pitchFamily="2" charset="0"/>
              </a:rPr>
              <a:t>rahaa’o</a:t>
            </a:r>
            <a:r>
              <a:rPr lang="en-GB" sz="4000" spc="-15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rPr>
              <a:t>  </a:t>
            </a:r>
          </a:p>
        </p:txBody>
      </p:sp>
      <p:sp>
        <p:nvSpPr>
          <p:cNvPr id="141315" name="Text Box 3"/>
          <p:cNvSpPr txBox="1">
            <a:spLocks noChangeArrowheads="1"/>
          </p:cNvSpPr>
          <p:nvPr/>
        </p:nvSpPr>
        <p:spPr bwMode="auto">
          <a:xfrm>
            <a:off x="1" y="210041"/>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mn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eyku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cyqis</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mUV</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ibsrq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gilAw</a:t>
            </a:r>
            <a:r>
              <a:rPr lang="en-GB" sz="1000" dirty="0">
                <a:solidFill>
                  <a:srgbClr val="FFFF99"/>
                </a:solidFill>
                <a:latin typeface="GurbaniWebThick" panose="04040607000000020004" pitchFamily="82" charset="0"/>
              </a:rPr>
              <a:t> </a:t>
            </a:r>
            <a:r>
              <a:rPr lang="en-GB" sz="4000" dirty="0">
                <a:solidFill>
                  <a:srgbClr val="FFFF99"/>
                </a:solidFill>
                <a:latin typeface="GurbaniWebThick" panose="04040607000000020004" pitchFamily="82" charset="0"/>
              </a:rPr>
              <a:t>]1]</a:t>
            </a:r>
            <a:r>
              <a:rPr lang="en-GB" sz="10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rhwau</a:t>
            </a:r>
            <a:r>
              <a:rPr lang="en-GB" sz="1000" dirty="0">
                <a:solidFill>
                  <a:srgbClr val="FFFF99"/>
                </a:solidFill>
                <a:latin typeface="GurbaniWebThick" panose="04040607000000020004" pitchFamily="82" charset="0"/>
              </a:rPr>
              <a:t> </a:t>
            </a:r>
            <a:r>
              <a:rPr lang="en-GB" sz="4400" dirty="0">
                <a:solidFill>
                  <a:srgbClr val="FFFF99"/>
                </a:solidFill>
                <a:latin typeface="GurbaniWebThick" panose="04040607000000020004" pitchFamily="82" charset="0"/>
              </a:rPr>
              <a:t>]</a:t>
            </a:r>
            <a:endParaRPr lang="en-GB" sz="5400" dirty="0">
              <a:solidFill>
                <a:srgbClr val="FFFF99"/>
              </a:solidFill>
              <a:latin typeface="GurbaniWebThick" panose="04040607000000020004" pitchFamily="82" charset="0"/>
            </a:endParaRPr>
          </a:p>
        </p:txBody>
      </p:sp>
      <p:sp>
        <p:nvSpPr>
          <p:cNvPr id="141316" name="Text Box 4"/>
          <p:cNvSpPr txBox="1">
            <a:spLocks noChangeArrowheads="1"/>
          </p:cNvSpPr>
          <p:nvPr/>
        </p:nvSpPr>
        <p:spPr bwMode="auto">
          <a:xfrm>
            <a:off x="0" y="1874937"/>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silly mind! Why don’t you think of Vaheguru. Forgetting, goodness rots away. ||1||Pause||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04576" y="4137248"/>
            <a:ext cx="10264575" cy="952500"/>
          </a:xfrm>
        </p:spPr>
        <p:txBody>
          <a:bodyPr/>
          <a:lstStyle/>
          <a:p>
            <a:pPr eaLnBrk="1" hangingPunct="1">
              <a:defRPr/>
            </a:pPr>
            <a:r>
              <a:rPr lang="en-GB" sz="4000" dirty="0" err="1">
                <a:solidFill>
                  <a:srgbClr val="99CCFF"/>
                </a:solidFill>
                <a:latin typeface="Congenial SemiBold" panose="02000503040000020004" pitchFamily="2" charset="0"/>
              </a:rPr>
              <a:t>naa</a:t>
            </a:r>
            <a:r>
              <a:rPr lang="en-GB" sz="4000" dirty="0">
                <a:solidFill>
                  <a:srgbClr val="99CCFF"/>
                </a:solidFill>
                <a:latin typeface="Congenial SemiBold" panose="02000503040000020004" pitchFamily="2" charset="0"/>
              </a:rPr>
              <a:t> hau </a:t>
            </a:r>
            <a:r>
              <a:rPr lang="en-GB" sz="4000" dirty="0" err="1">
                <a:solidFill>
                  <a:srgbClr val="99CCFF"/>
                </a:solidFill>
                <a:latin typeface="Congenial SemiBold" panose="02000503040000020004" pitchFamily="2" charset="0"/>
              </a:rPr>
              <a:t>ja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nehee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paR'yaa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moo'ra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mug'</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janam </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eyaa. </a:t>
            </a:r>
          </a:p>
        </p:txBody>
      </p:sp>
      <p:sp>
        <p:nvSpPr>
          <p:cNvPr id="143363" name="Text Box 3"/>
          <p:cNvSpPr txBox="1">
            <a:spLocks noChangeArrowheads="1"/>
          </p:cNvSpPr>
          <p:nvPr/>
        </p:nvSpPr>
        <p:spPr bwMode="auto">
          <a:xfrm>
            <a:off x="0"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nw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hau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piVAw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mUrK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mugDw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jnmu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BieAw</a:t>
            </a:r>
            <a:r>
              <a:rPr lang="en-GB" sz="5400" dirty="0">
                <a:solidFill>
                  <a:srgbClr val="FFFF99"/>
                </a:solidFill>
                <a:latin typeface="GurbaniWebThick" panose="04040607000000020004" pitchFamily="82" charset="0"/>
              </a:rPr>
              <a:t> ]</a:t>
            </a:r>
          </a:p>
        </p:txBody>
      </p:sp>
      <p:sp>
        <p:nvSpPr>
          <p:cNvPr id="143364"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Pray: “Lacking self-control, truthfulness &amp; wisdom, I am a silly fool wasting my life.”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0" y="4009628"/>
            <a:ext cx="10160000" cy="952500"/>
          </a:xfrm>
        </p:spPr>
        <p:txBody>
          <a:bodyPr/>
          <a:lstStyle/>
          <a:p>
            <a:pPr eaLnBrk="1" hangingPunct="1">
              <a:defRPr/>
            </a:pPr>
            <a:r>
              <a:rPr lang="fi-FI" sz="4000" dirty="0">
                <a:solidFill>
                  <a:srgbClr val="99CCFF"/>
                </a:solidFill>
                <a:latin typeface="Congenial SemiBold" panose="02000503040000020004" pitchFamily="2" charset="0"/>
              </a:rPr>
              <a:t>praN'va</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 naa'nak,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in kee</a:t>
            </a:r>
            <a:r>
              <a:rPr lang="fi-FI" sz="4000" u="sng" dirty="0">
                <a:solidFill>
                  <a:srgbClr val="99CCFF"/>
                </a:solidFill>
                <a:latin typeface="Congenial SemiBold" panose="02000503040000020004" pitchFamily="2" charset="0"/>
              </a:rPr>
              <a:t> sh</a:t>
            </a:r>
            <a:r>
              <a:rPr lang="fi-FI" sz="4000" dirty="0">
                <a:solidFill>
                  <a:srgbClr val="99CCFF"/>
                </a:solidFill>
                <a:latin typeface="Congenial SemiBold" panose="02000503040000020004" pitchFamily="2" charset="0"/>
              </a:rPr>
              <a:t>ar'Naa,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jin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oo naa'hee vee'sariyaa. (2)(3) </a:t>
            </a:r>
            <a:endParaRPr lang="en-GB" sz="4000" dirty="0">
              <a:solidFill>
                <a:srgbClr val="99CCFF"/>
              </a:solidFill>
              <a:latin typeface="Congenial SemiBold" panose="02000503040000020004" pitchFamily="2" charset="0"/>
            </a:endParaRPr>
          </a:p>
        </p:txBody>
      </p:sp>
      <p:sp>
        <p:nvSpPr>
          <p:cNvPr id="144387" name="Text Box 3"/>
          <p:cNvSpPr txBox="1">
            <a:spLocks noChangeArrowheads="1"/>
          </p:cNvSpPr>
          <p:nvPr/>
        </p:nvSpPr>
        <p:spPr bwMode="auto">
          <a:xfrm>
            <a:off x="0" y="309224"/>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pRxviq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srxw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nwhI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vIsirAw</a:t>
            </a:r>
            <a:r>
              <a:rPr lang="en-GB" sz="5400" dirty="0">
                <a:solidFill>
                  <a:srgbClr val="FFFF99"/>
                </a:solidFill>
                <a:latin typeface="GurbaniWebThick" panose="04040607000000020004" pitchFamily="82" charset="0"/>
              </a:rPr>
              <a:t> ]2]3]</a:t>
            </a:r>
          </a:p>
        </p:txBody>
      </p:sp>
      <p:sp>
        <p:nvSpPr>
          <p:cNvPr id="144388" name="Text Box 4"/>
          <p:cNvSpPr txBox="1">
            <a:spLocks noChangeArrowheads="1"/>
          </p:cNvSpPr>
          <p:nvPr/>
        </p:nvSpPr>
        <p:spPr bwMode="auto">
          <a:xfrm>
            <a:off x="0" y="1946945"/>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Guru Ji says: pray – “Please keep me in the company of those who don’t forget You! ||2||3||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029229" y="4153644"/>
            <a:ext cx="8191500" cy="952500"/>
          </a:xfrm>
        </p:spPr>
        <p:txBody>
          <a:bodyPr/>
          <a:lstStyle/>
          <a:p>
            <a:pPr eaLnBrk="1" hangingPunct="1">
              <a:defRPr/>
            </a:pPr>
            <a:r>
              <a:rPr lang="en-GB" sz="4000" dirty="0" err="1">
                <a:solidFill>
                  <a:srgbClr val="99CCFF"/>
                </a:solidFill>
                <a:latin typeface="Congenial SemiBold" panose="02000503040000020004" pitchFamily="2" charset="0"/>
              </a:rPr>
              <a:t>aa'saa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panj'vaa</a:t>
            </a:r>
            <a:r>
              <a:rPr lang="en-GB" sz="4000" dirty="0">
                <a:solidFill>
                  <a:srgbClr val="99CCFF"/>
                </a:solidFill>
                <a:latin typeface="Congenial SemiBold" panose="02000503040000020004" pitchFamily="2" charset="0"/>
              </a:rPr>
              <a:t>.</a:t>
            </a:r>
            <a:r>
              <a:rPr lang="en-GB" sz="1400" dirty="0">
                <a:solidFill>
                  <a:srgbClr val="99CCFF"/>
                </a:solidFill>
                <a:latin typeface="Congenial SemiBold" panose="02000503040000020004" pitchFamily="2" charset="0"/>
              </a:rPr>
              <a:t> </a:t>
            </a:r>
          </a:p>
        </p:txBody>
      </p:sp>
      <p:sp>
        <p:nvSpPr>
          <p:cNvPr id="145411" name="Text Box 3"/>
          <p:cNvSpPr txBox="1">
            <a:spLocks noChangeArrowheads="1"/>
          </p:cNvSpPr>
          <p:nvPr/>
        </p:nvSpPr>
        <p:spPr bwMode="auto">
          <a:xfrm>
            <a:off x="1375834" y="414845"/>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Awsw mhlw 5 ]</a:t>
            </a:r>
          </a:p>
        </p:txBody>
      </p:sp>
      <p:sp>
        <p:nvSpPr>
          <p:cNvPr id="145412"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Written in </a:t>
            </a:r>
            <a:r>
              <a:rPr lang="en-GB" sz="3800" i="1" dirty="0">
                <a:solidFill>
                  <a:schemeClr val="bg1"/>
                </a:solidFill>
                <a:effectLst>
                  <a:outerShdw blurRad="38100" dist="38100" dir="2700000" algn="tl">
                    <a:srgbClr val="000000"/>
                  </a:outerShdw>
                </a:effectLst>
                <a:latin typeface="Congenial Black" panose="02000503040000020004" pitchFamily="2" charset="0"/>
              </a:rPr>
              <a:t>Aasaa</a:t>
            </a:r>
            <a:r>
              <a:rPr lang="en-GB" sz="3800" dirty="0">
                <a:solidFill>
                  <a:schemeClr val="bg1"/>
                </a:solidFill>
                <a:effectLst>
                  <a:outerShdw blurRad="38100" dist="38100" dir="2700000" algn="tl">
                    <a:srgbClr val="000000"/>
                  </a:outerShdw>
                </a:effectLst>
                <a:latin typeface="Congenial Black" panose="02000503040000020004" pitchFamily="2" charset="0"/>
              </a:rPr>
              <a:t> (mood of hope), </a:t>
            </a:r>
          </a:p>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by the Fifth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0" y="4009628"/>
            <a:ext cx="10160000" cy="1152128"/>
          </a:xfrm>
        </p:spPr>
        <p:txBody>
          <a:bodyPr/>
          <a:lstStyle/>
          <a:p>
            <a:pPr eaLnBrk="1" hangingPunct="1">
              <a:defRPr/>
            </a:pP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eyee </a:t>
            </a:r>
            <a:r>
              <a:rPr lang="en-GB" sz="4000" dirty="0" err="1">
                <a:solidFill>
                  <a:srgbClr val="99CCFF"/>
                </a:solidFill>
                <a:latin typeface="Congenial SemiBold" panose="02000503040000020004" pitchFamily="2" charset="0"/>
              </a:rPr>
              <a:t>praa’pa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maa’nu</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ehuree’aa</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go’bin</a:t>
            </a:r>
            <a:r>
              <a:rPr lang="en-GB" sz="4000" u="sng" dirty="0" err="1">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milaN</a:t>
            </a:r>
            <a:r>
              <a:rPr lang="en-GB" sz="4000" dirty="0">
                <a:solidFill>
                  <a:srgbClr val="99CCFF"/>
                </a:solidFill>
                <a:latin typeface="Congenial SemiBold" panose="02000503040000020004" pitchFamily="2" charset="0"/>
              </a:rPr>
              <a:t> kee eh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baree’aa</a:t>
            </a:r>
            <a:r>
              <a:rPr lang="en-GB" sz="4000" dirty="0">
                <a:solidFill>
                  <a:srgbClr val="99CCFF"/>
                </a:solidFill>
                <a:latin typeface="Congenial SemiBold" panose="02000503040000020004" pitchFamily="2" charset="0"/>
              </a:rPr>
              <a:t>. </a:t>
            </a:r>
          </a:p>
        </p:txBody>
      </p:sp>
      <p:sp>
        <p:nvSpPr>
          <p:cNvPr id="146435" name="Text Box 3"/>
          <p:cNvSpPr txBox="1">
            <a:spLocks noChangeArrowheads="1"/>
          </p:cNvSpPr>
          <p:nvPr/>
        </p:nvSpPr>
        <p:spPr bwMode="auto">
          <a:xfrm>
            <a:off x="508001" y="355683"/>
            <a:ext cx="9144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BeI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prwpiq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mwnuK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dyhurIAw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goibMd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ieh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brIAw</a:t>
            </a:r>
            <a:r>
              <a:rPr lang="en-GB" sz="5400" dirty="0">
                <a:solidFill>
                  <a:srgbClr val="FFFF99"/>
                </a:solidFill>
                <a:latin typeface="GurbaniWebThick" panose="04040607000000020004" pitchFamily="82" charset="0"/>
              </a:rPr>
              <a:t> ]</a:t>
            </a:r>
            <a:endParaRPr lang="en-GB" sz="5400" b="1" dirty="0">
              <a:solidFill>
                <a:srgbClr val="FFFF99"/>
              </a:solidFill>
              <a:latin typeface="GurbaniWebThick" panose="04040607000000020004" pitchFamily="82" charset="0"/>
            </a:endParaRPr>
          </a:p>
        </p:txBody>
      </p:sp>
      <p:sp>
        <p:nvSpPr>
          <p:cNvPr id="146436"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This human body has been given to You as a chance to meet your Maker, Vaheguru.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0" y="4009628"/>
            <a:ext cx="10159999" cy="952500"/>
          </a:xfrm>
        </p:spPr>
        <p:txBody>
          <a:bodyPr/>
          <a:lstStyle/>
          <a:p>
            <a:pPr eaLnBrk="1" hangingPunct="1">
              <a:defRPr/>
            </a:pPr>
            <a:r>
              <a:rPr lang="fi-FI" sz="4000" dirty="0">
                <a:solidFill>
                  <a:srgbClr val="99CCFF"/>
                </a:solidFill>
                <a:latin typeface="Congenial SemiBold" panose="02000503040000020004" pitchFamily="2" charset="0"/>
              </a:rPr>
              <a:t>avar kaaj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ey'rai ki</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ai naa kaam. </a:t>
            </a:r>
            <a:br>
              <a:rPr lang="fi-FI" sz="4000" dirty="0">
                <a:solidFill>
                  <a:srgbClr val="99CCFF"/>
                </a:solidFill>
                <a:latin typeface="Congenial SemiBold" panose="02000503040000020004" pitchFamily="2" charset="0"/>
              </a:rPr>
            </a:br>
            <a:r>
              <a:rPr lang="fi-FI" sz="4000" dirty="0">
                <a:solidFill>
                  <a:srgbClr val="99CCFF"/>
                </a:solidFill>
                <a:latin typeface="Congenial SemiBold" panose="02000503040000020004" pitchFamily="2" charset="0"/>
              </a:rPr>
              <a:t> </a:t>
            </a:r>
            <a:r>
              <a:rPr lang="nl-NL" sz="4000" dirty="0">
                <a:solidFill>
                  <a:srgbClr val="99CCFF"/>
                </a:solidFill>
                <a:latin typeface="Congenial SemiBold" panose="02000503040000020004" pitchFamily="2" charset="0"/>
              </a:rPr>
              <a:t>mil saa</a:t>
            </a:r>
            <a:r>
              <a:rPr lang="nl-NL" sz="4000" u="sng" dirty="0">
                <a:solidFill>
                  <a:srgbClr val="99CCFF"/>
                </a:solidFill>
                <a:latin typeface="Congenial SemiBold" panose="02000503040000020004" pitchFamily="2" charset="0"/>
              </a:rPr>
              <a:t>Dh</a:t>
            </a:r>
            <a:r>
              <a:rPr lang="nl-NL" sz="4000" dirty="0">
                <a:solidFill>
                  <a:srgbClr val="99CCFF"/>
                </a:solidFill>
                <a:latin typeface="Congenial SemiBold" panose="02000503040000020004" pitchFamily="2" charset="0"/>
              </a:rPr>
              <a:t>'sanga</a:t>
            </a:r>
            <a:r>
              <a:rPr lang="nl-NL" sz="4000" u="sng" dirty="0">
                <a:solidFill>
                  <a:srgbClr val="99CCFF"/>
                </a:solidFill>
                <a:latin typeface="Congenial SemiBold" panose="02000503040000020004" pitchFamily="2" charset="0"/>
              </a:rPr>
              <a:t>t</a:t>
            </a:r>
            <a:r>
              <a:rPr lang="nl-NL" sz="4000" dirty="0">
                <a:solidFill>
                  <a:srgbClr val="99CCFF"/>
                </a:solidFill>
                <a:latin typeface="Congenial SemiBold" panose="02000503040000020004" pitchFamily="2" charset="0"/>
              </a:rPr>
              <a:t> </a:t>
            </a:r>
            <a:r>
              <a:rPr lang="nl-NL" sz="4000" u="sng" dirty="0">
                <a:solidFill>
                  <a:srgbClr val="99CCFF"/>
                </a:solidFill>
                <a:latin typeface="Congenial SemiBold" panose="02000503040000020004" pitchFamily="2" charset="0"/>
              </a:rPr>
              <a:t>bh</a:t>
            </a:r>
            <a:r>
              <a:rPr lang="nl-NL" sz="4000" dirty="0">
                <a:solidFill>
                  <a:srgbClr val="99CCFF"/>
                </a:solidFill>
                <a:latin typeface="Congenial SemiBold" panose="02000503040000020004" pitchFamily="2" charset="0"/>
              </a:rPr>
              <a:t>ajj key'val naam. (1) </a:t>
            </a:r>
            <a:endParaRPr lang="en-GB" sz="4000" dirty="0">
              <a:solidFill>
                <a:srgbClr val="99CCFF"/>
              </a:solidFill>
              <a:latin typeface="Congenial SemiBold" panose="02000503040000020004" pitchFamily="2" charset="0"/>
            </a:endParaRPr>
          </a:p>
        </p:txBody>
      </p:sp>
      <p:sp>
        <p:nvSpPr>
          <p:cNvPr id="148483" name="Text Box 3"/>
          <p:cNvSpPr txBox="1">
            <a:spLocks noChangeArrowheads="1"/>
          </p:cNvSpPr>
          <p:nvPr/>
        </p:nvSpPr>
        <p:spPr bwMode="auto">
          <a:xfrm>
            <a:off x="-1" y="317109"/>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Avir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kwj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ikqY</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kwm</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imlu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swDsMgiq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Bju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kyvl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a:t>
            </a:r>
            <a:r>
              <a:rPr lang="en-GB" sz="5400" dirty="0">
                <a:solidFill>
                  <a:srgbClr val="FFFF99"/>
                </a:solidFill>
                <a:latin typeface="GurbaniWebThick" panose="04040607000000020004" pitchFamily="82" charset="0"/>
              </a:rPr>
              <a:t> ]1]</a:t>
            </a:r>
          </a:p>
        </p:txBody>
      </p:sp>
      <p:sp>
        <p:nvSpPr>
          <p:cNvPr id="148484" name="Text Box 4"/>
          <p:cNvSpPr txBox="1">
            <a:spLocks noChangeArrowheads="1"/>
          </p:cNvSpPr>
          <p:nvPr/>
        </p:nvSpPr>
        <p:spPr bwMode="auto">
          <a:xfrm>
            <a:off x="-1" y="2243688"/>
            <a:ext cx="10159999"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Nothing else will work, other than joining the </a:t>
            </a:r>
            <a:r>
              <a:rPr lang="en-GB" sz="3800" i="1" dirty="0">
                <a:solidFill>
                  <a:schemeClr val="bg1"/>
                </a:solidFill>
                <a:effectLst>
                  <a:outerShdw blurRad="38100" dist="38100" dir="2700000" algn="tl">
                    <a:srgbClr val="000000"/>
                  </a:outerShdw>
                </a:effectLst>
                <a:latin typeface="Congenial Black" panose="02000503040000020004" pitchFamily="2" charset="0"/>
              </a:rPr>
              <a:t>Sangat </a:t>
            </a:r>
            <a:r>
              <a:rPr lang="en-GB" sz="3800" dirty="0">
                <a:solidFill>
                  <a:schemeClr val="bg1"/>
                </a:solidFill>
                <a:effectLst>
                  <a:outerShdw blurRad="38100" dist="38100" dir="2700000" algn="tl">
                    <a:srgbClr val="000000"/>
                  </a:outerShdw>
                </a:effectLst>
                <a:latin typeface="Congenial Black" panose="02000503040000020004" pitchFamily="2" charset="0"/>
              </a:rPr>
              <a:t>to remember Your Name .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0" y="4281264"/>
            <a:ext cx="10160000" cy="952500"/>
          </a:xfrm>
        </p:spPr>
        <p:txBody>
          <a:bodyPr/>
          <a:lstStyle/>
          <a:p>
            <a:pPr eaLnBrk="1" hangingPunct="1">
              <a:defRPr/>
            </a:pPr>
            <a:r>
              <a:rPr lang="en-GB" sz="4000" dirty="0" err="1">
                <a:solidFill>
                  <a:srgbClr val="99CCFF"/>
                </a:solidFill>
                <a:latin typeface="Congenial SemiBold" panose="02000503040000020004" pitchFamily="2" charset="0"/>
              </a:rPr>
              <a:t>sarann'jaam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laag</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av'jal</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aran</a:t>
            </a:r>
            <a:r>
              <a:rPr lang="en-GB" sz="4000" dirty="0">
                <a:solidFill>
                  <a:srgbClr val="99CCFF"/>
                </a:solidFill>
                <a:latin typeface="Congenial SemiBold" panose="02000503040000020004" pitchFamily="2" charset="0"/>
              </a:rPr>
              <a:t> kai. </a:t>
            </a:r>
            <a:br>
              <a:rPr lang="en-GB" sz="4000" dirty="0">
                <a:solidFill>
                  <a:srgbClr val="99CCFF"/>
                </a:solidFill>
                <a:latin typeface="Congenial SemiBold" panose="02000503040000020004" pitchFamily="2" charset="0"/>
              </a:rPr>
            </a:br>
            <a:r>
              <a:rPr lang="en-GB" sz="3700" spc="-250" dirty="0">
                <a:solidFill>
                  <a:srgbClr val="99CCFF"/>
                </a:solidFill>
                <a:latin typeface="Congenial SemiBold" panose="02000503040000020004" pitchFamily="2" charset="0"/>
              </a:rPr>
              <a:t>janam </a:t>
            </a:r>
            <a:r>
              <a:rPr lang="en-GB" sz="3700" spc="-250" dirty="0" err="1">
                <a:solidFill>
                  <a:srgbClr val="99CCFF"/>
                </a:solidFill>
                <a:latin typeface="Congenial SemiBold" panose="02000503040000020004" pitchFamily="2" charset="0"/>
              </a:rPr>
              <a:t>bri</a:t>
            </a:r>
            <a:r>
              <a:rPr lang="en-GB" sz="3700" u="sng" spc="-250" dirty="0" err="1">
                <a:solidFill>
                  <a:srgbClr val="99CCFF"/>
                </a:solidFill>
                <a:latin typeface="Congenial SemiBold" panose="02000503040000020004" pitchFamily="2" charset="0"/>
              </a:rPr>
              <a:t>th</a:t>
            </a:r>
            <a:r>
              <a:rPr lang="en-GB" sz="3700" spc="-250" dirty="0" err="1">
                <a:solidFill>
                  <a:srgbClr val="99CCFF"/>
                </a:solidFill>
                <a:latin typeface="Congenial SemiBold" panose="02000503040000020004" pitchFamily="2" charset="0"/>
              </a:rPr>
              <a:t>aa</a:t>
            </a:r>
            <a:r>
              <a:rPr lang="en-GB" sz="3700" spc="-250" dirty="0">
                <a:solidFill>
                  <a:srgbClr val="99CCFF"/>
                </a:solidFill>
                <a:latin typeface="Congenial SemiBold" panose="02000503040000020004" pitchFamily="2" charset="0"/>
              </a:rPr>
              <a:t> </a:t>
            </a:r>
            <a:r>
              <a:rPr lang="en-GB" sz="3700" spc="-250" dirty="0" err="1">
                <a:solidFill>
                  <a:srgbClr val="99CCFF"/>
                </a:solidFill>
                <a:latin typeface="Congenial SemiBold" panose="02000503040000020004" pitchFamily="2" charset="0"/>
              </a:rPr>
              <a:t>jaa</a:t>
            </a:r>
            <a:r>
              <a:rPr lang="en-GB" sz="3700" u="sng" spc="-250" dirty="0" err="1">
                <a:solidFill>
                  <a:srgbClr val="99CCFF"/>
                </a:solidFill>
                <a:latin typeface="Congenial SemiBold" panose="02000503040000020004" pitchFamily="2" charset="0"/>
              </a:rPr>
              <a:t>t</a:t>
            </a:r>
            <a:r>
              <a:rPr lang="en-GB" sz="3700" spc="-250" dirty="0">
                <a:solidFill>
                  <a:srgbClr val="99CCFF"/>
                </a:solidFill>
                <a:latin typeface="Congenial SemiBold" panose="02000503040000020004" pitchFamily="2" charset="0"/>
              </a:rPr>
              <a:t>, </a:t>
            </a:r>
            <a:r>
              <a:rPr lang="en-GB" sz="3700" spc="-250" dirty="0" err="1">
                <a:solidFill>
                  <a:srgbClr val="99CCFF"/>
                </a:solidFill>
                <a:latin typeface="Congenial SemiBold" panose="02000503040000020004" pitchFamily="2" charset="0"/>
              </a:rPr>
              <a:t>rann’g</a:t>
            </a:r>
            <a:r>
              <a:rPr lang="en-GB" sz="3700" spc="-250" dirty="0">
                <a:solidFill>
                  <a:srgbClr val="99CCFF"/>
                </a:solidFill>
                <a:latin typeface="Congenial SemiBold" panose="02000503040000020004" pitchFamily="2" charset="0"/>
              </a:rPr>
              <a:t> </a:t>
            </a:r>
            <a:r>
              <a:rPr lang="en-GB" sz="3700" spc="-250" dirty="0" err="1">
                <a:solidFill>
                  <a:srgbClr val="99CCFF"/>
                </a:solidFill>
                <a:latin typeface="Congenial SemiBold" panose="02000503040000020004" pitchFamily="2" charset="0"/>
              </a:rPr>
              <a:t>maa'yaa</a:t>
            </a:r>
            <a:r>
              <a:rPr lang="en-GB" sz="3700" spc="-250" dirty="0">
                <a:solidFill>
                  <a:srgbClr val="99CCFF"/>
                </a:solidFill>
                <a:latin typeface="Congenial SemiBold" panose="02000503040000020004" pitchFamily="2" charset="0"/>
              </a:rPr>
              <a:t> kai. (1) </a:t>
            </a:r>
            <a:r>
              <a:rPr lang="en-GB" sz="3700" spc="-250" dirty="0" err="1">
                <a:solidFill>
                  <a:srgbClr val="99CCFF"/>
                </a:solidFill>
                <a:latin typeface="Congenial SemiBold" panose="02000503040000020004" pitchFamily="2" charset="0"/>
              </a:rPr>
              <a:t>rahaa'o</a:t>
            </a:r>
            <a:r>
              <a:rPr lang="en-GB" sz="3700" spc="-250" dirty="0">
                <a:solidFill>
                  <a:srgbClr val="99CCFF"/>
                </a:solidFill>
                <a:latin typeface="Congenial SemiBold" panose="02000503040000020004" pitchFamily="2" charset="0"/>
              </a:rPr>
              <a:t>.</a:t>
            </a:r>
          </a:p>
        </p:txBody>
      </p:sp>
      <p:sp>
        <p:nvSpPr>
          <p:cNvPr id="150531" name="Text Box 3"/>
          <p:cNvSpPr txBox="1">
            <a:spLocks noChangeArrowheads="1"/>
          </p:cNvSpPr>
          <p:nvPr/>
        </p:nvSpPr>
        <p:spPr bwMode="auto">
          <a:xfrm>
            <a:off x="0" y="240443"/>
            <a:ext cx="10160000" cy="1723549"/>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srMjwim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lwgu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Bvjl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qrn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 </a:t>
            </a:r>
          </a:p>
          <a:p>
            <a:pPr algn="ctr">
              <a:defRPr/>
            </a:pPr>
            <a:r>
              <a:rPr lang="en-GB" sz="5200" spc="-150" dirty="0" err="1">
                <a:solidFill>
                  <a:srgbClr val="FFFF99"/>
                </a:solidFill>
                <a:latin typeface="GurbaniWebThick" panose="04040607000000020004" pitchFamily="82" charset="0"/>
              </a:rPr>
              <a:t>jnmu</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ibRQw</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jwq</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rMig</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mwieAw</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kY</a:t>
            </a:r>
            <a:r>
              <a:rPr lang="en-GB" sz="5200" spc="-150" dirty="0">
                <a:solidFill>
                  <a:srgbClr val="FFFF99"/>
                </a:solidFill>
                <a:latin typeface="GurbaniWebThick" panose="04040607000000020004" pitchFamily="82" charset="0"/>
              </a:rPr>
              <a:t> </a:t>
            </a:r>
            <a:r>
              <a:rPr lang="en-GB" sz="4000" spc="-150" dirty="0">
                <a:solidFill>
                  <a:srgbClr val="FFFF99"/>
                </a:solidFill>
                <a:latin typeface="GurbaniWebThick" panose="04040607000000020004" pitchFamily="82" charset="0"/>
              </a:rPr>
              <a:t>]1]</a:t>
            </a:r>
            <a:r>
              <a:rPr lang="en-GB" sz="1000" spc="-150" dirty="0">
                <a:solidFill>
                  <a:srgbClr val="FFFF99"/>
                </a:solidFill>
                <a:latin typeface="GurbaniWebThick" panose="04040607000000020004" pitchFamily="82" charset="0"/>
              </a:rPr>
              <a:t> </a:t>
            </a:r>
            <a:r>
              <a:rPr lang="en-GB" sz="5200" spc="-150" dirty="0">
                <a:solidFill>
                  <a:srgbClr val="FFFF99"/>
                </a:solidFill>
                <a:latin typeface="GurbaniWebThick" panose="04040607000000020004" pitchFamily="82" charset="0"/>
              </a:rPr>
              <a:t>rhwau</a:t>
            </a:r>
            <a:r>
              <a:rPr lang="en-GB" sz="4000" spc="-150" dirty="0">
                <a:solidFill>
                  <a:srgbClr val="FFFF99"/>
                </a:solidFill>
                <a:latin typeface="GurbaniWebThick" panose="04040607000000020004" pitchFamily="82" charset="0"/>
              </a:rPr>
              <a:t>]</a:t>
            </a:r>
            <a:endParaRPr lang="en-GB" sz="5200" spc="-150" dirty="0">
              <a:solidFill>
                <a:srgbClr val="FFFF99"/>
              </a:solidFill>
              <a:latin typeface="GurbaniWebThick" panose="04040607000000020004" pitchFamily="82" charset="0"/>
            </a:endParaRPr>
          </a:p>
        </p:txBody>
      </p:sp>
      <p:sp>
        <p:nvSpPr>
          <p:cNvPr id="150532" name="Text Box 4"/>
          <p:cNvSpPr txBox="1">
            <a:spLocks noChangeArrowheads="1"/>
          </p:cNvSpPr>
          <p:nvPr/>
        </p:nvSpPr>
        <p:spPr bwMode="auto">
          <a:xfrm>
            <a:off x="0" y="1946945"/>
            <a:ext cx="10160000" cy="1846659"/>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Prepare to get through this scary world. Stuck in the world=play we waste our life. ||1||Pause||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0" y="4081636"/>
            <a:ext cx="10160000" cy="952500"/>
          </a:xfrm>
        </p:spPr>
        <p:txBody>
          <a:bodyPr/>
          <a:lstStyle/>
          <a:p>
            <a:pPr eaLnBrk="1" hangingPunct="1">
              <a:defRPr/>
            </a:pPr>
            <a:r>
              <a:rPr lang="en-GB" sz="4000" spc="-150" dirty="0">
                <a:solidFill>
                  <a:srgbClr val="99CCFF"/>
                </a:solidFill>
                <a:latin typeface="Congenial SemiBold" panose="02000503040000020004" pitchFamily="2" charset="0"/>
              </a:rPr>
              <a:t>jap </a:t>
            </a: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ap </a:t>
            </a:r>
            <a:r>
              <a:rPr lang="en-GB" sz="4000" spc="-150" dirty="0" err="1">
                <a:solidFill>
                  <a:srgbClr val="99CCFF"/>
                </a:solidFill>
                <a:latin typeface="Congenial SemiBold" panose="02000503040000020004" pitchFamily="2" charset="0"/>
              </a:rPr>
              <a:t>sann’jam</a:t>
            </a:r>
            <a:r>
              <a:rPr lang="en-GB" sz="4000" spc="-150" dirty="0">
                <a:solidFill>
                  <a:srgbClr val="99CCFF"/>
                </a:solidFill>
                <a:latin typeface="Congenial SemiBold" panose="02000503040000020004" pitchFamily="2" charset="0"/>
              </a:rPr>
              <a:t>, </a:t>
            </a:r>
            <a:r>
              <a:rPr lang="en-GB" sz="4000" u="sng" spc="-150" dirty="0">
                <a:solidFill>
                  <a:srgbClr val="99CCFF"/>
                </a:solidFill>
                <a:latin typeface="Congenial SemiBold" panose="02000503040000020004" pitchFamily="2" charset="0"/>
              </a:rPr>
              <a:t>Dh</a:t>
            </a:r>
            <a:r>
              <a:rPr lang="en-GB" sz="4000" spc="-150" dirty="0">
                <a:solidFill>
                  <a:srgbClr val="99CCFF"/>
                </a:solidFill>
                <a:latin typeface="Congenial SemiBold" panose="02000503040000020004" pitchFamily="2" charset="0"/>
              </a:rPr>
              <a:t>aram </a:t>
            </a:r>
            <a:r>
              <a:rPr lang="en-GB" sz="4000" spc="-150" dirty="0" err="1">
                <a:solidFill>
                  <a:srgbClr val="99CCFF"/>
                </a:solidFill>
                <a:latin typeface="Congenial SemiBold" panose="02000503040000020004" pitchFamily="2" charset="0"/>
              </a:rPr>
              <a:t>naa</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kamaa’yaa</a:t>
            </a:r>
            <a:r>
              <a:rPr lang="en-GB" sz="4000" spc="-150" dirty="0">
                <a:solidFill>
                  <a:srgbClr val="99CCFF"/>
                </a:solidFill>
                <a:latin typeface="Congenial SemiBold" panose="02000503040000020004" pitchFamily="2" charset="0"/>
              </a:rPr>
              <a:t>. </a:t>
            </a:r>
            <a:br>
              <a:rPr lang="en-GB" sz="4000" spc="-15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sey’vaa saa</a:t>
            </a:r>
            <a:r>
              <a:rPr lang="fi-FI" sz="4000" u="sng" spc="-150" dirty="0">
                <a:solidFill>
                  <a:srgbClr val="99CCFF"/>
                </a:solidFill>
                <a:latin typeface="Congenial SemiBold" panose="02000503040000020004" pitchFamily="2" charset="0"/>
              </a:rPr>
              <a:t>Dh</a:t>
            </a:r>
            <a:r>
              <a:rPr lang="fi-FI" sz="4000" spc="-150" dirty="0">
                <a:solidFill>
                  <a:srgbClr val="99CCFF"/>
                </a:solidFill>
                <a:latin typeface="Congenial SemiBold" panose="02000503040000020004" pitchFamily="2" charset="0"/>
              </a:rPr>
              <a:t>, naa jaa’niyaa har raa’yaa. </a:t>
            </a:r>
            <a:endParaRPr lang="en-GB" sz="4000" spc="-150" dirty="0">
              <a:solidFill>
                <a:srgbClr val="99CCFF"/>
              </a:solidFill>
              <a:latin typeface="Congenial SemiBold" panose="02000503040000020004" pitchFamily="2" charset="0"/>
            </a:endParaRPr>
          </a:p>
        </p:txBody>
      </p:sp>
      <p:sp>
        <p:nvSpPr>
          <p:cNvPr id="152579" name="Text Box 3"/>
          <p:cNvSpPr txBox="1">
            <a:spLocks noChangeArrowheads="1"/>
          </p:cNvSpPr>
          <p:nvPr/>
        </p:nvSpPr>
        <p:spPr bwMode="auto">
          <a:xfrm>
            <a:off x="508001" y="283675"/>
            <a:ext cx="9144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jpu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qpu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sMjmu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Drmu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kmwieAw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syvw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swD</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jwinAw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rwieAw</a:t>
            </a:r>
            <a:r>
              <a:rPr lang="en-GB" sz="5400" dirty="0">
                <a:solidFill>
                  <a:srgbClr val="FFFF99"/>
                </a:solidFill>
                <a:latin typeface="GurbaniWebThick" panose="04040607000000020004" pitchFamily="82" charset="0"/>
              </a:rPr>
              <a:t> ]</a:t>
            </a:r>
          </a:p>
        </p:txBody>
      </p:sp>
      <p:sp>
        <p:nvSpPr>
          <p:cNvPr id="15258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Lacking in meditation, self-control, doing right, service, &amp; appreciation of Vaheguru,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4081636"/>
            <a:ext cx="10160000" cy="952500"/>
          </a:xfrm>
        </p:spPr>
        <p:txBody>
          <a:bodyPr/>
          <a:lstStyle/>
          <a:p>
            <a:pPr eaLnBrk="1" hangingPunct="1">
              <a:defRPr/>
            </a:pPr>
            <a:r>
              <a:rPr lang="en-GB" sz="4000" dirty="0">
                <a:solidFill>
                  <a:srgbClr val="99CCFF"/>
                </a:solidFill>
                <a:latin typeface="Congenial SemiBold" panose="02000503040000020004" pitchFamily="2" charset="0"/>
              </a:rPr>
              <a:t>kahu naanak  ham </a:t>
            </a:r>
            <a:r>
              <a:rPr lang="en-GB" sz="4000" dirty="0" err="1">
                <a:solidFill>
                  <a:srgbClr val="99CCFF"/>
                </a:solidFill>
                <a:latin typeface="Congenial SemiBold" panose="02000503040000020004" pitchFamily="2" charset="0"/>
              </a:rPr>
              <a:t>nee</a:t>
            </a:r>
            <a:r>
              <a:rPr lang="en-GB" sz="4000" u="sng" dirty="0" err="1">
                <a:solidFill>
                  <a:srgbClr val="99CCFF"/>
                </a:solidFill>
                <a:latin typeface="Congenial SemiBold" panose="02000503040000020004" pitchFamily="2" charset="0"/>
              </a:rPr>
              <a:t>ch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karamm’maa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fi-FI" sz="4000" u="sng" spc="-150" dirty="0">
                <a:solidFill>
                  <a:srgbClr val="99CCFF"/>
                </a:solidFill>
                <a:latin typeface="Congenial SemiBold" panose="02000503040000020004" pitchFamily="2" charset="0"/>
              </a:rPr>
              <a:t>sh</a:t>
            </a:r>
            <a:r>
              <a:rPr lang="fi-FI" sz="4000" spc="-150" dirty="0">
                <a:solidFill>
                  <a:srgbClr val="99CCFF"/>
                </a:solidFill>
                <a:latin typeface="Congenial SemiBold" panose="02000503040000020004" pitchFamily="2" charset="0"/>
              </a:rPr>
              <a:t>araN parey kee raa</a:t>
            </a:r>
            <a:r>
              <a:rPr lang="fi-FI" sz="4000" u="sng" spc="-150" dirty="0">
                <a:solidFill>
                  <a:srgbClr val="99CCFF"/>
                </a:solidFill>
                <a:latin typeface="Congenial SemiBold" panose="02000503040000020004" pitchFamily="2" charset="0"/>
              </a:rPr>
              <a:t>kh’</a:t>
            </a:r>
            <a:r>
              <a:rPr lang="fi-FI" sz="4000" spc="-150" dirty="0">
                <a:solidFill>
                  <a:srgbClr val="99CCFF"/>
                </a:solidFill>
                <a:latin typeface="Congenial SemiBold" panose="02000503040000020004" pitchFamily="2" charset="0"/>
              </a:rPr>
              <a:t>hu </a:t>
            </a:r>
            <a:r>
              <a:rPr lang="fi-FI" sz="4000" u="sng" spc="-150" dirty="0">
                <a:solidFill>
                  <a:srgbClr val="99CCFF"/>
                </a:solidFill>
                <a:latin typeface="Congenial SemiBold" panose="02000503040000020004" pitchFamily="2" charset="0"/>
              </a:rPr>
              <a:t>sh</a:t>
            </a:r>
            <a:r>
              <a:rPr lang="fi-FI" sz="4000" spc="-150" dirty="0">
                <a:solidFill>
                  <a:srgbClr val="99CCFF"/>
                </a:solidFill>
                <a:latin typeface="Congenial SemiBold" panose="02000503040000020004" pitchFamily="2" charset="0"/>
              </a:rPr>
              <a:t>ar’maa. (2)(4) </a:t>
            </a:r>
            <a:endParaRPr lang="en-GB" sz="4000" spc="-150" dirty="0">
              <a:solidFill>
                <a:srgbClr val="99CCFF"/>
              </a:solidFill>
              <a:latin typeface="Congenial SemiBold" panose="02000503040000020004" pitchFamily="2" charset="0"/>
            </a:endParaRPr>
          </a:p>
        </p:txBody>
      </p:sp>
      <p:sp>
        <p:nvSpPr>
          <p:cNvPr id="154627" name="Text Box 3"/>
          <p:cNvSpPr txBox="1">
            <a:spLocks noChangeArrowheads="1"/>
          </p:cNvSpPr>
          <p:nvPr/>
        </p:nvSpPr>
        <p:spPr bwMode="auto">
          <a:xfrm>
            <a:off x="508001" y="265212"/>
            <a:ext cx="9143999" cy="1754326"/>
          </a:xfrm>
          <a:prstGeom prst="rect">
            <a:avLst/>
          </a:prstGeom>
          <a:noFill/>
          <a:ln w="9525">
            <a:noFill/>
            <a:miter lim="800000"/>
            <a:headEnd/>
            <a:tailEnd/>
          </a:ln>
          <a:effectLst/>
        </p:spPr>
        <p:txBody>
          <a:bodyPr wrap="square">
            <a:spAutoFit/>
          </a:bodyPr>
          <a:lstStyle/>
          <a:p>
            <a:pPr algn="ctr">
              <a:defRPr/>
            </a:pPr>
            <a:r>
              <a:rPr lang="pl-PL" sz="5400" dirty="0">
                <a:solidFill>
                  <a:srgbClr val="FFFF99"/>
                </a:solidFill>
                <a:latin typeface="GurbaniWebThick" panose="04040607000000020004" pitchFamily="82" charset="0"/>
              </a:rPr>
              <a:t>khu nwnk </a:t>
            </a:r>
            <a:r>
              <a:rPr lang="en-GB" sz="5400" dirty="0">
                <a:solidFill>
                  <a:srgbClr val="FFFF99"/>
                </a:solidFill>
                <a:latin typeface="GurbaniWebThick" panose="04040607000000020004" pitchFamily="82" charset="0"/>
              </a:rPr>
              <a:t> </a:t>
            </a:r>
            <a:r>
              <a:rPr lang="pl-PL" sz="5400" dirty="0">
                <a:solidFill>
                  <a:srgbClr val="FFFF99"/>
                </a:solidFill>
                <a:latin typeface="GurbaniWebThick" panose="04040607000000020004" pitchFamily="82" charset="0"/>
              </a:rPr>
              <a:t>hm nIc krMmw ]</a:t>
            </a:r>
            <a:endParaRPr lang="en-GB" sz="5400" dirty="0">
              <a:solidFill>
                <a:srgbClr val="FFFF99"/>
              </a:solidFill>
              <a:latin typeface="GurbaniWebThick" panose="04040607000000020004" pitchFamily="82" charset="0"/>
            </a:endParaRPr>
          </a:p>
          <a:p>
            <a:pPr algn="ctr">
              <a:defRPr/>
            </a:pPr>
            <a:r>
              <a:rPr lang="pl-PL" sz="5400" dirty="0">
                <a:solidFill>
                  <a:srgbClr val="FFFF99"/>
                </a:solidFill>
                <a:latin typeface="GurbaniWebThick" panose="04040607000000020004" pitchFamily="82" charset="0"/>
              </a:rPr>
              <a:t>srix pry kI </a:t>
            </a:r>
            <a:r>
              <a:rPr lang="en-GB" sz="5400" dirty="0">
                <a:solidFill>
                  <a:srgbClr val="FFFF99"/>
                </a:solidFill>
                <a:latin typeface="GurbaniWebThick" panose="04040607000000020004" pitchFamily="82" charset="0"/>
              </a:rPr>
              <a:t> </a:t>
            </a:r>
            <a:r>
              <a:rPr lang="pl-PL" sz="5400" dirty="0">
                <a:solidFill>
                  <a:srgbClr val="FFFF99"/>
                </a:solidFill>
                <a:latin typeface="GurbaniWebThick" panose="04040607000000020004" pitchFamily="82" charset="0"/>
              </a:rPr>
              <a:t>rwKhu srmw ]2]4]</a:t>
            </a:r>
            <a:endParaRPr lang="en-GB" sz="5400" dirty="0">
              <a:solidFill>
                <a:srgbClr val="FFFF99"/>
              </a:solidFill>
              <a:latin typeface="GurbaniWebThick" panose="04040607000000020004" pitchFamily="82" charset="0"/>
            </a:endParaRPr>
          </a:p>
        </p:txBody>
      </p:sp>
      <p:sp>
        <p:nvSpPr>
          <p:cNvPr id="154628"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Guru Ji says: Pray- “My actions are lowly, but I have now come to You to save me!”</a:t>
            </a:r>
            <a:r>
              <a:rPr lang="en-GB" sz="900" dirty="0">
                <a:solidFill>
                  <a:schemeClr val="bg1"/>
                </a:solidFill>
                <a:effectLst>
                  <a:outerShdw blurRad="38100" dist="38100" dir="2700000" algn="tl">
                    <a:srgbClr val="000000"/>
                  </a:outerShdw>
                </a:effectLst>
                <a:latin typeface="Congenial Black" panose="02000503040000020004" pitchFamily="2" charset="0"/>
              </a:rPr>
              <a:t> </a:t>
            </a:r>
            <a:r>
              <a:rPr lang="en-GB" sz="2000" dirty="0">
                <a:solidFill>
                  <a:schemeClr val="bg1"/>
                </a:solidFill>
                <a:effectLst>
                  <a:outerShdw blurRad="38100" dist="38100" dir="2700000" algn="tl">
                    <a:srgbClr val="000000"/>
                  </a:outerShdw>
                </a:effectLst>
                <a:latin typeface="Congenial Black" panose="02000503040000020004" pitchFamily="2" charset="0"/>
              </a:rPr>
              <a:t>||2||4||</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 name="CustomShape 1"/>
          <p:cNvSpPr/>
          <p:nvPr/>
        </p:nvSpPr>
        <p:spPr>
          <a:xfrm>
            <a:off x="635080" y="4441676"/>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endParaRPr dirty="0">
              <a:solidFill>
                <a:schemeClr val="bg1"/>
              </a:solidFill>
              <a:effectLst>
                <a:glow rad="127000">
                  <a:schemeClr val="tx1">
                    <a:alpha val="90000"/>
                  </a:schemeClr>
                </a:glow>
                <a:outerShdw blurRad="38100" dist="38100" dir="2700000" algn="tl">
                  <a:srgbClr val="000000">
                    <a:alpha val="43137"/>
                  </a:srgbClr>
                </a:outerShdw>
              </a:effectLst>
            </a:endParaRPr>
          </a:p>
        </p:txBody>
      </p:sp>
      <p:sp>
        <p:nvSpPr>
          <p:cNvPr id="838" name="CustomShape 3"/>
          <p:cNvSpPr/>
          <p:nvPr/>
        </p:nvSpPr>
        <p:spPr>
          <a:xfrm>
            <a:off x="0" y="2689140"/>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Benti Chaupai</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 ‘Prayer-request’ written in verses of four by the Tenth Guru. </a:t>
            </a:r>
          </a:p>
        </p:txBody>
      </p:sp>
      <p:pic>
        <p:nvPicPr>
          <p:cNvPr id="3" name="Picture 2" descr="Text, letter&#10;&#10;Description automatically generated">
            <a:extLst>
              <a:ext uri="{FF2B5EF4-FFF2-40B4-BE49-F238E27FC236}">
                <a16:creationId xmlns:a16="http://schemas.microsoft.com/office/drawing/2014/main" id="{13FF7D73-C4EE-44C4-91CE-39F83B65018D}"/>
              </a:ext>
            </a:extLst>
          </p:cNvPr>
          <p:cNvPicPr>
            <a:picLocks noChangeAspect="1"/>
          </p:cNvPicPr>
          <p:nvPr/>
        </p:nvPicPr>
        <p:blipFill rotWithShape="1">
          <a:blip r:embed="rId3">
            <a:extLst>
              <a:ext uri="{28A0092B-C50C-407E-A947-70E740481C1C}">
                <a14:useLocalDpi xmlns:a14="http://schemas.microsoft.com/office/drawing/2010/main" val="0"/>
              </a:ext>
            </a:extLst>
          </a:blip>
          <a:srcRect t="3636" b="64344"/>
          <a:stretch/>
        </p:blipFill>
        <p:spPr>
          <a:xfrm>
            <a:off x="0" y="377052"/>
            <a:ext cx="10160000" cy="1792544"/>
          </a:xfrm>
          <a:prstGeom prst="rect">
            <a:avLst/>
          </a:prstGeom>
        </p:spPr>
      </p:pic>
      <p:sp>
        <p:nvSpPr>
          <p:cNvPr id="6" name="Rectangle 2">
            <a:extLst>
              <a:ext uri="{FF2B5EF4-FFF2-40B4-BE49-F238E27FC236}">
                <a16:creationId xmlns:a16="http://schemas.microsoft.com/office/drawing/2014/main" id="{5E08F835-0079-470F-BCEC-DB18F61B7ACA}"/>
              </a:ext>
            </a:extLst>
          </p:cNvPr>
          <p:cNvSpPr>
            <a:spLocks noGrp="1" noChangeArrowheads="1"/>
          </p:cNvSpPr>
          <p:nvPr>
            <p:ph type="title"/>
          </p:nvPr>
        </p:nvSpPr>
        <p:spPr>
          <a:xfrm>
            <a:off x="0" y="4425280"/>
            <a:ext cx="10160000" cy="952500"/>
          </a:xfrm>
        </p:spPr>
        <p:txBody>
          <a:bodyPr/>
          <a:lstStyle/>
          <a:p>
            <a:pPr eaLnBrk="1" hangingPunct="1">
              <a:defRPr/>
            </a:pPr>
            <a:r>
              <a:rPr lang="en-GB" sz="4000" dirty="0" err="1">
                <a:solidFill>
                  <a:srgbClr val="99CCFF"/>
                </a:solidFill>
                <a:latin typeface="Congenial SemiBold" panose="02000503040000020004" pitchFamily="2" charset="0"/>
              </a:rPr>
              <a:t>kab’yo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baach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beyn’tee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chau’payee</a:t>
            </a:r>
            <a:r>
              <a:rPr lang="en-GB" sz="4000" dirty="0">
                <a:solidFill>
                  <a:srgbClr val="99CCFF"/>
                </a:solidFill>
                <a:latin typeface="Congenial SemiBold" panose="02000503040000020004" pitchFamily="2" charset="0"/>
              </a:rPr>
              <a:t>.</a:t>
            </a:r>
          </a:p>
        </p:txBody>
      </p:sp>
      <p:sp>
        <p:nvSpPr>
          <p:cNvPr id="2" name="Rectangle 1">
            <a:extLst>
              <a:ext uri="{FF2B5EF4-FFF2-40B4-BE49-F238E27FC236}">
                <a16:creationId xmlns:a16="http://schemas.microsoft.com/office/drawing/2014/main" id="{FE443D3F-7BA1-FF2C-56EB-EF2DD1CAAE7C}"/>
              </a:ext>
            </a:extLst>
          </p:cNvPr>
          <p:cNvSpPr/>
          <p:nvPr/>
        </p:nvSpPr>
        <p:spPr>
          <a:xfrm>
            <a:off x="327472" y="553244"/>
            <a:ext cx="4032448" cy="864096"/>
          </a:xfrm>
          <a:prstGeom prst="rect">
            <a:avLst/>
          </a:prstGeom>
          <a:solidFill>
            <a:srgbClr val="FFFFCC">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EAE84A5-EC51-5F48-9B04-9AED38E3A28A}"/>
              </a:ext>
            </a:extLst>
          </p:cNvPr>
          <p:cNvSpPr/>
          <p:nvPr/>
        </p:nvSpPr>
        <p:spPr>
          <a:xfrm>
            <a:off x="9040440" y="553244"/>
            <a:ext cx="792090" cy="864096"/>
          </a:xfrm>
          <a:prstGeom prst="rect">
            <a:avLst/>
          </a:prstGeom>
          <a:solidFill>
            <a:srgbClr val="FFFFCC">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5671D95B-0662-7980-3928-70DE01A3D5BA}"/>
              </a:ext>
            </a:extLst>
          </p:cNvPr>
          <p:cNvSpPr/>
          <p:nvPr/>
        </p:nvSpPr>
        <p:spPr>
          <a:xfrm>
            <a:off x="327470" y="1291178"/>
            <a:ext cx="9505060" cy="864096"/>
          </a:xfrm>
          <a:prstGeom prst="rect">
            <a:avLst/>
          </a:prstGeom>
          <a:solidFill>
            <a:srgbClr val="FFFFCC">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0554008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CustomShape 1"/>
          <p:cNvSpPr/>
          <p:nvPr/>
        </p:nvSpPr>
        <p:spPr>
          <a:xfrm>
            <a:off x="-93992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ham'ree</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karo, haa</a:t>
            </a:r>
            <a:r>
              <a:rPr lang="en-GB" sz="4000" u="sng"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th</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d</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ai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ra</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shh</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t>
            </a:r>
            <a:endParaRPr dirty="0">
              <a:solidFill>
                <a:srgbClr val="99CCFF"/>
              </a:solidFill>
              <a:effectLst>
                <a:outerShdw blurRad="38100" dist="38100" dir="2700000" algn="tl">
                  <a:srgbClr val="000000">
                    <a:alpha val="43137"/>
                  </a:srgbClr>
                </a:outerShdw>
              </a:effectLst>
            </a:endParaRPr>
          </a:p>
          <a:p>
            <a:pPr algn="ctr">
              <a:lnSpc>
                <a:spcPct val="100000"/>
              </a:lnSpc>
            </a:pP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poo'ran</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ho'e</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ch</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i</a:t>
            </a:r>
            <a:r>
              <a:rPr lang="en-GB" sz="4000" u="sng"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kee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i</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shh</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t>
            </a:r>
            <a:endParaRPr dirty="0">
              <a:solidFill>
                <a:srgbClr val="99CCFF"/>
              </a:solidFill>
              <a:effectLst>
                <a:outerShdw blurRad="38100" dist="38100" dir="2700000" algn="tl">
                  <a:srgbClr val="000000">
                    <a:alpha val="43137"/>
                  </a:srgbClr>
                </a:outerShdw>
              </a:effectLst>
            </a:endParaRPr>
          </a:p>
        </p:txBody>
      </p:sp>
      <p:sp>
        <p:nvSpPr>
          <p:cNvPr id="840"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400" dirty="0" err="1">
                <a:solidFill>
                  <a:srgbClr val="FFFF99"/>
                </a:solidFill>
                <a:latin typeface="GurbaniWebThick" panose="04040607000000020004" pitchFamily="82" charset="0"/>
                <a:ea typeface="DejaVu Sans"/>
              </a:rPr>
              <a:t>hmrI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hwQ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rCw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pUrn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hoie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icq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ieCw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41" name="CustomShape 3"/>
          <p:cNvSpPr/>
          <p:nvPr/>
        </p:nvSpPr>
        <p:spPr>
          <a:xfrm>
            <a:off x="0" y="2209428"/>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Vaheguru! With Your Hand protect me &amp; make my wish come true: </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591728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 name="CustomShape 1"/>
          <p:cNvSpPr/>
          <p:nvPr/>
        </p:nvSpPr>
        <p:spPr>
          <a:xfrm>
            <a:off x="-1092200" y="408163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av</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ar'nan</a:t>
            </a:r>
            <a:r>
              <a:rPr lang="en-GB" sz="4000" dirty="0">
                <a:solidFill>
                  <a:srgbClr val="99CCFF"/>
                </a:solidFill>
                <a:latin typeface="Congenial SemiBold" panose="02000503040000020004" pitchFamily="2" charset="0"/>
                <a:ea typeface="DejaVu Sans"/>
              </a:rPr>
              <a:t>, man </a:t>
            </a:r>
            <a:r>
              <a:rPr lang="en-GB" sz="4000" dirty="0" err="1">
                <a:solidFill>
                  <a:srgbClr val="99CCFF"/>
                </a:solidFill>
                <a:latin typeface="Congenial SemiBold" panose="02000503040000020004" pitchFamily="2" charset="0"/>
                <a:ea typeface="DejaVu Sans"/>
              </a:rPr>
              <a:t>rehai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hamaaraa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ap’naa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jaan</a:t>
            </a:r>
            <a:r>
              <a:rPr lang="en-GB" sz="4000" dirty="0">
                <a:solidFill>
                  <a:srgbClr val="99CCFF"/>
                </a:solidFill>
                <a:latin typeface="Congenial SemiBold" panose="02000503040000020004" pitchFamily="2" charset="0"/>
                <a:ea typeface="DejaVu Sans"/>
              </a:rPr>
              <a:t>, karo </a:t>
            </a:r>
            <a:r>
              <a:rPr lang="en-GB" sz="4000" dirty="0" err="1">
                <a:solidFill>
                  <a:srgbClr val="99CCFF"/>
                </a:solidFill>
                <a:latin typeface="Congenial SemiBold" panose="02000503040000020004" pitchFamily="2" charset="0"/>
                <a:ea typeface="DejaVu Sans"/>
              </a:rPr>
              <a:t>pra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’paaraa</a:t>
            </a:r>
            <a:r>
              <a:rPr lang="en-GB" sz="4000" dirty="0">
                <a:solidFill>
                  <a:srgbClr val="99CCFF"/>
                </a:solidFill>
                <a:latin typeface="Congenial SemiBold" panose="02000503040000020004" pitchFamily="2" charset="0"/>
                <a:ea typeface="DejaVu Sans"/>
              </a:rPr>
              <a:t>. (377)</a:t>
            </a:r>
            <a:endParaRPr dirty="0">
              <a:solidFill>
                <a:srgbClr val="99CCFF"/>
              </a:solidFill>
            </a:endParaRPr>
          </a:p>
        </p:txBody>
      </p:sp>
      <p:sp>
        <p:nvSpPr>
          <p:cNvPr id="843" name="CustomShape 2"/>
          <p:cNvSpPr/>
          <p:nvPr/>
        </p:nvSpPr>
        <p:spPr>
          <a:xfrm>
            <a:off x="635080" y="476190"/>
            <a:ext cx="9016200" cy="82944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4" name="CustomShape 3"/>
          <p:cNvSpPr/>
          <p:nvPr/>
        </p:nvSpPr>
        <p:spPr>
          <a:xfrm>
            <a:off x="0" y="2241284"/>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May my mind stay in Your Presence &amp; look after me as Your Own. ||377|| </a:t>
            </a:r>
            <a:endParaRPr dirty="0">
              <a:solidFill>
                <a:schemeClr val="bg1"/>
              </a:solidFill>
              <a:effectLst>
                <a:outerShdw blurRad="38100" dist="38100" dir="2700000" algn="tl">
                  <a:srgbClr val="000000">
                    <a:alpha val="43137"/>
                  </a:srgbClr>
                </a:outerShdw>
              </a:effectLst>
            </a:endParaRPr>
          </a:p>
        </p:txBody>
      </p:sp>
      <p:sp>
        <p:nvSpPr>
          <p:cNvPr id="845" name="CustomShape 4"/>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400" dirty="0">
                <a:solidFill>
                  <a:srgbClr val="FFFF99"/>
                </a:solidFill>
                <a:latin typeface="GurbaniWebThick" panose="04040607000000020004" pitchFamily="82" charset="0"/>
                <a:ea typeface="DejaVu Sans"/>
              </a:rPr>
              <a:t>qv </a:t>
            </a:r>
            <a:r>
              <a:rPr lang="en-GB" sz="5400" dirty="0" err="1">
                <a:solidFill>
                  <a:srgbClr val="FFFF99"/>
                </a:solidFill>
                <a:latin typeface="GurbaniWebThick" panose="04040607000000020004" pitchFamily="82" charset="0"/>
                <a:ea typeface="DejaVu Sans"/>
              </a:rPr>
              <a:t>crnn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rhY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Apnw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jwn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pRiqpwrw</a:t>
            </a:r>
            <a:r>
              <a:rPr lang="en-GB" sz="5400" dirty="0">
                <a:solidFill>
                  <a:srgbClr val="FFFF99"/>
                </a:solidFill>
                <a:latin typeface="GurbaniWebThick" panose="04040607000000020004" pitchFamily="82" charset="0"/>
                <a:ea typeface="DejaVu Sans"/>
              </a:rPr>
              <a:t> ]377]</a:t>
            </a:r>
            <a:endParaRPr sz="2800" dirty="0">
              <a:solidFill>
                <a:srgbClr val="FFFF99"/>
              </a:solidFill>
              <a:latin typeface="GurbaniWebThick" panose="04040607000000020004" pitchFamily="82" charset="0"/>
            </a:endParaRPr>
          </a:p>
        </p:txBody>
      </p:sp>
    </p:spTree>
    <p:extLst>
      <p:ext uri="{BB962C8B-B14F-4D97-AF65-F5344CB8AC3E}">
        <p14:creationId xmlns:p14="http://schemas.microsoft.com/office/powerpoint/2010/main" val="373557107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CustomShape 1"/>
          <p:cNvSpPr/>
          <p:nvPr/>
        </p:nvSpPr>
        <p:spPr>
          <a:xfrm>
            <a:off x="-109220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ham’rey</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ai</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um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aa’vahu</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haa</a:t>
            </a:r>
            <a:r>
              <a:rPr lang="en-GB" sz="4000" u="sng" dirty="0">
                <a:solidFill>
                  <a:srgbClr val="99CCFF"/>
                </a:solidFill>
                <a:latin typeface="Congenial SemiBold" panose="02000503040000020004" pitchFamily="2" charset="0"/>
                <a:ea typeface="DejaVu Sans"/>
              </a:rPr>
              <a:t>th</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ai  </a:t>
            </a:r>
            <a:r>
              <a:rPr lang="en-GB" sz="4000" dirty="0" err="1">
                <a:solidFill>
                  <a:srgbClr val="99CCFF"/>
                </a:solidFill>
                <a:latin typeface="Congenial SemiBold" panose="02000503040000020004" pitchFamily="2" charset="0"/>
                <a:ea typeface="DejaVu Sans"/>
              </a:rPr>
              <a:t>mo’eh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bachaa’vahu</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47" name="CustomShape 2"/>
          <p:cNvSpPr/>
          <p:nvPr/>
        </p:nvSpPr>
        <p:spPr>
          <a:xfrm>
            <a:off x="635080" y="476190"/>
            <a:ext cx="9016200" cy="82944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8" name="CustomShape 3"/>
          <p:cNvSpPr/>
          <p:nvPr/>
        </p:nvSpPr>
        <p:spPr>
          <a:xfrm>
            <a:off x="635080" y="1771830"/>
            <a:ext cx="9016200" cy="67716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9" name="CustomShape 4"/>
          <p:cNvSpPr/>
          <p:nvPr/>
        </p:nvSpPr>
        <p:spPr>
          <a:xfrm>
            <a:off x="635080" y="59067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hmry</a:t>
            </a:r>
            <a:r>
              <a:rPr lang="en-GB" sz="5400" dirty="0">
                <a:solidFill>
                  <a:srgbClr val="FFFF99"/>
                </a:solidFill>
                <a:latin typeface="GurbaniWebThick" panose="04040607000000020004" pitchFamily="82" charset="0"/>
                <a:ea typeface="DejaVu Sans"/>
              </a:rPr>
              <a:t> dust  </a:t>
            </a:r>
            <a:r>
              <a:rPr lang="en-GB" sz="5400" dirty="0" err="1">
                <a:solidFill>
                  <a:srgbClr val="FFFF99"/>
                </a:solidFill>
                <a:latin typeface="GurbaniWebThick" panose="04040607000000020004" pitchFamily="82" charset="0"/>
                <a:ea typeface="DejaVu Sans"/>
              </a:rPr>
              <a:t>sBY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Gwvhu</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Awpu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hwQ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moih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bcwvhu</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50" name="CustomShape 5"/>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Get rid all my bad thoughts &amp; with Your Hand protect me. </a:t>
            </a:r>
            <a:endParaRPr dirty="0">
              <a:solidFill>
                <a:schemeClr val="bg1"/>
              </a:solidFill>
            </a:endParaRPr>
          </a:p>
        </p:txBody>
      </p:sp>
    </p:spTree>
    <p:extLst>
      <p:ext uri="{BB962C8B-B14F-4D97-AF65-F5344CB8AC3E}">
        <p14:creationId xmlns:p14="http://schemas.microsoft.com/office/powerpoint/2010/main" val="368470503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su</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bas’sai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mo’ro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par’vaaraa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vak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si</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kar’</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aaraa</a:t>
            </a:r>
            <a:r>
              <a:rPr lang="en-GB" sz="4000" dirty="0">
                <a:solidFill>
                  <a:srgbClr val="99CCFF"/>
                </a:solidFill>
                <a:latin typeface="Congenial SemiBold" panose="02000503040000020004" pitchFamily="2" charset="0"/>
                <a:ea typeface="DejaVu Sans"/>
              </a:rPr>
              <a:t>. (378)</a:t>
            </a:r>
            <a:endParaRPr dirty="0">
              <a:solidFill>
                <a:srgbClr val="99CCFF"/>
              </a:solidFill>
            </a:endParaRPr>
          </a:p>
        </p:txBody>
      </p:sp>
      <p:sp>
        <p:nvSpPr>
          <p:cNvPr id="852"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suKI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bsY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moro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pirvwrw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syvk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krqwrw</a:t>
            </a:r>
            <a:r>
              <a:rPr lang="en-GB" sz="5400" dirty="0">
                <a:solidFill>
                  <a:srgbClr val="FFFF99"/>
                </a:solidFill>
                <a:latin typeface="GurbaniWebThick" panose="04040607000000020004" pitchFamily="82" charset="0"/>
                <a:ea typeface="DejaVu Sans"/>
              </a:rPr>
              <a:t> ]378]</a:t>
            </a:r>
            <a:endParaRPr sz="2800" dirty="0">
              <a:solidFill>
                <a:srgbClr val="FFFF99"/>
              </a:solidFill>
              <a:latin typeface="GurbaniWebThick" panose="04040607000000020004" pitchFamily="82" charset="0"/>
            </a:endParaRPr>
          </a:p>
        </p:txBody>
      </p:sp>
      <p:sp>
        <p:nvSpPr>
          <p:cNvPr id="853" name="CustomShape 3"/>
          <p:cNvSpPr/>
          <p:nvPr/>
        </p:nvSpPr>
        <p:spPr>
          <a:xfrm>
            <a:off x="111448" y="2257092"/>
            <a:ext cx="9937104"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My Creator! May my family live in peace, along with all the loving followers! ||378||</a:t>
            </a:r>
            <a:endParaRPr sz="3800" dirty="0">
              <a:solidFill>
                <a:schemeClr val="bg1"/>
              </a:solidFill>
            </a:endParaRPr>
          </a:p>
        </p:txBody>
      </p:sp>
    </p:spTree>
    <p:extLst>
      <p:ext uri="{BB962C8B-B14F-4D97-AF65-F5344CB8AC3E}">
        <p14:creationId xmlns:p14="http://schemas.microsoft.com/office/powerpoint/2010/main" val="99285706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CustomShape 1"/>
          <p:cNvSpPr/>
          <p:nvPr/>
        </p:nvSpPr>
        <p:spPr>
          <a:xfrm>
            <a:off x="-116852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mo ra</a:t>
            </a:r>
            <a:r>
              <a:rPr lang="en-GB" sz="4000" u="sng" dirty="0">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aa, </a:t>
            </a:r>
            <a:r>
              <a:rPr lang="en-GB" sz="4000" dirty="0" err="1">
                <a:solidFill>
                  <a:srgbClr val="99CCFF"/>
                </a:solidFill>
                <a:latin typeface="Congenial SemiBold" panose="02000503040000020004" pitchFamily="2" charset="0"/>
                <a:ea typeface="DejaVu Sans"/>
              </a:rPr>
              <a:t>nij</a:t>
            </a:r>
            <a:r>
              <a:rPr lang="en-GB" sz="4000" dirty="0">
                <a:solidFill>
                  <a:srgbClr val="99CCFF"/>
                </a:solidFill>
                <a:latin typeface="Congenial SemiBold" panose="02000503040000020004" pitchFamily="2" charset="0"/>
                <a:ea typeface="DejaVu Sans"/>
              </a:rPr>
              <a:t> kar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ai </a:t>
            </a:r>
            <a:r>
              <a:rPr lang="en-GB" sz="4000" dirty="0" err="1">
                <a:solidFill>
                  <a:srgbClr val="99CCFF"/>
                </a:solidFill>
                <a:latin typeface="Congenial SemiBold" panose="02000503040000020004" pitchFamily="2" charset="0"/>
                <a:ea typeface="DejaVu Sans"/>
              </a:rPr>
              <a:t>kar’yai</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bai’ran</a:t>
            </a:r>
            <a:r>
              <a:rPr lang="en-GB" sz="4000" dirty="0">
                <a:solidFill>
                  <a:srgbClr val="99CCFF"/>
                </a:solidFill>
                <a:latin typeface="Congenial SemiBold" panose="02000503040000020004" pitchFamily="2" charset="0"/>
                <a:ea typeface="DejaVu Sans"/>
              </a:rPr>
              <a:t>, ko </a:t>
            </a:r>
            <a:r>
              <a:rPr lang="en-GB" sz="4000" dirty="0" err="1">
                <a:solidFill>
                  <a:srgbClr val="99CCFF"/>
                </a:solidFill>
                <a:latin typeface="Congenial SemiBold" panose="02000503040000020004" pitchFamily="2" charset="0"/>
                <a:ea typeface="DejaVu Sans"/>
              </a:rPr>
              <a:t>aaj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sann’</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ariyai</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5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mo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rCw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kirXY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bYrn</a:t>
            </a:r>
            <a:r>
              <a:rPr lang="en-GB" sz="5400" dirty="0">
                <a:solidFill>
                  <a:srgbClr val="FFFF99"/>
                </a:solidFill>
                <a:latin typeface="GurbaniWebThick" panose="04040607000000020004" pitchFamily="82" charset="0"/>
                <a:ea typeface="DejaVu Sans"/>
              </a:rPr>
              <a:t>  ko </a:t>
            </a:r>
            <a:r>
              <a:rPr lang="en-GB" sz="5400" dirty="0" err="1">
                <a:solidFill>
                  <a:srgbClr val="FFFF99"/>
                </a:solidFill>
                <a:latin typeface="GurbaniWebThick" panose="04040607000000020004" pitchFamily="82" charset="0"/>
                <a:ea typeface="DejaVu Sans"/>
              </a:rPr>
              <a:t>Awj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sMGirXY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56" name="CustomShape 3"/>
          <p:cNvSpPr/>
          <p:nvPr/>
        </p:nvSpPr>
        <p:spPr>
          <a:xfrm>
            <a:off x="0" y="2253916"/>
            <a:ext cx="10160000" cy="13956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Please give me personal protection &amp; get rid of all my bad thoughts today.</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0248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CustomShape 1"/>
          <p:cNvSpPr/>
          <p:nvPr/>
        </p:nvSpPr>
        <p:spPr>
          <a:xfrm>
            <a:off x="-93992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poo’ran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ho’e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hamaaree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aa’saa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or </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ajan kee, </a:t>
            </a:r>
            <a:r>
              <a:rPr lang="en-GB" sz="4000" dirty="0" err="1">
                <a:solidFill>
                  <a:srgbClr val="99CCFF"/>
                </a:solidFill>
                <a:latin typeface="Congenial SemiBold" panose="02000503040000020004" pitchFamily="2" charset="0"/>
                <a:ea typeface="DejaVu Sans"/>
              </a:rPr>
              <a:t>rehai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pe’yaasaa</a:t>
            </a:r>
            <a:r>
              <a:rPr lang="en-GB" sz="4000" dirty="0">
                <a:solidFill>
                  <a:srgbClr val="99CCFF"/>
                </a:solidFill>
                <a:latin typeface="Congenial SemiBold" panose="02000503040000020004" pitchFamily="2" charset="0"/>
                <a:ea typeface="DejaVu Sans"/>
              </a:rPr>
              <a:t>. (379) </a:t>
            </a:r>
            <a:endParaRPr dirty="0">
              <a:solidFill>
                <a:srgbClr val="99CCFF"/>
              </a:solidFill>
            </a:endParaRPr>
          </a:p>
        </p:txBody>
      </p:sp>
      <p:sp>
        <p:nvSpPr>
          <p:cNvPr id="858"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pUrn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hoie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hmwrI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Awsw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qor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Bjn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rhY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ipAwsw</a:t>
            </a:r>
            <a:r>
              <a:rPr lang="en-GB" sz="5400" dirty="0">
                <a:solidFill>
                  <a:srgbClr val="FFFF99"/>
                </a:solidFill>
                <a:latin typeface="GurbaniWebThick" panose="04040607000000020004" pitchFamily="82" charset="0"/>
                <a:ea typeface="DejaVu Sans"/>
              </a:rPr>
              <a:t> ]379]</a:t>
            </a:r>
            <a:endParaRPr sz="2800" dirty="0">
              <a:solidFill>
                <a:srgbClr val="FFFF99"/>
              </a:solidFill>
              <a:latin typeface="GurbaniWebThick" panose="04040607000000020004" pitchFamily="82" charset="0"/>
            </a:endParaRPr>
          </a:p>
        </p:txBody>
      </p:sp>
      <p:sp>
        <p:nvSpPr>
          <p:cNvPr id="859" name="CustomShape 3"/>
          <p:cNvSpPr/>
          <p:nvPr/>
        </p:nvSpPr>
        <p:spPr>
          <a:xfrm>
            <a:off x="0" y="2250740"/>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May my wish come true that I always keep wanting to worship You.</a:t>
            </a:r>
            <a:r>
              <a:rPr lang="en-GB" sz="10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 </a:t>
            </a:r>
            <a:r>
              <a:rPr lang="en-GB" sz="32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||379||</a:t>
            </a:r>
            <a:endParaRPr sz="3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983069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 name="CustomShape 1"/>
          <p:cNvSpPr/>
          <p:nvPr/>
        </p:nvSpPr>
        <p:spPr>
          <a:xfrm>
            <a:off x="-101588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spc="-150" dirty="0" err="1">
                <a:solidFill>
                  <a:srgbClr val="99CCFF"/>
                </a:solidFill>
                <a:latin typeface="Congenial SemiBold" panose="02000503040000020004" pitchFamily="2" charset="0"/>
                <a:ea typeface="DejaVu Sans"/>
              </a:rPr>
              <a:t>t</a:t>
            </a:r>
            <a:r>
              <a:rPr lang="en-GB" sz="4000" spc="-150" dirty="0" err="1">
                <a:solidFill>
                  <a:srgbClr val="99CCFF"/>
                </a:solidFill>
                <a:latin typeface="Congenial SemiBold" panose="02000503040000020004" pitchFamily="2" charset="0"/>
                <a:ea typeface="DejaVu Sans"/>
              </a:rPr>
              <a:t>um’eh</a:t>
            </a:r>
            <a:r>
              <a:rPr lang="en-GB" sz="4000" spc="-150" dirty="0">
                <a:solidFill>
                  <a:srgbClr val="99CCFF"/>
                </a:solidFill>
                <a:latin typeface="Congenial SemiBold" panose="02000503040000020004" pitchFamily="2" charset="0"/>
                <a:ea typeface="DejaVu Sans"/>
              </a:rPr>
              <a:t> </a:t>
            </a:r>
            <a:r>
              <a:rPr lang="en-GB" sz="4000" u="sng" spc="-150" dirty="0">
                <a:solidFill>
                  <a:srgbClr val="99CCFF"/>
                </a:solidFill>
                <a:latin typeface="Congenial SemiBold" panose="02000503040000020004" pitchFamily="2" charset="0"/>
                <a:ea typeface="DejaVu Sans"/>
              </a:rPr>
              <a:t>chh</a:t>
            </a:r>
            <a:r>
              <a:rPr lang="en-GB" sz="4000" spc="-150" dirty="0">
                <a:solidFill>
                  <a:srgbClr val="99CCFF"/>
                </a:solidFill>
                <a:latin typeface="Congenial SemiBold" panose="02000503040000020004" pitchFamily="2" charset="0"/>
                <a:ea typeface="DejaVu Sans"/>
              </a:rPr>
              <a:t>aad, </a:t>
            </a:r>
            <a:r>
              <a:rPr lang="en-GB" sz="4000" spc="-150" dirty="0" err="1">
                <a:solidFill>
                  <a:srgbClr val="99CCFF"/>
                </a:solidFill>
                <a:latin typeface="Congenial SemiBold" panose="02000503040000020004" pitchFamily="2" charset="0"/>
                <a:ea typeface="DejaVu Sans"/>
              </a:rPr>
              <a:t>ko’ee</a:t>
            </a:r>
            <a:r>
              <a:rPr lang="en-GB" sz="4000" spc="-150" dirty="0">
                <a:solidFill>
                  <a:srgbClr val="99CCFF"/>
                </a:solidFill>
                <a:latin typeface="Congenial SemiBold" panose="02000503040000020004" pitchFamily="2" charset="0"/>
                <a:ea typeface="DejaVu Sans"/>
              </a:rPr>
              <a:t> avar </a:t>
            </a:r>
            <a:r>
              <a:rPr lang="en-GB" sz="4000" spc="-150" dirty="0" err="1">
                <a:solidFill>
                  <a:srgbClr val="99CCFF"/>
                </a:solidFill>
                <a:latin typeface="Congenial SemiBold" panose="02000503040000020004" pitchFamily="2" charset="0"/>
                <a:ea typeface="DejaVu Sans"/>
              </a:rPr>
              <a:t>naa</a:t>
            </a:r>
            <a:r>
              <a:rPr lang="en-GB" sz="4000" spc="-15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Dh</a:t>
            </a:r>
            <a:r>
              <a:rPr lang="en-GB" sz="4000" spc="-150" dirty="0" err="1">
                <a:solidFill>
                  <a:srgbClr val="99CCFF"/>
                </a:solidFill>
                <a:latin typeface="Congenial SemiBold" panose="02000503040000020004" pitchFamily="2" charset="0"/>
                <a:ea typeface="DejaVu Sans"/>
              </a:rPr>
              <a:t>iyaa’oo</a:t>
            </a:r>
            <a:r>
              <a:rPr lang="en-GB" sz="4000" spc="-150" baseline="30000" dirty="0" err="1">
                <a:solidFill>
                  <a:srgbClr val="99CCFF"/>
                </a:solidFill>
                <a:latin typeface="Congenial SemiBold" panose="02000503040000020004" pitchFamily="2" charset="0"/>
                <a:ea typeface="DejaVu Sans"/>
              </a:rPr>
              <a:t>N</a:t>
            </a:r>
            <a:r>
              <a:rPr lang="en-GB" sz="4000" spc="-150" dirty="0">
                <a:solidFill>
                  <a:srgbClr val="99CCFF"/>
                </a:solidFill>
                <a:latin typeface="Congenial SemiBold" panose="02000503040000020004" pitchFamily="2" charset="0"/>
                <a:ea typeface="DejaVu Sans"/>
              </a:rPr>
              <a:t>. </a:t>
            </a:r>
            <a:endParaRPr spc="-150"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jo bar </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a’hau</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so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um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a:t>
            </a:r>
            <a:r>
              <a:rPr lang="en-GB" sz="4000" dirty="0" err="1">
                <a:solidFill>
                  <a:srgbClr val="99CCFF"/>
                </a:solidFill>
                <a:latin typeface="Congenial SemiBold" panose="02000503040000020004" pitchFamily="2" charset="0"/>
                <a:ea typeface="DejaVu Sans"/>
              </a:rPr>
              <a:t>paa’oo</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61"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qumih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Cwif</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koeI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Avru</a:t>
            </a:r>
            <a:r>
              <a:rPr lang="en-GB" sz="5400" dirty="0">
                <a:solidFill>
                  <a:srgbClr val="FFFF99"/>
                </a:solidFill>
                <a:latin typeface="GurbaniWebThick" panose="04040607000000020004" pitchFamily="82" charset="0"/>
                <a:ea typeface="DejaVu Sans"/>
              </a:rPr>
              <a:t> n </a:t>
            </a:r>
            <a:r>
              <a:rPr lang="en-GB" sz="5400" dirty="0" err="1">
                <a:solidFill>
                  <a:srgbClr val="FFFF99"/>
                </a:solidFill>
                <a:latin typeface="GurbaniWebThick" panose="04040607000000020004" pitchFamily="82" charset="0"/>
                <a:ea typeface="DejaVu Sans"/>
              </a:rPr>
              <a:t>iDXwaUN</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jo </a:t>
            </a:r>
            <a:r>
              <a:rPr lang="en-GB" sz="5400" dirty="0" err="1">
                <a:solidFill>
                  <a:srgbClr val="FFFF99"/>
                </a:solidFill>
                <a:latin typeface="GurbaniWebThick" panose="04040607000000020004" pitchFamily="82" charset="0"/>
                <a:ea typeface="DejaVu Sans"/>
              </a:rPr>
              <a:t>br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choN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pwaUN</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62" name="CustomShape 3"/>
          <p:cNvSpPr/>
          <p:nvPr/>
        </p:nvSpPr>
        <p:spPr>
          <a:xfrm>
            <a:off x="0" y="2250740"/>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May I never leave You to worship anyone else &amp; always draw strength from You.</a:t>
            </a:r>
            <a:endParaRPr dirty="0">
              <a:solidFill>
                <a:schemeClr val="bg1"/>
              </a:solidFill>
            </a:endParaRPr>
          </a:p>
        </p:txBody>
      </p:sp>
    </p:spTree>
    <p:extLst>
      <p:ext uri="{BB962C8B-B14F-4D97-AF65-F5344CB8AC3E}">
        <p14:creationId xmlns:p14="http://schemas.microsoft.com/office/powerpoint/2010/main" val="23663361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 name="CustomShape 1"/>
          <p:cNvSpPr/>
          <p:nvPr/>
        </p:nvSpPr>
        <p:spPr>
          <a:xfrm>
            <a:off x="0" y="2281436"/>
            <a:ext cx="10160000" cy="103880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750" spc="-7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Save me with the loving followers &amp; destroy my bad thoughts one by one.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||380||</a:t>
            </a:r>
            <a:endParaRPr sz="3800" dirty="0">
              <a:solidFill>
                <a:schemeClr val="bg1"/>
              </a:solidFill>
              <a:effectLst>
                <a:outerShdw blurRad="38100" dist="38100" dir="2700000" algn="tl">
                  <a:srgbClr val="000000">
                    <a:alpha val="43137"/>
                  </a:srgbClr>
                </a:outerShdw>
              </a:effectLst>
            </a:endParaRPr>
          </a:p>
        </p:txBody>
      </p:sp>
      <p:sp>
        <p:nvSpPr>
          <p:cNvPr id="864" name="CustomShape 2"/>
          <p:cNvSpPr/>
          <p:nvPr/>
        </p:nvSpPr>
        <p:spPr>
          <a:xfrm>
            <a:off x="0" y="423330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rPr>
              <a:t>sey’</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vak</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si</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kh</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hamaar</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rPr>
              <a:t>ey</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aaree’eh</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t>
            </a:r>
            <a:endParaRPr dirty="0">
              <a:solidFill>
                <a:srgbClr val="99CCFF"/>
              </a:solidFill>
              <a:effectLst>
                <a:outerShdw blurRad="38100" dist="38100" dir="2700000" algn="tl">
                  <a:srgbClr val="000000">
                    <a:alpha val="43137"/>
                  </a:srgbClr>
                </a:outerShdw>
              </a:effectLst>
            </a:endParaRPr>
          </a:p>
          <a:p>
            <a:pPr algn="ctr">
              <a:lnSpc>
                <a:spcPct val="100000"/>
              </a:lnSpc>
            </a:pP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ch</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un</a:t>
            </a:r>
            <a:r>
              <a:rPr lang="en-GB" sz="4000" spc="-2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ch</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un</a:t>
            </a:r>
            <a:r>
              <a:rPr lang="en-GB" sz="4000" spc="-2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sa</a:t>
            </a:r>
            <a:r>
              <a:rPr lang="en-GB" sz="4000" u="sng"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’r</a:t>
            </a:r>
            <a:r>
              <a:rPr lang="en-GB" sz="4000" spc="-2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hamaarey</a:t>
            </a:r>
            <a:r>
              <a:rPr lang="en-GB" sz="4000" spc="-2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2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maaree’eh</a:t>
            </a:r>
            <a:r>
              <a:rPr lang="en-GB" sz="4000" spc="-2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(380)</a:t>
            </a:r>
            <a:endParaRPr spc="-200" dirty="0">
              <a:solidFill>
                <a:srgbClr val="99CCFF"/>
              </a:solidFill>
              <a:effectLst>
                <a:outerShdw blurRad="38100" dist="38100" dir="2700000" algn="tl">
                  <a:srgbClr val="000000">
                    <a:alpha val="43137"/>
                  </a:srgbClr>
                </a:outerShdw>
              </a:effectLst>
            </a:endParaRPr>
          </a:p>
        </p:txBody>
      </p:sp>
      <p:sp>
        <p:nvSpPr>
          <p:cNvPr id="865" name="CustomShape 3"/>
          <p:cNvSpPr/>
          <p:nvPr/>
        </p:nvSpPr>
        <p:spPr>
          <a:xfrm>
            <a:off x="0" y="297068"/>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syvk</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isK</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hmwry</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qwrIAih</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endParaRPr sz="2800" dirty="0">
              <a:solidFill>
                <a:srgbClr val="FFFF99"/>
              </a:solidFill>
              <a:effectLst>
                <a:outerShdw blurRad="38100" dist="38100" dir="2700000" algn="tl">
                  <a:srgbClr val="000000">
                    <a:alpha val="43137"/>
                  </a:srgbClr>
                </a:outerShdw>
              </a:effectLst>
              <a:latin typeface="GurbaniWebThick" panose="04040607000000020004" pitchFamily="82" charset="0"/>
            </a:endParaRPr>
          </a:p>
          <a:p>
            <a:pPr algn="ctr">
              <a:lnSpc>
                <a:spcPct val="100000"/>
              </a:lnSpc>
            </a:pP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cuin</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cuin</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sqR</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hmwry</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mwrIAih</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]380]</a:t>
            </a:r>
            <a:endParaRPr sz="2800" dirty="0">
              <a:solidFill>
                <a:srgbClr val="FFFF99"/>
              </a:solidFill>
              <a:effectLst>
                <a:outerShdw blurRad="38100" dist="38100" dir="2700000" algn="tl">
                  <a:srgbClr val="000000">
                    <a:alpha val="43137"/>
                  </a:srgbClr>
                </a:outerShdw>
              </a:effectLst>
              <a:latin typeface="GurbaniWebThick" panose="04040607000000020004" pitchFamily="82" charset="0"/>
            </a:endParaRPr>
          </a:p>
        </p:txBody>
      </p:sp>
    </p:spTree>
    <p:extLst>
      <p:ext uri="{BB962C8B-B14F-4D97-AF65-F5344CB8AC3E}">
        <p14:creationId xmlns:p14="http://schemas.microsoft.com/office/powerpoint/2010/main" val="108877629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 name="CustomShape 1"/>
          <p:cNvSpPr/>
          <p:nvPr/>
        </p:nvSpPr>
        <p:spPr>
          <a:xfrm>
            <a:off x="-109220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haa</a:t>
            </a:r>
            <a:r>
              <a:rPr lang="en-GB" sz="4000" u="sng" dirty="0">
                <a:solidFill>
                  <a:srgbClr val="99CCFF"/>
                </a:solidFill>
                <a:latin typeface="Congenial SemiBold" panose="02000503040000020004" pitchFamily="2" charset="0"/>
                <a:ea typeface="DejaVu Sans"/>
              </a:rPr>
              <a:t>th</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ai, </a:t>
            </a:r>
            <a:r>
              <a:rPr lang="en-GB" sz="4000" dirty="0" err="1">
                <a:solidFill>
                  <a:srgbClr val="99CCFF"/>
                </a:solidFill>
                <a:latin typeface="Congenial SemiBold" panose="02000503040000020004" pitchFamily="2" charset="0"/>
                <a:ea typeface="DejaVu Sans"/>
              </a:rPr>
              <a:t>mu’</a:t>
            </a:r>
            <a:r>
              <a:rPr lang="en-GB" sz="4000" u="sng" dirty="0" err="1">
                <a:solidFill>
                  <a:srgbClr val="99CCFF"/>
                </a:solidFill>
                <a:latin typeface="Congenial SemiBold" panose="02000503040000020004" pitchFamily="2" charset="0"/>
                <a:ea typeface="DejaVu Sans"/>
              </a:rPr>
              <a:t>jh</a:t>
            </a:r>
            <a:r>
              <a:rPr lang="en-GB" sz="4000" dirty="0" err="1">
                <a:solidFill>
                  <a:srgbClr val="99CCFF"/>
                </a:solidFill>
                <a:latin typeface="Congenial SemiBold" panose="02000503040000020004" pitchFamily="2" charset="0"/>
                <a:ea typeface="DejaVu Sans"/>
              </a:rPr>
              <a:t>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u’bariyai</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maran kaal ka,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raas</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ne’variyai</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67"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Awp</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hwQ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muJY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aubirXY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mrn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kw  </a:t>
            </a:r>
            <a:r>
              <a:rPr lang="en-GB" sz="5400" dirty="0" err="1">
                <a:solidFill>
                  <a:srgbClr val="FFFF99"/>
                </a:solidFill>
                <a:latin typeface="GurbaniWebThick" panose="04040607000000020004" pitchFamily="82" charset="0"/>
                <a:ea typeface="DejaVu Sans"/>
              </a:rPr>
              <a:t>qRws</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invirXY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68" name="CustomShape 3"/>
          <p:cNvSpPr/>
          <p:nvPr/>
        </p:nvSpPr>
        <p:spPr>
          <a:xfrm>
            <a:off x="0" y="2289021"/>
            <a:ext cx="10160000" cy="143257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Giving me Your Hand, save me &amp; get rid my fear of the time of death.</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046168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CustomShape 1"/>
          <p:cNvSpPr/>
          <p:nvPr/>
        </p:nvSpPr>
        <p:spPr>
          <a:xfrm>
            <a:off x="-101588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hoo’jo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hamaarey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t>
            </a:r>
            <a:r>
              <a:rPr lang="en-GB" sz="4000" u="sng" dirty="0" err="1">
                <a:solidFill>
                  <a:srgbClr val="99CCFF"/>
                </a:solidFill>
                <a:latin typeface="Congenial SemiBold" panose="02000503040000020004" pitchFamily="2" charset="0"/>
                <a:ea typeface="DejaVu Sans"/>
              </a:rPr>
              <a:t>chh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sree </a:t>
            </a:r>
            <a:r>
              <a:rPr lang="en-GB" sz="4000" dirty="0" err="1">
                <a:solidFill>
                  <a:srgbClr val="99CCFF"/>
                </a:solidFill>
                <a:latin typeface="Congenial SemiBold" panose="02000503040000020004" pitchFamily="2" charset="0"/>
                <a:ea typeface="DejaVu Sans"/>
              </a:rPr>
              <a:t>as’</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uj</a:t>
            </a:r>
            <a:r>
              <a:rPr lang="en-GB" sz="4000" dirty="0">
                <a:solidFill>
                  <a:srgbClr val="99CCFF"/>
                </a:solidFill>
                <a:latin typeface="Congenial SemiBold" panose="02000503040000020004" pitchFamily="2" charset="0"/>
                <a:ea typeface="DejaVu Sans"/>
              </a:rPr>
              <a:t> joo, </a:t>
            </a:r>
            <a:r>
              <a:rPr lang="en-GB" sz="4000" dirty="0" err="1">
                <a:solidFill>
                  <a:srgbClr val="99CCFF"/>
                </a:solidFill>
                <a:latin typeface="Congenial SemiBold" panose="02000503040000020004" pitchFamily="2" charset="0"/>
                <a:ea typeface="DejaVu Sans"/>
              </a:rPr>
              <a:t>kar’yoh</a:t>
            </a:r>
            <a:r>
              <a:rPr lang="en-GB" sz="4000" dirty="0">
                <a:solidFill>
                  <a:srgbClr val="99CCFF"/>
                </a:solidFill>
                <a:latin typeface="Congenial SemiBold" panose="02000503040000020004" pitchFamily="2" charset="0"/>
                <a:ea typeface="DejaVu Sans"/>
              </a:rPr>
              <a:t> ra</a:t>
            </a:r>
            <a:r>
              <a:rPr lang="en-GB" sz="4000" u="sng" dirty="0">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aa. (381)</a:t>
            </a:r>
            <a:endParaRPr dirty="0">
              <a:solidFill>
                <a:srgbClr val="99CCFF"/>
              </a:solidFill>
            </a:endParaRPr>
          </a:p>
        </p:txBody>
      </p:sp>
      <p:sp>
        <p:nvSpPr>
          <p:cNvPr id="870" name="CustomShape 2"/>
          <p:cNvSpPr/>
          <p:nvPr/>
        </p:nvSpPr>
        <p:spPr>
          <a:xfrm>
            <a:off x="0" y="33723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hUjo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sdw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hmwry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pCw</a:t>
            </a:r>
            <a:r>
              <a:rPr lang="en-GB" sz="5400" dirty="0">
                <a:solidFill>
                  <a:srgbClr val="FFFF99"/>
                </a:solidFill>
                <a:latin typeface="GurbaniWebThick" panose="04040607000000020004" pitchFamily="82" charset="0"/>
                <a:ea typeface="DejaVu Sans"/>
              </a:rPr>
              <a:t> ]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sRI </a:t>
            </a:r>
            <a:r>
              <a:rPr lang="en-GB" sz="5400" dirty="0" err="1">
                <a:solidFill>
                  <a:srgbClr val="FFFF99"/>
                </a:solidFill>
                <a:latin typeface="GurbaniWebThick" panose="04040607000000020004" pitchFamily="82" charset="0"/>
                <a:ea typeface="DejaVu Sans"/>
              </a:rPr>
              <a:t>AisDuj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kirXhu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rCw</a:t>
            </a:r>
            <a:r>
              <a:rPr lang="en-GB" sz="5400" dirty="0">
                <a:solidFill>
                  <a:srgbClr val="FFFF99"/>
                </a:solidFill>
                <a:latin typeface="GurbaniWebThick" panose="04040607000000020004" pitchFamily="82" charset="0"/>
                <a:ea typeface="DejaVu Sans"/>
              </a:rPr>
              <a:t> ]381]</a:t>
            </a:r>
            <a:endParaRPr sz="2800" dirty="0">
              <a:solidFill>
                <a:srgbClr val="FFFF99"/>
              </a:solidFill>
              <a:latin typeface="GurbaniWebThick" panose="04040607000000020004" pitchFamily="82" charset="0"/>
            </a:endParaRPr>
          </a:p>
        </p:txBody>
      </p:sp>
      <p:sp>
        <p:nvSpPr>
          <p:cNvPr id="871" name="CustomShape 3"/>
          <p:cNvSpPr/>
          <p:nvPr/>
        </p:nvSpPr>
        <p:spPr>
          <a:xfrm>
            <a:off x="0" y="2281436"/>
            <a:ext cx="10160000" cy="20882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Always be my side. You are the Special Sword of Justice: Please protect me. ||381||</a:t>
            </a:r>
            <a:endParaRPr dirty="0">
              <a:solidFill>
                <a:schemeClr val="bg1"/>
              </a:solidFill>
            </a:endParaRPr>
          </a:p>
        </p:txBody>
      </p:sp>
    </p:spTree>
    <p:extLst>
      <p:ext uri="{BB962C8B-B14F-4D97-AF65-F5344CB8AC3E}">
        <p14:creationId xmlns:p14="http://schemas.microsoft.com/office/powerpoint/2010/main" val="21221719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 name="CustomShape 1"/>
          <p:cNvSpPr/>
          <p:nvPr/>
        </p:nvSpPr>
        <p:spPr>
          <a:xfrm>
            <a:off x="-109220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raa</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ley’hu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mu’eh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raa</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an’haarey</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saa’hib</a:t>
            </a:r>
            <a:r>
              <a:rPr lang="en-GB" sz="4000" dirty="0">
                <a:solidFill>
                  <a:srgbClr val="99CCFF"/>
                </a:solidFill>
                <a:latin typeface="Congenial SemiBold" panose="02000503040000020004" pitchFamily="2" charset="0"/>
                <a:ea typeface="DejaVu Sans"/>
              </a:rPr>
              <a:t> san</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sahaa’e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pe’yaarey</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7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rwiK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lyhu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muih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rwKnhwry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swihb </a:t>
            </a:r>
            <a:r>
              <a:rPr lang="en-GB" sz="5400" dirty="0" err="1">
                <a:solidFill>
                  <a:srgbClr val="FFFF99"/>
                </a:solidFill>
                <a:latin typeface="GurbaniWebThick" panose="04040607000000020004" pitchFamily="82" charset="0"/>
                <a:ea typeface="DejaVu Sans"/>
              </a:rPr>
              <a:t>sMq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shwie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ipXwry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74" name="CustomShape 3"/>
          <p:cNvSpPr/>
          <p:nvPr/>
        </p:nvSpPr>
        <p:spPr>
          <a:xfrm>
            <a:off x="0" y="225391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3800" dirty="0">
                <a:solidFill>
                  <a:schemeClr val="bg1"/>
                </a:solidFill>
                <a:latin typeface="Congenial Black" panose="02000503040000020004" pitchFamily="2" charset="0"/>
                <a:ea typeface="DejaVu Sans"/>
              </a:rPr>
              <a:t>O my Protector, help me! O Master of the saints, You help those who love You.</a:t>
            </a:r>
            <a:endParaRPr dirty="0">
              <a:solidFill>
                <a:schemeClr val="bg1"/>
              </a:solidFill>
            </a:endParaRPr>
          </a:p>
        </p:txBody>
      </p:sp>
    </p:spTree>
    <p:extLst>
      <p:ext uri="{BB962C8B-B14F-4D97-AF65-F5344CB8AC3E}">
        <p14:creationId xmlns:p14="http://schemas.microsoft.com/office/powerpoint/2010/main" val="345999346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CustomShape 1"/>
          <p:cNvSpPr/>
          <p:nvPr/>
        </p:nvSpPr>
        <p:spPr>
          <a:xfrm>
            <a:off x="0" y="4081636"/>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een-bann’</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du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’ttan</a:t>
            </a:r>
            <a:r>
              <a:rPr lang="en-GB" sz="4000" dirty="0">
                <a:solidFill>
                  <a:srgbClr val="99CCFF"/>
                </a:solidFill>
                <a:latin typeface="Congenial SemiBold" panose="02000503040000020004" pitchFamily="2" charset="0"/>
                <a:ea typeface="DejaVu Sans"/>
              </a:rPr>
              <a:t> key </a:t>
            </a:r>
            <a:r>
              <a:rPr lang="en-GB" sz="4000" dirty="0" err="1">
                <a:solidFill>
                  <a:srgbClr val="99CCFF"/>
                </a:solidFill>
                <a:latin typeface="Congenial SemiBold" panose="02000503040000020004" pitchFamily="2" charset="0"/>
                <a:ea typeface="DejaVu Sans"/>
              </a:rPr>
              <a:t>hann’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um’ho</a:t>
            </a:r>
            <a:r>
              <a:rPr lang="en-GB" sz="4000" dirty="0">
                <a:solidFill>
                  <a:srgbClr val="99CCFF"/>
                </a:solidFill>
                <a:latin typeface="Congenial SemiBold" panose="02000503040000020004" pitchFamily="2" charset="0"/>
                <a:ea typeface="DejaVu Sans"/>
              </a:rPr>
              <a:t> puree, </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ur</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as </a:t>
            </a:r>
            <a:r>
              <a:rPr lang="en-GB" sz="4000" dirty="0" err="1">
                <a:solidFill>
                  <a:srgbClr val="99CCFF"/>
                </a:solidFill>
                <a:latin typeface="Congenial SemiBold" panose="02000503040000020004" pitchFamily="2" charset="0"/>
                <a:ea typeface="DejaVu Sans"/>
              </a:rPr>
              <a:t>kann’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(382)</a:t>
            </a:r>
            <a:endParaRPr dirty="0">
              <a:solidFill>
                <a:srgbClr val="99CCFF"/>
              </a:solidFill>
            </a:endParaRPr>
          </a:p>
        </p:txBody>
      </p:sp>
      <p:sp>
        <p:nvSpPr>
          <p:cNvPr id="876" name="CustomShape 2"/>
          <p:cNvSpPr/>
          <p:nvPr/>
        </p:nvSpPr>
        <p:spPr>
          <a:xfrm>
            <a:off x="635080" y="36855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dInbMDu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dustn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hMqw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qumho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purI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cqur</a:t>
            </a:r>
            <a:r>
              <a:rPr lang="en-GB" sz="5400" dirty="0">
                <a:solidFill>
                  <a:srgbClr val="FFFF99"/>
                </a:solidFill>
                <a:latin typeface="GurbaniWebThick" panose="04040607000000020004" pitchFamily="82" charset="0"/>
                <a:ea typeface="DejaVu Sans"/>
              </a:rPr>
              <a:t> ds </a:t>
            </a:r>
            <a:r>
              <a:rPr lang="en-GB" sz="5400" dirty="0" err="1">
                <a:solidFill>
                  <a:srgbClr val="FFFF99"/>
                </a:solidFill>
                <a:latin typeface="GurbaniWebThick" panose="04040607000000020004" pitchFamily="82" charset="0"/>
                <a:ea typeface="DejaVu Sans"/>
              </a:rPr>
              <a:t>kMqw</a:t>
            </a:r>
            <a:r>
              <a:rPr lang="en-GB" sz="5400" dirty="0">
                <a:solidFill>
                  <a:srgbClr val="FFFF99"/>
                </a:solidFill>
                <a:latin typeface="GurbaniWebThick" panose="04040607000000020004" pitchFamily="82" charset="0"/>
                <a:ea typeface="DejaVu Sans"/>
              </a:rPr>
              <a:t> ]382]</a:t>
            </a:r>
            <a:endParaRPr sz="2800" dirty="0">
              <a:solidFill>
                <a:srgbClr val="FFFF99"/>
              </a:solidFill>
              <a:latin typeface="GurbaniWebThick" panose="04040607000000020004" pitchFamily="82" charset="0"/>
            </a:endParaRPr>
          </a:p>
        </p:txBody>
      </p:sp>
      <p:sp>
        <p:nvSpPr>
          <p:cNvPr id="877" name="CustomShape 3"/>
          <p:cNvSpPr/>
          <p:nvPr/>
        </p:nvSpPr>
        <p:spPr>
          <a:xfrm>
            <a:off x="0" y="2209428"/>
            <a:ext cx="10160000" cy="21909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are Friend of the weak, destroyer of the bad, &amp; Master of the universe. ||382||</a:t>
            </a:r>
            <a:endParaRPr dirty="0">
              <a:solidFill>
                <a:schemeClr val="bg1"/>
              </a:solidFill>
            </a:endParaRPr>
          </a:p>
        </p:txBody>
      </p:sp>
    </p:spTree>
    <p:extLst>
      <p:ext uri="{BB962C8B-B14F-4D97-AF65-F5344CB8AC3E}">
        <p14:creationId xmlns:p14="http://schemas.microsoft.com/office/powerpoint/2010/main" val="322098005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 name="CustomShape 1"/>
          <p:cNvSpPr/>
          <p:nvPr/>
        </p:nvSpPr>
        <p:spPr>
          <a:xfrm>
            <a:off x="-93992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kaal </a:t>
            </a:r>
            <a:r>
              <a:rPr lang="en-GB" sz="4000" dirty="0" err="1">
                <a:solidFill>
                  <a:srgbClr val="99CCFF"/>
                </a:solidFill>
                <a:latin typeface="Congenial SemiBold" panose="02000503040000020004" pitchFamily="2" charset="0"/>
                <a:ea typeface="DejaVu Sans"/>
              </a:rPr>
              <a:t>paa'e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brah'maa</a:t>
            </a:r>
            <a:r>
              <a:rPr lang="en-GB" sz="4000" dirty="0">
                <a:solidFill>
                  <a:srgbClr val="99CCFF"/>
                </a:solidFill>
                <a:latin typeface="Congenial SemiBold" panose="02000503040000020004" pitchFamily="2" charset="0"/>
                <a:ea typeface="DejaVu Sans"/>
              </a:rPr>
              <a:t> bap </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kaal </a:t>
            </a:r>
            <a:r>
              <a:rPr lang="en-GB" sz="4000" dirty="0" err="1">
                <a:solidFill>
                  <a:srgbClr val="99CCFF"/>
                </a:solidFill>
                <a:latin typeface="Congenial SemiBold" panose="02000503040000020004" pitchFamily="2" charset="0"/>
                <a:ea typeface="DejaVu Sans"/>
              </a:rPr>
              <a:t>paa'e</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iv'joo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av'</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araa</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87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bRhmw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bpu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isvjU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Avqrw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80" name="CustomShape 3"/>
          <p:cNvSpPr/>
          <p:nvPr/>
        </p:nvSpPr>
        <p:spPr>
          <a:xfrm>
            <a:off x="0" y="225391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rPr>
              <a:t>Brahma</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rPr>
              <a:t> &amp; </a:t>
            </a: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rPr>
              <a:t>Shiva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rPr>
              <a:t>were both born and then had to die. So, only You alone can help me!</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968813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 name="CustomShape 1"/>
          <p:cNvSpPr/>
          <p:nvPr/>
        </p:nvSpPr>
        <p:spPr>
          <a:xfrm>
            <a:off x="0" y="419751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kaal </a:t>
            </a:r>
            <a:r>
              <a:rPr lang="en-GB" sz="4000" dirty="0" err="1">
                <a:solidFill>
                  <a:srgbClr val="99CCFF"/>
                </a:solidFill>
                <a:latin typeface="Congenial SemiBold" panose="02000503040000020004" pitchFamily="2" charset="0"/>
                <a:ea typeface="DejaVu Sans"/>
              </a:rPr>
              <a:t>paa’e</a:t>
            </a:r>
            <a:r>
              <a:rPr lang="en-GB" sz="4000" dirty="0">
                <a:solidFill>
                  <a:srgbClr val="99CCFF"/>
                </a:solidFill>
                <a:latin typeface="Congenial SemiBold" panose="02000503040000020004" pitchFamily="2" charset="0"/>
                <a:ea typeface="DejaVu Sans"/>
              </a:rPr>
              <a:t>, kar </a:t>
            </a:r>
            <a:r>
              <a:rPr lang="en-GB" sz="4000" dirty="0" err="1">
                <a:solidFill>
                  <a:srgbClr val="99CCFF"/>
                </a:solidFill>
                <a:latin typeface="Congenial SemiBold" panose="02000503040000020004" pitchFamily="2" charset="0"/>
                <a:ea typeface="DejaVu Sans"/>
              </a:rPr>
              <a:t>bi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pra’kaa</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sakal</a:t>
            </a:r>
            <a:r>
              <a:rPr lang="en-GB" sz="4000" dirty="0">
                <a:solidFill>
                  <a:srgbClr val="99CCFF"/>
                </a:solidFill>
                <a:latin typeface="Congenial SemiBold" panose="02000503040000020004" pitchFamily="2" charset="0"/>
                <a:ea typeface="DejaVu Sans"/>
              </a:rPr>
              <a:t> kaal kaa, </a:t>
            </a:r>
            <a:r>
              <a:rPr lang="en-GB" sz="4000" dirty="0" err="1">
                <a:solidFill>
                  <a:srgbClr val="99CCFF"/>
                </a:solidFill>
                <a:latin typeface="Congenial SemiBold" panose="02000503040000020004" pitchFamily="2" charset="0"/>
                <a:ea typeface="DejaVu Sans"/>
              </a:rPr>
              <a:t>kee’aa</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amaa’</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(383)</a:t>
            </a:r>
            <a:endParaRPr dirty="0">
              <a:solidFill>
                <a:srgbClr val="99CCFF"/>
              </a:solidFill>
            </a:endParaRPr>
          </a:p>
        </p:txBody>
      </p:sp>
      <p:sp>
        <p:nvSpPr>
          <p:cNvPr id="882" name="CustomShape 2"/>
          <p:cNvSpPr/>
          <p:nvPr/>
        </p:nvSpPr>
        <p:spPr>
          <a:xfrm>
            <a:off x="0" y="36855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ibsnu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pRkwsw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skl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kw  </a:t>
            </a:r>
            <a:r>
              <a:rPr lang="en-GB" sz="5400" dirty="0" err="1">
                <a:solidFill>
                  <a:srgbClr val="FFFF99"/>
                </a:solidFill>
                <a:latin typeface="GurbaniWebThick" panose="04040607000000020004" pitchFamily="82" charset="0"/>
                <a:ea typeface="DejaVu Sans"/>
              </a:rPr>
              <a:t>kIAw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qmwsw</a:t>
            </a:r>
            <a:r>
              <a:rPr lang="en-GB" sz="5400" dirty="0">
                <a:solidFill>
                  <a:srgbClr val="FFFF99"/>
                </a:solidFill>
                <a:latin typeface="GurbaniWebThick" panose="04040607000000020004" pitchFamily="82" charset="0"/>
                <a:ea typeface="DejaVu Sans"/>
              </a:rPr>
              <a:t> ]383]</a:t>
            </a:r>
            <a:endParaRPr sz="2800" dirty="0">
              <a:solidFill>
                <a:srgbClr val="FFFF99"/>
              </a:solidFill>
              <a:latin typeface="GurbaniWebThick" panose="04040607000000020004" pitchFamily="82" charset="0"/>
            </a:endParaRPr>
          </a:p>
        </p:txBody>
      </p:sp>
      <p:sp>
        <p:nvSpPr>
          <p:cNvPr id="883" name="CustomShape 3"/>
          <p:cNvSpPr/>
          <p:nvPr/>
        </p:nvSpPr>
        <p:spPr>
          <a:xfrm>
            <a:off x="0" y="2281436"/>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rPr>
              <a:t>Vishnu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rPr>
              <a:t>appeared &amp; then dead. </a:t>
            </a:r>
            <a:r>
              <a:rPr lang="en-US" sz="3800" dirty="0">
                <a:solidFill>
                  <a:schemeClr val="bg1"/>
                </a:solidFill>
                <a:effectLst>
                  <a:outerShdw blurRad="38100" dist="38100" dir="2700000" algn="tl">
                    <a:srgbClr val="000000">
                      <a:alpha val="43137"/>
                    </a:srgbClr>
                  </a:outerShdw>
                </a:effectLst>
                <a:latin typeface="Congenial Black" panose="02000503040000020004" pitchFamily="2" charset="0"/>
              </a:rPr>
              <a:t>You created the world as a play with time limits</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rPr>
              <a:t>. ||383||</a:t>
            </a:r>
            <a:endParaRPr sz="3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746761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 name="CustomShape 1"/>
          <p:cNvSpPr/>
          <p:nvPr/>
        </p:nvSpPr>
        <p:spPr>
          <a:xfrm>
            <a:off x="-93992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javan</a:t>
            </a:r>
            <a:r>
              <a:rPr lang="en-GB" sz="4000" dirty="0">
                <a:solidFill>
                  <a:srgbClr val="99CCFF"/>
                </a:solidFill>
                <a:latin typeface="Congenial SemiBold" panose="02000503040000020004" pitchFamily="2" charset="0"/>
                <a:ea typeface="DejaVu Sans"/>
              </a:rPr>
              <a:t> kaal, </a:t>
            </a:r>
            <a:r>
              <a:rPr lang="en-GB" sz="4000" dirty="0" err="1">
                <a:solidFill>
                  <a:srgbClr val="99CCFF"/>
                </a:solidFill>
                <a:latin typeface="Congenial SemiBold" panose="02000503040000020004" pitchFamily="2" charset="0"/>
                <a:ea typeface="DejaVu Sans"/>
              </a:rPr>
              <a:t>jo’gee</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sh</a:t>
            </a:r>
            <a:r>
              <a:rPr lang="en-GB" sz="4000" dirty="0">
                <a:solidFill>
                  <a:srgbClr val="99CCFF"/>
                </a:solidFill>
                <a:latin typeface="Congenial SemiBold" panose="02000503040000020004" pitchFamily="2" charset="0"/>
                <a:ea typeface="DejaVu Sans"/>
              </a:rPr>
              <a:t>iv </a:t>
            </a:r>
            <a:r>
              <a:rPr lang="en-GB" sz="4000" dirty="0" err="1">
                <a:solidFill>
                  <a:srgbClr val="99CCFF"/>
                </a:solidFill>
                <a:latin typeface="Congenial SemiBold" panose="02000503040000020004" pitchFamily="2" charset="0"/>
                <a:ea typeface="DejaVu Sans"/>
              </a:rPr>
              <a:t>kee’oh</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bey’</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-raaj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brah’maa</a:t>
            </a:r>
            <a:r>
              <a:rPr lang="en-GB" sz="4000" dirty="0">
                <a:solidFill>
                  <a:srgbClr val="99CCFF"/>
                </a:solidFill>
                <a:latin typeface="Congenial SemiBold" panose="02000503040000020004" pitchFamily="2" charset="0"/>
                <a:ea typeface="DejaVu Sans"/>
              </a:rPr>
              <a:t> joo </a:t>
            </a:r>
            <a:r>
              <a:rPr lang="en-GB" sz="4000" u="sng" dirty="0" err="1">
                <a:solidFill>
                  <a:srgbClr val="99CCFF"/>
                </a:solidFill>
                <a:latin typeface="Congenial SemiBold" panose="02000503040000020004" pitchFamily="2" charset="0"/>
                <a:ea typeface="DejaVu Sans"/>
              </a:rPr>
              <a:t>th</a:t>
            </a:r>
            <a:r>
              <a:rPr lang="en-GB" sz="4000" dirty="0" err="1">
                <a:solidFill>
                  <a:srgbClr val="99CCFF"/>
                </a:solidFill>
                <a:latin typeface="Congenial SemiBold" panose="02000503040000020004" pitchFamily="2" charset="0"/>
                <a:ea typeface="DejaVu Sans"/>
              </a:rPr>
              <a:t>ee’oh</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85"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jvn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jogI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isv</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kIE</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bydrwj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bRhmw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jU</a:t>
            </a:r>
            <a:r>
              <a:rPr lang="en-GB" sz="5400" dirty="0">
                <a:solidFill>
                  <a:srgbClr val="FFFF99"/>
                </a:solidFill>
                <a:latin typeface="GurbaniWebThick" panose="04040607000000020004" pitchFamily="82" charset="0"/>
                <a:ea typeface="DejaVu Sans"/>
              </a:rPr>
              <a:t> QIE ]</a:t>
            </a:r>
            <a:endParaRPr sz="2800" dirty="0">
              <a:solidFill>
                <a:srgbClr val="FFFF99"/>
              </a:solidFill>
              <a:latin typeface="GurbaniWebThick" panose="04040607000000020004" pitchFamily="82" charset="0"/>
            </a:endParaRPr>
          </a:p>
        </p:txBody>
      </p:sp>
      <p:sp>
        <p:nvSpPr>
          <p:cNvPr id="886" name="CustomShape 3"/>
          <p:cNvSpPr/>
          <p:nvPr/>
        </p:nvSpPr>
        <p:spPr>
          <a:xfrm>
            <a:off x="0" y="2281436"/>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In Your play, </a:t>
            </a: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Shiva</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 chose to live simply &amp; </a:t>
            </a:r>
            <a:r>
              <a:rPr lang="en-GB" sz="3800" i="1" spc="-4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Brahma </a:t>
            </a:r>
            <a:r>
              <a:rPr lang="en-GB" sz="3800" spc="-4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became an expert in studying.</a:t>
            </a:r>
            <a:endParaRPr spc="-4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477386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CustomShape 1"/>
          <p:cNvSpPr/>
          <p:nvPr/>
        </p:nvSpPr>
        <p:spPr>
          <a:xfrm>
            <a:off x="-1092200" y="408951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javan</a:t>
            </a:r>
            <a:r>
              <a:rPr lang="en-GB" sz="4000" dirty="0">
                <a:solidFill>
                  <a:srgbClr val="99CCFF"/>
                </a:solidFill>
                <a:latin typeface="Congenial SemiBold" panose="02000503040000020004" pitchFamily="2" charset="0"/>
                <a:ea typeface="DejaVu Sans"/>
              </a:rPr>
              <a:t> kaal,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lok </a:t>
            </a:r>
            <a:r>
              <a:rPr lang="en-GB" sz="4000" dirty="0" err="1">
                <a:solidFill>
                  <a:srgbClr val="99CCFF"/>
                </a:solidFill>
                <a:latin typeface="Congenial SemiBold" panose="02000503040000020004" pitchFamily="2" charset="0"/>
                <a:ea typeface="DejaVu Sans"/>
              </a:rPr>
              <a:t>savaaraa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namas’kaar</a:t>
            </a:r>
            <a:r>
              <a:rPr lang="en-GB" sz="4000" dirty="0">
                <a:solidFill>
                  <a:srgbClr val="99CCFF"/>
                </a:solidFill>
                <a:latin typeface="Congenial SemiBold" panose="02000503040000020004" pitchFamily="2" charset="0"/>
                <a:ea typeface="DejaVu Sans"/>
              </a:rPr>
              <a:t> hai,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hamaaraa</a:t>
            </a:r>
            <a:r>
              <a:rPr lang="en-GB" sz="4000" dirty="0">
                <a:solidFill>
                  <a:srgbClr val="99CCFF"/>
                </a:solidFill>
                <a:latin typeface="Congenial SemiBold" panose="02000503040000020004" pitchFamily="2" charset="0"/>
                <a:ea typeface="DejaVu Sans"/>
              </a:rPr>
              <a:t>. (384)</a:t>
            </a:r>
            <a:endParaRPr dirty="0">
              <a:solidFill>
                <a:srgbClr val="99CCFF"/>
              </a:solidFill>
            </a:endParaRPr>
          </a:p>
        </p:txBody>
      </p:sp>
      <p:sp>
        <p:nvSpPr>
          <p:cNvPr id="888"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jvn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lok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svwrw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nmskwr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qwih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hmwrw</a:t>
            </a:r>
            <a:r>
              <a:rPr lang="en-GB" sz="5400" dirty="0">
                <a:solidFill>
                  <a:srgbClr val="FFFF99"/>
                </a:solidFill>
                <a:latin typeface="GurbaniWebThick" panose="04040607000000020004" pitchFamily="82" charset="0"/>
                <a:ea typeface="DejaVu Sans"/>
              </a:rPr>
              <a:t> ]384]</a:t>
            </a:r>
            <a:endParaRPr sz="2800" dirty="0">
              <a:solidFill>
                <a:srgbClr val="FFFF99"/>
              </a:solidFill>
              <a:latin typeface="GurbaniWebThick" panose="04040607000000020004" pitchFamily="82" charset="0"/>
            </a:endParaRPr>
          </a:p>
        </p:txBody>
      </p:sp>
      <p:sp>
        <p:nvSpPr>
          <p:cNvPr id="889" name="CustomShape 3"/>
          <p:cNvSpPr/>
          <p:nvPr/>
        </p:nvSpPr>
        <p:spPr>
          <a:xfrm>
            <a:off x="0" y="206541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rPr>
              <a:t>In Your game all the universe is limited by Time. I bow to You, who makes this happen.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384|| </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839174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 name="CustomShape 1"/>
          <p:cNvSpPr/>
          <p:nvPr/>
        </p:nvSpPr>
        <p:spPr>
          <a:xfrm>
            <a:off x="-1015880" y="398295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javan</a:t>
            </a:r>
            <a:r>
              <a:rPr lang="en-GB" sz="4000" dirty="0">
                <a:solidFill>
                  <a:srgbClr val="99CCFF"/>
                </a:solidFill>
                <a:latin typeface="Congenial SemiBold" panose="02000503040000020004" pitchFamily="2" charset="0"/>
                <a:ea typeface="DejaVu Sans"/>
              </a:rPr>
              <a:t> kaal,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jaga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banaa’yoh</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ey’v</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ai</a:t>
            </a:r>
            <a:r>
              <a:rPr lang="en-GB" sz="4000" baseline="30000" dirty="0" err="1">
                <a:solidFill>
                  <a:srgbClr val="99CCFF"/>
                </a:solidFill>
                <a:latin typeface="Congenial SemiBold" panose="02000503040000020004" pitchFamily="2" charset="0"/>
                <a:ea typeface="DejaVu Sans"/>
              </a:rPr>
              <a:t>N</a:t>
            </a:r>
            <a:r>
              <a:rPr lang="en-GB" sz="4000" dirty="0" err="1">
                <a:solidFill>
                  <a:srgbClr val="99CCFF"/>
                </a:solidFill>
                <a:latin typeface="Congenial SemiBold" panose="02000503040000020004" pitchFamily="2" charset="0"/>
                <a:ea typeface="DejaVu Sans"/>
              </a:rPr>
              <a:t>’</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a:t>
            </a:r>
            <a:r>
              <a:rPr lang="en-GB" sz="4000" u="sng" dirty="0" err="1">
                <a:solidFill>
                  <a:srgbClr val="99CCFF"/>
                </a:solidFill>
                <a:latin typeface="Congenial SemiBold" panose="02000503040000020004" pitchFamily="2" charset="0"/>
                <a:ea typeface="DejaVu Sans"/>
              </a:rPr>
              <a:t>chh</a:t>
            </a:r>
            <a:r>
              <a:rPr lang="en-GB" sz="4000" dirty="0" err="1">
                <a:solidFill>
                  <a:srgbClr val="99CCFF"/>
                </a:solidFill>
                <a:latin typeface="Congenial SemiBold" panose="02000503040000020004" pitchFamily="2" charset="0"/>
                <a:ea typeface="DejaVu Sans"/>
              </a:rPr>
              <a:t>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up’jaayo</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91"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jvn</a:t>
            </a:r>
            <a:r>
              <a:rPr lang="en-GB" sz="5400" dirty="0">
                <a:solidFill>
                  <a:srgbClr val="FFFF99"/>
                </a:solidFill>
                <a:latin typeface="GurbaniWebThick" panose="04040607000000020004" pitchFamily="82" charset="0"/>
                <a:ea typeface="DejaVu Sans"/>
              </a:rPr>
              <a:t> kwl  sB jgq </a:t>
            </a:r>
            <a:r>
              <a:rPr lang="en-GB" sz="5400" dirty="0" err="1">
                <a:solidFill>
                  <a:srgbClr val="FFFF99"/>
                </a:solidFill>
                <a:latin typeface="GurbaniWebThick" panose="04040607000000020004" pitchFamily="82" charset="0"/>
                <a:ea typeface="DejaVu Sans"/>
              </a:rPr>
              <a:t>bnwXO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dyv </a:t>
            </a:r>
            <a:r>
              <a:rPr lang="en-GB" sz="5400" dirty="0" err="1">
                <a:solidFill>
                  <a:srgbClr val="FFFF99"/>
                </a:solidFill>
                <a:latin typeface="GurbaniWebThick" panose="04040607000000020004" pitchFamily="82" charset="0"/>
                <a:ea typeface="DejaVu Sans"/>
              </a:rPr>
              <a:t>dYq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jCn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aupjwXo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92"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Your play that created the universe, gave birth to the </a:t>
            </a:r>
            <a:r>
              <a:rPr lang="en-GB" sz="3800" spc="-40" dirty="0">
                <a:solidFill>
                  <a:schemeClr val="bg1"/>
                </a:solidFill>
                <a:latin typeface="Congenial Black" panose="02000503040000020004" pitchFamily="2" charset="0"/>
                <a:ea typeface="DejaVu Sans"/>
              </a:rPr>
              <a:t>good, the bad, &amp; the kind.</a:t>
            </a:r>
            <a:endParaRPr spc="-40" dirty="0">
              <a:solidFill>
                <a:schemeClr val="bg1"/>
              </a:solidFill>
            </a:endParaRPr>
          </a:p>
        </p:txBody>
      </p:sp>
    </p:spTree>
    <p:extLst>
      <p:ext uri="{BB962C8B-B14F-4D97-AF65-F5344CB8AC3E}">
        <p14:creationId xmlns:p14="http://schemas.microsoft.com/office/powerpoint/2010/main" val="26149247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CustomShape 1"/>
          <p:cNvSpPr/>
          <p:nvPr/>
        </p:nvSpPr>
        <p:spPr>
          <a:xfrm>
            <a:off x="-1092200" y="408951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aa</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an</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kai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av’</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so’ee</a:t>
            </a:r>
            <a:r>
              <a:rPr lang="en-GB" sz="4000" spc="-150" dirty="0">
                <a:solidFill>
                  <a:srgbClr val="99CCFF"/>
                </a:solidFill>
                <a:latin typeface="Congenial SemiBold" panose="02000503040000020004" pitchFamily="2" charset="0"/>
                <a:ea typeface="DejaVu Sans"/>
              </a:rPr>
              <a:t> guroo, </a:t>
            </a:r>
            <a:r>
              <a:rPr lang="en-GB" sz="4000" spc="-150" dirty="0" err="1">
                <a:solidFill>
                  <a:srgbClr val="99CCFF"/>
                </a:solidFill>
                <a:latin typeface="Congenial SemiBold" panose="02000503040000020004" pitchFamily="2" charset="0"/>
                <a:ea typeface="DejaVu Sans"/>
              </a:rPr>
              <a:t>sam’</a:t>
            </a:r>
            <a:r>
              <a:rPr lang="en-GB" sz="4000" u="sng" spc="-150" dirty="0" err="1">
                <a:solidFill>
                  <a:srgbClr val="99CCFF"/>
                </a:solidFill>
                <a:latin typeface="Congenial SemiBold" panose="02000503040000020004" pitchFamily="2" charset="0"/>
                <a:ea typeface="DejaVu Sans"/>
              </a:rPr>
              <a:t>jh</a:t>
            </a:r>
            <a:r>
              <a:rPr lang="en-GB" sz="4000" spc="-150" dirty="0" err="1">
                <a:solidFill>
                  <a:srgbClr val="99CCFF"/>
                </a:solidFill>
                <a:latin typeface="Congenial SemiBold" panose="02000503040000020004" pitchFamily="2" charset="0"/>
                <a:ea typeface="DejaVu Sans"/>
              </a:rPr>
              <a:t>eyoh</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hamaaraa</a:t>
            </a:r>
            <a:r>
              <a:rPr lang="en-GB" sz="4000" spc="-150" dirty="0">
                <a:solidFill>
                  <a:srgbClr val="99CCFF"/>
                </a:solidFill>
                <a:latin typeface="Congenial SemiBold" panose="02000503040000020004" pitchFamily="2" charset="0"/>
                <a:ea typeface="DejaVu Sans"/>
              </a:rPr>
              <a:t>. (385) </a:t>
            </a:r>
            <a:endParaRPr spc="-150" dirty="0">
              <a:solidFill>
                <a:srgbClr val="99CCFF"/>
              </a:solidFill>
            </a:endParaRPr>
          </a:p>
        </p:txBody>
      </p:sp>
      <p:sp>
        <p:nvSpPr>
          <p:cNvPr id="894"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Awid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AMiq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eykY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Avqwrw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soeI</a:t>
            </a:r>
            <a:r>
              <a:rPr lang="en-GB" sz="5400" dirty="0">
                <a:solidFill>
                  <a:srgbClr val="FFFF99"/>
                </a:solidFill>
                <a:latin typeface="GurbaniWebThick" panose="04040607000000020004" pitchFamily="82" charset="0"/>
                <a:ea typeface="DejaVu Sans"/>
              </a:rPr>
              <a:t> gurU  </a:t>
            </a:r>
            <a:r>
              <a:rPr lang="en-GB" sz="5400" dirty="0" err="1">
                <a:solidFill>
                  <a:srgbClr val="FFFF99"/>
                </a:solidFill>
                <a:latin typeface="GurbaniWebThick" panose="04040607000000020004" pitchFamily="82" charset="0"/>
                <a:ea typeface="DejaVu Sans"/>
              </a:rPr>
              <a:t>smiJXhu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hmwrw</a:t>
            </a:r>
            <a:r>
              <a:rPr lang="en-GB" sz="5400" dirty="0">
                <a:solidFill>
                  <a:srgbClr val="FFFF99"/>
                </a:solidFill>
                <a:latin typeface="GurbaniWebThick" panose="04040607000000020004" pitchFamily="82" charset="0"/>
                <a:ea typeface="DejaVu Sans"/>
              </a:rPr>
              <a:t> ]385]</a:t>
            </a:r>
            <a:endParaRPr sz="2800" dirty="0">
              <a:solidFill>
                <a:srgbClr val="FFFF99"/>
              </a:solidFill>
              <a:latin typeface="GurbaniWebThick" panose="04040607000000020004" pitchFamily="82" charset="0"/>
            </a:endParaRPr>
          </a:p>
        </p:txBody>
      </p:sp>
      <p:sp>
        <p:nvSpPr>
          <p:cNvPr id="895" name="CustomShape 3"/>
          <p:cNvSpPr/>
          <p:nvPr/>
        </p:nvSpPr>
        <p:spPr>
          <a:xfrm>
            <a:off x="0" y="2281436"/>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alone stay the same from start till end of time. I accept You as my Guru. ||385|| </a:t>
            </a:r>
            <a:endParaRPr sz="3800" dirty="0">
              <a:solidFill>
                <a:schemeClr val="bg1"/>
              </a:solidFill>
            </a:endParaRPr>
          </a:p>
        </p:txBody>
      </p:sp>
    </p:spTree>
    <p:extLst>
      <p:ext uri="{BB962C8B-B14F-4D97-AF65-F5344CB8AC3E}">
        <p14:creationId xmlns:p14="http://schemas.microsoft.com/office/powerpoint/2010/main" val="133266487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 name="CustomShape 1"/>
          <p:cNvSpPr/>
          <p:nvPr/>
        </p:nvSpPr>
        <p:spPr>
          <a:xfrm>
            <a:off x="-1168520" y="398295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namas’kaar</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is </a:t>
            </a:r>
            <a:r>
              <a:rPr lang="en-GB" sz="4000" dirty="0" err="1">
                <a:solidFill>
                  <a:srgbClr val="99CCFF"/>
                </a:solidFill>
                <a:latin typeface="Congenial SemiBold" panose="02000503040000020004" pitchFamily="2" charset="0"/>
                <a:ea typeface="DejaVu Sans"/>
              </a:rPr>
              <a:t>hee</a:t>
            </a:r>
            <a:r>
              <a:rPr lang="en-GB" sz="4000" dirty="0">
                <a:solidFill>
                  <a:srgbClr val="99CCFF"/>
                </a:solidFill>
                <a:latin typeface="Congenial SemiBold" panose="02000503040000020004" pitchFamily="2" charset="0"/>
                <a:ea typeface="DejaVu Sans"/>
              </a:rPr>
              <a:t> ko </a:t>
            </a:r>
            <a:r>
              <a:rPr lang="en-GB" sz="4000" dirty="0" err="1">
                <a:solidFill>
                  <a:srgbClr val="99CCFF"/>
                </a:solidFill>
                <a:latin typeface="Congenial SemiBold" panose="02000503040000020004" pitchFamily="2" charset="0"/>
                <a:ea typeface="DejaVu Sans"/>
              </a:rPr>
              <a:t>hamaaree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sakal</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praj’jaa</a:t>
            </a:r>
            <a:r>
              <a:rPr lang="en-GB" sz="4000" dirty="0">
                <a:solidFill>
                  <a:srgbClr val="99CCFF"/>
                </a:solidFill>
                <a:latin typeface="Congenial SemiBold" panose="02000503040000020004" pitchFamily="2" charset="0"/>
                <a:ea typeface="DejaVu Sans"/>
              </a:rPr>
              <a:t>, jin </a:t>
            </a: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savaaree</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897"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nmskwr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iqs</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hI</a:t>
            </a:r>
            <a:r>
              <a:rPr lang="en-GB" sz="5400" dirty="0">
                <a:solidFill>
                  <a:srgbClr val="FFFF99"/>
                </a:solidFill>
                <a:latin typeface="GurbaniWebThick" panose="04040607000000020004" pitchFamily="82" charset="0"/>
                <a:ea typeface="DejaVu Sans"/>
              </a:rPr>
              <a:t> ko </a:t>
            </a:r>
            <a:r>
              <a:rPr lang="en-GB" sz="5400" dirty="0" err="1">
                <a:solidFill>
                  <a:srgbClr val="FFFF99"/>
                </a:solidFill>
                <a:latin typeface="GurbaniWebThick" panose="04040607000000020004" pitchFamily="82" charset="0"/>
                <a:ea typeface="DejaVu Sans"/>
              </a:rPr>
              <a:t>hmwrI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skl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pRjw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ijn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Awp</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svwrI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898" name="CustomShape 3"/>
          <p:cNvSpPr/>
          <p:nvPr/>
        </p:nvSpPr>
        <p:spPr>
          <a:xfrm>
            <a:off x="0" y="220942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I only salute You, who has created all people and look after them.</a:t>
            </a:r>
            <a:endParaRPr dirty="0">
              <a:solidFill>
                <a:schemeClr val="bg1"/>
              </a:solidFill>
            </a:endParaRPr>
          </a:p>
        </p:txBody>
      </p:sp>
    </p:spTree>
    <p:extLst>
      <p:ext uri="{BB962C8B-B14F-4D97-AF65-F5344CB8AC3E}">
        <p14:creationId xmlns:p14="http://schemas.microsoft.com/office/powerpoint/2010/main" val="25220087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CustomShape 1"/>
          <p:cNvSpPr/>
          <p:nvPr/>
        </p:nvSpPr>
        <p:spPr>
          <a:xfrm>
            <a:off x="-939920" y="408163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siv’kan</a:t>
            </a:r>
            <a:r>
              <a:rPr lang="en-GB" sz="4000" dirty="0">
                <a:solidFill>
                  <a:srgbClr val="99CCFF"/>
                </a:solidFill>
                <a:latin typeface="Congenial SemiBold" panose="02000503040000020004" pitchFamily="2" charset="0"/>
                <a:ea typeface="DejaVu Sans"/>
              </a:rPr>
              <a:t> ko, </a:t>
            </a:r>
            <a:r>
              <a:rPr lang="en-GB" sz="4000" dirty="0" err="1">
                <a:solidFill>
                  <a:srgbClr val="99CCFF"/>
                </a:solidFill>
                <a:latin typeface="Congenial SemiBold" panose="02000503040000020004" pitchFamily="2" charset="0"/>
                <a:ea typeface="DejaVu Sans"/>
              </a:rPr>
              <a:t>siv’gun</a:t>
            </a:r>
            <a:r>
              <a:rPr lang="en-GB" sz="4000" dirty="0">
                <a:solidFill>
                  <a:srgbClr val="99CCFF"/>
                </a:solidFill>
                <a:latin typeface="Congenial SemiBold" panose="02000503040000020004" pitchFamily="2" charset="0"/>
                <a:ea typeface="DejaVu Sans"/>
              </a:rPr>
              <a:t> su</a:t>
            </a:r>
            <a:r>
              <a:rPr lang="en-GB" sz="4000" u="sng" dirty="0">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ee’oh</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’ran</a:t>
            </a:r>
            <a:r>
              <a:rPr lang="en-GB" sz="4000" dirty="0">
                <a:solidFill>
                  <a:srgbClr val="99CCFF"/>
                </a:solidFill>
                <a:latin typeface="Congenial SemiBold" panose="02000503040000020004" pitchFamily="2" charset="0"/>
                <a:ea typeface="DejaVu Sans"/>
              </a:rPr>
              <a:t> ko, pal mo </a:t>
            </a:r>
            <a:r>
              <a:rPr lang="en-GB" sz="4000" dirty="0" err="1">
                <a:solidFill>
                  <a:srgbClr val="99CCFF"/>
                </a:solidFill>
                <a:latin typeface="Congenial SemiBold" panose="02000503040000020004" pitchFamily="2" charset="0"/>
                <a:ea typeface="DejaVu Sans"/>
              </a:rPr>
              <a:t>ba</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kee’oh</a:t>
            </a:r>
            <a:r>
              <a:rPr lang="en-GB" sz="4000" dirty="0">
                <a:solidFill>
                  <a:srgbClr val="99CCFF"/>
                </a:solidFill>
                <a:latin typeface="Congenial SemiBold" panose="02000503040000020004" pitchFamily="2" charset="0"/>
                <a:ea typeface="DejaVu Sans"/>
              </a:rPr>
              <a:t>. (386)</a:t>
            </a:r>
            <a:endParaRPr dirty="0">
              <a:solidFill>
                <a:srgbClr val="99CCFF"/>
              </a:solidFill>
            </a:endParaRPr>
          </a:p>
        </p:txBody>
      </p:sp>
      <p:sp>
        <p:nvSpPr>
          <p:cNvPr id="900"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isvkn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isvgun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suK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dIE</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sqRün</a:t>
            </a:r>
            <a:r>
              <a:rPr lang="en-GB" sz="5400" dirty="0">
                <a:solidFill>
                  <a:srgbClr val="FFFF99"/>
                </a:solidFill>
                <a:latin typeface="GurbaniWebThick" panose="04040607000000020004" pitchFamily="82" charset="0"/>
                <a:ea typeface="DejaVu Sans"/>
              </a:rPr>
              <a:t> ko  pl </a:t>
            </a:r>
            <a:r>
              <a:rPr lang="en-GB" sz="5400" dirty="0" err="1">
                <a:solidFill>
                  <a:srgbClr val="FFFF99"/>
                </a:solidFill>
                <a:latin typeface="GurbaniWebThick" panose="04040607000000020004" pitchFamily="82" charset="0"/>
                <a:ea typeface="DejaVu Sans"/>
              </a:rPr>
              <a:t>mo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kIE</a:t>
            </a:r>
            <a:r>
              <a:rPr lang="en-GB" sz="5400" dirty="0">
                <a:solidFill>
                  <a:srgbClr val="FFFF99"/>
                </a:solidFill>
                <a:latin typeface="GurbaniWebThick" panose="04040607000000020004" pitchFamily="82" charset="0"/>
                <a:ea typeface="DejaVu Sans"/>
              </a:rPr>
              <a:t> ]386]</a:t>
            </a:r>
            <a:endParaRPr sz="2800" dirty="0">
              <a:solidFill>
                <a:srgbClr val="FFFF99"/>
              </a:solidFill>
              <a:latin typeface="GurbaniWebThick" panose="04040607000000020004" pitchFamily="82" charset="0"/>
            </a:endParaRPr>
          </a:p>
        </p:txBody>
      </p:sp>
      <p:sp>
        <p:nvSpPr>
          <p:cNvPr id="901" name="CustomShape 3"/>
          <p:cNvSpPr/>
          <p:nvPr/>
        </p:nvSpPr>
        <p:spPr>
          <a:xfrm>
            <a:off x="0" y="2248284"/>
            <a:ext cx="10160000" cy="12572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rPr>
              <a:t>You give goodness &amp; peace to followers &amp; remove my bad thoughts in one go. ||</a:t>
            </a:r>
            <a:r>
              <a:rPr lang="en-GB" sz="3800" dirty="0">
                <a:solidFill>
                  <a:schemeClr val="bg1"/>
                </a:solidFill>
                <a:latin typeface="Congenial Black" panose="02000503040000020004" pitchFamily="2" charset="0"/>
                <a:ea typeface="DejaVu Sans"/>
              </a:rPr>
              <a:t>386|| </a:t>
            </a:r>
            <a:endParaRPr sz="3800" dirty="0">
              <a:solidFill>
                <a:schemeClr val="bg1"/>
              </a:solidFill>
            </a:endParaRPr>
          </a:p>
        </p:txBody>
      </p:sp>
    </p:spTree>
    <p:extLst>
      <p:ext uri="{BB962C8B-B14F-4D97-AF65-F5344CB8AC3E}">
        <p14:creationId xmlns:p14="http://schemas.microsoft.com/office/powerpoint/2010/main" val="417650324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CustomShape 1"/>
          <p:cNvSpPr/>
          <p:nvPr/>
        </p:nvSpPr>
        <p:spPr>
          <a:xfrm>
            <a:off x="-1015880" y="403695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att</a:t>
            </a:r>
            <a:r>
              <a:rPr lang="en-GB" sz="4000" dirty="0">
                <a:solidFill>
                  <a:srgbClr val="99CCFF"/>
                </a:solidFill>
                <a:latin typeface="Congenial SemiBold" panose="02000503040000020004" pitchFamily="2" charset="0"/>
                <a:ea typeface="DejaVu Sans"/>
              </a:rPr>
              <a:t> key, </a:t>
            </a:r>
            <a:r>
              <a:rPr lang="en-GB" sz="4000" dirty="0" err="1">
                <a:solidFill>
                  <a:srgbClr val="99CCFF"/>
                </a:solidFill>
                <a:latin typeface="Congenial SemiBold" panose="02000503040000020004" pitchFamily="2" charset="0"/>
                <a:ea typeface="DejaVu Sans"/>
              </a:rPr>
              <a:t>ann’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kee </a:t>
            </a:r>
            <a:r>
              <a:rPr lang="en-GB" sz="4000" dirty="0" err="1">
                <a:solidFill>
                  <a:srgbClr val="99CCFF"/>
                </a:solidFill>
                <a:latin typeface="Congenial SemiBold" panose="02000503040000020004" pitchFamily="2" charset="0"/>
                <a:ea typeface="DejaVu Sans"/>
              </a:rPr>
              <a:t>jaa’na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al’l</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bu’rey</a:t>
            </a:r>
            <a:r>
              <a:rPr lang="en-GB" sz="4000" dirty="0">
                <a:solidFill>
                  <a:srgbClr val="99CCFF"/>
                </a:solidFill>
                <a:latin typeface="Congenial SemiBold" panose="02000503040000020004" pitchFamily="2" charset="0"/>
                <a:ea typeface="DejaVu Sans"/>
              </a:rPr>
              <a:t> kee, peer </a:t>
            </a:r>
            <a:r>
              <a:rPr lang="en-GB" sz="4000" dirty="0" err="1">
                <a:solidFill>
                  <a:srgbClr val="99CCFF"/>
                </a:solidFill>
                <a:latin typeface="Congenial SemiBold" panose="02000503040000020004" pitchFamily="2" charset="0"/>
                <a:ea typeface="DejaVu Sans"/>
              </a:rPr>
              <a:t>pa</a:t>
            </a:r>
            <a:r>
              <a:rPr lang="en-GB" sz="4000" u="sng" dirty="0" err="1">
                <a:solidFill>
                  <a:srgbClr val="99CCFF"/>
                </a:solidFill>
                <a:latin typeface="Congenial SemiBold" panose="02000503040000020004" pitchFamily="2" charset="0"/>
                <a:ea typeface="DejaVu Sans"/>
              </a:rPr>
              <a:t>chh</a:t>
            </a:r>
            <a:r>
              <a:rPr lang="en-GB" sz="4000" dirty="0" err="1">
                <a:solidFill>
                  <a:srgbClr val="99CCFF"/>
                </a:solidFill>
                <a:latin typeface="Congenial SemiBold" panose="02000503040000020004" pitchFamily="2" charset="0"/>
                <a:ea typeface="DejaVu Sans"/>
              </a:rPr>
              <a:t>aa’na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03"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Gt </a:t>
            </a:r>
            <a:r>
              <a:rPr lang="en-GB" sz="5400" dirty="0" err="1">
                <a:solidFill>
                  <a:srgbClr val="FFFF99"/>
                </a:solidFill>
                <a:latin typeface="GurbaniWebThick" panose="04040607000000020004" pitchFamily="82" charset="0"/>
                <a:ea typeface="DejaVu Sans"/>
              </a:rPr>
              <a:t>Gt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AMqr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jwnq</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Bly bury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pIr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pCwnq</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04" name="CustomShape 3"/>
          <p:cNvSpPr/>
          <p:nvPr/>
        </p:nvSpPr>
        <p:spPr>
          <a:xfrm>
            <a:off x="0"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know everything going inside all &amp; know the troubles of the good &amp; the bad.</a:t>
            </a:r>
            <a:endParaRPr dirty="0">
              <a:solidFill>
                <a:schemeClr val="bg1"/>
              </a:solidFill>
            </a:endParaRPr>
          </a:p>
        </p:txBody>
      </p:sp>
    </p:spTree>
    <p:extLst>
      <p:ext uri="{BB962C8B-B14F-4D97-AF65-F5344CB8AC3E}">
        <p14:creationId xmlns:p14="http://schemas.microsoft.com/office/powerpoint/2010/main" val="41910442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CustomShape 1"/>
          <p:cNvSpPr/>
          <p:nvPr/>
        </p:nvSpPr>
        <p:spPr>
          <a:xfrm>
            <a:off x="-1115960" y="403695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ee</a:t>
            </a:r>
            <a:r>
              <a:rPr lang="en-GB" sz="4000" baseline="30000" dirty="0" err="1">
                <a:solidFill>
                  <a:srgbClr val="99CCFF"/>
                </a:solidFill>
                <a:latin typeface="Congenial SemiBold" panose="02000503040000020004" pitchFamily="2" charset="0"/>
                <a:ea typeface="DejaVu Sans"/>
              </a:rPr>
              <a:t>n</a:t>
            </a:r>
            <a:r>
              <a:rPr lang="en-GB" sz="4000" dirty="0" err="1">
                <a:solidFill>
                  <a:srgbClr val="99CCFF"/>
                </a:solidFill>
                <a:latin typeface="Congenial SemiBold" panose="02000503040000020004" pitchFamily="2" charset="0"/>
                <a:ea typeface="DejaVu Sans"/>
              </a:rPr>
              <a:t>’tee</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a:t>
            </a:r>
            <a:r>
              <a:rPr lang="en-GB" sz="4000" dirty="0" err="1">
                <a:solidFill>
                  <a:srgbClr val="99CCFF"/>
                </a:solidFill>
                <a:latin typeface="Congenial SemiBold" panose="02000503040000020004" pitchFamily="2" charset="0"/>
                <a:ea typeface="DejaVu Sans"/>
              </a:rPr>
              <a:t>kunn’</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as’</a:t>
            </a:r>
            <a:r>
              <a:rPr lang="en-GB" sz="4000" u="sng" dirty="0" err="1">
                <a:solidFill>
                  <a:srgbClr val="99CCFF"/>
                </a:solidFill>
                <a:latin typeface="Congenial SemiBold" panose="02000503040000020004" pitchFamily="2" charset="0"/>
                <a:ea typeface="DejaVu Sans"/>
              </a:rPr>
              <a:t>th</a:t>
            </a:r>
            <a:r>
              <a:rPr lang="en-GB" sz="4000" dirty="0" err="1">
                <a:solidFill>
                  <a:srgbClr val="99CCFF"/>
                </a:solidFill>
                <a:latin typeface="Congenial SemiBold" panose="02000503040000020004" pitchFamily="2" charset="0"/>
                <a:ea typeface="DejaVu Sans"/>
              </a:rPr>
              <a:t>oolaa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par kripaa,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ri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kar </a:t>
            </a:r>
            <a:r>
              <a:rPr lang="en-GB" sz="4000" dirty="0" err="1">
                <a:solidFill>
                  <a:srgbClr val="99CCFF"/>
                </a:solidFill>
                <a:latin typeface="Congenial SemiBold" panose="02000503040000020004" pitchFamily="2" charset="0"/>
                <a:ea typeface="DejaVu Sans"/>
              </a:rPr>
              <a:t>foo’laa</a:t>
            </a:r>
            <a:r>
              <a:rPr lang="en-GB" sz="4000" dirty="0">
                <a:solidFill>
                  <a:srgbClr val="99CCFF"/>
                </a:solidFill>
                <a:latin typeface="Congenial SemiBold" panose="02000503040000020004" pitchFamily="2" charset="0"/>
                <a:ea typeface="DejaVu Sans"/>
              </a:rPr>
              <a:t>. (387)</a:t>
            </a:r>
            <a:endParaRPr dirty="0">
              <a:solidFill>
                <a:srgbClr val="99CCFF"/>
              </a:solidFill>
            </a:endParaRPr>
          </a:p>
        </p:txBody>
      </p:sp>
      <p:sp>
        <p:nvSpPr>
          <p:cNvPr id="906" name="CustomShape 2"/>
          <p:cNvSpPr/>
          <p:nvPr/>
        </p:nvSpPr>
        <p:spPr>
          <a:xfrm>
            <a:off x="111448" y="337220"/>
            <a:ext cx="9937104"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cItI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kuMcr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AsQUlw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ik®pw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idRsit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PUlw</a:t>
            </a:r>
            <a:r>
              <a:rPr lang="en-GB" sz="5400" dirty="0">
                <a:solidFill>
                  <a:srgbClr val="FFFF99"/>
                </a:solidFill>
                <a:latin typeface="GurbaniWebThick" panose="04040607000000020004" pitchFamily="82" charset="0"/>
                <a:ea typeface="DejaVu Sans"/>
              </a:rPr>
              <a:t> ]387]</a:t>
            </a:r>
            <a:endParaRPr sz="2800" dirty="0">
              <a:solidFill>
                <a:srgbClr val="FFFF99"/>
              </a:solidFill>
              <a:latin typeface="GurbaniWebThick" panose="04040607000000020004" pitchFamily="82" charset="0"/>
            </a:endParaRPr>
          </a:p>
        </p:txBody>
      </p:sp>
      <p:sp>
        <p:nvSpPr>
          <p:cNvPr id="907" name="CustomShape 3"/>
          <p:cNvSpPr/>
          <p:nvPr/>
        </p:nvSpPr>
        <p:spPr>
          <a:xfrm>
            <a:off x="0"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From a tiny ant to a big elephant - You look with kindness on all.  ||387|| </a:t>
            </a:r>
            <a:endParaRPr sz="3800" dirty="0">
              <a:solidFill>
                <a:schemeClr val="bg1"/>
              </a:solidFill>
            </a:endParaRPr>
          </a:p>
        </p:txBody>
      </p:sp>
    </p:spTree>
    <p:extLst>
      <p:ext uri="{BB962C8B-B14F-4D97-AF65-F5344CB8AC3E}">
        <p14:creationId xmlns:p14="http://schemas.microsoft.com/office/powerpoint/2010/main" val="62671831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CustomShape 1"/>
          <p:cNvSpPr/>
          <p:nvPr/>
        </p:nvSpPr>
        <p:spPr>
          <a:xfrm>
            <a:off x="-1092200" y="408951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sann'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an</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u</a:t>
            </a:r>
            <a:r>
              <a:rPr lang="en-GB" sz="4000" u="sng" dirty="0">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paa'ey</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su</a:t>
            </a:r>
            <a:r>
              <a:rPr lang="en-GB" sz="4000" u="sng" dirty="0">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an</a:t>
            </a:r>
            <a:r>
              <a:rPr lang="en-GB" sz="4000" dirty="0">
                <a:solidFill>
                  <a:srgbClr val="99CCFF"/>
                </a:solidFill>
                <a:latin typeface="Congenial SemiBold" panose="02000503040000020004" pitchFamily="2" charset="0"/>
                <a:ea typeface="DejaVu Sans"/>
              </a:rPr>
              <a:t> key </a:t>
            </a:r>
            <a:r>
              <a:rPr lang="en-GB" sz="4000" dirty="0" err="1">
                <a:solidFill>
                  <a:srgbClr val="99CCFF"/>
                </a:solidFill>
                <a:latin typeface="Congenial SemiBold" panose="02000503040000020004" pitchFamily="2" charset="0"/>
                <a:ea typeface="DejaVu Sans"/>
              </a:rPr>
              <a:t>su'</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09"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sMqn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duK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pwey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duKI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suK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pwey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swDn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suKI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10" name="CustomShape 3"/>
          <p:cNvSpPr/>
          <p:nvPr/>
        </p:nvSpPr>
        <p:spPr>
          <a:xfrm>
            <a:off x="0" y="225391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Pain given to saints gives You pain &amp; their happiness makes You happy.</a:t>
            </a:r>
            <a:endParaRPr dirty="0">
              <a:solidFill>
                <a:schemeClr val="bg1"/>
              </a:solidFill>
            </a:endParaRPr>
          </a:p>
        </p:txBody>
      </p:sp>
    </p:spTree>
    <p:extLst>
      <p:ext uri="{BB962C8B-B14F-4D97-AF65-F5344CB8AC3E}">
        <p14:creationId xmlns:p14="http://schemas.microsoft.com/office/powerpoint/2010/main" val="328729242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 name="CustomShape 1"/>
          <p:cNvSpPr/>
          <p:nvPr/>
        </p:nvSpPr>
        <p:spPr>
          <a:xfrm>
            <a:off x="-1092200" y="403695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k</a:t>
            </a:r>
            <a:r>
              <a:rPr lang="en-GB" sz="4000" dirty="0">
                <a:solidFill>
                  <a:srgbClr val="99CCFF"/>
                </a:solidFill>
                <a:latin typeface="Congenial SemiBold" panose="02000503040000020004" pitchFamily="2" charset="0"/>
                <a:ea typeface="DejaVu Sans"/>
              </a:rPr>
              <a:t> kee,  peer </a:t>
            </a:r>
            <a:r>
              <a:rPr lang="en-GB" sz="4000" dirty="0" err="1">
                <a:solidFill>
                  <a:srgbClr val="99CCFF"/>
                </a:solidFill>
                <a:latin typeface="Congenial SemiBold" panose="02000503040000020004" pitchFamily="2" charset="0"/>
                <a:ea typeface="DejaVu Sans"/>
              </a:rPr>
              <a:t>pa</a:t>
            </a:r>
            <a:r>
              <a:rPr lang="en-GB" sz="4000" u="sng" dirty="0" err="1">
                <a:solidFill>
                  <a:srgbClr val="99CCFF"/>
                </a:solidFill>
                <a:latin typeface="Congenial SemiBold" panose="02000503040000020004" pitchFamily="2" charset="0"/>
                <a:ea typeface="DejaVu Sans"/>
              </a:rPr>
              <a:t>shh</a:t>
            </a:r>
            <a:r>
              <a:rPr lang="en-GB" sz="4000" dirty="0" err="1">
                <a:solidFill>
                  <a:srgbClr val="99CCFF"/>
                </a:solidFill>
                <a:latin typeface="Congenial SemiBold" panose="02000503040000020004" pitchFamily="2" charset="0"/>
                <a:ea typeface="DejaVu Sans"/>
              </a:rPr>
              <a:t>aa’nai</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gh</a:t>
            </a:r>
            <a:r>
              <a:rPr lang="en-GB" sz="4000" spc="-150" dirty="0" err="1">
                <a:solidFill>
                  <a:srgbClr val="99CCFF"/>
                </a:solidFill>
                <a:latin typeface="Congenial SemiBold" panose="02000503040000020004" pitchFamily="2" charset="0"/>
                <a:ea typeface="DejaVu Sans"/>
              </a:rPr>
              <a:t>att</a:t>
            </a:r>
            <a:r>
              <a:rPr lang="en-GB" sz="4000" spc="-15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gh</a:t>
            </a:r>
            <a:r>
              <a:rPr lang="en-GB" sz="4000" spc="-150" dirty="0" err="1">
                <a:solidFill>
                  <a:srgbClr val="99CCFF"/>
                </a:solidFill>
                <a:latin typeface="Congenial SemiBold" panose="02000503040000020004" pitchFamily="2" charset="0"/>
                <a:ea typeface="DejaVu Sans"/>
              </a:rPr>
              <a:t>att</a:t>
            </a:r>
            <a:r>
              <a:rPr lang="en-GB" sz="4000" spc="-150" dirty="0">
                <a:solidFill>
                  <a:srgbClr val="99CCFF"/>
                </a:solidFill>
                <a:latin typeface="Congenial SemiBold" panose="02000503040000020004" pitchFamily="2" charset="0"/>
                <a:ea typeface="DejaVu Sans"/>
              </a:rPr>
              <a:t> key, </a:t>
            </a:r>
            <a:r>
              <a:rPr lang="en-GB" sz="4000" spc="-150" dirty="0" err="1">
                <a:solidFill>
                  <a:srgbClr val="99CCFF"/>
                </a:solidFill>
                <a:latin typeface="Congenial SemiBold" panose="02000503040000020004" pitchFamily="2" charset="0"/>
                <a:ea typeface="DejaVu Sans"/>
              </a:rPr>
              <a:t>patt</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patt</a:t>
            </a:r>
            <a:r>
              <a:rPr lang="en-GB" sz="4000" spc="-150" dirty="0">
                <a:solidFill>
                  <a:srgbClr val="99CCFF"/>
                </a:solidFill>
                <a:latin typeface="Congenial SemiBold" panose="02000503040000020004" pitchFamily="2" charset="0"/>
                <a:ea typeface="DejaVu Sans"/>
              </a:rPr>
              <a:t> kee </a:t>
            </a:r>
            <a:r>
              <a:rPr lang="en-GB" sz="4000" spc="-150" dirty="0" err="1">
                <a:solidFill>
                  <a:srgbClr val="99CCFF"/>
                </a:solidFill>
                <a:latin typeface="Congenial SemiBold" panose="02000503040000020004" pitchFamily="2" charset="0"/>
                <a:ea typeface="DejaVu Sans"/>
              </a:rPr>
              <a:t>jaa'nai</a:t>
            </a:r>
            <a:r>
              <a:rPr lang="en-GB" sz="4000" spc="-150" dirty="0">
                <a:solidFill>
                  <a:srgbClr val="99CCFF"/>
                </a:solidFill>
                <a:latin typeface="Congenial SemiBold" panose="02000503040000020004" pitchFamily="2" charset="0"/>
                <a:ea typeface="DejaVu Sans"/>
              </a:rPr>
              <a:t>. (388)</a:t>
            </a:r>
            <a:endParaRPr spc="-150" dirty="0">
              <a:solidFill>
                <a:srgbClr val="99CCFF"/>
              </a:solidFill>
            </a:endParaRPr>
          </a:p>
        </p:txBody>
      </p:sp>
      <p:sp>
        <p:nvSpPr>
          <p:cNvPr id="912" name="CustomShape 2"/>
          <p:cNvSpPr/>
          <p:nvPr/>
        </p:nvSpPr>
        <p:spPr>
          <a:xfrm>
            <a:off x="0" y="337220"/>
            <a:ext cx="1012056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eyk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eyk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pIr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pCwnYN</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Gt </a:t>
            </a:r>
            <a:r>
              <a:rPr lang="en-GB" sz="5400" dirty="0" err="1">
                <a:solidFill>
                  <a:srgbClr val="FFFF99"/>
                </a:solidFill>
                <a:latin typeface="GurbaniWebThick" panose="04040607000000020004" pitchFamily="82" charset="0"/>
                <a:ea typeface="DejaVu Sans"/>
              </a:rPr>
              <a:t>Gt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jwnYN</a:t>
            </a:r>
            <a:r>
              <a:rPr lang="en-GB" sz="5400" dirty="0">
                <a:solidFill>
                  <a:srgbClr val="FFFF99"/>
                </a:solidFill>
                <a:latin typeface="GurbaniWebThick" panose="04040607000000020004" pitchFamily="82" charset="0"/>
                <a:ea typeface="DejaVu Sans"/>
              </a:rPr>
              <a:t> ]388]</a:t>
            </a:r>
            <a:endParaRPr sz="2800" dirty="0">
              <a:solidFill>
                <a:srgbClr val="FFFF99"/>
              </a:solidFill>
              <a:latin typeface="GurbaniWebThick" panose="04040607000000020004" pitchFamily="82" charset="0"/>
            </a:endParaRPr>
          </a:p>
        </p:txBody>
      </p:sp>
      <p:sp>
        <p:nvSpPr>
          <p:cNvPr id="913"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feel the pain of each person &amp; know the deepest things in everyone’s heart. ||388|| </a:t>
            </a:r>
            <a:endParaRPr dirty="0">
              <a:solidFill>
                <a:schemeClr val="bg1"/>
              </a:solidFill>
            </a:endParaRPr>
          </a:p>
        </p:txBody>
      </p:sp>
    </p:spTree>
    <p:extLst>
      <p:ext uri="{BB962C8B-B14F-4D97-AF65-F5344CB8AC3E}">
        <p14:creationId xmlns:p14="http://schemas.microsoft.com/office/powerpoint/2010/main" val="429316665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CustomShape 1"/>
          <p:cNvSpPr/>
          <p:nvPr/>
        </p:nvSpPr>
        <p:spPr>
          <a:xfrm>
            <a:off x="-939920" y="407511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jab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'kara</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karaa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kar'</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praj'jaa</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ara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ab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eh </a:t>
            </a:r>
            <a:r>
              <a:rPr lang="en-GB" sz="4000" dirty="0" err="1">
                <a:solidFill>
                  <a:srgbClr val="99CCFF"/>
                </a:solidFill>
                <a:latin typeface="Congenial SemiBold" panose="02000503040000020004" pitchFamily="2" charset="0"/>
                <a:ea typeface="DejaVu Sans"/>
              </a:rPr>
              <a:t>a'paaraa</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1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audkrK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krqwrw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pRjw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Drq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Apwrw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16" name="CustomShape 3"/>
          <p:cNvSpPr/>
          <p:nvPr/>
        </p:nvSpPr>
        <p:spPr>
          <a:xfrm>
            <a:off x="144016" y="2209428"/>
            <a:ext cx="9904536"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When You use Your Creative Power, countless people take on bodies.</a:t>
            </a:r>
            <a:endParaRPr dirty="0">
              <a:solidFill>
                <a:schemeClr val="bg1"/>
              </a:solidFill>
            </a:endParaRPr>
          </a:p>
        </p:txBody>
      </p:sp>
    </p:spTree>
    <p:extLst>
      <p:ext uri="{BB962C8B-B14F-4D97-AF65-F5344CB8AC3E}">
        <p14:creationId xmlns:p14="http://schemas.microsoft.com/office/powerpoint/2010/main" val="258775240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 name="CustomShape 1"/>
          <p:cNvSpPr/>
          <p:nvPr/>
        </p:nvSpPr>
        <p:spPr>
          <a:xfrm>
            <a:off x="-1015880" y="401728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jab </a:t>
            </a:r>
            <a:r>
              <a:rPr lang="en-GB" sz="4000" dirty="0" err="1">
                <a:solidFill>
                  <a:srgbClr val="99CCFF"/>
                </a:solidFill>
                <a:latin typeface="Congenial SemiBold" panose="02000503040000020004" pitchFamily="2" charset="0"/>
                <a:ea typeface="DejaVu Sans"/>
              </a:rPr>
              <a:t>aa'kara</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kara</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ho </a:t>
            </a:r>
            <a:r>
              <a:rPr lang="en-GB" sz="4000" dirty="0" err="1">
                <a:solidFill>
                  <a:srgbClr val="99CCFF"/>
                </a:solidFill>
                <a:latin typeface="Congenial SemiBold" panose="02000503040000020004" pitchFamily="2" charset="0"/>
                <a:ea typeface="DejaVu Sans"/>
              </a:rPr>
              <a:t>kab'hoo</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um </a:t>
            </a:r>
            <a:r>
              <a:rPr lang="en-GB" sz="4000" dirty="0" err="1">
                <a:solidFill>
                  <a:srgbClr val="99CCFF"/>
                </a:solidFill>
                <a:latin typeface="Congenial SemiBold" panose="02000503040000020004" pitchFamily="2" charset="0"/>
                <a:ea typeface="DejaVu Sans"/>
              </a:rPr>
              <a:t>mai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mila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eh </a:t>
            </a:r>
            <a:r>
              <a:rPr lang="en-GB" sz="4000" u="sng" dirty="0">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ar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'hoo</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(389)</a:t>
            </a:r>
            <a:endParaRPr dirty="0">
              <a:solidFill>
                <a:srgbClr val="99CCFF"/>
              </a:solidFill>
            </a:endParaRPr>
          </a:p>
        </p:txBody>
      </p:sp>
      <p:sp>
        <p:nvSpPr>
          <p:cNvPr id="918"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AwkrK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kbhUM</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imlq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dyh</a:t>
            </a:r>
            <a:r>
              <a:rPr lang="en-GB" sz="5400" dirty="0">
                <a:solidFill>
                  <a:srgbClr val="FFFF99"/>
                </a:solidFill>
                <a:latin typeface="GurbaniWebThick" panose="04040607000000020004" pitchFamily="82" charset="0"/>
                <a:ea typeface="DejaVu Sans"/>
              </a:rPr>
              <a:t> Dr </a:t>
            </a:r>
            <a:r>
              <a:rPr lang="en-GB" sz="5400" dirty="0" err="1">
                <a:solidFill>
                  <a:srgbClr val="FFFF99"/>
                </a:solidFill>
                <a:latin typeface="GurbaniWebThick" panose="04040607000000020004" pitchFamily="82" charset="0"/>
                <a:ea typeface="DejaVu Sans"/>
              </a:rPr>
              <a:t>sBhUM</a:t>
            </a:r>
            <a:r>
              <a:rPr lang="en-GB" sz="5400" dirty="0">
                <a:solidFill>
                  <a:srgbClr val="FFFF99"/>
                </a:solidFill>
                <a:latin typeface="GurbaniWebThick" panose="04040607000000020004" pitchFamily="82" charset="0"/>
                <a:ea typeface="DejaVu Sans"/>
              </a:rPr>
              <a:t> ]389]</a:t>
            </a:r>
            <a:endParaRPr sz="2800" dirty="0">
              <a:solidFill>
                <a:srgbClr val="FFFF99"/>
              </a:solidFill>
              <a:latin typeface="GurbaniWebThick" panose="04040607000000020004" pitchFamily="82" charset="0"/>
            </a:endParaRPr>
          </a:p>
        </p:txBody>
      </p:sp>
      <p:sp>
        <p:nvSpPr>
          <p:cNvPr id="919" name="CustomShape 3"/>
          <p:cNvSpPr/>
          <p:nvPr/>
        </p:nvSpPr>
        <p:spPr>
          <a:xfrm>
            <a:off x="0" y="2253916"/>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When You use Your Destructive Power, all life will merge back into You. ||389||</a:t>
            </a:r>
            <a:endParaRPr dirty="0">
              <a:solidFill>
                <a:schemeClr val="bg1"/>
              </a:solidFill>
            </a:endParaRPr>
          </a:p>
        </p:txBody>
      </p:sp>
    </p:spTree>
    <p:extLst>
      <p:ext uri="{BB962C8B-B14F-4D97-AF65-F5344CB8AC3E}">
        <p14:creationId xmlns:p14="http://schemas.microsoft.com/office/powerpoint/2010/main" val="305442569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CustomShape 1"/>
          <p:cNvSpPr/>
          <p:nvPr/>
        </p:nvSpPr>
        <p:spPr>
          <a:xfrm>
            <a:off x="-1092200" y="408163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j</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ba</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an, </a:t>
            </a:r>
            <a:r>
              <a:rPr lang="en-GB" sz="4000" dirty="0" err="1">
                <a:solidFill>
                  <a:srgbClr val="99CCFF"/>
                </a:solidFill>
                <a:latin typeface="Congenial SemiBold" panose="02000503040000020004" pitchFamily="2" charset="0"/>
                <a:ea typeface="DejaVu Sans"/>
              </a:rPr>
              <a:t>sri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aa'rai</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aap'nee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boo</a:t>
            </a:r>
            <a:r>
              <a:rPr lang="en-GB" sz="4000" u="sng" dirty="0" err="1">
                <a:solidFill>
                  <a:srgbClr val="99CCFF"/>
                </a:solidFill>
                <a:latin typeface="Congenial SemiBold" panose="02000503040000020004" pitchFamily="2" charset="0"/>
                <a:ea typeface="DejaVu Sans"/>
              </a:rPr>
              <a:t>jh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aarai</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21"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jyqy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bdn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isRsit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Awpu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AwpnI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bUJ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aucwrY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22" name="CustomShape 3"/>
          <p:cNvSpPr/>
          <p:nvPr/>
        </p:nvSpPr>
        <p:spPr>
          <a:xfrm>
            <a:off x="0" y="2322748"/>
            <a:ext cx="10160000" cy="132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All life in the world with bodies describe You using their own thoughts.</a:t>
            </a:r>
            <a:endParaRPr sz="3800" dirty="0">
              <a:solidFill>
                <a:schemeClr val="bg1"/>
              </a:solidFill>
            </a:endParaRPr>
          </a:p>
        </p:txBody>
      </p:sp>
    </p:spTree>
    <p:extLst>
      <p:ext uri="{BB962C8B-B14F-4D97-AF65-F5344CB8AC3E}">
        <p14:creationId xmlns:p14="http://schemas.microsoft.com/office/powerpoint/2010/main" val="268585361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 name="CustomShape 1"/>
          <p:cNvSpPr/>
          <p:nvPr/>
        </p:nvSpPr>
        <p:spPr>
          <a:xfrm>
            <a:off x="-93992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um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’hee</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reha</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ne’raalam</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jaa'na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aa'lam</a:t>
            </a:r>
            <a:r>
              <a:rPr lang="en-GB" sz="4000" dirty="0">
                <a:solidFill>
                  <a:srgbClr val="99CCFF"/>
                </a:solidFill>
                <a:latin typeface="Congenial SemiBold" panose="02000503040000020004" pitchFamily="2" charset="0"/>
                <a:ea typeface="DejaVu Sans"/>
              </a:rPr>
              <a:t>. (390)</a:t>
            </a:r>
            <a:endParaRPr dirty="0">
              <a:solidFill>
                <a:srgbClr val="99CCFF"/>
              </a:solidFill>
            </a:endParaRPr>
          </a:p>
        </p:txBody>
      </p:sp>
      <p:sp>
        <p:nvSpPr>
          <p:cNvPr id="924" name="CustomShape 2"/>
          <p:cNvSpPr/>
          <p:nvPr/>
        </p:nvSpPr>
        <p:spPr>
          <a:xfrm>
            <a:off x="635080" y="29706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sBhI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rhq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inrwlm</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jwnq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byd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Byd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Awlm</a:t>
            </a:r>
            <a:r>
              <a:rPr lang="en-GB" sz="5400" dirty="0">
                <a:solidFill>
                  <a:srgbClr val="FFFF99"/>
                </a:solidFill>
                <a:latin typeface="GurbaniWebThick" panose="04040607000000020004" pitchFamily="82" charset="0"/>
                <a:ea typeface="DejaVu Sans"/>
              </a:rPr>
              <a:t> ]390]</a:t>
            </a:r>
            <a:endParaRPr sz="2800" dirty="0">
              <a:solidFill>
                <a:srgbClr val="FFFF99"/>
              </a:solidFill>
              <a:latin typeface="GurbaniWebThick" panose="04040607000000020004" pitchFamily="82" charset="0"/>
            </a:endParaRPr>
          </a:p>
        </p:txBody>
      </p:sp>
      <p:sp>
        <p:nvSpPr>
          <p:cNvPr id="925" name="CustomShape 3"/>
          <p:cNvSpPr/>
          <p:nvPr/>
        </p:nvSpPr>
        <p:spPr>
          <a:xfrm>
            <a:off x="0" y="2209428"/>
            <a:ext cx="10160000" cy="132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remain unstuck to everyone. The wise understand this mystery of Yours. ||390||</a:t>
            </a:r>
            <a:endParaRPr dirty="0">
              <a:solidFill>
                <a:schemeClr val="bg1"/>
              </a:solidFill>
            </a:endParaRPr>
          </a:p>
        </p:txBody>
      </p:sp>
    </p:spTree>
    <p:extLst>
      <p:ext uri="{BB962C8B-B14F-4D97-AF65-F5344CB8AC3E}">
        <p14:creationId xmlns:p14="http://schemas.microsoft.com/office/powerpoint/2010/main" val="343933727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CustomShape 1"/>
          <p:cNvSpPr/>
          <p:nvPr/>
        </p:nvSpPr>
        <p:spPr>
          <a:xfrm>
            <a:off x="-101588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nirunn'kaar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nribi'kaar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nir-lamm’</a:t>
            </a:r>
            <a:r>
              <a:rPr lang="en-GB" sz="4000" u="sng" dirty="0" err="1">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a'neel</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a'naa</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a:t>
            </a:r>
            <a:r>
              <a:rPr lang="en-GB" sz="4000" dirty="0" err="1">
                <a:solidFill>
                  <a:srgbClr val="99CCFF"/>
                </a:solidFill>
                <a:latin typeface="Congenial SemiBold" panose="02000503040000020004" pitchFamily="2" charset="0"/>
                <a:ea typeface="DejaVu Sans"/>
              </a:rPr>
              <a:t>samm’</a:t>
            </a:r>
            <a:r>
              <a:rPr lang="en-GB" sz="4000" u="sng" dirty="0" err="1">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27"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inrMkwr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inRibkwr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inrlµB</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Awid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AnIl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Anwid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AsMB</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28" name="CustomShape 3"/>
          <p:cNvSpPr/>
          <p:nvPr/>
        </p:nvSpPr>
        <p:spPr>
          <a:xfrm>
            <a:off x="0" y="2281436"/>
            <a:ext cx="10160000" cy="132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have no shape, badness, any need, colour, or start, and exists by Yourself.</a:t>
            </a:r>
            <a:endParaRPr dirty="0">
              <a:solidFill>
                <a:schemeClr val="bg1"/>
              </a:solidFill>
            </a:endParaRPr>
          </a:p>
        </p:txBody>
      </p:sp>
    </p:spTree>
    <p:extLst>
      <p:ext uri="{BB962C8B-B14F-4D97-AF65-F5344CB8AC3E}">
        <p14:creationId xmlns:p14="http://schemas.microsoft.com/office/powerpoint/2010/main" val="212549376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 kaa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mooR</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u'</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ch</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aara</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bh</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rPr>
              <a:t>ey'</a:t>
            </a:r>
            <a:r>
              <a:rPr lang="en-GB" sz="4000" u="sng"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d</a:t>
            </a:r>
            <a:r>
              <a:rPr lang="en-GB" sz="400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a:t>
            </a:r>
            <a:endParaRPr dirty="0">
              <a:solidFill>
                <a:srgbClr val="99CCFF"/>
              </a:solidFill>
              <a:effectLst>
                <a:outerShdw blurRad="38100" dist="38100" dir="2700000" algn="tl">
                  <a:srgbClr val="000000">
                    <a:alpha val="43137"/>
                  </a:srgbClr>
                </a:outerShdw>
              </a:effectLst>
            </a:endParaRPr>
          </a:p>
          <a:p>
            <a:pPr algn="ctr">
              <a:lnSpc>
                <a:spcPct val="100000"/>
              </a:lnSpc>
            </a:pPr>
            <a:r>
              <a:rPr lang="en-GB" sz="400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15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jaa kau </a:t>
            </a:r>
            <a:r>
              <a:rPr lang="en-GB" sz="4000" u="sng"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bh</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rPr>
              <a:t>ey’</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v</a:t>
            </a:r>
            <a:r>
              <a:rPr lang="en-GB" sz="4000" spc="-15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naa</a:t>
            </a:r>
            <a:r>
              <a:rPr lang="en-GB" sz="4000" spc="-15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paa'va</a:t>
            </a:r>
            <a:r>
              <a:rPr lang="en-GB" sz="4000" u="sng"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t</a:t>
            </a:r>
            <a:r>
              <a:rPr lang="en-GB" sz="4000" spc="-15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a:t>
            </a:r>
            <a:r>
              <a:rPr lang="en-GB" sz="4000" u="sng"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b</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rPr>
              <a:t>ey'</a:t>
            </a:r>
            <a:r>
              <a:rPr lang="en-GB" sz="4000" u="sng"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d</a:t>
            </a:r>
            <a:r>
              <a:rPr lang="en-GB" sz="4000" spc="-150" dirty="0" err="1">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aa</a:t>
            </a:r>
            <a:r>
              <a:rPr lang="en-GB" sz="4000" spc="-150" dirty="0">
                <a:solidFill>
                  <a:srgbClr val="99CCFF"/>
                </a:solidFill>
                <a:effectLst>
                  <a:outerShdw blurRad="38100" dist="38100" dir="2700000" algn="tl">
                    <a:srgbClr val="000000">
                      <a:alpha val="43137"/>
                    </a:srgbClr>
                  </a:outerShdw>
                </a:effectLst>
                <a:latin typeface="Congenial SemiBold" panose="02000503040000020004" pitchFamily="2" charset="0"/>
                <a:ea typeface="DejaVu Sans"/>
              </a:rPr>
              <a:t>. (391) </a:t>
            </a:r>
            <a:endParaRPr spc="-150" dirty="0">
              <a:solidFill>
                <a:srgbClr val="99CCFF"/>
              </a:solidFill>
              <a:effectLst>
                <a:outerShdw blurRad="38100" dist="38100" dir="2700000" algn="tl">
                  <a:srgbClr val="000000">
                    <a:alpha val="43137"/>
                  </a:srgbClr>
                </a:outerShdw>
              </a:effectLst>
            </a:endParaRPr>
          </a:p>
        </p:txBody>
      </p:sp>
      <p:sp>
        <p:nvSpPr>
          <p:cNvPr id="930"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qw</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kw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mUVH</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aucwrq</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Bydw</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endParaRPr sz="2800" dirty="0">
              <a:solidFill>
                <a:srgbClr val="FFFF99"/>
              </a:solidFill>
              <a:effectLst>
                <a:outerShdw blurRad="38100" dist="38100" dir="2700000" algn="tl">
                  <a:srgbClr val="000000">
                    <a:alpha val="43137"/>
                  </a:srgbClr>
                </a:outerShdw>
              </a:effectLst>
              <a:latin typeface="GurbaniWebThick" panose="04040607000000020004" pitchFamily="82" charset="0"/>
            </a:endParaRPr>
          </a:p>
          <a:p>
            <a:pPr algn="ctr">
              <a:lnSpc>
                <a:spcPct val="100000"/>
              </a:lnSpc>
            </a:pP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jw</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kO</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Byv</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n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pwvq</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a:t>
            </a:r>
            <a:r>
              <a:rPr lang="en-GB" sz="5400" dirty="0" err="1">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bydw</a:t>
            </a:r>
            <a:r>
              <a:rPr lang="en-GB" sz="5400" dirty="0">
                <a:solidFill>
                  <a:srgbClr val="FFFF99"/>
                </a:solidFill>
                <a:effectLst>
                  <a:outerShdw blurRad="38100" dist="38100" dir="2700000" algn="tl">
                    <a:srgbClr val="000000">
                      <a:alpha val="43137"/>
                    </a:srgbClr>
                  </a:outerShdw>
                </a:effectLst>
                <a:latin typeface="GurbaniWebThick" panose="04040607000000020004" pitchFamily="82" charset="0"/>
                <a:ea typeface="DejaVu Sans"/>
              </a:rPr>
              <a:t> ]391]</a:t>
            </a:r>
            <a:endParaRPr sz="2800" dirty="0">
              <a:solidFill>
                <a:srgbClr val="FFFF99"/>
              </a:solidFill>
              <a:effectLst>
                <a:outerShdw blurRad="38100" dist="38100" dir="2700000" algn="tl">
                  <a:srgbClr val="000000">
                    <a:alpha val="43137"/>
                  </a:srgbClr>
                </a:outerShdw>
              </a:effectLst>
              <a:latin typeface="GurbaniWebThick" panose="04040607000000020004" pitchFamily="82" charset="0"/>
            </a:endParaRPr>
          </a:p>
        </p:txBody>
      </p:sp>
      <p:sp>
        <p:nvSpPr>
          <p:cNvPr id="931" name="CustomShape 3"/>
          <p:cNvSpPr/>
          <p:nvPr/>
        </p:nvSpPr>
        <p:spPr>
          <a:xfrm>
            <a:off x="0" y="2181908"/>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Foolish people claim to know Your secrets. Even the </a:t>
            </a:r>
            <a:r>
              <a:rPr lang="en-GB" sz="3800" i="1"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Vedas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don’t understand. ||391|| </a:t>
            </a:r>
            <a:endParaRPr sz="3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835308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 name="CustomShape 1"/>
          <p:cNvSpPr/>
          <p:nvPr/>
        </p:nvSpPr>
        <p:spPr>
          <a:xfrm>
            <a:off x="-1015880" y="401728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aa kau kar, </a:t>
            </a:r>
            <a:r>
              <a:rPr lang="en-GB" sz="4000" dirty="0" err="1">
                <a:solidFill>
                  <a:srgbClr val="99CCFF"/>
                </a:solidFill>
                <a:latin typeface="Congenial SemiBold" panose="02000503040000020004" pitchFamily="2" charset="0"/>
                <a:ea typeface="DejaVu Sans"/>
              </a:rPr>
              <a:t>paa'han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anu’maana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mahaa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mooR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a:t>
            </a:r>
            <a:r>
              <a:rPr lang="en-GB" sz="4000" u="sng" dirty="0" err="1">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ey’</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jaa’na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33"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qw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kO</a:t>
            </a:r>
            <a:r>
              <a:rPr lang="en-GB" sz="5400" dirty="0">
                <a:solidFill>
                  <a:srgbClr val="FFFF99"/>
                </a:solidFill>
                <a:latin typeface="GurbaniWebThick" panose="04040607000000020004" pitchFamily="82" charset="0"/>
                <a:ea typeface="DejaVu Sans"/>
              </a:rPr>
              <a:t> kir  </a:t>
            </a:r>
            <a:r>
              <a:rPr lang="en-GB" sz="5400" dirty="0" err="1">
                <a:solidFill>
                  <a:srgbClr val="FFFF99"/>
                </a:solidFill>
                <a:latin typeface="GurbaniWebThick" panose="04040607000000020004" pitchFamily="82" charset="0"/>
                <a:ea typeface="DejaVu Sans"/>
              </a:rPr>
              <a:t>pwhn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Anumwnq</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mhw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mUVH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kCu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Byd</a:t>
            </a:r>
            <a:r>
              <a:rPr lang="en-GB" sz="5400" dirty="0">
                <a:solidFill>
                  <a:srgbClr val="FFFF99"/>
                </a:solidFill>
                <a:latin typeface="GurbaniWebThick" panose="04040607000000020004" pitchFamily="82" charset="0"/>
                <a:ea typeface="DejaVu Sans"/>
              </a:rPr>
              <a:t> n </a:t>
            </a:r>
            <a:r>
              <a:rPr lang="en-GB" sz="5400" dirty="0" err="1">
                <a:solidFill>
                  <a:srgbClr val="FFFF99"/>
                </a:solidFill>
                <a:latin typeface="GurbaniWebThick" panose="04040607000000020004" pitchFamily="82" charset="0"/>
                <a:ea typeface="DejaVu Sans"/>
              </a:rPr>
              <a:t>jwnq</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34" name="CustomShape 3"/>
          <p:cNvSpPr/>
          <p:nvPr/>
        </p:nvSpPr>
        <p:spPr>
          <a:xfrm>
            <a:off x="0"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Anyone who thinks You are a stone-statue is great fool who lacks understanding.</a:t>
            </a:r>
            <a:endParaRPr sz="3800" dirty="0">
              <a:solidFill>
                <a:schemeClr val="bg1"/>
              </a:solidFill>
            </a:endParaRPr>
          </a:p>
        </p:txBody>
      </p:sp>
    </p:spTree>
    <p:extLst>
      <p:ext uri="{BB962C8B-B14F-4D97-AF65-F5344CB8AC3E}">
        <p14:creationId xmlns:p14="http://schemas.microsoft.com/office/powerpoint/2010/main" val="26270845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 name="CustomShape 1"/>
          <p:cNvSpPr/>
          <p:nvPr/>
        </p:nvSpPr>
        <p:spPr>
          <a:xfrm>
            <a:off x="-1092200" y="401728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mahaa-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ey’v</a:t>
            </a:r>
            <a:r>
              <a:rPr lang="en-GB" sz="4000" dirty="0">
                <a:solidFill>
                  <a:srgbClr val="99CCFF"/>
                </a:solidFill>
                <a:latin typeface="Congenial SemiBold" panose="02000503040000020004" pitchFamily="2" charset="0"/>
                <a:ea typeface="DejaVu Sans"/>
              </a:rPr>
              <a:t> ko, </a:t>
            </a:r>
            <a:r>
              <a:rPr lang="en-GB" sz="4000" dirty="0" err="1">
                <a:solidFill>
                  <a:srgbClr val="99CCFF"/>
                </a:solidFill>
                <a:latin typeface="Congenial SemiBold" panose="02000503040000020004" pitchFamily="2" charset="0"/>
                <a:ea typeface="DejaVu Sans"/>
              </a:rPr>
              <a:t>keha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sh</a:t>
            </a:r>
            <a:r>
              <a:rPr lang="en-GB" sz="4000" dirty="0">
                <a:solidFill>
                  <a:srgbClr val="99CCFF"/>
                </a:solidFill>
                <a:latin typeface="Congenial SemiBold" panose="02000503040000020004" pitchFamily="2" charset="0"/>
                <a:ea typeface="DejaVu Sans"/>
              </a:rPr>
              <a:t>iv.</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nirunn'kaar</a:t>
            </a:r>
            <a:r>
              <a:rPr lang="en-GB" sz="4000" dirty="0">
                <a:solidFill>
                  <a:srgbClr val="99CCFF"/>
                </a:solidFill>
                <a:latin typeface="Congenial SemiBold" panose="02000503040000020004" pitchFamily="2" charset="0"/>
                <a:ea typeface="DejaVu Sans"/>
              </a:rPr>
              <a:t> kaa, </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ee'na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neh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iv</a:t>
            </a:r>
            <a:r>
              <a:rPr lang="en-GB" sz="4000" dirty="0">
                <a:solidFill>
                  <a:srgbClr val="99CCFF"/>
                </a:solidFill>
                <a:latin typeface="Congenial SemiBold" panose="02000503040000020004" pitchFamily="2" charset="0"/>
                <a:ea typeface="DejaVu Sans"/>
              </a:rPr>
              <a:t>. (392)</a:t>
            </a:r>
            <a:endParaRPr dirty="0">
              <a:solidFill>
                <a:srgbClr val="99CCFF"/>
              </a:solidFill>
            </a:endParaRPr>
          </a:p>
        </p:txBody>
      </p:sp>
      <p:sp>
        <p:nvSpPr>
          <p:cNvPr id="936"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mhwdyv</a:t>
            </a:r>
            <a:r>
              <a:rPr lang="en-GB" sz="5400" dirty="0">
                <a:solidFill>
                  <a:srgbClr val="FFFF99"/>
                </a:solidFill>
                <a:latin typeface="GurbaniWebThick" panose="04040607000000020004" pitchFamily="82" charset="0"/>
                <a:ea typeface="DejaVu Sans"/>
              </a:rPr>
              <a:t> ko  </a:t>
            </a:r>
            <a:r>
              <a:rPr lang="en-GB" sz="5400" dirty="0" err="1">
                <a:solidFill>
                  <a:srgbClr val="FFFF99"/>
                </a:solidFill>
                <a:latin typeface="GurbaniWebThick" panose="04040607000000020004" pitchFamily="82" charset="0"/>
                <a:ea typeface="DejaVu Sans"/>
              </a:rPr>
              <a:t>khq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sdw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isv</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inrMkwr</a:t>
            </a:r>
            <a:r>
              <a:rPr lang="en-GB" sz="5400" dirty="0">
                <a:solidFill>
                  <a:srgbClr val="FFFF99"/>
                </a:solidFill>
                <a:latin typeface="GurbaniWebThick" panose="04040607000000020004" pitchFamily="82" charset="0"/>
                <a:ea typeface="DejaVu Sans"/>
              </a:rPr>
              <a:t> kw  </a:t>
            </a:r>
            <a:r>
              <a:rPr lang="en-GB" sz="5400" dirty="0" err="1">
                <a:solidFill>
                  <a:srgbClr val="FFFF99"/>
                </a:solidFill>
                <a:latin typeface="GurbaniWebThick" panose="04040607000000020004" pitchFamily="82" charset="0"/>
                <a:ea typeface="DejaVu Sans"/>
              </a:rPr>
              <a:t>cInq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nih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iBv</a:t>
            </a:r>
            <a:r>
              <a:rPr lang="en-GB" sz="5400" dirty="0">
                <a:solidFill>
                  <a:srgbClr val="FFFF99"/>
                </a:solidFill>
                <a:latin typeface="GurbaniWebThick" panose="04040607000000020004" pitchFamily="82" charset="0"/>
                <a:ea typeface="DejaVu Sans"/>
              </a:rPr>
              <a:t> ]392]</a:t>
            </a:r>
            <a:endParaRPr sz="2800" dirty="0">
              <a:solidFill>
                <a:srgbClr val="FFFF99"/>
              </a:solidFill>
              <a:latin typeface="GurbaniWebThick" panose="04040607000000020004" pitchFamily="82" charset="0"/>
            </a:endParaRPr>
          </a:p>
        </p:txBody>
      </p:sp>
      <p:sp>
        <p:nvSpPr>
          <p:cNvPr id="937" name="CustomShape 3"/>
          <p:cNvSpPr/>
          <p:nvPr/>
        </p:nvSpPr>
        <p:spPr>
          <a:xfrm>
            <a:off x="0" y="225391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Anyone who says </a:t>
            </a:r>
            <a:r>
              <a:rPr lang="en-GB" sz="3800" i="1" dirty="0">
                <a:solidFill>
                  <a:schemeClr val="bg1"/>
                </a:solidFill>
                <a:latin typeface="Congenial Black" panose="02000503040000020004" pitchFamily="2" charset="0"/>
                <a:ea typeface="DejaVu Sans"/>
              </a:rPr>
              <a:t>Shiva</a:t>
            </a:r>
            <a:r>
              <a:rPr lang="en-GB" sz="3800" dirty="0">
                <a:solidFill>
                  <a:schemeClr val="bg1"/>
                </a:solidFill>
                <a:latin typeface="Congenial Black" panose="02000503040000020004" pitchFamily="2" charset="0"/>
                <a:ea typeface="DejaVu Sans"/>
              </a:rPr>
              <a:t> is You, lacks true knowledge of You. ||392|| </a:t>
            </a:r>
            <a:endParaRPr dirty="0">
              <a:solidFill>
                <a:schemeClr val="bg1"/>
              </a:solidFill>
            </a:endParaRPr>
          </a:p>
        </p:txBody>
      </p:sp>
    </p:spTree>
    <p:extLst>
      <p:ext uri="{BB962C8B-B14F-4D97-AF65-F5344CB8AC3E}">
        <p14:creationId xmlns:p14="http://schemas.microsoft.com/office/powerpoint/2010/main" val="68441005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CustomShape 1"/>
          <p:cNvSpPr/>
          <p:nvPr/>
        </p:nvSpPr>
        <p:spPr>
          <a:xfrm>
            <a:off x="-920840" y="401728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aap'nee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bu</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hai </a:t>
            </a:r>
            <a:r>
              <a:rPr lang="en-GB" sz="4000" dirty="0" err="1">
                <a:solidFill>
                  <a:srgbClr val="99CCFF"/>
                </a:solidFill>
                <a:latin typeface="Congenial SemiBold" panose="02000503040000020004" pitchFamily="2" charset="0"/>
                <a:ea typeface="DejaVu Sans"/>
              </a:rPr>
              <a:t>j</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bar'na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inn</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inn</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u'eh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3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400" dirty="0" err="1">
                <a:solidFill>
                  <a:srgbClr val="FFFF99"/>
                </a:solidFill>
                <a:latin typeface="GurbaniWebThick" panose="04040607000000020004" pitchFamily="82" charset="0"/>
                <a:ea typeface="DejaVu Sans"/>
              </a:rPr>
              <a:t>Awpu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AwpnI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buiD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jyqI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brnq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iBMn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iBMn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qyqI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40" name="CustomShape 3"/>
          <p:cNvSpPr/>
          <p:nvPr/>
        </p:nvSpPr>
        <p:spPr>
          <a:xfrm>
            <a:off x="0" y="2253916"/>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Every person describes in different ways according to their own understanding.</a:t>
            </a:r>
            <a:endParaRPr dirty="0">
              <a:solidFill>
                <a:schemeClr val="bg1"/>
              </a:solidFill>
            </a:endParaRPr>
          </a:p>
        </p:txBody>
      </p:sp>
    </p:spTree>
    <p:extLst>
      <p:ext uri="{BB962C8B-B14F-4D97-AF65-F5344CB8AC3E}">
        <p14:creationId xmlns:p14="http://schemas.microsoft.com/office/powerpoint/2010/main" val="7191144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CustomShape 1"/>
          <p:cNvSpPr/>
          <p:nvPr/>
        </p:nvSpPr>
        <p:spPr>
          <a:xfrm>
            <a:off x="0" y="4017284"/>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um'raa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la</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jaa'e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pasaaraa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keh</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bi</a:t>
            </a:r>
            <a:r>
              <a:rPr lang="en-GB" sz="4000" u="sng" spc="-150" dirty="0" err="1">
                <a:solidFill>
                  <a:srgbClr val="99CCFF"/>
                </a:solidFill>
                <a:latin typeface="Congenial SemiBold" panose="02000503040000020004" pitchFamily="2" charset="0"/>
                <a:ea typeface="DejaVu Sans"/>
              </a:rPr>
              <a:t>Dh</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sajaa</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pra</a:t>
            </a:r>
            <a:r>
              <a:rPr lang="en-GB" sz="4000" u="sng" spc="-150" dirty="0" err="1">
                <a:solidFill>
                  <a:srgbClr val="99CCFF"/>
                </a:solidFill>
                <a:latin typeface="Congenial SemiBold" panose="02000503040000020004" pitchFamily="2" charset="0"/>
                <a:ea typeface="DejaVu Sans"/>
              </a:rPr>
              <a:t>th</a:t>
            </a:r>
            <a:r>
              <a:rPr lang="en-GB" sz="4000" spc="-150" dirty="0" err="1">
                <a:solidFill>
                  <a:srgbClr val="99CCFF"/>
                </a:solidFill>
                <a:latin typeface="Congenial SemiBold" panose="02000503040000020004" pitchFamily="2" charset="0"/>
                <a:ea typeface="DejaVu Sans"/>
              </a:rPr>
              <a:t>am</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sann’saaraa</a:t>
            </a:r>
            <a:r>
              <a:rPr lang="en-GB" sz="4000" spc="-150" dirty="0">
                <a:solidFill>
                  <a:srgbClr val="99CCFF"/>
                </a:solidFill>
                <a:latin typeface="Congenial SemiBold" panose="02000503040000020004" pitchFamily="2" charset="0"/>
                <a:ea typeface="DejaVu Sans"/>
              </a:rPr>
              <a:t>. (393)</a:t>
            </a:r>
            <a:endParaRPr spc="-150" dirty="0">
              <a:solidFill>
                <a:srgbClr val="99CCFF"/>
              </a:solidFill>
            </a:endParaRPr>
          </a:p>
        </p:txBody>
      </p:sp>
      <p:sp>
        <p:nvSpPr>
          <p:cNvPr id="942" name="CustomShape 2"/>
          <p:cNvSpPr/>
          <p:nvPr/>
        </p:nvSpPr>
        <p:spPr>
          <a:xfrm>
            <a:off x="0" y="371554"/>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qumrw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lKw</a:t>
            </a:r>
            <a:r>
              <a:rPr lang="en-GB" sz="5400" dirty="0">
                <a:solidFill>
                  <a:srgbClr val="FFFF99"/>
                </a:solidFill>
                <a:latin typeface="GurbaniWebThick" panose="04040607000000020004" pitchFamily="82" charset="0"/>
                <a:ea typeface="DejaVu Sans"/>
              </a:rPr>
              <a:t> n </a:t>
            </a:r>
            <a:r>
              <a:rPr lang="en-GB" sz="5400" dirty="0" err="1">
                <a:solidFill>
                  <a:srgbClr val="FFFF99"/>
                </a:solidFill>
                <a:latin typeface="GurbaniWebThick" panose="04040607000000020004" pitchFamily="82" charset="0"/>
                <a:ea typeface="DejaVu Sans"/>
              </a:rPr>
              <a:t>jwie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pswrw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ikh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sjw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pRQm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sMswrw</a:t>
            </a:r>
            <a:r>
              <a:rPr lang="en-GB" sz="5400" dirty="0">
                <a:solidFill>
                  <a:srgbClr val="FFFF99"/>
                </a:solidFill>
                <a:latin typeface="GurbaniWebThick" panose="04040607000000020004" pitchFamily="82" charset="0"/>
                <a:ea typeface="DejaVu Sans"/>
              </a:rPr>
              <a:t> ]393]</a:t>
            </a:r>
            <a:endParaRPr sz="2800" dirty="0">
              <a:solidFill>
                <a:srgbClr val="FFFF99"/>
              </a:solidFill>
              <a:latin typeface="GurbaniWebThick" panose="04040607000000020004" pitchFamily="82" charset="0"/>
            </a:endParaRPr>
          </a:p>
        </p:txBody>
      </p:sp>
      <p:sp>
        <p:nvSpPr>
          <p:cNvPr id="943" name="CustomShape 3"/>
          <p:cNvSpPr/>
          <p:nvPr/>
        </p:nvSpPr>
        <p:spPr>
          <a:xfrm>
            <a:off x="0" y="2243762"/>
            <a:ext cx="10160000" cy="111779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No one knows Your creation’s limits, nor how the Universe was first created. ||393|| </a:t>
            </a:r>
            <a:endParaRPr dirty="0">
              <a:solidFill>
                <a:schemeClr val="bg1"/>
              </a:solidFill>
            </a:endParaRPr>
          </a:p>
        </p:txBody>
      </p:sp>
    </p:spTree>
    <p:extLst>
      <p:ext uri="{BB962C8B-B14F-4D97-AF65-F5344CB8AC3E}">
        <p14:creationId xmlns:p14="http://schemas.microsoft.com/office/powerpoint/2010/main" val="34834125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CustomShape 1"/>
          <p:cNvSpPr/>
          <p:nvPr/>
        </p:nvSpPr>
        <p:spPr>
          <a:xfrm>
            <a:off x="-109220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kai</a:t>
            </a:r>
            <a:r>
              <a:rPr lang="en-GB" sz="4000" dirty="0">
                <a:solidFill>
                  <a:srgbClr val="99CCFF"/>
                </a:solidFill>
                <a:latin typeface="Congenial SemiBold" panose="02000503040000020004" pitchFamily="2" charset="0"/>
                <a:ea typeface="DejaVu Sans"/>
              </a:rPr>
              <a:t> roop, </a:t>
            </a:r>
            <a:r>
              <a:rPr lang="en-GB" sz="4000" dirty="0" err="1">
                <a:solidFill>
                  <a:srgbClr val="99CCFF"/>
                </a:solidFill>
                <a:latin typeface="Congenial SemiBold" panose="02000503040000020004" pitchFamily="2" charset="0"/>
                <a:ea typeface="DejaVu Sans"/>
              </a:rPr>
              <a:t>a'noop</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saroopaa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rann’k</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eyo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raav</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kehee</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oo'paa</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4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eykY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rUp</a:t>
            </a:r>
            <a:r>
              <a:rPr lang="en-GB" sz="5400" dirty="0">
                <a:solidFill>
                  <a:srgbClr val="FFFF99"/>
                </a:solidFill>
                <a:latin typeface="GurbaniWebThick" panose="04040607000000020004" pitchFamily="82" charset="0"/>
                <a:ea typeface="DejaVu Sans"/>
              </a:rPr>
              <a:t>  AnUp </a:t>
            </a:r>
            <a:r>
              <a:rPr lang="en-GB" sz="5400" dirty="0" err="1">
                <a:solidFill>
                  <a:srgbClr val="FFFF99"/>
                </a:solidFill>
                <a:latin typeface="GurbaniWebThick" panose="04040607000000020004" pitchFamily="82" charset="0"/>
                <a:ea typeface="DejaVu Sans"/>
              </a:rPr>
              <a:t>srUpw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rMk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BXo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rwv</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khI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BUpw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46"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have beauty like no other &amp; play different roles in a poor person &amp; in a king.</a:t>
            </a:r>
            <a:endParaRPr dirty="0">
              <a:solidFill>
                <a:schemeClr val="bg1"/>
              </a:solidFill>
            </a:endParaRPr>
          </a:p>
        </p:txBody>
      </p:sp>
    </p:spTree>
    <p:extLst>
      <p:ext uri="{BB962C8B-B14F-4D97-AF65-F5344CB8AC3E}">
        <p14:creationId xmlns:p14="http://schemas.microsoft.com/office/powerpoint/2010/main" val="199740040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CustomShape 1"/>
          <p:cNvSpPr/>
          <p:nvPr/>
        </p:nvSpPr>
        <p:spPr>
          <a:xfrm>
            <a:off x="-1015880" y="416130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ann'ddaj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raj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kee'nee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uj</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aan</a:t>
            </a:r>
            <a:r>
              <a:rPr lang="en-GB" sz="4000" dirty="0">
                <a:solidFill>
                  <a:srgbClr val="99CCFF"/>
                </a:solidFill>
                <a:latin typeface="Congenial SemiBold" panose="02000503040000020004" pitchFamily="2" charset="0"/>
                <a:ea typeface="DejaVu Sans"/>
              </a:rPr>
              <a:t>, bahur </a:t>
            </a:r>
            <a:r>
              <a:rPr lang="en-GB" sz="4000" dirty="0" err="1">
                <a:solidFill>
                  <a:srgbClr val="99CCFF"/>
                </a:solidFill>
                <a:latin typeface="Congenial SemiBold" panose="02000503040000020004" pitchFamily="2" charset="0"/>
                <a:ea typeface="DejaVu Sans"/>
              </a:rPr>
              <a:t>ra</a:t>
            </a:r>
            <a:r>
              <a:rPr lang="en-GB" sz="4000" u="sng" dirty="0" err="1">
                <a:solidFill>
                  <a:srgbClr val="99CCFF"/>
                </a:solidFill>
                <a:latin typeface="Congenial SemiBold" panose="02000503040000020004" pitchFamily="2" charset="0"/>
                <a:ea typeface="DejaVu Sans"/>
              </a:rPr>
              <a:t>ch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ee'nee</a:t>
            </a:r>
            <a:r>
              <a:rPr lang="en-GB" sz="4000" dirty="0">
                <a:solidFill>
                  <a:srgbClr val="99CCFF"/>
                </a:solidFill>
                <a:latin typeface="Congenial SemiBold" panose="02000503040000020004" pitchFamily="2" charset="0"/>
                <a:ea typeface="DejaVu Sans"/>
              </a:rPr>
              <a:t>. (394)</a:t>
            </a:r>
            <a:endParaRPr dirty="0">
              <a:solidFill>
                <a:srgbClr val="99CCFF"/>
              </a:solidFill>
            </a:endParaRPr>
          </a:p>
        </p:txBody>
      </p:sp>
      <p:sp>
        <p:nvSpPr>
          <p:cNvPr id="948"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AMfj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jyrj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syqj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kInI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auqBuj</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Kwin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bhur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ric</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dInI</a:t>
            </a:r>
            <a:r>
              <a:rPr lang="en-GB" sz="5400" dirty="0">
                <a:solidFill>
                  <a:srgbClr val="FFFF99"/>
                </a:solidFill>
                <a:latin typeface="GurbaniWebThick" panose="04040607000000020004" pitchFamily="82" charset="0"/>
                <a:ea typeface="DejaVu Sans"/>
              </a:rPr>
              <a:t> ]394]</a:t>
            </a:r>
            <a:endParaRPr sz="2800" dirty="0">
              <a:solidFill>
                <a:srgbClr val="FFFF99"/>
              </a:solidFill>
              <a:latin typeface="GurbaniWebThick" panose="04040607000000020004" pitchFamily="82" charset="0"/>
            </a:endParaRPr>
          </a:p>
        </p:txBody>
      </p:sp>
      <p:sp>
        <p:nvSpPr>
          <p:cNvPr id="949" name="CustomShape 3"/>
          <p:cNvSpPr/>
          <p:nvPr/>
        </p:nvSpPr>
        <p:spPr>
          <a:xfrm>
            <a:off x="0" y="2281436"/>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are amazing that You create life born from eggs, sweat, earth &amp; foetus. ||394|| </a:t>
            </a:r>
            <a:endParaRPr dirty="0">
              <a:solidFill>
                <a:schemeClr val="bg1"/>
              </a:solidFill>
            </a:endParaRPr>
          </a:p>
        </p:txBody>
      </p:sp>
    </p:spTree>
    <p:extLst>
      <p:ext uri="{BB962C8B-B14F-4D97-AF65-F5344CB8AC3E}">
        <p14:creationId xmlns:p14="http://schemas.microsoft.com/office/powerpoint/2010/main" val="158119685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CustomShape 1"/>
          <p:cNvSpPr/>
          <p:nvPr/>
        </p:nvSpPr>
        <p:spPr>
          <a:xfrm>
            <a:off x="-1092200" y="408163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kahoo</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fool </a:t>
            </a:r>
            <a:r>
              <a:rPr lang="en-GB" sz="4000" dirty="0" err="1">
                <a:solidFill>
                  <a:srgbClr val="99CCFF"/>
                </a:solidFill>
                <a:latin typeface="Congenial SemiBold" panose="02000503040000020004" pitchFamily="2" charset="0"/>
                <a:ea typeface="DejaVu Sans"/>
              </a:rPr>
              <a:t>raa’jaa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hai’wai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bai'</a:t>
            </a:r>
            <a:r>
              <a:rPr lang="en-GB" sz="4000" u="sng" dirty="0" err="1">
                <a:solidFill>
                  <a:srgbClr val="99CCFF"/>
                </a:solidFill>
                <a:latin typeface="Congenial SemiBold" panose="02000503040000020004" pitchFamily="2" charset="0"/>
                <a:ea typeface="DejaVu Sans"/>
              </a:rPr>
              <a:t>tth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kahoo</a:t>
            </a:r>
            <a:r>
              <a:rPr lang="en-GB" sz="4000" spc="-150" baseline="30000" dirty="0" err="1">
                <a:solidFill>
                  <a:srgbClr val="99CCFF"/>
                </a:solidFill>
                <a:latin typeface="Congenial SemiBold" panose="02000503040000020004" pitchFamily="2" charset="0"/>
                <a:ea typeface="DejaVu Sans"/>
              </a:rPr>
              <a:t>N</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simatt</a:t>
            </a:r>
            <a:r>
              <a:rPr lang="en-GB" sz="4000" spc="-15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bh</a:t>
            </a:r>
            <a:r>
              <a:rPr lang="en-GB" sz="4000" spc="-150" dirty="0" err="1">
                <a:solidFill>
                  <a:srgbClr val="99CCFF"/>
                </a:solidFill>
                <a:latin typeface="Congenial SemiBold" panose="02000503040000020004" pitchFamily="2" charset="0"/>
                <a:ea typeface="DejaVu Sans"/>
              </a:rPr>
              <a:t>eyo</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sann’kar</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e’kai</a:t>
            </a:r>
            <a:r>
              <a:rPr lang="en-GB" sz="4000" u="sng" spc="-150" dirty="0" err="1">
                <a:solidFill>
                  <a:srgbClr val="99CCFF"/>
                </a:solidFill>
                <a:latin typeface="Congenial SemiBold" panose="02000503040000020004" pitchFamily="2" charset="0"/>
                <a:ea typeface="DejaVu Sans"/>
              </a:rPr>
              <a:t>tth</a:t>
            </a:r>
            <a:r>
              <a:rPr lang="en-GB" sz="4000" spc="-150" dirty="0" err="1">
                <a:solidFill>
                  <a:srgbClr val="99CCFF"/>
                </a:solidFill>
                <a:latin typeface="Congenial SemiBold" panose="02000503040000020004" pitchFamily="2" charset="0"/>
                <a:ea typeface="DejaVu Sans"/>
              </a:rPr>
              <a:t>aa</a:t>
            </a:r>
            <a:r>
              <a:rPr lang="en-GB" sz="4000" spc="-150" dirty="0">
                <a:solidFill>
                  <a:srgbClr val="99CCFF"/>
                </a:solidFill>
                <a:latin typeface="Congenial SemiBold" panose="02000503040000020004" pitchFamily="2" charset="0"/>
                <a:ea typeface="DejaVu Sans"/>
              </a:rPr>
              <a:t>.</a:t>
            </a:r>
            <a:endParaRPr spc="-150" dirty="0">
              <a:solidFill>
                <a:srgbClr val="99CCFF"/>
              </a:solidFill>
            </a:endParaRPr>
          </a:p>
        </p:txBody>
      </p:sp>
      <p:sp>
        <p:nvSpPr>
          <p:cNvPr id="951"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khUM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PUl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rwjw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hÍY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bYTw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khUM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ismit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iBXo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sMkr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iekYTw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52" name="CustomShape 3"/>
          <p:cNvSpPr/>
          <p:nvPr/>
        </p:nvSpPr>
        <p:spPr>
          <a:xfrm>
            <a:off x="0" y="2178732"/>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At times You sit as the Creator, &amp; at times You as the Destroyer of the world. </a:t>
            </a:r>
            <a:endParaRPr dirty="0">
              <a:solidFill>
                <a:schemeClr val="bg1"/>
              </a:solidFill>
            </a:endParaRPr>
          </a:p>
        </p:txBody>
      </p:sp>
    </p:spTree>
    <p:extLst>
      <p:ext uri="{BB962C8B-B14F-4D97-AF65-F5344CB8AC3E}">
        <p14:creationId xmlns:p14="http://schemas.microsoft.com/office/powerpoint/2010/main" val="95718069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CustomShape 1"/>
          <p:cNvSpPr/>
          <p:nvPr/>
        </p:nvSpPr>
        <p:spPr>
          <a:xfrm>
            <a:off x="0" y="423243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sag'ree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sri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i</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aa'e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amm'</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av</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aa</a:t>
            </a:r>
            <a:r>
              <a:rPr lang="en-GB" sz="4000" u="sng" spc="-150" dirty="0" err="1">
                <a:solidFill>
                  <a:srgbClr val="99CCFF"/>
                </a:solidFill>
                <a:latin typeface="Congenial SemiBold" panose="02000503040000020004" pitchFamily="2" charset="0"/>
                <a:ea typeface="DejaVu Sans"/>
              </a:rPr>
              <a:t>d</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ju'gaa</a:t>
            </a:r>
            <a:r>
              <a:rPr lang="en-GB" sz="4000" u="sng" spc="-150" dirty="0" err="1">
                <a:solidFill>
                  <a:srgbClr val="99CCFF"/>
                </a:solidFill>
                <a:latin typeface="Congenial SemiBold" panose="02000503040000020004" pitchFamily="2" charset="0"/>
                <a:ea typeface="DejaVu Sans"/>
              </a:rPr>
              <a:t>d</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saroop</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suyamm’</a:t>
            </a:r>
            <a:r>
              <a:rPr lang="en-GB" sz="4000" u="sng" spc="-150" dirty="0" err="1">
                <a:solidFill>
                  <a:srgbClr val="99CCFF"/>
                </a:solidFill>
                <a:latin typeface="Congenial SemiBold" panose="02000503040000020004" pitchFamily="2" charset="0"/>
                <a:ea typeface="DejaVu Sans"/>
              </a:rPr>
              <a:t>bh</a:t>
            </a:r>
            <a:r>
              <a:rPr lang="en-GB" sz="4000" spc="-150" dirty="0" err="1">
                <a:solidFill>
                  <a:srgbClr val="99CCFF"/>
                </a:solidFill>
                <a:latin typeface="Congenial SemiBold" panose="02000503040000020004" pitchFamily="2" charset="0"/>
                <a:ea typeface="DejaVu Sans"/>
              </a:rPr>
              <a:t>av</a:t>
            </a:r>
            <a:r>
              <a:rPr lang="en-GB" sz="4000" spc="-150" dirty="0">
                <a:solidFill>
                  <a:srgbClr val="99CCFF"/>
                </a:solidFill>
                <a:latin typeface="Congenial SemiBold" panose="02000503040000020004" pitchFamily="2" charset="0"/>
                <a:ea typeface="DejaVu Sans"/>
              </a:rPr>
              <a:t>. (395)</a:t>
            </a:r>
            <a:endParaRPr spc="-150" dirty="0">
              <a:solidFill>
                <a:srgbClr val="99CCFF"/>
              </a:solidFill>
            </a:endParaRPr>
          </a:p>
        </p:txBody>
      </p:sp>
      <p:sp>
        <p:nvSpPr>
          <p:cNvPr id="954"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400" dirty="0" err="1">
                <a:solidFill>
                  <a:srgbClr val="FFFF99"/>
                </a:solidFill>
                <a:latin typeface="GurbaniWebThick" panose="04040607000000020004" pitchFamily="82" charset="0"/>
                <a:ea typeface="DejaVu Sans"/>
              </a:rPr>
              <a:t>sgrI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isRsit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idKwie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AcMBv</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Awid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jugwid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srUp</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suXMBv</a:t>
            </a:r>
            <a:r>
              <a:rPr lang="en-GB" sz="5400" dirty="0">
                <a:solidFill>
                  <a:srgbClr val="FFFF99"/>
                </a:solidFill>
                <a:latin typeface="GurbaniWebThick" panose="04040607000000020004" pitchFamily="82" charset="0"/>
                <a:ea typeface="DejaVu Sans"/>
              </a:rPr>
              <a:t> ]395]</a:t>
            </a:r>
            <a:endParaRPr sz="2800" dirty="0">
              <a:solidFill>
                <a:srgbClr val="FFFF99"/>
              </a:solidFill>
              <a:latin typeface="GurbaniWebThick" panose="04040607000000020004" pitchFamily="82" charset="0"/>
            </a:endParaRPr>
          </a:p>
        </p:txBody>
      </p:sp>
      <p:sp>
        <p:nvSpPr>
          <p:cNvPr id="955" name="CustomShape 3"/>
          <p:cNvSpPr/>
          <p:nvPr/>
        </p:nvSpPr>
        <p:spPr>
          <a:xfrm>
            <a:off x="0" y="2065412"/>
            <a:ext cx="10160000" cy="170849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show wonders to all the creation &amp; are the Start of Time, beautiful &amp; rely on none. ||395|| </a:t>
            </a:r>
            <a:endParaRPr sz="3800" dirty="0">
              <a:solidFill>
                <a:schemeClr val="bg1"/>
              </a:solidFill>
            </a:endParaRPr>
          </a:p>
        </p:txBody>
      </p:sp>
    </p:spTree>
    <p:extLst>
      <p:ext uri="{BB962C8B-B14F-4D97-AF65-F5344CB8AC3E}">
        <p14:creationId xmlns:p14="http://schemas.microsoft.com/office/powerpoint/2010/main" val="334539059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 name="CustomShape 1"/>
          <p:cNvSpPr/>
          <p:nvPr/>
        </p:nvSpPr>
        <p:spPr>
          <a:xfrm>
            <a:off x="-106376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ab ra</a:t>
            </a:r>
            <a:r>
              <a:rPr lang="en-GB" sz="4000" u="sng" dirty="0">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aa, </a:t>
            </a:r>
            <a:r>
              <a:rPr lang="en-GB" sz="4000" dirty="0" err="1">
                <a:solidFill>
                  <a:srgbClr val="99CCFF"/>
                </a:solidFill>
                <a:latin typeface="Congenial SemiBold" panose="02000503040000020004" pitchFamily="2" charset="0"/>
                <a:ea typeface="DejaVu Sans"/>
              </a:rPr>
              <a:t>m</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ree</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um karo.</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si</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u’baar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a'si</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sann'</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aro</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57"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Ab </a:t>
            </a:r>
            <a:r>
              <a:rPr lang="en-GB" sz="5400" dirty="0" err="1">
                <a:solidFill>
                  <a:srgbClr val="FFFF99"/>
                </a:solidFill>
                <a:latin typeface="GurbaniWebThick" panose="04040607000000020004" pitchFamily="82" charset="0"/>
                <a:ea typeface="DejaVu Sans"/>
              </a:rPr>
              <a:t>rCw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myrI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isK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aubwir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AisK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sMGro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58" name="CustomShape 3"/>
          <p:cNvSpPr/>
          <p:nvPr/>
        </p:nvSpPr>
        <p:spPr>
          <a:xfrm>
            <a:off x="72008" y="2253916"/>
            <a:ext cx="9976544"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Please protect me now. Give me the Sikh way of thinking &amp; get rid of other thinking</a:t>
            </a:r>
            <a:r>
              <a:rPr lang="en-GB" sz="3800" dirty="0">
                <a:solidFill>
                  <a:schemeClr val="bg1"/>
                </a:solidFill>
                <a:latin typeface="Congenial Black" panose="02000503040000020004" pitchFamily="2" charset="0"/>
              </a:rPr>
              <a:t>.</a:t>
            </a:r>
            <a:endParaRPr dirty="0">
              <a:solidFill>
                <a:schemeClr val="bg1"/>
              </a:solidFill>
            </a:endParaRPr>
          </a:p>
        </p:txBody>
      </p:sp>
    </p:spTree>
    <p:extLst>
      <p:ext uri="{BB962C8B-B14F-4D97-AF65-F5344CB8AC3E}">
        <p14:creationId xmlns:p14="http://schemas.microsoft.com/office/powerpoint/2010/main" val="68391633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 name="CustomShape 1"/>
          <p:cNvSpPr/>
          <p:nvPr/>
        </p:nvSpPr>
        <p:spPr>
          <a:xfrm>
            <a:off x="-1187600" y="416130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ji</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tth</a:t>
            </a:r>
            <a:r>
              <a:rPr lang="en-GB" sz="4000" dirty="0" err="1">
                <a:solidFill>
                  <a:srgbClr val="99CCFF"/>
                </a:solidFill>
                <a:latin typeface="Congenial SemiBold" panose="02000503040000020004" pitchFamily="2" charset="0"/>
                <a:ea typeface="DejaVu Sans"/>
              </a:rPr>
              <a:t>’va</a:t>
            </a:r>
            <a:r>
              <a:rPr lang="en-GB" sz="4000" u="sng" dirty="0" err="1">
                <a:solidFill>
                  <a:srgbClr val="99CCFF"/>
                </a:solidFill>
                <a:latin typeface="Congenial SemiBold" panose="02000503040000020004" pitchFamily="2" charset="0"/>
                <a:ea typeface="DejaVu Sans"/>
              </a:rPr>
              <a:t>t</a:t>
            </a:r>
            <a:r>
              <a:rPr lang="en-GB" sz="4000" i="1" u="sng"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’paa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sakal</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male</a:t>
            </a:r>
            <a:r>
              <a:rPr lang="en-GB" sz="4000" u="sng" dirty="0" err="1">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 karo </a:t>
            </a:r>
            <a:r>
              <a:rPr lang="en-GB" sz="4000" dirty="0" err="1">
                <a:solidFill>
                  <a:srgbClr val="99CCFF"/>
                </a:solidFill>
                <a:latin typeface="Congenial SemiBold" panose="02000503040000020004" pitchFamily="2" charset="0"/>
                <a:ea typeface="DejaVu Sans"/>
              </a:rPr>
              <a:t>raN</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(396)</a:t>
            </a:r>
            <a:endParaRPr dirty="0">
              <a:solidFill>
                <a:srgbClr val="99CCFF"/>
              </a:solidFill>
            </a:endParaRPr>
          </a:p>
        </p:txBody>
      </p:sp>
      <p:sp>
        <p:nvSpPr>
          <p:cNvPr id="960" name="CustomShape 2"/>
          <p:cNvSpPr/>
          <p:nvPr/>
        </p:nvSpPr>
        <p:spPr>
          <a:xfrm>
            <a:off x="635080" y="337220"/>
            <a:ext cx="9016200" cy="2283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dust </a:t>
            </a:r>
            <a:r>
              <a:rPr lang="en-GB" sz="5400" dirty="0" err="1">
                <a:solidFill>
                  <a:srgbClr val="FFFF99"/>
                </a:solidFill>
                <a:latin typeface="GurbaniWebThick" panose="04040607000000020004" pitchFamily="82" charset="0"/>
                <a:ea typeface="DejaVu Sans"/>
              </a:rPr>
              <a:t>ijqy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auTvq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auqpwqw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skl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mlyC</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kro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rx</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Gwqw</a:t>
            </a:r>
            <a:r>
              <a:rPr lang="en-GB" sz="5400" dirty="0">
                <a:solidFill>
                  <a:srgbClr val="FFFF99"/>
                </a:solidFill>
                <a:latin typeface="GurbaniWebThick" panose="04040607000000020004" pitchFamily="82" charset="0"/>
                <a:ea typeface="DejaVu Sans"/>
              </a:rPr>
              <a:t> ]396]</a:t>
            </a:r>
            <a:endParaRPr sz="2800" dirty="0">
              <a:solidFill>
                <a:srgbClr val="FFFF99"/>
              </a:solidFill>
              <a:latin typeface="GurbaniWebThick" panose="04040607000000020004" pitchFamily="82" charset="0"/>
            </a:endParaRPr>
          </a:p>
          <a:p>
            <a:pPr algn="ctr">
              <a:lnSpc>
                <a:spcPct val="100000"/>
              </a:lnSpc>
            </a:pPr>
            <a:endParaRPr sz="2800" dirty="0">
              <a:solidFill>
                <a:srgbClr val="FFFF99"/>
              </a:solidFill>
              <a:latin typeface="GurbaniWebThick" panose="04040607000000020004" pitchFamily="82" charset="0"/>
            </a:endParaRPr>
          </a:p>
        </p:txBody>
      </p:sp>
      <p:sp>
        <p:nvSpPr>
          <p:cNvPr id="961" name="CustomShape 3"/>
          <p:cNvSpPr/>
          <p:nvPr/>
        </p:nvSpPr>
        <p:spPr>
          <a:xfrm>
            <a:off x="0" y="2013100"/>
            <a:ext cx="10160000" cy="178050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In this battle of life, make my trouble making bad thoughts &amp; wants go away. ||396|| </a:t>
            </a:r>
            <a:endParaRPr sz="3800" dirty="0">
              <a:solidFill>
                <a:schemeClr val="bg1"/>
              </a:solidFill>
            </a:endParaRPr>
          </a:p>
        </p:txBody>
      </p:sp>
    </p:spTree>
    <p:extLst>
      <p:ext uri="{BB962C8B-B14F-4D97-AF65-F5344CB8AC3E}">
        <p14:creationId xmlns:p14="http://schemas.microsoft.com/office/powerpoint/2010/main" val="128150832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 name="CustomShape 1"/>
          <p:cNvSpPr/>
          <p:nvPr/>
        </p:nvSpPr>
        <p:spPr>
          <a:xfrm>
            <a:off x="-1138688" y="415364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jey </a:t>
            </a:r>
            <a:r>
              <a:rPr lang="en-GB" sz="4000" dirty="0" err="1">
                <a:solidFill>
                  <a:srgbClr val="99CCFF"/>
                </a:solidFill>
                <a:latin typeface="Congenial SemiBold" panose="02000503040000020004" pitchFamily="2" charset="0"/>
                <a:ea typeface="DejaVu Sans"/>
              </a:rPr>
              <a:t>as'</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uj</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av</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ar'nee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parey</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in key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i</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hai'wai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marey</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63"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jy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AisDuj</a:t>
            </a:r>
            <a:r>
              <a:rPr lang="en-GB" sz="5400" dirty="0">
                <a:solidFill>
                  <a:srgbClr val="FFFF99"/>
                </a:solidFill>
                <a:latin typeface="GurbaniWebThick" panose="04040607000000020004" pitchFamily="82" charset="0"/>
                <a:ea typeface="DejaVu Sans"/>
              </a:rPr>
              <a:t>  qv </a:t>
            </a:r>
            <a:r>
              <a:rPr lang="en-GB" sz="5400" dirty="0" err="1">
                <a:solidFill>
                  <a:srgbClr val="FFFF99"/>
                </a:solidFill>
                <a:latin typeface="GurbaniWebThick" panose="04040607000000020004" pitchFamily="82" charset="0"/>
                <a:ea typeface="DejaVu Sans"/>
              </a:rPr>
              <a:t>srnI</a:t>
            </a:r>
            <a:r>
              <a:rPr lang="en-GB" sz="5400" dirty="0">
                <a:solidFill>
                  <a:srgbClr val="FFFF99"/>
                </a:solidFill>
                <a:latin typeface="GurbaniWebThick" panose="04040607000000020004" pitchFamily="82" charset="0"/>
                <a:ea typeface="DejaVu Sans"/>
              </a:rPr>
              <a:t> pry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iqn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dust  </a:t>
            </a:r>
            <a:r>
              <a:rPr lang="en-GB" sz="5400" dirty="0" err="1">
                <a:solidFill>
                  <a:srgbClr val="FFFF99"/>
                </a:solidFill>
                <a:latin typeface="GurbaniWebThick" panose="04040607000000020004" pitchFamily="82" charset="0"/>
                <a:ea typeface="DejaVu Sans"/>
              </a:rPr>
              <a:t>duiKq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hÍY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64" name="CustomShape 3"/>
          <p:cNvSpPr/>
          <p:nvPr/>
        </p:nvSpPr>
        <p:spPr>
          <a:xfrm>
            <a:off x="0" y="2281436"/>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are the Sword of Peace! Whoever takes Your protection, their bad thoughts die. </a:t>
            </a:r>
            <a:endParaRPr sz="3800" dirty="0">
              <a:solidFill>
                <a:schemeClr val="bg1"/>
              </a:solidFill>
            </a:endParaRPr>
          </a:p>
        </p:txBody>
      </p:sp>
    </p:spTree>
    <p:extLst>
      <p:ext uri="{BB962C8B-B14F-4D97-AF65-F5344CB8AC3E}">
        <p14:creationId xmlns:p14="http://schemas.microsoft.com/office/powerpoint/2010/main" val="230339088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 name="CustomShape 1"/>
          <p:cNvSpPr/>
          <p:nvPr/>
        </p:nvSpPr>
        <p:spPr>
          <a:xfrm>
            <a:off x="0" y="4081636"/>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pu'ra</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javan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pag</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parey</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e’haarey</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150" dirty="0">
                <a:solidFill>
                  <a:srgbClr val="99CCFF"/>
                </a:solidFill>
                <a:latin typeface="Congenial SemiBold" panose="02000503040000020004" pitchFamily="2" charset="0"/>
                <a:ea typeface="DejaVu Sans"/>
              </a:rPr>
              <a:t> </a:t>
            </a:r>
            <a:r>
              <a:rPr lang="en-GB" sz="4000" u="sng" spc="-150" dirty="0">
                <a:solidFill>
                  <a:srgbClr val="99CCFF"/>
                </a:solidFill>
                <a:latin typeface="Congenial SemiBold" panose="02000503040000020004" pitchFamily="2" charset="0"/>
                <a:ea typeface="DejaVu Sans"/>
              </a:rPr>
              <a:t>t</a:t>
            </a:r>
            <a:r>
              <a:rPr lang="en-GB" sz="4000" spc="-150" dirty="0">
                <a:solidFill>
                  <a:srgbClr val="99CCFF"/>
                </a:solidFill>
                <a:latin typeface="Congenial SemiBold" panose="02000503040000020004" pitchFamily="2" charset="0"/>
                <a:ea typeface="DejaVu Sans"/>
              </a:rPr>
              <a:t>in key </a:t>
            </a:r>
            <a:r>
              <a:rPr lang="en-GB" sz="4000" u="sng" spc="-150" dirty="0">
                <a:solidFill>
                  <a:srgbClr val="99CCFF"/>
                </a:solidFill>
                <a:latin typeface="Congenial SemiBold" panose="02000503040000020004" pitchFamily="2" charset="0"/>
                <a:ea typeface="DejaVu Sans"/>
              </a:rPr>
              <a:t>t</a:t>
            </a:r>
            <a:r>
              <a:rPr lang="en-GB" sz="4000" spc="-150" dirty="0">
                <a:solidFill>
                  <a:srgbClr val="99CCFF"/>
                </a:solidFill>
                <a:latin typeface="Congenial SemiBold" panose="02000503040000020004" pitchFamily="2" charset="0"/>
                <a:ea typeface="DejaVu Sans"/>
              </a:rPr>
              <a:t>um, </a:t>
            </a:r>
            <a:r>
              <a:rPr lang="en-GB" sz="4000" spc="-150" dirty="0" err="1">
                <a:solidFill>
                  <a:srgbClr val="99CCFF"/>
                </a:solidFill>
                <a:latin typeface="Congenial SemiBold" panose="02000503040000020004" pitchFamily="2" charset="0"/>
                <a:ea typeface="DejaVu Sans"/>
              </a:rPr>
              <a:t>sann’katt</a:t>
            </a:r>
            <a:r>
              <a:rPr lang="en-GB" sz="4000" spc="-150" dirty="0">
                <a:solidFill>
                  <a:srgbClr val="99CCFF"/>
                </a:solidFill>
                <a:latin typeface="Congenial SemiBold" panose="02000503040000020004" pitchFamily="2" charset="0"/>
                <a:ea typeface="DejaVu Sans"/>
              </a:rPr>
              <a:t> sa</a:t>
            </a:r>
            <a:r>
              <a:rPr lang="en-GB" sz="4000" u="sng" spc="-150" dirty="0">
                <a:solidFill>
                  <a:srgbClr val="99CCFF"/>
                </a:solidFill>
                <a:latin typeface="Congenial SemiBold" panose="02000503040000020004" pitchFamily="2" charset="0"/>
                <a:ea typeface="DejaVu Sans"/>
              </a:rPr>
              <a:t>bh</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ttaarey</a:t>
            </a:r>
            <a:r>
              <a:rPr lang="en-GB" sz="4000" spc="-150" dirty="0">
                <a:solidFill>
                  <a:srgbClr val="99CCFF"/>
                </a:solidFill>
                <a:latin typeface="Congenial SemiBold" panose="02000503040000020004" pitchFamily="2" charset="0"/>
                <a:ea typeface="DejaVu Sans"/>
              </a:rPr>
              <a:t>. (397)</a:t>
            </a:r>
            <a:endParaRPr spc="-150" dirty="0">
              <a:solidFill>
                <a:srgbClr val="99CCFF"/>
              </a:solidFill>
            </a:endParaRPr>
          </a:p>
        </p:txBody>
      </p:sp>
      <p:sp>
        <p:nvSpPr>
          <p:cNvPr id="966"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purK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jvn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pg</a:t>
            </a:r>
            <a:r>
              <a:rPr lang="en-GB" sz="5400" dirty="0">
                <a:solidFill>
                  <a:srgbClr val="FFFF99"/>
                </a:solidFill>
                <a:latin typeface="GurbaniWebThick" panose="04040607000000020004" pitchFamily="82" charset="0"/>
                <a:ea typeface="DejaVu Sans"/>
              </a:rPr>
              <a:t> pry </a:t>
            </a:r>
            <a:r>
              <a:rPr lang="en-GB" sz="5400" dirty="0" err="1">
                <a:solidFill>
                  <a:srgbClr val="FFFF99"/>
                </a:solidFill>
                <a:latin typeface="GurbaniWebThick" panose="04040607000000020004" pitchFamily="82" charset="0"/>
                <a:ea typeface="DejaVu Sans"/>
              </a:rPr>
              <a:t>iqhwry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iqn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sMkt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twry</a:t>
            </a:r>
            <a:r>
              <a:rPr lang="en-GB" sz="5400" dirty="0">
                <a:solidFill>
                  <a:srgbClr val="FFFF99"/>
                </a:solidFill>
                <a:latin typeface="GurbaniWebThick" panose="04040607000000020004" pitchFamily="82" charset="0"/>
                <a:ea typeface="DejaVu Sans"/>
              </a:rPr>
              <a:t> ]397]</a:t>
            </a:r>
            <a:endParaRPr sz="2800" dirty="0">
              <a:solidFill>
                <a:srgbClr val="FFFF99"/>
              </a:solidFill>
              <a:latin typeface="GurbaniWebThick" panose="04040607000000020004" pitchFamily="82" charset="0"/>
            </a:endParaRPr>
          </a:p>
        </p:txBody>
      </p:sp>
      <p:sp>
        <p:nvSpPr>
          <p:cNvPr id="967" name="CustomShape 3"/>
          <p:cNvSpPr/>
          <p:nvPr/>
        </p:nvSpPr>
        <p:spPr>
          <a:xfrm>
            <a:off x="0" y="2181908"/>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You remove all the troubles of those who lovingly fall at Your Feet. ||397|| </a:t>
            </a:r>
            <a:endParaRPr dirty="0">
              <a:solidFill>
                <a:schemeClr val="bg1"/>
              </a:solidFill>
            </a:endParaRPr>
          </a:p>
        </p:txBody>
      </p:sp>
    </p:spTree>
    <p:extLst>
      <p:ext uri="{BB962C8B-B14F-4D97-AF65-F5344CB8AC3E}">
        <p14:creationId xmlns:p14="http://schemas.microsoft.com/office/powerpoint/2010/main" val="14020065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CustomShape 1"/>
          <p:cNvSpPr/>
          <p:nvPr/>
        </p:nvSpPr>
        <p:spPr>
          <a:xfrm>
            <a:off x="-1015880" y="415364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jo kal ko, ek </a:t>
            </a:r>
            <a:r>
              <a:rPr lang="en-GB" sz="4000" dirty="0" err="1">
                <a:solidFill>
                  <a:srgbClr val="99CCFF"/>
                </a:solidFill>
                <a:latin typeface="Congenial SemiBold" panose="02000503040000020004" pitchFamily="2" charset="0"/>
                <a:ea typeface="DejaVu Sans"/>
              </a:rPr>
              <a:t>baar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Dhe’yai</a:t>
            </a:r>
            <a:r>
              <a:rPr lang="en-GB" sz="4000" dirty="0">
                <a:solidFill>
                  <a:srgbClr val="99CCFF"/>
                </a:solidFill>
                <a:latin typeface="Congenial SemiBold" panose="02000503040000020004" pitchFamily="2" charset="0"/>
                <a:ea typeface="DejaVu Sans"/>
              </a:rPr>
              <a:t> hai.</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aa key kaal, </a:t>
            </a:r>
            <a:r>
              <a:rPr lang="en-GB" sz="4000" dirty="0" err="1">
                <a:solidFill>
                  <a:srgbClr val="99CCFF"/>
                </a:solidFill>
                <a:latin typeface="Congenial SemiBold" panose="02000503040000020004" pitchFamily="2" charset="0"/>
                <a:ea typeface="DejaVu Sans"/>
              </a:rPr>
              <a:t>nikatt</a:t>
            </a:r>
            <a:r>
              <a:rPr lang="en-GB" sz="4000" dirty="0">
                <a:solidFill>
                  <a:srgbClr val="99CCFF"/>
                </a:solidFill>
                <a:latin typeface="Congenial SemiBold" panose="02000503040000020004" pitchFamily="2" charset="0"/>
                <a:ea typeface="DejaVu Sans"/>
              </a:rPr>
              <a:t> neh </a:t>
            </a:r>
            <a:r>
              <a:rPr lang="en-GB" sz="4000" dirty="0" err="1">
                <a:solidFill>
                  <a:srgbClr val="99CCFF"/>
                </a:solidFill>
                <a:latin typeface="Congenial SemiBold" panose="02000503040000020004" pitchFamily="2" charset="0"/>
                <a:ea typeface="DejaVu Sans"/>
              </a:rPr>
              <a:t>ai’hai</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69"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jo </a:t>
            </a:r>
            <a:r>
              <a:rPr lang="en-GB" sz="5400" dirty="0" err="1">
                <a:solidFill>
                  <a:srgbClr val="FFFF99"/>
                </a:solidFill>
                <a:latin typeface="GurbaniWebThick" panose="04040607000000020004" pitchFamily="82" charset="0"/>
                <a:ea typeface="DejaVu Sans"/>
              </a:rPr>
              <a:t>kil</a:t>
            </a:r>
            <a:r>
              <a:rPr lang="en-GB" sz="5400" dirty="0">
                <a:solidFill>
                  <a:srgbClr val="FFFF99"/>
                </a:solidFill>
                <a:latin typeface="GurbaniWebThick" panose="04040607000000020004" pitchFamily="82" charset="0"/>
                <a:ea typeface="DejaVu Sans"/>
              </a:rPr>
              <a:t> ko  </a:t>
            </a:r>
            <a:r>
              <a:rPr lang="en-GB" sz="5400" dirty="0" err="1">
                <a:solidFill>
                  <a:srgbClr val="FFFF99"/>
                </a:solidFill>
                <a:latin typeface="GurbaniWebThick" panose="04040607000000020004" pitchFamily="82" charset="0"/>
                <a:ea typeface="DejaVu Sans"/>
              </a:rPr>
              <a:t>iek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iDAY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qw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inkit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nih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AYhY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70" name="CustomShape 3"/>
          <p:cNvSpPr/>
          <p:nvPr/>
        </p:nvSpPr>
        <p:spPr>
          <a:xfrm>
            <a:off x="0" y="2137420"/>
            <a:ext cx="10160000" cy="12548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Meditating on You even once with true love the fear of death doesn’t come near you. </a:t>
            </a:r>
            <a:endParaRPr dirty="0">
              <a:solidFill>
                <a:schemeClr val="bg1"/>
              </a:solidFill>
            </a:endParaRPr>
          </a:p>
        </p:txBody>
      </p:sp>
    </p:spTree>
    <p:extLst>
      <p:ext uri="{BB962C8B-B14F-4D97-AF65-F5344CB8AC3E}">
        <p14:creationId xmlns:p14="http://schemas.microsoft.com/office/powerpoint/2010/main" val="161821764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CustomShape 1"/>
          <p:cNvSpPr/>
          <p:nvPr/>
        </p:nvSpPr>
        <p:spPr>
          <a:xfrm>
            <a:off x="-1092200" y="408163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ra</a:t>
            </a:r>
            <a:r>
              <a:rPr lang="en-GB" sz="4000" u="sng" dirty="0">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aa  </a:t>
            </a:r>
            <a:r>
              <a:rPr lang="en-GB" sz="4000" dirty="0" err="1">
                <a:solidFill>
                  <a:srgbClr val="99CCFF"/>
                </a:solidFill>
                <a:latin typeface="Congenial SemiBold" panose="02000503040000020004" pitchFamily="2" charset="0"/>
                <a:ea typeface="DejaVu Sans"/>
              </a:rPr>
              <a:t>ho’e</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aa’eh</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kaalaa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du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ari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ttarey</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’kaalaa</a:t>
            </a:r>
            <a:r>
              <a:rPr lang="en-GB" sz="4000" dirty="0">
                <a:solidFill>
                  <a:srgbClr val="99CCFF"/>
                </a:solidFill>
                <a:latin typeface="Congenial SemiBold" panose="02000503040000020004" pitchFamily="2" charset="0"/>
                <a:ea typeface="DejaVu Sans"/>
              </a:rPr>
              <a:t>. (398)</a:t>
            </a:r>
            <a:endParaRPr dirty="0">
              <a:solidFill>
                <a:srgbClr val="99CCFF"/>
              </a:solidFill>
            </a:endParaRPr>
          </a:p>
        </p:txBody>
      </p:sp>
      <p:sp>
        <p:nvSpPr>
          <p:cNvPr id="972"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rCw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hoie</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qwih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kwlw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dust </a:t>
            </a:r>
            <a:r>
              <a:rPr lang="en-GB" sz="5400" dirty="0" err="1">
                <a:solidFill>
                  <a:srgbClr val="FFFF99"/>
                </a:solidFill>
                <a:latin typeface="GurbaniWebThick" panose="04040607000000020004" pitchFamily="82" charset="0"/>
                <a:ea typeface="DejaVu Sans"/>
              </a:rPr>
              <a:t>Airst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tryN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qqkwlw</a:t>
            </a:r>
            <a:r>
              <a:rPr lang="en-GB" sz="5400" dirty="0">
                <a:solidFill>
                  <a:srgbClr val="FFFF99"/>
                </a:solidFill>
                <a:latin typeface="GurbaniWebThick" panose="04040607000000020004" pitchFamily="82" charset="0"/>
                <a:ea typeface="DejaVu Sans"/>
              </a:rPr>
              <a:t> ]398]</a:t>
            </a:r>
            <a:endParaRPr sz="2800" dirty="0">
              <a:solidFill>
                <a:srgbClr val="FFFF99"/>
              </a:solidFill>
              <a:latin typeface="GurbaniWebThick" panose="04040607000000020004" pitchFamily="82" charset="0"/>
            </a:endParaRPr>
          </a:p>
        </p:txBody>
      </p:sp>
      <p:sp>
        <p:nvSpPr>
          <p:cNvPr id="973" name="CustomShape 3"/>
          <p:cNvSpPr/>
          <p:nvPr/>
        </p:nvSpPr>
        <p:spPr>
          <a:xfrm>
            <a:off x="0" y="2353444"/>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They are protected at all times &amp; have all their troubles removed in an instant. ||398||  </a:t>
            </a:r>
            <a:endParaRPr dirty="0">
              <a:solidFill>
                <a:schemeClr val="bg1"/>
              </a:solidFill>
            </a:endParaRPr>
          </a:p>
        </p:txBody>
      </p:sp>
    </p:spTree>
    <p:extLst>
      <p:ext uri="{BB962C8B-B14F-4D97-AF65-F5344CB8AC3E}">
        <p14:creationId xmlns:p14="http://schemas.microsoft.com/office/powerpoint/2010/main" val="33396860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 name="CustomShape 1"/>
          <p:cNvSpPr/>
          <p:nvPr/>
        </p:nvSpPr>
        <p:spPr>
          <a:xfrm>
            <a:off x="-1092200" y="408929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kripaa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ri</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an  </a:t>
            </a:r>
            <a:r>
              <a:rPr lang="en-GB" sz="4000" dirty="0" err="1">
                <a:solidFill>
                  <a:srgbClr val="99CCFF"/>
                </a:solidFill>
                <a:latin typeface="Congenial SemiBold" panose="02000503040000020004" pitchFamily="2" charset="0"/>
                <a:ea typeface="DejaVu Sans"/>
              </a:rPr>
              <a:t>jaa’eh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ne’hariho</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aa  key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anak</a:t>
            </a:r>
            <a:r>
              <a:rPr lang="en-GB" sz="4000" dirty="0">
                <a:solidFill>
                  <a:srgbClr val="99CCFF"/>
                </a:solidFill>
                <a:latin typeface="Congenial SemiBold" panose="02000503040000020004" pitchFamily="2" charset="0"/>
                <a:ea typeface="DejaVu Sans"/>
              </a:rPr>
              <a:t>  mo  </a:t>
            </a:r>
            <a:r>
              <a:rPr lang="en-GB" sz="4000" dirty="0" err="1">
                <a:solidFill>
                  <a:srgbClr val="99CCFF"/>
                </a:solidFill>
                <a:latin typeface="Congenial SemiBold" panose="02000503040000020004" pitchFamily="2" charset="0"/>
                <a:ea typeface="DejaVu Sans"/>
              </a:rPr>
              <a:t>har’ho</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7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ik®pw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idRsit</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jwih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inhirho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qw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qwp</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qnk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hirho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76" name="CustomShape 3"/>
          <p:cNvSpPr/>
          <p:nvPr/>
        </p:nvSpPr>
        <p:spPr>
          <a:xfrm>
            <a:off x="0" y="2181908"/>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Whoever receives Your kind blessings, has their troubles taken away in an instant. </a:t>
            </a:r>
            <a:endParaRPr dirty="0">
              <a:solidFill>
                <a:schemeClr val="bg1"/>
              </a:solidFill>
            </a:endParaRPr>
          </a:p>
        </p:txBody>
      </p:sp>
    </p:spTree>
    <p:extLst>
      <p:ext uri="{BB962C8B-B14F-4D97-AF65-F5344CB8AC3E}">
        <p14:creationId xmlns:p14="http://schemas.microsoft.com/office/powerpoint/2010/main" val="24300383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 name="CustomShape 1"/>
          <p:cNvSpPr/>
          <p:nvPr/>
        </p:nvSpPr>
        <p:spPr>
          <a:xfrm>
            <a:off x="-109220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ri</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si</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mo  sabh  </a:t>
            </a:r>
            <a:r>
              <a:rPr lang="en-GB" sz="4000" dirty="0" err="1">
                <a:solidFill>
                  <a:srgbClr val="99CCFF"/>
                </a:solidFill>
                <a:latin typeface="Congenial SemiBold" panose="02000503040000020004" pitchFamily="2" charset="0"/>
                <a:ea typeface="DejaVu Sans"/>
              </a:rPr>
              <a:t>ho’ee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spc="-300" dirty="0">
                <a:solidFill>
                  <a:srgbClr val="99CCFF"/>
                </a:solidFill>
                <a:latin typeface="Congenial SemiBold" panose="02000503040000020004" pitchFamily="2" charset="0"/>
                <a:ea typeface="DejaVu Sans"/>
              </a:rPr>
              <a:t> </a:t>
            </a:r>
            <a:r>
              <a:rPr lang="en-GB" sz="4000" spc="-300" dirty="0" err="1">
                <a:solidFill>
                  <a:srgbClr val="99CCFF"/>
                </a:solidFill>
                <a:latin typeface="Congenial SemiBold" panose="02000503040000020004" pitchFamily="2" charset="0"/>
                <a:ea typeface="DejaVu Sans"/>
              </a:rPr>
              <a:t>du</a:t>
            </a:r>
            <a:r>
              <a:rPr lang="en-GB" sz="4000" u="sng" spc="-300" dirty="0" err="1">
                <a:solidFill>
                  <a:srgbClr val="99CCFF"/>
                </a:solidFill>
                <a:latin typeface="Congenial SemiBold" panose="02000503040000020004" pitchFamily="2" charset="0"/>
                <a:ea typeface="DejaVu Sans"/>
              </a:rPr>
              <a:t>sh</a:t>
            </a:r>
            <a:r>
              <a:rPr lang="en-GB" sz="4000" spc="-300" dirty="0" err="1">
                <a:solidFill>
                  <a:srgbClr val="99CCFF"/>
                </a:solidFill>
                <a:latin typeface="Congenial SemiBold" panose="02000503040000020004" pitchFamily="2" charset="0"/>
                <a:ea typeface="DejaVu Sans"/>
              </a:rPr>
              <a:t>’tt</a:t>
            </a:r>
            <a:r>
              <a:rPr lang="en-GB" sz="4000" spc="-300" dirty="0">
                <a:solidFill>
                  <a:srgbClr val="99CCFF"/>
                </a:solidFill>
                <a:latin typeface="Congenial SemiBold" panose="02000503040000020004" pitchFamily="2" charset="0"/>
                <a:ea typeface="DejaVu Sans"/>
              </a:rPr>
              <a:t>  </a:t>
            </a:r>
            <a:r>
              <a:rPr lang="en-GB" sz="4000" u="sng" spc="-300" dirty="0" err="1">
                <a:solidFill>
                  <a:srgbClr val="99CCFF"/>
                </a:solidFill>
                <a:latin typeface="Congenial SemiBold" panose="02000503040000020004" pitchFamily="2" charset="0"/>
                <a:ea typeface="DejaVu Sans"/>
              </a:rPr>
              <a:t>chh</a:t>
            </a:r>
            <a:r>
              <a:rPr lang="en-GB" sz="4000" spc="-300" dirty="0" err="1">
                <a:solidFill>
                  <a:srgbClr val="99CCFF"/>
                </a:solidFill>
                <a:latin typeface="Congenial SemiBold" panose="02000503040000020004" pitchFamily="2" charset="0"/>
                <a:ea typeface="DejaVu Sans"/>
              </a:rPr>
              <a:t>aah</a:t>
            </a:r>
            <a:r>
              <a:rPr lang="en-GB" sz="4000" spc="-300" dirty="0">
                <a:solidFill>
                  <a:srgbClr val="99CCFF"/>
                </a:solidFill>
                <a:latin typeface="Congenial SemiBold" panose="02000503040000020004" pitchFamily="2" charset="0"/>
                <a:ea typeface="DejaVu Sans"/>
              </a:rPr>
              <a:t>,  </a:t>
            </a:r>
            <a:r>
              <a:rPr lang="en-GB" sz="4000" u="sng" spc="-300" dirty="0" err="1">
                <a:solidFill>
                  <a:srgbClr val="99CCFF"/>
                </a:solidFill>
                <a:latin typeface="Congenial SemiBold" panose="02000503040000020004" pitchFamily="2" charset="0"/>
                <a:ea typeface="DejaVu Sans"/>
              </a:rPr>
              <a:t>chh</a:t>
            </a:r>
            <a:r>
              <a:rPr lang="en-GB" sz="4000" spc="-300" dirty="0" err="1">
                <a:solidFill>
                  <a:srgbClr val="99CCFF"/>
                </a:solidFill>
                <a:latin typeface="Congenial SemiBold" panose="02000503040000020004" pitchFamily="2" charset="0"/>
                <a:ea typeface="DejaVu Sans"/>
              </a:rPr>
              <a:t>’wai</a:t>
            </a:r>
            <a:r>
              <a:rPr lang="en-GB" sz="4000" spc="-300" dirty="0">
                <a:solidFill>
                  <a:srgbClr val="99CCFF"/>
                </a:solidFill>
                <a:latin typeface="Congenial SemiBold" panose="02000503040000020004" pitchFamily="2" charset="0"/>
                <a:ea typeface="DejaVu Sans"/>
              </a:rPr>
              <a:t>  </a:t>
            </a:r>
            <a:r>
              <a:rPr lang="en-GB" sz="4000" spc="-300" dirty="0" err="1">
                <a:solidFill>
                  <a:srgbClr val="99CCFF"/>
                </a:solidFill>
                <a:latin typeface="Congenial SemiBold" panose="02000503040000020004" pitchFamily="2" charset="0"/>
                <a:ea typeface="DejaVu Sans"/>
              </a:rPr>
              <a:t>sak’ai</a:t>
            </a:r>
            <a:r>
              <a:rPr lang="en-GB" sz="4000" spc="-300" dirty="0">
                <a:solidFill>
                  <a:srgbClr val="99CCFF"/>
                </a:solidFill>
                <a:latin typeface="Congenial SemiBold" panose="02000503040000020004" pitchFamily="2" charset="0"/>
                <a:ea typeface="DejaVu Sans"/>
              </a:rPr>
              <a:t>  na  </a:t>
            </a:r>
            <a:r>
              <a:rPr lang="en-GB" sz="4000" spc="-300" dirty="0" err="1">
                <a:solidFill>
                  <a:srgbClr val="99CCFF"/>
                </a:solidFill>
                <a:latin typeface="Congenial SemiBold" panose="02000503040000020004" pitchFamily="2" charset="0"/>
                <a:ea typeface="DejaVu Sans"/>
              </a:rPr>
              <a:t>ko’ee</a:t>
            </a:r>
            <a:r>
              <a:rPr lang="en-GB" sz="4000" spc="-300" dirty="0">
                <a:solidFill>
                  <a:srgbClr val="99CCFF"/>
                </a:solidFill>
                <a:latin typeface="Congenial SemiBold" panose="02000503040000020004" pitchFamily="2" charset="0"/>
                <a:ea typeface="DejaVu Sans"/>
              </a:rPr>
              <a:t>. (399)</a:t>
            </a:r>
            <a:endParaRPr spc="-300" dirty="0">
              <a:solidFill>
                <a:srgbClr val="99CCFF"/>
              </a:solidFill>
            </a:endParaRPr>
          </a:p>
        </p:txBody>
      </p:sp>
      <p:sp>
        <p:nvSpPr>
          <p:cNvPr id="978"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iriD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isiD</a:t>
            </a:r>
            <a:r>
              <a:rPr lang="en-GB" sz="5400" dirty="0">
                <a:solidFill>
                  <a:srgbClr val="FFFF99"/>
                </a:solidFill>
                <a:latin typeface="GurbaniWebThick" panose="04040607000000020004" pitchFamily="82" charset="0"/>
                <a:ea typeface="DejaVu Sans"/>
              </a:rPr>
              <a:t>  Gr </a:t>
            </a:r>
            <a:r>
              <a:rPr lang="en-GB" sz="5400" dirty="0" err="1">
                <a:solidFill>
                  <a:srgbClr val="FFFF99"/>
                </a:solidFill>
                <a:latin typeface="GurbaniWebThick" panose="04040607000000020004" pitchFamily="82" charset="0"/>
                <a:ea typeface="DejaVu Sans"/>
              </a:rPr>
              <a:t>mo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sB</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hoeI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dust </a:t>
            </a:r>
            <a:r>
              <a:rPr lang="en-GB" sz="5400" dirty="0" err="1">
                <a:solidFill>
                  <a:srgbClr val="FFFF99"/>
                </a:solidFill>
                <a:latin typeface="GurbaniWebThick" panose="04040607000000020004" pitchFamily="82" charset="0"/>
                <a:ea typeface="DejaVu Sans"/>
              </a:rPr>
              <a:t>Cwh</a:t>
            </a:r>
            <a:r>
              <a:rPr lang="en-GB" sz="5400" dirty="0">
                <a:solidFill>
                  <a:srgbClr val="FFFF99"/>
                </a:solidFill>
                <a:latin typeface="GurbaniWebThick" panose="04040607000000020004" pitchFamily="82" charset="0"/>
                <a:ea typeface="DejaVu Sans"/>
              </a:rPr>
              <a:t>  CÍY </a:t>
            </a:r>
            <a:r>
              <a:rPr lang="en-GB" sz="5400" dirty="0" err="1">
                <a:solidFill>
                  <a:srgbClr val="FFFF99"/>
                </a:solidFill>
                <a:latin typeface="GurbaniWebThick" panose="04040607000000020004" pitchFamily="82" charset="0"/>
                <a:ea typeface="DejaVu Sans"/>
              </a:rPr>
              <a:t>skY</a:t>
            </a:r>
            <a:r>
              <a:rPr lang="en-GB" sz="5400" dirty="0">
                <a:solidFill>
                  <a:srgbClr val="FFFF99"/>
                </a:solidFill>
                <a:latin typeface="GurbaniWebThick" panose="04040607000000020004" pitchFamily="82" charset="0"/>
                <a:ea typeface="DejaVu Sans"/>
              </a:rPr>
              <a:t> n </a:t>
            </a:r>
            <a:r>
              <a:rPr lang="en-GB" sz="5400" dirty="0" err="1">
                <a:solidFill>
                  <a:srgbClr val="FFFF99"/>
                </a:solidFill>
                <a:latin typeface="GurbaniWebThick" panose="04040607000000020004" pitchFamily="82" charset="0"/>
                <a:ea typeface="DejaVu Sans"/>
              </a:rPr>
              <a:t>koeI</a:t>
            </a:r>
            <a:r>
              <a:rPr lang="en-GB" sz="5400" dirty="0">
                <a:solidFill>
                  <a:srgbClr val="FFFF99"/>
                </a:solidFill>
                <a:latin typeface="GurbaniWebThick" panose="04040607000000020004" pitchFamily="82" charset="0"/>
                <a:ea typeface="DejaVu Sans"/>
              </a:rPr>
              <a:t> ]399]</a:t>
            </a:r>
            <a:endParaRPr sz="2800" dirty="0">
              <a:solidFill>
                <a:srgbClr val="FFFF99"/>
              </a:solidFill>
              <a:latin typeface="GurbaniWebThick" panose="04040607000000020004" pitchFamily="82" charset="0"/>
            </a:endParaRPr>
          </a:p>
        </p:txBody>
      </p:sp>
      <p:sp>
        <p:nvSpPr>
          <p:cNvPr id="979" name="CustomShape 3"/>
          <p:cNvSpPr/>
          <p:nvPr/>
        </p:nvSpPr>
        <p:spPr>
          <a:xfrm>
            <a:off x="0" y="1962708"/>
            <a:ext cx="10160000" cy="183089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Special powers come inside their body &amp; no bad thing can come near their shadow. ||399||  </a:t>
            </a:r>
            <a:endParaRPr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590648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CustomShape 1"/>
          <p:cNvSpPr/>
          <p:nvPr/>
        </p:nvSpPr>
        <p:spPr>
          <a:xfrm>
            <a:off x="-101588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baar</a:t>
            </a:r>
            <a:r>
              <a:rPr lang="en-GB" sz="4000" dirty="0">
                <a:solidFill>
                  <a:srgbClr val="99CCFF"/>
                </a:solidFill>
                <a:latin typeface="Congenial SemiBold" panose="02000503040000020004" pitchFamily="2" charset="0"/>
                <a:ea typeface="DejaVu Sans"/>
              </a:rPr>
              <a:t>,   jin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um’ai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samm’</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aaraa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kaal  </a:t>
            </a:r>
            <a:r>
              <a:rPr lang="en-GB" sz="4000" dirty="0" err="1">
                <a:solidFill>
                  <a:srgbClr val="99CCFF"/>
                </a:solidFill>
                <a:latin typeface="Congenial SemiBold" panose="02000503040000020004" pitchFamily="2" charset="0"/>
                <a:ea typeface="DejaVu Sans"/>
              </a:rPr>
              <a:t>faa</a:t>
            </a:r>
            <a:r>
              <a:rPr lang="en-GB" sz="4000" baseline="30000" dirty="0" err="1">
                <a:solidFill>
                  <a:srgbClr val="99CCFF"/>
                </a:solidFill>
                <a:latin typeface="Congenial SemiBold" panose="02000503040000020004" pitchFamily="2" charset="0"/>
                <a:ea typeface="DejaVu Sans"/>
              </a:rPr>
              <a:t>n</a:t>
            </a:r>
            <a:r>
              <a:rPr lang="en-GB" sz="4000" dirty="0" err="1">
                <a:solidFill>
                  <a:srgbClr val="99CCFF"/>
                </a:solidFill>
                <a:latin typeface="Congenial SemiBold" panose="02000503040000020004" pitchFamily="2" charset="0"/>
                <a:ea typeface="DejaVu Sans"/>
              </a:rPr>
              <a:t>s</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u’baaraa</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81"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eyk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ijn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qumY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sMBwrw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kwl</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Pws</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qwih</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aubwrw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82" name="CustomShape 3"/>
          <p:cNvSpPr/>
          <p:nvPr/>
        </p:nvSpPr>
        <p:spPr>
          <a:xfrm>
            <a:off x="0" y="2181908"/>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Remembering You with love, even once, one gets saved from the hold of death. </a:t>
            </a:r>
            <a:endParaRPr dirty="0">
              <a:solidFill>
                <a:schemeClr val="bg1"/>
              </a:solidFill>
            </a:endParaRPr>
          </a:p>
        </p:txBody>
      </p:sp>
    </p:spTree>
    <p:extLst>
      <p:ext uri="{BB962C8B-B14F-4D97-AF65-F5344CB8AC3E}">
        <p14:creationId xmlns:p14="http://schemas.microsoft.com/office/powerpoint/2010/main" val="15869195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jin  nar  naam,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e’haaro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kahaa</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aa’ri</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oh’k</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rahaa. (400)</a:t>
            </a:r>
            <a:endParaRPr dirty="0">
              <a:solidFill>
                <a:srgbClr val="99CCFF"/>
              </a:solidFill>
            </a:endParaRPr>
          </a:p>
        </p:txBody>
      </p:sp>
      <p:sp>
        <p:nvSpPr>
          <p:cNvPr id="984"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ijn</a:t>
            </a:r>
            <a:r>
              <a:rPr lang="en-GB" sz="5400" dirty="0">
                <a:solidFill>
                  <a:srgbClr val="FFFF99"/>
                </a:solidFill>
                <a:latin typeface="GurbaniWebThick" panose="04040607000000020004" pitchFamily="82" charset="0"/>
                <a:ea typeface="DejaVu Sans"/>
              </a:rPr>
              <a:t> nr </a:t>
            </a:r>
            <a:r>
              <a:rPr lang="en-GB" sz="5400" dirty="0" err="1">
                <a:solidFill>
                  <a:srgbClr val="FFFF99"/>
                </a:solidFill>
                <a:latin typeface="GurbaniWebThick" panose="04040607000000020004" pitchFamily="82" charset="0"/>
                <a:ea typeface="DejaVu Sans"/>
              </a:rPr>
              <a:t>nwm</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iqhwro</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khw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dwird</a:t>
            </a:r>
            <a:r>
              <a:rPr lang="en-GB" sz="5400" dirty="0">
                <a:solidFill>
                  <a:srgbClr val="FFFF99"/>
                </a:solidFill>
                <a:latin typeface="GurbaniWebThick" panose="04040607000000020004" pitchFamily="82" charset="0"/>
                <a:ea typeface="DejaVu Sans"/>
              </a:rPr>
              <a:t> dust  </a:t>
            </a:r>
            <a:r>
              <a:rPr lang="en-GB" sz="5400" dirty="0" err="1">
                <a:solidFill>
                  <a:srgbClr val="FFFF99"/>
                </a:solidFill>
                <a:latin typeface="GurbaniWebThick" panose="04040607000000020004" pitchFamily="82" charset="0"/>
                <a:ea typeface="DejaVu Sans"/>
              </a:rPr>
              <a:t>doK</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rhw</a:t>
            </a:r>
            <a:r>
              <a:rPr lang="en-GB" sz="5400" dirty="0">
                <a:solidFill>
                  <a:srgbClr val="FFFF99"/>
                </a:solidFill>
                <a:latin typeface="GurbaniWebThick" panose="04040607000000020004" pitchFamily="82" charset="0"/>
                <a:ea typeface="DejaVu Sans"/>
              </a:rPr>
              <a:t> ]400]</a:t>
            </a:r>
            <a:endParaRPr sz="2800" dirty="0">
              <a:solidFill>
                <a:srgbClr val="FFFF99"/>
              </a:solidFill>
              <a:latin typeface="GurbaniWebThick" panose="04040607000000020004" pitchFamily="82" charset="0"/>
            </a:endParaRPr>
          </a:p>
        </p:txBody>
      </p:sp>
      <p:sp>
        <p:nvSpPr>
          <p:cNvPr id="985" name="CustomShape 3"/>
          <p:cNvSpPr/>
          <p:nvPr/>
        </p:nvSpPr>
        <p:spPr>
          <a:xfrm>
            <a:off x="0" y="1965884"/>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Those who meditate on Your Name, overcome poverty, suffering &amp; problems. ||400|| </a:t>
            </a:r>
            <a:endParaRPr dirty="0">
              <a:solidFill>
                <a:schemeClr val="bg1"/>
              </a:solidFill>
            </a:endParaRPr>
          </a:p>
        </p:txBody>
      </p:sp>
    </p:spTree>
    <p:extLst>
      <p:ext uri="{BB962C8B-B14F-4D97-AF65-F5344CB8AC3E}">
        <p14:creationId xmlns:p14="http://schemas.microsoft.com/office/powerpoint/2010/main" val="4046269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CustomShape 1"/>
          <p:cNvSpPr/>
          <p:nvPr/>
        </p:nvSpPr>
        <p:spPr>
          <a:xfrm>
            <a:off x="-1092200" y="408879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aRag-k</a:t>
            </a:r>
            <a:r>
              <a:rPr lang="en-GB" sz="4000" dirty="0" err="1">
                <a:solidFill>
                  <a:srgbClr val="99CCFF"/>
                </a:solidFill>
                <a:latin typeface="Congenial SemiBold" panose="02000503040000020004" pitchFamily="2" charset="0"/>
              </a:rPr>
              <a:t>ey’</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mai</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araN</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e’haaree</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haa</a:t>
            </a:r>
            <a:r>
              <a:rPr lang="en-GB" sz="4000" u="sng" dirty="0">
                <a:solidFill>
                  <a:srgbClr val="99CCFF"/>
                </a:solidFill>
                <a:latin typeface="Congenial SemiBold" panose="02000503040000020004" pitchFamily="2" charset="0"/>
                <a:ea typeface="DejaVu Sans"/>
              </a:rPr>
              <a:t>th</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ai,  </a:t>
            </a:r>
            <a:r>
              <a:rPr lang="en-GB" sz="4000" dirty="0" err="1">
                <a:solidFill>
                  <a:srgbClr val="99CCFF"/>
                </a:solidFill>
                <a:latin typeface="Congenial SemiBold" panose="02000503040000020004" pitchFamily="2" charset="0"/>
                <a:ea typeface="DejaVu Sans"/>
              </a:rPr>
              <a:t>l</a:t>
            </a:r>
            <a:r>
              <a:rPr lang="en-GB" sz="4000" dirty="0" err="1">
                <a:solidFill>
                  <a:srgbClr val="99CCFF"/>
                </a:solidFill>
                <a:latin typeface="Congenial SemiBold" panose="02000503040000020004" pitchFamily="2" charset="0"/>
              </a:rPr>
              <a:t>ey’</a:t>
            </a:r>
            <a:r>
              <a:rPr lang="en-GB" sz="4000" dirty="0" err="1">
                <a:solidFill>
                  <a:srgbClr val="99CCFF"/>
                </a:solidFill>
                <a:latin typeface="Congenial SemiBold" panose="02000503040000020004" pitchFamily="2" charset="0"/>
                <a:ea typeface="DejaVu Sans"/>
              </a:rPr>
              <a:t>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u’baaree</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987"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KVgkyqu</a:t>
            </a:r>
            <a:r>
              <a:rPr lang="en-GB" sz="5400" dirty="0">
                <a:solidFill>
                  <a:srgbClr val="FFFF99"/>
                </a:solidFill>
                <a:latin typeface="GurbaniWebThick" panose="04040607000000020004" pitchFamily="82" charset="0"/>
                <a:ea typeface="DejaVu Sans"/>
              </a:rPr>
              <a:t>   mY srix </a:t>
            </a:r>
            <a:r>
              <a:rPr lang="en-GB" sz="5400" dirty="0" err="1">
                <a:solidFill>
                  <a:srgbClr val="FFFF99"/>
                </a:solidFill>
                <a:latin typeface="GurbaniWebThick" panose="04040607000000020004" pitchFamily="82" charset="0"/>
                <a:ea typeface="DejaVu Sans"/>
              </a:rPr>
              <a:t>iqhwrI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Awp hwQ dY   lyhu </a:t>
            </a:r>
            <a:r>
              <a:rPr lang="en-GB" sz="5400" dirty="0" err="1">
                <a:solidFill>
                  <a:srgbClr val="FFFF99"/>
                </a:solidFill>
                <a:latin typeface="GurbaniWebThick" panose="04040607000000020004" pitchFamily="82" charset="0"/>
                <a:ea typeface="DejaVu Sans"/>
              </a:rPr>
              <a:t>aubwrI</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988" name="CustomShape 3"/>
          <p:cNvSpPr/>
          <p:nvPr/>
        </p:nvSpPr>
        <p:spPr>
          <a:xfrm>
            <a:off x="0" y="2181908"/>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I come to Your protection whose flag has the Sword of Justice. Please protect me. </a:t>
            </a:r>
            <a:endParaRPr sz="3800" dirty="0">
              <a:solidFill>
                <a:schemeClr val="bg1"/>
              </a:solidFill>
            </a:endParaRPr>
          </a:p>
        </p:txBody>
      </p:sp>
    </p:spTree>
    <p:extLst>
      <p:ext uri="{BB962C8B-B14F-4D97-AF65-F5344CB8AC3E}">
        <p14:creationId xmlns:p14="http://schemas.microsoft.com/office/powerpoint/2010/main" val="154201581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 name="CustomShape 1"/>
          <p:cNvSpPr/>
          <p:nvPr/>
        </p:nvSpPr>
        <p:spPr>
          <a:xfrm>
            <a:off x="0" y="416130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sarab  </a:t>
            </a:r>
            <a:r>
              <a:rPr lang="en-GB" sz="4000" u="sng" dirty="0" err="1">
                <a:solidFill>
                  <a:srgbClr val="99CCFF"/>
                </a:solidFill>
                <a:latin typeface="Congenial SemiBold" panose="02000503040000020004" pitchFamily="2" charset="0"/>
                <a:ea typeface="DejaVu Sans"/>
              </a:rPr>
              <a:t>tth</a:t>
            </a:r>
            <a:r>
              <a:rPr lang="en-GB" sz="4000" dirty="0" err="1">
                <a:solidFill>
                  <a:srgbClr val="99CCFF"/>
                </a:solidFill>
                <a:latin typeface="Congenial SemiBold" panose="02000503040000020004" pitchFamily="2" charset="0"/>
                <a:ea typeface="DejaVu Sans"/>
              </a:rPr>
              <a:t>aur</a:t>
            </a:r>
            <a:r>
              <a:rPr lang="en-GB" sz="4000" dirty="0">
                <a:solidFill>
                  <a:srgbClr val="99CCFF"/>
                </a:solidFill>
                <a:latin typeface="Congenial SemiBold" panose="02000503040000020004" pitchFamily="2" charset="0"/>
                <a:ea typeface="DejaVu Sans"/>
              </a:rPr>
              <a:t>,  mo  </a:t>
            </a:r>
            <a:r>
              <a:rPr lang="en-GB" sz="4000" dirty="0" err="1">
                <a:solidFill>
                  <a:srgbClr val="99CCFF"/>
                </a:solidFill>
                <a:latin typeface="Congenial SemiBold" panose="02000503040000020004" pitchFamily="2" charset="0"/>
                <a:ea typeface="DejaVu Sans"/>
              </a:rPr>
              <a:t>ho’hu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sahaa’ee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d</a:t>
            </a:r>
            <a:r>
              <a:rPr lang="en-GB" sz="4000" spc="-150" dirty="0" err="1">
                <a:solidFill>
                  <a:srgbClr val="99CCFF"/>
                </a:solidFill>
                <a:latin typeface="Congenial SemiBold" panose="02000503040000020004" pitchFamily="2" charset="0"/>
                <a:ea typeface="DejaVu Sans"/>
              </a:rPr>
              <a:t>u</a:t>
            </a:r>
            <a:r>
              <a:rPr lang="en-GB" sz="4000" u="sng" spc="-150" dirty="0" err="1">
                <a:solidFill>
                  <a:srgbClr val="99CCFF"/>
                </a:solidFill>
                <a:latin typeface="Congenial SemiBold" panose="02000503040000020004" pitchFamily="2" charset="0"/>
                <a:ea typeface="DejaVu Sans"/>
              </a:rPr>
              <a:t>sh</a:t>
            </a:r>
            <a:r>
              <a:rPr lang="en-GB" sz="4000" spc="-150" dirty="0" err="1">
                <a:solidFill>
                  <a:srgbClr val="99CCFF"/>
                </a:solidFill>
                <a:latin typeface="Congenial SemiBold" panose="02000503040000020004" pitchFamily="2" charset="0"/>
                <a:ea typeface="DejaVu Sans"/>
              </a:rPr>
              <a:t>’tt</a:t>
            </a:r>
            <a:r>
              <a:rPr lang="en-GB" sz="4000" spc="-150" dirty="0">
                <a:solidFill>
                  <a:srgbClr val="99CCFF"/>
                </a:solidFill>
                <a:latin typeface="Congenial SemiBold" panose="02000503040000020004" pitchFamily="2" charset="0"/>
                <a:ea typeface="DejaVu Sans"/>
              </a:rPr>
              <a:t>  </a:t>
            </a:r>
            <a:r>
              <a:rPr lang="en-GB" sz="4000" u="sng" spc="-150" dirty="0" err="1">
                <a:solidFill>
                  <a:srgbClr val="99CCFF"/>
                </a:solidFill>
                <a:latin typeface="Congenial SemiBold" panose="02000503040000020004" pitchFamily="2" charset="0"/>
                <a:ea typeface="DejaVu Sans"/>
              </a:rPr>
              <a:t>d</a:t>
            </a:r>
            <a:r>
              <a:rPr lang="en-GB" sz="4000" spc="-150" dirty="0" err="1">
                <a:solidFill>
                  <a:srgbClr val="99CCFF"/>
                </a:solidFill>
                <a:latin typeface="Congenial SemiBold" panose="02000503040000020004" pitchFamily="2" charset="0"/>
                <a:ea typeface="DejaVu Sans"/>
              </a:rPr>
              <a:t>oh’k</a:t>
            </a:r>
            <a:r>
              <a:rPr lang="en-GB" sz="4000" spc="-150" dirty="0">
                <a:solidFill>
                  <a:srgbClr val="99CCFF"/>
                </a:solidFill>
                <a:latin typeface="Congenial SemiBold" panose="02000503040000020004" pitchFamily="2" charset="0"/>
                <a:ea typeface="DejaVu Sans"/>
              </a:rPr>
              <a:t>  </a:t>
            </a:r>
            <a:r>
              <a:rPr lang="en-GB" sz="4000" u="sng" spc="-150" dirty="0">
                <a:solidFill>
                  <a:srgbClr val="99CCFF"/>
                </a:solidFill>
                <a:latin typeface="Congenial SemiBold" panose="02000503040000020004" pitchFamily="2" charset="0"/>
                <a:ea typeface="DejaVu Sans"/>
              </a:rPr>
              <a:t>t</a:t>
            </a:r>
            <a:r>
              <a:rPr lang="en-GB" sz="4000" spc="-150" dirty="0">
                <a:solidFill>
                  <a:srgbClr val="99CCFF"/>
                </a:solidFill>
                <a:latin typeface="Congenial SemiBold" panose="02000503040000020004" pitchFamily="2" charset="0"/>
                <a:ea typeface="DejaVu Sans"/>
              </a:rPr>
              <a:t>ey,  </a:t>
            </a:r>
            <a:r>
              <a:rPr lang="en-GB" sz="4000" spc="-150" dirty="0" err="1">
                <a:solidFill>
                  <a:srgbClr val="99CCFF"/>
                </a:solidFill>
                <a:latin typeface="Congenial SemiBold" panose="02000503040000020004" pitchFamily="2" charset="0"/>
                <a:ea typeface="DejaVu Sans"/>
              </a:rPr>
              <a:t>l</a:t>
            </a:r>
            <a:r>
              <a:rPr lang="en-GB" sz="4000" spc="-150" dirty="0" err="1">
                <a:solidFill>
                  <a:srgbClr val="99CCFF"/>
                </a:solidFill>
                <a:latin typeface="Congenial SemiBold" panose="02000503040000020004" pitchFamily="2" charset="0"/>
              </a:rPr>
              <a:t>ey’</a:t>
            </a:r>
            <a:r>
              <a:rPr lang="en-GB" sz="4000" spc="-150" dirty="0" err="1">
                <a:solidFill>
                  <a:srgbClr val="99CCFF"/>
                </a:solidFill>
                <a:latin typeface="Congenial SemiBold" panose="02000503040000020004" pitchFamily="2" charset="0"/>
                <a:ea typeface="DejaVu Sans"/>
              </a:rPr>
              <a:t>hu</a:t>
            </a:r>
            <a:r>
              <a:rPr lang="en-GB" sz="4000" spc="-150" dirty="0">
                <a:solidFill>
                  <a:srgbClr val="99CCFF"/>
                </a:solidFill>
                <a:latin typeface="Congenial SemiBold" panose="02000503040000020004" pitchFamily="2" charset="0"/>
                <a:ea typeface="DejaVu Sans"/>
              </a:rPr>
              <a:t>  </a:t>
            </a:r>
            <a:r>
              <a:rPr lang="en-GB" sz="4000" spc="-150" dirty="0" err="1">
                <a:solidFill>
                  <a:srgbClr val="99CCFF"/>
                </a:solidFill>
                <a:latin typeface="Congenial SemiBold" panose="02000503040000020004" pitchFamily="2" charset="0"/>
                <a:ea typeface="DejaVu Sans"/>
              </a:rPr>
              <a:t>bachaa’ee</a:t>
            </a:r>
            <a:r>
              <a:rPr lang="en-GB" sz="4000" spc="-150" dirty="0">
                <a:solidFill>
                  <a:srgbClr val="99CCFF"/>
                </a:solidFill>
                <a:latin typeface="Congenial SemiBold" panose="02000503040000020004" pitchFamily="2" charset="0"/>
                <a:ea typeface="DejaVu Sans"/>
              </a:rPr>
              <a:t>. (401) </a:t>
            </a:r>
            <a:endParaRPr spc="-150" dirty="0">
              <a:solidFill>
                <a:srgbClr val="99CCFF"/>
              </a:solidFill>
            </a:endParaRPr>
          </a:p>
        </p:txBody>
      </p:sp>
      <p:sp>
        <p:nvSpPr>
          <p:cNvPr id="990"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srb </a:t>
            </a:r>
            <a:r>
              <a:rPr lang="en-GB" sz="5400" dirty="0" err="1">
                <a:solidFill>
                  <a:srgbClr val="FFFF99"/>
                </a:solidFill>
                <a:latin typeface="GurbaniWebThick" panose="04040607000000020004" pitchFamily="82" charset="0"/>
                <a:ea typeface="DejaVu Sans"/>
              </a:rPr>
              <a:t>TOr</a:t>
            </a:r>
            <a:r>
              <a:rPr lang="en-GB" sz="5400" dirty="0">
                <a:solidFill>
                  <a:srgbClr val="FFFF99"/>
                </a:solidFill>
                <a:latin typeface="GurbaniWebThick" panose="04040607000000020004" pitchFamily="82" charset="0"/>
                <a:ea typeface="DejaVu Sans"/>
              </a:rPr>
              <a:t>  mo hohu shweI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dust doK qy  lyhu bcweI ]401]</a:t>
            </a:r>
            <a:endParaRPr sz="2800" dirty="0">
              <a:solidFill>
                <a:srgbClr val="FFFF99"/>
              </a:solidFill>
              <a:latin typeface="GurbaniWebThick" panose="04040607000000020004" pitchFamily="82" charset="0"/>
            </a:endParaRPr>
          </a:p>
        </p:txBody>
      </p:sp>
      <p:sp>
        <p:nvSpPr>
          <p:cNvPr id="991" name="CustomShape 3"/>
          <p:cNvSpPr/>
          <p:nvPr/>
        </p:nvSpPr>
        <p:spPr>
          <a:xfrm>
            <a:off x="0" y="2178732"/>
            <a:ext cx="10160000" cy="12548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latin typeface="Congenial Black" panose="02000503040000020004" pitchFamily="2" charset="0"/>
                <a:ea typeface="DejaVu Sans"/>
              </a:rPr>
              <a:t>Give me Your help wherever I am &amp;  save me from bad things &amp; thoughts. ||401|| </a:t>
            </a:r>
            <a:endParaRPr dirty="0">
              <a:solidFill>
                <a:schemeClr val="bg1"/>
              </a:solidFill>
            </a:endParaRPr>
          </a:p>
        </p:txBody>
      </p:sp>
    </p:spTree>
    <p:extLst>
      <p:ext uri="{BB962C8B-B14F-4D97-AF65-F5344CB8AC3E}">
        <p14:creationId xmlns:p14="http://schemas.microsoft.com/office/powerpoint/2010/main" val="344010334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Rectangle 2"/>
          <p:cNvSpPr>
            <a:spLocks noGrp="1" noChangeArrowheads="1"/>
          </p:cNvSpPr>
          <p:nvPr>
            <p:ph type="title"/>
          </p:nvPr>
        </p:nvSpPr>
        <p:spPr>
          <a:xfrm>
            <a:off x="0" y="3937620"/>
            <a:ext cx="10223500" cy="952500"/>
          </a:xfrm>
        </p:spPr>
        <p:txBody>
          <a:bodyPr/>
          <a:lstStyle/>
          <a:p>
            <a:pPr eaLnBrk="1" hangingPunct="1">
              <a:defRPr/>
            </a:pPr>
            <a:r>
              <a:rPr lang="en-GB" sz="4000" dirty="0" err="1">
                <a:solidFill>
                  <a:srgbClr val="99CCFF"/>
                </a:solidFill>
                <a:latin typeface="Congenial SemiBold" panose="02000503040000020004" pitchFamily="2" charset="0"/>
              </a:rPr>
              <a:t>swai'yaa</a:t>
            </a:r>
            <a:r>
              <a:rPr lang="en-GB" sz="4000" dirty="0">
                <a:solidFill>
                  <a:srgbClr val="99CCFF"/>
                </a:solidFill>
                <a:latin typeface="Congenial SemiBold" panose="02000503040000020004" pitchFamily="2" charset="0"/>
              </a:rPr>
              <a:t>.</a:t>
            </a:r>
          </a:p>
        </p:txBody>
      </p:sp>
      <p:sp>
        <p:nvSpPr>
          <p:cNvPr id="854019" name="Text Box 3"/>
          <p:cNvSpPr txBox="1">
            <a:spLocks noChangeArrowheads="1"/>
          </p:cNvSpPr>
          <p:nvPr/>
        </p:nvSpPr>
        <p:spPr bwMode="auto">
          <a:xfrm>
            <a:off x="1375834" y="582208"/>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sÍYXw ]</a:t>
            </a:r>
          </a:p>
        </p:txBody>
      </p:sp>
      <p:sp>
        <p:nvSpPr>
          <p:cNvPr id="854020" name="Text Box 4"/>
          <p:cNvSpPr txBox="1">
            <a:spLocks noChangeArrowheads="1"/>
          </p:cNvSpPr>
          <p:nvPr/>
        </p:nvSpPr>
        <p:spPr bwMode="auto">
          <a:xfrm>
            <a:off x="1375835" y="2108384"/>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latin typeface="Congenial Black" panose="02000503040000020004" pitchFamily="2" charset="0"/>
              </a:rPr>
              <a:t>Poetic verse.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6" name="Rectangle 2"/>
          <p:cNvSpPr>
            <a:spLocks noGrp="1" noChangeArrowheads="1"/>
          </p:cNvSpPr>
          <p:nvPr>
            <p:ph type="title"/>
          </p:nvPr>
        </p:nvSpPr>
        <p:spPr>
          <a:xfrm>
            <a:off x="0" y="4009628"/>
            <a:ext cx="10223500" cy="952500"/>
          </a:xfrm>
        </p:spPr>
        <p:txBody>
          <a:bodyPr/>
          <a:lstStyle/>
          <a:p>
            <a:pPr eaLnBrk="1" hangingPunct="1">
              <a:defRPr/>
            </a:pPr>
            <a:r>
              <a:rPr lang="en-GB" sz="4000" dirty="0" err="1">
                <a:solidFill>
                  <a:srgbClr val="99CCFF"/>
                </a:solidFill>
                <a:latin typeface="Congenial SemiBold" panose="02000503040000020004" pitchFamily="2" charset="0"/>
              </a:rPr>
              <a:t>paa</a:t>
            </a:r>
            <a:r>
              <a:rPr lang="en-GB" sz="4000" baseline="30000" dirty="0" err="1">
                <a:solidFill>
                  <a:srgbClr val="99CCFF"/>
                </a:solidFill>
                <a:latin typeface="Congenial SemiBold" panose="02000503040000020004" pitchFamily="2" charset="0"/>
              </a:rPr>
              <a:t>n</a:t>
            </a:r>
            <a:r>
              <a:rPr lang="en-GB" sz="4000" dirty="0" err="1">
                <a:solidFill>
                  <a:srgbClr val="99CCFF"/>
                </a:solidFill>
                <a:latin typeface="Congenial SemiBold" panose="02000503040000020004" pitchFamily="2" charset="0"/>
              </a:rPr>
              <a:t>’e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gehey</a:t>
            </a:r>
            <a:r>
              <a:rPr lang="en-GB" sz="4000" dirty="0">
                <a:solidFill>
                  <a:srgbClr val="99CCFF"/>
                </a:solidFill>
                <a:latin typeface="Congenial SemiBold" panose="02000503040000020004" pitchFamily="2" charset="0"/>
              </a:rPr>
              <a:t>,  jab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ey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um’rey</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ab  </a:t>
            </a: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ey  </a:t>
            </a:r>
            <a:r>
              <a:rPr lang="en-GB" sz="4000" spc="-150" dirty="0" err="1">
                <a:solidFill>
                  <a:srgbClr val="99CCFF"/>
                </a:solidFill>
                <a:latin typeface="Congenial SemiBold" panose="02000503040000020004" pitchFamily="2" charset="0"/>
              </a:rPr>
              <a:t>ko’oo</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aa</a:t>
            </a:r>
            <a:r>
              <a:rPr lang="en-GB" sz="4000" spc="-150" baseline="30000" dirty="0" err="1">
                <a:solidFill>
                  <a:srgbClr val="99CCFF"/>
                </a:solidFill>
                <a:latin typeface="Congenial SemiBold" panose="02000503040000020004" pitchFamily="2" charset="0"/>
              </a:rPr>
              <a:t>N</a:t>
            </a:r>
            <a:r>
              <a:rPr lang="en-GB" sz="4000" u="sng" spc="-150" dirty="0" err="1">
                <a:solidFill>
                  <a:srgbClr val="99CCFF"/>
                </a:solidFill>
                <a:latin typeface="Congenial SemiBold" panose="02000503040000020004" pitchFamily="2" charset="0"/>
              </a:rPr>
              <a:t>kh</a:t>
            </a:r>
            <a:r>
              <a:rPr lang="en-GB" sz="4000" u="sng" spc="-150" dirty="0">
                <a:solidFill>
                  <a:srgbClr val="99CCFF"/>
                </a:solidFill>
                <a:latin typeface="Congenial SemiBold" panose="02000503040000020004" pitchFamily="2" charset="0"/>
              </a:rPr>
              <a:t>,</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arey</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nehee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aa’nayo</a:t>
            </a:r>
            <a:r>
              <a:rPr lang="en-GB" sz="4000" spc="-150" dirty="0">
                <a:solidFill>
                  <a:srgbClr val="99CCFF"/>
                </a:solidFill>
                <a:latin typeface="Congenial SemiBold" panose="02000503040000020004" pitchFamily="2" charset="0"/>
              </a:rPr>
              <a:t>.</a:t>
            </a:r>
          </a:p>
        </p:txBody>
      </p:sp>
      <p:sp>
        <p:nvSpPr>
          <p:cNvPr id="856067" name="Text Box 3"/>
          <p:cNvSpPr txBox="1">
            <a:spLocks noChangeArrowheads="1"/>
          </p:cNvSpPr>
          <p:nvPr/>
        </p:nvSpPr>
        <p:spPr bwMode="auto">
          <a:xfrm>
            <a:off x="508001" y="218753"/>
            <a:ext cx="9143999"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pWie ghy  jb qy qumry </a:t>
            </a:r>
          </a:p>
          <a:p>
            <a:pPr algn="ctr">
              <a:defRPr/>
            </a:pPr>
            <a:r>
              <a:rPr lang="en-GB" sz="5400" dirty="0" err="1">
                <a:solidFill>
                  <a:srgbClr val="FFFF99"/>
                </a:solidFill>
                <a:latin typeface="GurbaniWebThick" panose="04040607000000020004" pitchFamily="82" charset="0"/>
              </a:rPr>
              <a:t>qb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koaU</a:t>
            </a:r>
            <a:r>
              <a:rPr lang="en-GB" sz="5400" dirty="0">
                <a:solidFill>
                  <a:srgbClr val="FFFF99"/>
                </a:solidFill>
                <a:latin typeface="GurbaniWebThick" panose="04040607000000020004" pitchFamily="82" charset="0"/>
              </a:rPr>
              <a:t> AWK  </a:t>
            </a:r>
            <a:r>
              <a:rPr lang="en-GB" sz="5400" dirty="0" err="1">
                <a:solidFill>
                  <a:srgbClr val="FFFF99"/>
                </a:solidFill>
                <a:latin typeface="GurbaniWebThick" panose="04040607000000020004" pitchFamily="82" charset="0"/>
              </a:rPr>
              <a:t>qry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AwnXo</a:t>
            </a:r>
            <a:r>
              <a:rPr lang="en-GB" sz="5400" dirty="0">
                <a:solidFill>
                  <a:srgbClr val="FFFF99"/>
                </a:solidFill>
                <a:latin typeface="GurbaniWebThick" panose="04040607000000020004" pitchFamily="82" charset="0"/>
              </a:rPr>
              <a:t> ]</a:t>
            </a:r>
          </a:p>
        </p:txBody>
      </p:sp>
      <p:sp>
        <p:nvSpPr>
          <p:cNvPr id="856068"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Since I have held on to You, I don’t look at anyone else for help.</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a:xfrm>
            <a:off x="-127000" y="4009628"/>
            <a:ext cx="10223500" cy="952500"/>
          </a:xfrm>
        </p:spPr>
        <p:txBody>
          <a:bodyPr/>
          <a:lstStyle/>
          <a:p>
            <a:pPr eaLnBrk="1" hangingPunct="1">
              <a:defRPr/>
            </a:pPr>
            <a:r>
              <a:rPr lang="en-GB" sz="4000" dirty="0">
                <a:solidFill>
                  <a:srgbClr val="99CCFF"/>
                </a:solidFill>
                <a:latin typeface="Congenial SemiBold" panose="02000503040000020004" pitchFamily="2" charset="0"/>
              </a:rPr>
              <a:t>raam  </a:t>
            </a:r>
            <a:r>
              <a:rPr lang="en-GB" sz="4000" dirty="0" err="1">
                <a:solidFill>
                  <a:srgbClr val="99CCFF"/>
                </a:solidFill>
                <a:latin typeface="Congenial SemiBold" panose="02000503040000020004" pitchFamily="2" charset="0"/>
              </a:rPr>
              <a:t>raheem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puraan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ku’raan</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a-</a:t>
            </a:r>
            <a:r>
              <a:rPr lang="en-GB" sz="4000" dirty="0" err="1">
                <a:solidFill>
                  <a:srgbClr val="99CCFF"/>
                </a:solidFill>
                <a:latin typeface="Congenial SemiBold" panose="02000503040000020004" pitchFamily="2" charset="0"/>
              </a:rPr>
              <a:t>ney’k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kehai</a:t>
            </a:r>
            <a:r>
              <a:rPr lang="en-GB" sz="4000" dirty="0">
                <a:solidFill>
                  <a:srgbClr val="99CCFF"/>
                </a:solidFill>
                <a:latin typeface="Congenial SemiBold" panose="02000503040000020004" pitchFamily="2" charset="0"/>
              </a:rPr>
              <a:t>  ma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ey’k</a:t>
            </a:r>
            <a:r>
              <a:rPr lang="en-GB" sz="4000" dirty="0">
                <a:solidFill>
                  <a:srgbClr val="99CCFF"/>
                </a:solidFill>
                <a:latin typeface="Congenial SemiBold" panose="02000503040000020004" pitchFamily="2" charset="0"/>
              </a:rPr>
              <a:t>  na  </a:t>
            </a:r>
            <a:r>
              <a:rPr lang="en-GB" sz="4000" dirty="0" err="1">
                <a:solidFill>
                  <a:srgbClr val="99CCFF"/>
                </a:solidFill>
                <a:latin typeface="Congenial SemiBold" panose="02000503040000020004" pitchFamily="2" charset="0"/>
              </a:rPr>
              <a:t>maa’nayo</a:t>
            </a:r>
            <a:r>
              <a:rPr lang="en-GB" sz="4000" dirty="0">
                <a:solidFill>
                  <a:srgbClr val="99CCFF"/>
                </a:solidFill>
                <a:latin typeface="Congenial SemiBold" panose="02000503040000020004" pitchFamily="2" charset="0"/>
              </a:rPr>
              <a:t>.</a:t>
            </a:r>
          </a:p>
        </p:txBody>
      </p:sp>
      <p:sp>
        <p:nvSpPr>
          <p:cNvPr id="858115" name="Text Box 3"/>
          <p:cNvSpPr txBox="1">
            <a:spLocks noChangeArrowheads="1"/>
          </p:cNvSpPr>
          <p:nvPr/>
        </p:nvSpPr>
        <p:spPr bwMode="auto">
          <a:xfrm>
            <a:off x="111448" y="218753"/>
            <a:ext cx="9985052"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rwm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rhIm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purwn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kurwn</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Anyk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khYN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eyk</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mwnXo</a:t>
            </a:r>
            <a:r>
              <a:rPr lang="en-GB" sz="5400" dirty="0">
                <a:solidFill>
                  <a:srgbClr val="FFFF99"/>
                </a:solidFill>
                <a:latin typeface="GurbaniWebThick" panose="04040607000000020004" pitchFamily="82" charset="0"/>
              </a:rPr>
              <a:t> ]</a:t>
            </a:r>
          </a:p>
        </p:txBody>
      </p:sp>
      <p:sp>
        <p:nvSpPr>
          <p:cNvPr id="85811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I don’t follow the different beliefs of the </a:t>
            </a:r>
            <a:r>
              <a:rPr lang="en-GB" sz="3800" i="1" dirty="0">
                <a:solidFill>
                  <a:schemeClr val="bg1"/>
                </a:solidFill>
                <a:latin typeface="Congenial Black" panose="02000503040000020004" pitchFamily="2" charset="0"/>
              </a:rPr>
              <a:t>Puraans, Quran</a:t>
            </a:r>
            <a:r>
              <a:rPr lang="en-GB" sz="3800" dirty="0">
                <a:solidFill>
                  <a:schemeClr val="bg1"/>
                </a:solidFill>
                <a:latin typeface="Congenial Black" panose="02000503040000020004" pitchFamily="2" charset="0"/>
              </a:rPr>
              <a:t>, </a:t>
            </a:r>
            <a:r>
              <a:rPr lang="en-GB" sz="3800" i="1" dirty="0">
                <a:solidFill>
                  <a:schemeClr val="bg1"/>
                </a:solidFill>
                <a:latin typeface="Congenial Black" panose="02000503040000020004" pitchFamily="2" charset="0"/>
              </a:rPr>
              <a:t>Rama </a:t>
            </a:r>
            <a:r>
              <a:rPr lang="en-GB" sz="3800" dirty="0">
                <a:solidFill>
                  <a:schemeClr val="bg1"/>
                </a:solidFill>
                <a:latin typeface="Congenial Black" panose="02000503040000020004" pitchFamily="2" charset="0"/>
              </a:rPr>
              <a:t>or other prophets</a:t>
            </a:r>
            <a:r>
              <a:rPr lang="en-GB" sz="3800" i="1" dirty="0">
                <a:solidFill>
                  <a:schemeClr val="bg1"/>
                </a:solidFill>
                <a:latin typeface="Congenial Black" panose="02000503040000020004" pitchFamily="2" charset="0"/>
              </a:rPr>
              <a:t>.</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ChangeArrowheads="1"/>
          </p:cNvSpPr>
          <p:nvPr>
            <p:ph type="title"/>
          </p:nvPr>
        </p:nvSpPr>
        <p:spPr>
          <a:xfrm>
            <a:off x="0" y="4065240"/>
            <a:ext cx="10223500" cy="952500"/>
          </a:xfrm>
        </p:spPr>
        <p:txBody>
          <a:bodyPr/>
          <a:lstStyle/>
          <a:p>
            <a:pPr eaLnBrk="1" hangingPunct="1">
              <a:defRPr/>
            </a:pPr>
            <a:r>
              <a:rPr lang="en-GB" sz="4000" dirty="0" err="1">
                <a:solidFill>
                  <a:srgbClr val="99CCFF"/>
                </a:solidFill>
                <a:latin typeface="Congenial SemiBold" panose="02000503040000020004" pitchFamily="2" charset="0"/>
              </a:rPr>
              <a:t>simm’ri</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aas</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bey’</a:t>
            </a:r>
            <a:r>
              <a:rPr lang="en-GB" sz="4000" u="sng" dirty="0" err="1">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’ai</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spc="-200" dirty="0">
                <a:solidFill>
                  <a:srgbClr val="99CCFF"/>
                </a:solidFill>
                <a:latin typeface="Congenial SemiBold" panose="02000503040000020004" pitchFamily="2" charset="0"/>
              </a:rPr>
              <a:t>bahu  </a:t>
            </a:r>
            <a:r>
              <a:rPr lang="en-GB" sz="4000" u="sng" spc="-200" dirty="0" err="1">
                <a:solidFill>
                  <a:srgbClr val="99CCFF"/>
                </a:solidFill>
                <a:latin typeface="Congenial SemiBold" panose="02000503040000020004" pitchFamily="2" charset="0"/>
              </a:rPr>
              <a:t>bh</a:t>
            </a:r>
            <a:r>
              <a:rPr lang="en-GB" sz="4000" spc="-200" dirty="0" err="1">
                <a:solidFill>
                  <a:srgbClr val="99CCFF"/>
                </a:solidFill>
                <a:latin typeface="Congenial SemiBold" panose="02000503040000020004" pitchFamily="2" charset="0"/>
              </a:rPr>
              <a:t>ey’d</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kehai</a:t>
            </a:r>
            <a:r>
              <a:rPr lang="en-GB" sz="4000" spc="-200" dirty="0">
                <a:solidFill>
                  <a:srgbClr val="99CCFF"/>
                </a:solidFill>
                <a:latin typeface="Congenial SemiBold" panose="02000503040000020004" pitchFamily="2" charset="0"/>
              </a:rPr>
              <a:t>,  ham  </a:t>
            </a:r>
            <a:r>
              <a:rPr lang="en-GB" sz="4000" spc="-200" dirty="0" err="1">
                <a:solidFill>
                  <a:srgbClr val="99CCFF"/>
                </a:solidFill>
                <a:latin typeface="Congenial SemiBold" panose="02000503040000020004" pitchFamily="2" charset="0"/>
              </a:rPr>
              <a:t>ey’k</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naa</a:t>
            </a:r>
            <a:r>
              <a:rPr lang="en-GB" sz="4000" spc="-200" dirty="0">
                <a:solidFill>
                  <a:srgbClr val="99CCFF"/>
                </a:solidFill>
                <a:latin typeface="Congenial SemiBold" panose="02000503040000020004" pitchFamily="2" charset="0"/>
              </a:rPr>
              <a:t> </a:t>
            </a:r>
            <a:r>
              <a:rPr lang="en-GB" sz="4000" spc="-200" dirty="0" err="1">
                <a:solidFill>
                  <a:srgbClr val="99CCFF"/>
                </a:solidFill>
                <a:latin typeface="Congenial SemiBold" panose="02000503040000020004" pitchFamily="2" charset="0"/>
              </a:rPr>
              <a:t>jaa’nayo</a:t>
            </a:r>
            <a:r>
              <a:rPr lang="en-GB" sz="4000" spc="-200" dirty="0">
                <a:solidFill>
                  <a:srgbClr val="99CCFF"/>
                </a:solidFill>
                <a:latin typeface="Congenial SemiBold" panose="02000503040000020004" pitchFamily="2" charset="0"/>
              </a:rPr>
              <a:t>.</a:t>
            </a:r>
          </a:p>
        </p:txBody>
      </p:sp>
      <p:sp>
        <p:nvSpPr>
          <p:cNvPr id="860163" name="Text Box 3"/>
          <p:cNvSpPr txBox="1">
            <a:spLocks noChangeArrowheads="1"/>
          </p:cNvSpPr>
          <p:nvPr/>
        </p:nvSpPr>
        <p:spPr bwMode="auto">
          <a:xfrm>
            <a:off x="0" y="409228"/>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isMimRq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swsqR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sBY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bhu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Byd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khYN</a:t>
            </a:r>
            <a:r>
              <a:rPr lang="en-GB" sz="5400" dirty="0">
                <a:solidFill>
                  <a:srgbClr val="FFFF99"/>
                </a:solidFill>
                <a:latin typeface="GurbaniWebThick" panose="04040607000000020004" pitchFamily="82" charset="0"/>
              </a:rPr>
              <a:t>  hm </a:t>
            </a:r>
            <a:r>
              <a:rPr lang="en-GB" sz="5400" dirty="0" err="1">
                <a:solidFill>
                  <a:srgbClr val="FFFF99"/>
                </a:solidFill>
                <a:latin typeface="GurbaniWebThick" panose="04040607000000020004" pitchFamily="82" charset="0"/>
              </a:rPr>
              <a:t>eyk</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jwnXo</a:t>
            </a:r>
            <a:r>
              <a:rPr lang="en-GB" sz="5400" dirty="0">
                <a:solidFill>
                  <a:srgbClr val="FFFF99"/>
                </a:solidFill>
                <a:latin typeface="GurbaniWebThick" panose="04040607000000020004" pitchFamily="82" charset="0"/>
              </a:rPr>
              <a:t> ]</a:t>
            </a:r>
          </a:p>
        </p:txBody>
      </p:sp>
      <p:sp>
        <p:nvSpPr>
          <p:cNvPr id="860164"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I don’t accept any belief found in the books of the </a:t>
            </a:r>
            <a:r>
              <a:rPr lang="en-GB" sz="3800" i="1" dirty="0">
                <a:solidFill>
                  <a:schemeClr val="bg1"/>
                </a:solidFill>
                <a:latin typeface="Congenial Black" panose="02000503040000020004" pitchFamily="2" charset="0"/>
              </a:rPr>
              <a:t>Simritis, </a:t>
            </a:r>
            <a:r>
              <a:rPr lang="en-GB" sz="3800" i="1" dirty="0" err="1">
                <a:solidFill>
                  <a:schemeClr val="bg1"/>
                </a:solidFill>
                <a:latin typeface="Congenial Black" panose="02000503040000020004" pitchFamily="2" charset="0"/>
              </a:rPr>
              <a:t>Shastars</a:t>
            </a:r>
            <a:r>
              <a:rPr lang="en-GB" sz="3800" i="1" dirty="0">
                <a:solidFill>
                  <a:schemeClr val="bg1"/>
                </a:solidFill>
                <a:latin typeface="Congenial Black" panose="02000503040000020004" pitchFamily="2" charset="0"/>
              </a:rPr>
              <a:t> </a:t>
            </a:r>
            <a:r>
              <a:rPr lang="en-GB" sz="3800" dirty="0">
                <a:solidFill>
                  <a:schemeClr val="bg1"/>
                </a:solidFill>
                <a:latin typeface="Congenial Black" panose="02000503040000020004" pitchFamily="2" charset="0"/>
              </a:rPr>
              <a:t>or</a:t>
            </a:r>
            <a:r>
              <a:rPr lang="en-GB" sz="3800" i="1" dirty="0">
                <a:solidFill>
                  <a:schemeClr val="bg1"/>
                </a:solidFill>
                <a:latin typeface="Congenial Black" panose="02000503040000020004" pitchFamily="2" charset="0"/>
              </a:rPr>
              <a:t> Vedas</a:t>
            </a:r>
            <a:r>
              <a:rPr lang="en-GB" sz="3800" dirty="0">
                <a:solidFill>
                  <a:schemeClr val="bg1"/>
                </a:solidFill>
                <a:latin typeface="Congenial Black" panose="02000503040000020004" pitchFamily="2" charset="0"/>
              </a:rPr>
              <a:t>.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Rectangle 2"/>
          <p:cNvSpPr>
            <a:spLocks noGrp="1" noChangeArrowheads="1"/>
          </p:cNvSpPr>
          <p:nvPr>
            <p:ph type="title"/>
          </p:nvPr>
        </p:nvSpPr>
        <p:spPr>
          <a:xfrm>
            <a:off x="0" y="4065240"/>
            <a:ext cx="10160000" cy="952500"/>
          </a:xfrm>
        </p:spPr>
        <p:txBody>
          <a:bodyPr/>
          <a:lstStyle/>
          <a:p>
            <a:pPr eaLnBrk="1" hangingPunct="1">
              <a:defRPr/>
            </a:pPr>
            <a:r>
              <a:rPr lang="en-GB" sz="4000" dirty="0">
                <a:solidFill>
                  <a:srgbClr val="99CCFF"/>
                </a:solidFill>
                <a:latin typeface="Congenial SemiBold" panose="02000503040000020004" pitchFamily="2" charset="0"/>
              </a:rPr>
              <a:t>sree  </a:t>
            </a:r>
            <a:r>
              <a:rPr lang="en-GB" sz="4000" dirty="0" err="1">
                <a:solidFill>
                  <a:srgbClr val="99CCFF"/>
                </a:solidFill>
                <a:latin typeface="Congenial SemiBold" panose="02000503040000020004" pitchFamily="2" charset="0"/>
              </a:rPr>
              <a:t>as’paan</a:t>
            </a:r>
            <a:r>
              <a:rPr lang="en-GB" sz="4000" dirty="0">
                <a:solidFill>
                  <a:srgbClr val="99CCFF"/>
                </a:solidFill>
                <a:latin typeface="Congenial SemiBold" panose="02000503040000020004" pitchFamily="2" charset="0"/>
              </a:rPr>
              <a:t>,  kripaa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um’ree</a:t>
            </a:r>
            <a:r>
              <a:rPr lang="en-GB" sz="4000" dirty="0">
                <a:solidFill>
                  <a:srgbClr val="99CCFF"/>
                </a:solidFill>
                <a:latin typeface="Congenial SemiBold" panose="02000503040000020004" pitchFamily="2" charset="0"/>
              </a:rPr>
              <a:t>  kar,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mai</a:t>
            </a:r>
            <a:r>
              <a:rPr lang="en-GB" sz="4000" dirty="0">
                <a:solidFill>
                  <a:srgbClr val="99CCFF"/>
                </a:solidFill>
                <a:latin typeface="Congenial SemiBold" panose="02000503040000020004" pitchFamily="2" charset="0"/>
              </a:rPr>
              <a:t>  na  </a:t>
            </a:r>
            <a:r>
              <a:rPr lang="en-GB" sz="4000" dirty="0" err="1">
                <a:solidFill>
                  <a:srgbClr val="99CCFF"/>
                </a:solidFill>
                <a:latin typeface="Congenial SemiBold" panose="02000503040000020004" pitchFamily="2" charset="0"/>
              </a:rPr>
              <a:t>keh’yo</a:t>
            </a:r>
            <a:r>
              <a:rPr lang="en-GB" sz="4000" dirty="0">
                <a:solidFill>
                  <a:srgbClr val="99CCFF"/>
                </a:solidFill>
                <a:latin typeface="Congenial SemiBold" panose="02000503040000020004" pitchFamily="2" charset="0"/>
              </a:rPr>
              <a:t>,  sa</a:t>
            </a:r>
            <a:r>
              <a:rPr lang="en-GB" sz="4000" u="sng" dirty="0">
                <a:solidFill>
                  <a:srgbClr val="99CCFF"/>
                </a:solidFill>
                <a:latin typeface="Congenial SemiBold" panose="02000503040000020004" pitchFamily="2" charset="0"/>
              </a:rPr>
              <a:t>bh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aan’yo</a:t>
            </a:r>
            <a:r>
              <a:rPr lang="en-GB" sz="4000" dirty="0">
                <a:solidFill>
                  <a:srgbClr val="99CCFF"/>
                </a:solidFill>
                <a:latin typeface="Congenial SemiBold" panose="02000503040000020004" pitchFamily="2" charset="0"/>
              </a:rPr>
              <a:t>.</a:t>
            </a:r>
          </a:p>
        </p:txBody>
      </p:sp>
      <p:sp>
        <p:nvSpPr>
          <p:cNvPr id="862211" name="Text Box 3"/>
          <p:cNvSpPr txBox="1">
            <a:spLocks noChangeArrowheads="1"/>
          </p:cNvSpPr>
          <p:nvPr/>
        </p:nvSpPr>
        <p:spPr bwMode="auto">
          <a:xfrm>
            <a:off x="0" y="383094"/>
            <a:ext cx="10160000" cy="1754326"/>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sRI </a:t>
            </a:r>
            <a:r>
              <a:rPr lang="en-GB" sz="5400" dirty="0" err="1">
                <a:solidFill>
                  <a:srgbClr val="FFFF99"/>
                </a:solidFill>
                <a:latin typeface="GurbaniWebThick" panose="04040607000000020004" pitchFamily="82" charset="0"/>
              </a:rPr>
              <a:t>Aispwn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ik®pw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qumrI</a:t>
            </a:r>
            <a:r>
              <a:rPr lang="en-GB" sz="5400" dirty="0">
                <a:solidFill>
                  <a:srgbClr val="FFFF99"/>
                </a:solidFill>
                <a:latin typeface="GurbaniWebThick" panose="04040607000000020004" pitchFamily="82" charset="0"/>
              </a:rPr>
              <a:t> kir </a:t>
            </a:r>
          </a:p>
          <a:p>
            <a:pPr algn="ctr">
              <a:defRPr/>
            </a:pPr>
            <a:r>
              <a:rPr lang="en-GB" sz="5400" dirty="0">
                <a:solidFill>
                  <a:srgbClr val="FFFF99"/>
                </a:solidFill>
                <a:latin typeface="GurbaniWebThick" panose="04040607000000020004" pitchFamily="82" charset="0"/>
              </a:rPr>
              <a:t>mY n khXo  sB qoih bKwnXo ]863]</a:t>
            </a:r>
          </a:p>
        </p:txBody>
      </p:sp>
      <p:sp>
        <p:nvSpPr>
          <p:cNvPr id="862212" name="Text Box 4"/>
          <p:cNvSpPr txBox="1">
            <a:spLocks noChangeArrowheads="1"/>
          </p:cNvSpPr>
          <p:nvPr/>
        </p:nvSpPr>
        <p:spPr bwMode="auto">
          <a:xfrm>
            <a:off x="0" y="2315696"/>
            <a:ext cx="10087992"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latin typeface="Congenial Black" panose="02000503040000020004" pitchFamily="2" charset="0"/>
              </a:rPr>
              <a:t>Vaheguru! O Sword of Justice! Everything said is with Your blessings alone. </a:t>
            </a:r>
            <a:r>
              <a:rPr lang="en-GB" sz="3800" dirty="0">
                <a:solidFill>
                  <a:schemeClr val="bg1"/>
                </a:solidFill>
                <a:latin typeface="Congenial Black" panose="02000503040000020004" pitchFamily="2" charset="0"/>
                <a:ea typeface="DejaVu Sans"/>
              </a:rPr>
              <a:t>||863||</a:t>
            </a:r>
            <a:endParaRPr lang="en-GB" sz="3800" dirty="0">
              <a:solidFill>
                <a:schemeClr val="bg1"/>
              </a:solidFill>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3500" y="4225652"/>
            <a:ext cx="10223500" cy="952500"/>
          </a:xfrm>
        </p:spPr>
        <p:txBody>
          <a:bodyPr/>
          <a:lstStyle/>
          <a:p>
            <a:pPr eaLnBrk="1" hangingPunct="1">
              <a:defRPr/>
            </a:pP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oh’raa</a:t>
            </a:r>
            <a:r>
              <a:rPr lang="en-GB" sz="4000" dirty="0">
                <a:solidFill>
                  <a:srgbClr val="99CCFF"/>
                </a:solidFill>
                <a:latin typeface="Congenial SemiBold" panose="02000503040000020004" pitchFamily="2" charset="0"/>
              </a:rPr>
              <a:t>.</a:t>
            </a:r>
          </a:p>
        </p:txBody>
      </p:sp>
      <p:sp>
        <p:nvSpPr>
          <p:cNvPr id="864259" name="Text Box 3"/>
          <p:cNvSpPr txBox="1">
            <a:spLocks noChangeArrowheads="1"/>
          </p:cNvSpPr>
          <p:nvPr/>
        </p:nvSpPr>
        <p:spPr bwMode="auto">
          <a:xfrm>
            <a:off x="1375834" y="582208"/>
            <a:ext cx="7514167" cy="923330"/>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dohrw ]</a:t>
            </a:r>
          </a:p>
        </p:txBody>
      </p:sp>
      <p:sp>
        <p:nvSpPr>
          <p:cNvPr id="864260" name="Text Box 4"/>
          <p:cNvSpPr txBox="1">
            <a:spLocks noChangeArrowheads="1"/>
          </p:cNvSpPr>
          <p:nvPr/>
        </p:nvSpPr>
        <p:spPr bwMode="auto">
          <a:xfrm>
            <a:off x="1270001" y="2108384"/>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Two-lined poetic verse.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6" name="Rectangle 2"/>
          <p:cNvSpPr>
            <a:spLocks noGrp="1" noChangeArrowheads="1"/>
          </p:cNvSpPr>
          <p:nvPr>
            <p:ph type="title"/>
          </p:nvPr>
        </p:nvSpPr>
        <p:spPr>
          <a:xfrm>
            <a:off x="0" y="3921224"/>
            <a:ext cx="10223500" cy="952500"/>
          </a:xfrm>
        </p:spPr>
        <p:txBody>
          <a:bodyPr/>
          <a:lstStyle/>
          <a:p>
            <a:pPr eaLnBrk="1" hangingPunct="1">
              <a:defRPr/>
            </a:pPr>
            <a:r>
              <a:rPr lang="en-GB" sz="4000" dirty="0">
                <a:solidFill>
                  <a:srgbClr val="99CCFF"/>
                </a:solidFill>
                <a:latin typeface="Congenial SemiBold" panose="02000503040000020004" pitchFamily="2" charset="0"/>
              </a:rPr>
              <a:t>sagal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u'aar</a:t>
            </a:r>
            <a:r>
              <a:rPr lang="en-GB" sz="4000" dirty="0">
                <a:solidFill>
                  <a:srgbClr val="99CCFF"/>
                </a:solidFill>
                <a:latin typeface="Congenial SemiBold" panose="02000503040000020004" pitchFamily="2" charset="0"/>
              </a:rPr>
              <a:t>  kau,  </a:t>
            </a:r>
            <a:r>
              <a:rPr lang="en-GB" sz="4000" u="sng" dirty="0">
                <a:solidFill>
                  <a:srgbClr val="99CCFF"/>
                </a:solidFill>
                <a:latin typeface="Congenial SemiBold" panose="02000503040000020004" pitchFamily="2" charset="0"/>
              </a:rPr>
              <a:t>chh</a:t>
            </a:r>
            <a:r>
              <a:rPr lang="en-GB" sz="4000" dirty="0">
                <a:solidFill>
                  <a:srgbClr val="99CCFF"/>
                </a:solidFill>
                <a:latin typeface="Congenial SemiBold" panose="02000503040000020004" pitchFamily="2" charset="0"/>
              </a:rPr>
              <a:t>aad  kai,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geh'yoh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u'haaro</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u’aar</a:t>
            </a:r>
            <a:r>
              <a:rPr lang="en-GB" sz="4000" dirty="0">
                <a:solidFill>
                  <a:srgbClr val="99CCFF"/>
                </a:solidFill>
                <a:latin typeface="Congenial SemiBold" panose="02000503040000020004" pitchFamily="2" charset="0"/>
              </a:rPr>
              <a:t>.</a:t>
            </a:r>
          </a:p>
        </p:txBody>
      </p:sp>
      <p:sp>
        <p:nvSpPr>
          <p:cNvPr id="866307" name="Text Box 3"/>
          <p:cNvSpPr txBox="1">
            <a:spLocks noChangeArrowheads="1"/>
          </p:cNvSpPr>
          <p:nvPr/>
        </p:nvSpPr>
        <p:spPr bwMode="auto">
          <a:xfrm>
            <a:off x="1375834" y="414844"/>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sgl duAwr kau  Cwif kY </a:t>
            </a:r>
          </a:p>
          <a:p>
            <a:pPr algn="ctr">
              <a:defRPr/>
            </a:pPr>
            <a:r>
              <a:rPr lang="en-GB" sz="5400" dirty="0" err="1">
                <a:solidFill>
                  <a:srgbClr val="FFFF99"/>
                </a:solidFill>
                <a:latin typeface="GurbaniWebThick" panose="04040607000000020004" pitchFamily="82" charset="0"/>
              </a:rPr>
              <a:t>gihE</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quhwro</a:t>
            </a:r>
            <a:r>
              <a:rPr lang="en-GB" sz="5400" dirty="0">
                <a:solidFill>
                  <a:srgbClr val="FFFF99"/>
                </a:solidFill>
                <a:latin typeface="GurbaniWebThick" panose="04040607000000020004" pitchFamily="82" charset="0"/>
              </a:rPr>
              <a:t> duAwr ]</a:t>
            </a:r>
          </a:p>
        </p:txBody>
      </p:sp>
      <p:sp>
        <p:nvSpPr>
          <p:cNvPr id="866308" name="Text Box 4"/>
          <p:cNvSpPr txBox="1">
            <a:spLocks noChangeArrowheads="1"/>
          </p:cNvSpPr>
          <p:nvPr/>
        </p:nvSpPr>
        <p:spPr bwMode="auto">
          <a:xfrm>
            <a:off x="0" y="217168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Having given up going to other doors for help, I chosen to come to Your door.</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a:xfrm>
            <a:off x="63500" y="4081636"/>
            <a:ext cx="10223500" cy="952500"/>
          </a:xfrm>
        </p:spPr>
        <p:txBody>
          <a:bodyPr/>
          <a:lstStyle/>
          <a:p>
            <a:pPr eaLnBrk="1" hangingPunct="1">
              <a:defRPr/>
            </a:pPr>
            <a:r>
              <a:rPr lang="en-GB" sz="4000" dirty="0" err="1">
                <a:solidFill>
                  <a:srgbClr val="99CCFF"/>
                </a:solidFill>
                <a:latin typeface="Congenial SemiBold" panose="02000503040000020004" pitchFamily="2" charset="0"/>
              </a:rPr>
              <a:t>baa</a:t>
            </a:r>
            <a:r>
              <a:rPr lang="en-GB" sz="4000" baseline="30000" dirty="0" err="1">
                <a:solidFill>
                  <a:srgbClr val="99CCFF"/>
                </a:solidFill>
                <a:latin typeface="Congenial SemiBold" panose="02000503040000020004" pitchFamily="2" charset="0"/>
              </a:rPr>
              <a:t>n</a:t>
            </a:r>
            <a:r>
              <a:rPr lang="en-GB" sz="4000" dirty="0" err="1">
                <a:solidFill>
                  <a:srgbClr val="99CCFF"/>
                </a:solidFill>
                <a:latin typeface="Congenial SemiBold" panose="02000503040000020004" pitchFamily="2" charset="0"/>
              </a:rPr>
              <a:t>’eh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geh’hey</a:t>
            </a:r>
            <a:r>
              <a:rPr lang="en-GB" sz="4000" dirty="0">
                <a:solidFill>
                  <a:srgbClr val="99CCFF"/>
                </a:solidFill>
                <a:latin typeface="Congenial SemiBold" panose="02000503040000020004" pitchFamily="2" charset="0"/>
              </a:rPr>
              <a:t>  kee,  </a:t>
            </a:r>
            <a:r>
              <a:rPr lang="en-GB" sz="4000" dirty="0" err="1">
                <a:solidFill>
                  <a:srgbClr val="99CCFF"/>
                </a:solidFill>
                <a:latin typeface="Congenial SemiBold" panose="02000503040000020004" pitchFamily="2" charset="0"/>
              </a:rPr>
              <a:t>laaj</a:t>
            </a:r>
            <a:r>
              <a:rPr lang="en-GB" sz="4000" dirty="0">
                <a:solidFill>
                  <a:srgbClr val="99CCFF"/>
                </a:solidFill>
                <a:latin typeface="Congenial SemiBold" panose="02000503040000020004" pitchFamily="2" charset="0"/>
              </a:rPr>
              <a:t>  ass,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gobin</a:t>
            </a:r>
            <a:r>
              <a:rPr lang="en-GB" sz="4000" u="sng" dirty="0" err="1">
                <a:solidFill>
                  <a:srgbClr val="99CCFF"/>
                </a:solidFill>
                <a:latin typeface="Congenial SemiBold" panose="02000503040000020004" pitchFamily="2" charset="0"/>
              </a:rPr>
              <a:t>d</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aas</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u’haar</a:t>
            </a:r>
            <a:r>
              <a:rPr lang="en-GB" sz="4000" dirty="0">
                <a:solidFill>
                  <a:srgbClr val="99CCFF"/>
                </a:solidFill>
                <a:latin typeface="Congenial SemiBold" panose="02000503040000020004" pitchFamily="2" charset="0"/>
              </a:rPr>
              <a:t>.</a:t>
            </a:r>
          </a:p>
        </p:txBody>
      </p:sp>
      <p:sp>
        <p:nvSpPr>
          <p:cNvPr id="868355"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bWih</a:t>
            </a:r>
            <a:r>
              <a:rPr lang="en-GB" sz="5400" dirty="0">
                <a:solidFill>
                  <a:srgbClr val="FFFF99"/>
                </a:solidFill>
                <a:latin typeface="GurbaniWebThick" panose="04040607000000020004" pitchFamily="82" charset="0"/>
              </a:rPr>
              <a:t> ghy kI  </a:t>
            </a:r>
            <a:r>
              <a:rPr lang="en-GB" sz="5400" dirty="0" err="1">
                <a:solidFill>
                  <a:srgbClr val="FFFF99"/>
                </a:solidFill>
                <a:latin typeface="GurbaniWebThick" panose="04040607000000020004" pitchFamily="82" charset="0"/>
              </a:rPr>
              <a:t>lwj</a:t>
            </a:r>
            <a:r>
              <a:rPr lang="en-GB" sz="5400" dirty="0">
                <a:solidFill>
                  <a:srgbClr val="FFFF99"/>
                </a:solidFill>
                <a:latin typeface="GurbaniWebThick" panose="04040607000000020004" pitchFamily="82" charset="0"/>
              </a:rPr>
              <a:t> As </a:t>
            </a:r>
          </a:p>
          <a:p>
            <a:pPr algn="ctr">
              <a:defRPr/>
            </a:pPr>
            <a:r>
              <a:rPr lang="en-GB" sz="5400" dirty="0">
                <a:solidFill>
                  <a:srgbClr val="FFFF99"/>
                </a:solidFill>
                <a:latin typeface="GurbaniWebThick" panose="04040607000000020004" pitchFamily="82" charset="0"/>
              </a:rPr>
              <a:t>goibMd  dws </a:t>
            </a:r>
            <a:r>
              <a:rPr lang="en-GB" sz="5400" dirty="0" err="1">
                <a:solidFill>
                  <a:srgbClr val="FFFF99"/>
                </a:solidFill>
                <a:latin typeface="GurbaniWebThick" panose="04040607000000020004" pitchFamily="82" charset="0"/>
              </a:rPr>
              <a:t>quhwr</a:t>
            </a:r>
            <a:r>
              <a:rPr lang="en-GB" sz="5400" dirty="0">
                <a:solidFill>
                  <a:srgbClr val="FFFF99"/>
                </a:solidFill>
                <a:latin typeface="GurbaniWebThick" panose="04040607000000020004" pitchFamily="82" charset="0"/>
              </a:rPr>
              <a:t> ]864]</a:t>
            </a:r>
          </a:p>
        </p:txBody>
      </p:sp>
      <p:sp>
        <p:nvSpPr>
          <p:cNvPr id="868356" name="Text Box 4"/>
          <p:cNvSpPr txBox="1">
            <a:spLocks noChangeArrowheads="1"/>
          </p:cNvSpPr>
          <p:nvPr/>
        </p:nvSpPr>
        <p:spPr bwMode="auto">
          <a:xfrm>
            <a:off x="1"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O Vaheguru! Please hold my arm &amp; protect me for I am Your humble servant.  </a:t>
            </a:r>
            <a:r>
              <a:rPr lang="en-GB" sz="3800" dirty="0">
                <a:solidFill>
                  <a:schemeClr val="bg1"/>
                </a:solidFill>
                <a:effectLst>
                  <a:outerShdw blurRad="38100" dist="38100" dir="2700000" algn="tl">
                    <a:srgbClr val="000000">
                      <a:alpha val="43137"/>
                    </a:srgbClr>
                  </a:outerShdw>
                </a:effectLst>
                <a:latin typeface="Congenial Black" panose="02000503040000020004" pitchFamily="2" charset="0"/>
                <a:ea typeface="DejaVu Sans"/>
              </a:rPr>
              <a:t>||864||</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7FD1CF-D815-45E6-8955-0542EB1332AA}"/>
              </a:ext>
            </a:extLst>
          </p:cNvPr>
          <p:cNvPicPr>
            <a:picLocks noChangeAspect="1"/>
          </p:cNvPicPr>
          <p:nvPr/>
        </p:nvPicPr>
        <p:blipFill rotWithShape="1">
          <a:blip r:embed="rId3">
            <a:extLst>
              <a:ext uri="{28A0092B-C50C-407E-A947-70E740481C1C}">
                <a14:useLocalDpi xmlns:a14="http://schemas.microsoft.com/office/drawing/2010/main" val="0"/>
              </a:ext>
            </a:extLst>
          </a:blip>
          <a:srcRect l="1019" t="11211" r="811" b="40640"/>
          <a:stretch/>
        </p:blipFill>
        <p:spPr>
          <a:xfrm>
            <a:off x="-1" y="-22820"/>
            <a:ext cx="10146031" cy="2016224"/>
          </a:xfrm>
          <a:prstGeom prst="rect">
            <a:avLst/>
          </a:prstGeom>
        </p:spPr>
      </p:pic>
      <p:sp>
        <p:nvSpPr>
          <p:cNvPr id="995" name="CustomShape 3">
            <a:extLst>
              <a:ext uri="{FF2B5EF4-FFF2-40B4-BE49-F238E27FC236}">
                <a16:creationId xmlns:a16="http://schemas.microsoft.com/office/drawing/2014/main" id="{68CCD6D9-6869-4536-9279-4E2EC6A3AFED}"/>
              </a:ext>
            </a:extLst>
          </p:cNvPr>
          <p:cNvSpPr/>
          <p:nvPr/>
        </p:nvSpPr>
        <p:spPr>
          <a:xfrm>
            <a:off x="0" y="2040715"/>
            <a:ext cx="10160000" cy="1248833"/>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defRPr/>
            </a:pPr>
            <a:r>
              <a:rPr lang="en-US" sz="2000" dirty="0">
                <a:latin typeface="Congenial Black" panose="02000503040000020004" pitchFamily="2" charset="0"/>
                <a:ea typeface="Verdana" panose="020B0604030504040204" pitchFamily="34" charset="0"/>
              </a:rPr>
              <a:t>There’s One Ultimate Power who is the Truth &amp; the Giver of Wisdom &amp; Blessings:</a:t>
            </a:r>
            <a:r>
              <a:rPr lang="en-US" sz="2000" dirty="0">
                <a:solidFill>
                  <a:schemeClr val="bg1"/>
                </a:solidFill>
                <a:effectLst>
                  <a:outerShdw blurRad="38100" dist="38100" dir="2700000" algn="tl">
                    <a:srgbClr val="000000"/>
                  </a:outerShdw>
                </a:effectLst>
                <a:latin typeface="Congenial Black" panose="02000503040000020004" pitchFamily="2" charset="0"/>
                <a:ea typeface="DejaVu Sans"/>
              </a:rPr>
              <a:t> </a:t>
            </a:r>
            <a:br>
              <a:rPr lang="en-US" sz="2000" dirty="0">
                <a:solidFill>
                  <a:schemeClr val="bg1"/>
                </a:solidFill>
                <a:effectLst>
                  <a:outerShdw blurRad="38100" dist="38100" dir="2700000" algn="tl">
                    <a:srgbClr val="000000"/>
                  </a:outerShdw>
                </a:effectLst>
                <a:latin typeface="Congenial Black" panose="02000503040000020004" pitchFamily="2" charset="0"/>
                <a:ea typeface="DejaVu Sans"/>
              </a:rPr>
            </a:br>
            <a:r>
              <a:rPr lang="en-US" sz="700" dirty="0">
                <a:solidFill>
                  <a:schemeClr val="bg1"/>
                </a:solidFill>
                <a:effectLst>
                  <a:outerShdw blurRad="38100" dist="38100" dir="2700000" algn="tl">
                    <a:srgbClr val="000000"/>
                  </a:outerShdw>
                </a:effectLst>
                <a:latin typeface="Congenial Black" panose="02000503040000020004" pitchFamily="2" charset="0"/>
                <a:ea typeface="DejaVu Sans"/>
              </a:rPr>
              <a:t> </a:t>
            </a:r>
          </a:p>
          <a:p>
            <a:pPr algn="ctr">
              <a:defRPr/>
            </a:pPr>
            <a:endParaRPr lang="en-US" sz="400" dirty="0">
              <a:solidFill>
                <a:schemeClr val="bg1"/>
              </a:solidFill>
              <a:effectLst>
                <a:outerShdw blurRad="38100" dist="38100" dir="2700000" algn="tl">
                  <a:srgbClr val="000000"/>
                </a:outerShdw>
              </a:effectLst>
              <a:latin typeface="Congenial Black" panose="02000503040000020004" pitchFamily="2" charset="0"/>
              <a:ea typeface="DejaVu Sans"/>
            </a:endParaRPr>
          </a:p>
          <a:p>
            <a:pPr algn="ctr">
              <a:defRPr/>
            </a:pPr>
            <a:r>
              <a:rPr lang="en-GB" sz="3600" dirty="0">
                <a:solidFill>
                  <a:schemeClr val="bg1"/>
                </a:solidFill>
                <a:effectLst>
                  <a:outerShdw blurRad="38100" dist="38100" dir="2700000" algn="tl">
                    <a:srgbClr val="000000"/>
                  </a:outerShdw>
                </a:effectLst>
                <a:latin typeface="Congenial Black" panose="02000503040000020004" pitchFamily="2" charset="0"/>
                <a:ea typeface="DejaVu Sans"/>
              </a:rPr>
              <a:t>Written in </a:t>
            </a:r>
            <a:r>
              <a:rPr lang="en-GB" sz="3600" i="1" dirty="0">
                <a:solidFill>
                  <a:schemeClr val="bg1"/>
                </a:solidFill>
                <a:effectLst>
                  <a:outerShdw blurRad="38100" dist="38100" dir="2700000" algn="tl">
                    <a:srgbClr val="000000"/>
                  </a:outerShdw>
                </a:effectLst>
                <a:latin typeface="Congenial Black" panose="02000503040000020004" pitchFamily="2" charset="0"/>
                <a:ea typeface="DejaVu Sans"/>
              </a:rPr>
              <a:t>Raamkalee </a:t>
            </a:r>
            <a:r>
              <a:rPr lang="en-GB" sz="3600" dirty="0">
                <a:solidFill>
                  <a:schemeClr val="bg1"/>
                </a:solidFill>
                <a:effectLst>
                  <a:outerShdw blurRad="38100" dist="38100" dir="2700000" algn="tl">
                    <a:srgbClr val="000000"/>
                  </a:outerShdw>
                </a:effectLst>
                <a:latin typeface="Congenial Black" panose="02000503040000020004" pitchFamily="2" charset="0"/>
                <a:ea typeface="DejaVu Sans"/>
              </a:rPr>
              <a:t>(emotion of being corrected by a teacher) by the Third Guru: </a:t>
            </a:r>
          </a:p>
          <a:p>
            <a:pPr algn="ctr">
              <a:defRPr/>
            </a:pPr>
            <a:r>
              <a:rPr lang="en-GB" sz="3600" b="1" i="1" dirty="0">
                <a:solidFill>
                  <a:schemeClr val="bg1"/>
                </a:solidFill>
                <a:effectLst>
                  <a:outerShdw blurRad="38100" dist="38100" dir="2700000" algn="tl">
                    <a:srgbClr val="000000"/>
                  </a:outerShdw>
                </a:effectLst>
                <a:latin typeface="Congenial Black" panose="02000503040000020004" pitchFamily="2" charset="0"/>
                <a:ea typeface="DejaVu Sans"/>
              </a:rPr>
              <a:t>Anand </a:t>
            </a:r>
            <a:r>
              <a:rPr lang="en-GB" sz="3600" b="1" dirty="0">
                <a:solidFill>
                  <a:schemeClr val="bg1"/>
                </a:solidFill>
                <a:effectLst>
                  <a:outerShdw blurRad="38100" dist="38100" dir="2700000" algn="tl">
                    <a:srgbClr val="000000"/>
                  </a:outerShdw>
                </a:effectLst>
                <a:latin typeface="Congenial Black" panose="02000503040000020004" pitchFamily="2" charset="0"/>
                <a:ea typeface="DejaVu Sans"/>
              </a:rPr>
              <a:t>~ The Song Of Bliss</a:t>
            </a:r>
            <a:endParaRPr lang="en-GB" sz="3600" b="1" dirty="0">
              <a:solidFill>
                <a:schemeClr val="bg1"/>
              </a:solidFill>
              <a:effectLst>
                <a:outerShdw blurRad="38100" dist="38100" dir="2700000" algn="tl">
                  <a:srgbClr val="000000"/>
                </a:outerShdw>
              </a:effectLst>
            </a:endParaRPr>
          </a:p>
          <a:p>
            <a:pPr algn="ctr">
              <a:defRPr/>
            </a:pPr>
            <a:endParaRPr sz="3600" dirty="0">
              <a:solidFill>
                <a:schemeClr val="bg1"/>
              </a:solidFill>
              <a:effectLst>
                <a:outerShdw blurRad="38100" dist="38100" dir="2700000" algn="tl">
                  <a:srgbClr val="000000"/>
                </a:outerShdw>
              </a:effectLst>
            </a:endParaRPr>
          </a:p>
        </p:txBody>
      </p:sp>
      <p:sp>
        <p:nvSpPr>
          <p:cNvPr id="135174" name="Transliteration">
            <a:extLst>
              <a:ext uri="{FF2B5EF4-FFF2-40B4-BE49-F238E27FC236}">
                <a16:creationId xmlns:a16="http://schemas.microsoft.com/office/drawing/2014/main" id="{23DE1B0E-5F56-49C0-BCFC-A1B28E4CC7AE}"/>
              </a:ext>
            </a:extLst>
          </p:cNvPr>
          <p:cNvSpPr>
            <a:spLocks noChangeArrowheads="1"/>
          </p:cNvSpPr>
          <p:nvPr/>
        </p:nvSpPr>
        <p:spPr bwMode="auto">
          <a:xfrm>
            <a:off x="0" y="4198357"/>
            <a:ext cx="10160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4000" dirty="0">
                <a:solidFill>
                  <a:srgbClr val="99CCFF"/>
                </a:solidFill>
                <a:latin typeface="Congenial SemiBold" panose="02000503040000020004" pitchFamily="2" charset="0"/>
              </a:rPr>
              <a:t>ikk  </a:t>
            </a:r>
            <a:r>
              <a:rPr lang="en-GB" altLang="en-US" sz="4000" dirty="0" err="1">
                <a:solidFill>
                  <a:srgbClr val="99CCFF"/>
                </a:solidFill>
                <a:latin typeface="Congenial SemiBold" panose="02000503040000020004" pitchFamily="2" charset="0"/>
              </a:rPr>
              <a:t>o’ann</a:t>
            </a:r>
            <a:r>
              <a:rPr lang="en-GB" altLang="en-US" sz="4000" dirty="0">
                <a:solidFill>
                  <a:srgbClr val="99CCFF"/>
                </a:solidFill>
                <a:latin typeface="Congenial SemiBold" panose="02000503040000020004" pitchFamily="2" charset="0"/>
              </a:rPr>
              <a:t>-kaar  sat,  </a:t>
            </a:r>
            <a:r>
              <a:rPr lang="en-GB" altLang="en-US" sz="4000" dirty="0" err="1">
                <a:solidFill>
                  <a:srgbClr val="99CCFF"/>
                </a:solidFill>
                <a:latin typeface="Congenial SemiBold" panose="02000503040000020004" pitchFamily="2" charset="0"/>
              </a:rPr>
              <a:t>gur’prasaad</a:t>
            </a:r>
            <a:r>
              <a:rPr lang="en-GB" altLang="en-US" sz="4000" dirty="0">
                <a:solidFill>
                  <a:srgbClr val="99CCFF"/>
                </a:solidFill>
                <a:latin typeface="Congenial SemiBold" panose="02000503040000020004" pitchFamily="2" charset="0"/>
              </a:rPr>
              <a:t>.</a:t>
            </a:r>
          </a:p>
          <a:p>
            <a:pPr algn="ctr" eaLnBrk="1" hangingPunct="1">
              <a:spcBef>
                <a:spcPct val="0"/>
              </a:spcBef>
              <a:buFontTx/>
              <a:buNone/>
            </a:pPr>
            <a:r>
              <a:rPr lang="en-GB" altLang="en-US" sz="4000" spc="-150" dirty="0">
                <a:solidFill>
                  <a:srgbClr val="99CCFF"/>
                </a:solidFill>
                <a:latin typeface="Congenial SemiBold" panose="02000503040000020004" pitchFamily="2" charset="0"/>
              </a:rPr>
              <a:t>raag  </a:t>
            </a:r>
            <a:r>
              <a:rPr lang="en-GB" altLang="en-US" sz="4000" spc="-150" dirty="0" err="1">
                <a:solidFill>
                  <a:srgbClr val="99CCFF"/>
                </a:solidFill>
                <a:latin typeface="Congenial SemiBold" panose="02000503040000020004" pitchFamily="2" charset="0"/>
              </a:rPr>
              <a:t>raam’kalee</a:t>
            </a:r>
            <a:r>
              <a:rPr lang="en-GB" altLang="en-US" sz="4000" spc="-150" dirty="0">
                <a:solidFill>
                  <a:srgbClr val="99CCFF"/>
                </a:solidFill>
                <a:latin typeface="Congenial SemiBold" panose="02000503040000020004" pitchFamily="2" charset="0"/>
              </a:rPr>
              <a:t>,  mahalla  </a:t>
            </a:r>
            <a:r>
              <a:rPr lang="en-GB" altLang="en-US" sz="4000" spc="-150" dirty="0" err="1">
                <a:solidFill>
                  <a:srgbClr val="99CCFF"/>
                </a:solidFill>
                <a:latin typeface="Congenial SemiBold" panose="02000503040000020004" pitchFamily="2" charset="0"/>
              </a:rPr>
              <a:t>tee’jaa</a:t>
            </a:r>
            <a:r>
              <a:rPr lang="en-GB" altLang="en-US" sz="4000" spc="-150" dirty="0">
                <a:solidFill>
                  <a:srgbClr val="99CCFF"/>
                </a:solidFill>
                <a:latin typeface="Congenial SemiBold" panose="02000503040000020004" pitchFamily="2" charset="0"/>
              </a:rPr>
              <a:t>,  </a:t>
            </a:r>
            <a:r>
              <a:rPr lang="en-GB" altLang="en-US" sz="4000" spc="-150" dirty="0" err="1">
                <a:solidFill>
                  <a:srgbClr val="99CCFF"/>
                </a:solidFill>
                <a:latin typeface="Congenial SemiBold" panose="02000503040000020004" pitchFamily="2" charset="0"/>
              </a:rPr>
              <a:t>a’nand</a:t>
            </a:r>
            <a:r>
              <a:rPr lang="en-GB" altLang="en-US" sz="4000" spc="-150" dirty="0">
                <a:solidFill>
                  <a:srgbClr val="99CCFF"/>
                </a:solidFill>
                <a:latin typeface="Congenial SemiBold" panose="02000503040000020004" pitchFamily="2" charset="0"/>
              </a:rPr>
              <a:t>.</a:t>
            </a:r>
          </a:p>
        </p:txBody>
      </p:sp>
      <p:pic>
        <p:nvPicPr>
          <p:cNvPr id="2" name="Picture 1">
            <a:extLst>
              <a:ext uri="{FF2B5EF4-FFF2-40B4-BE49-F238E27FC236}">
                <a16:creationId xmlns:a16="http://schemas.microsoft.com/office/drawing/2014/main" id="{982B39B8-684D-B37A-3861-606AB0B00E4A}"/>
              </a:ext>
            </a:extLst>
          </p:cNvPr>
          <p:cNvPicPr>
            <a:picLocks noChangeAspect="1"/>
          </p:cNvPicPr>
          <p:nvPr/>
        </p:nvPicPr>
        <p:blipFill rotWithShape="1">
          <a:blip r:embed="rId4">
            <a:alphaModFix amt="5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2855" t="33021" r="47678" b="54941"/>
          <a:stretch/>
        </p:blipFill>
        <p:spPr>
          <a:xfrm>
            <a:off x="183457" y="913283"/>
            <a:ext cx="5112568" cy="504057"/>
          </a:xfrm>
          <a:prstGeom prst="rect">
            <a:avLst/>
          </a:prstGeom>
        </p:spPr>
      </p:pic>
      <p:pic>
        <p:nvPicPr>
          <p:cNvPr id="3" name="Picture 2">
            <a:extLst>
              <a:ext uri="{FF2B5EF4-FFF2-40B4-BE49-F238E27FC236}">
                <a16:creationId xmlns:a16="http://schemas.microsoft.com/office/drawing/2014/main" id="{3E0D5BE5-7D7B-E9E7-1396-35E87CCFDDBC}"/>
              </a:ext>
            </a:extLst>
          </p:cNvPr>
          <p:cNvPicPr>
            <a:picLocks noChangeAspect="1"/>
          </p:cNvPicPr>
          <p:nvPr/>
        </p:nvPicPr>
        <p:blipFill rotWithShape="1">
          <a:blip r:embed="rId4">
            <a:alphaModFix amt="50000"/>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49721" t="45603" r="3148" b="42359"/>
          <a:stretch/>
        </p:blipFill>
        <p:spPr>
          <a:xfrm>
            <a:off x="5033461" y="1464651"/>
            <a:ext cx="4871075" cy="504057"/>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CustomShape 1"/>
          <p:cNvSpPr/>
          <p:nvPr/>
        </p:nvSpPr>
        <p:spPr>
          <a:xfrm>
            <a:off x="635080" y="4089292"/>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a’nan</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eyaa,  </a:t>
            </a:r>
            <a:r>
              <a:rPr lang="en-GB" sz="4000" dirty="0" err="1">
                <a:solidFill>
                  <a:srgbClr val="99CCFF"/>
                </a:solidFill>
                <a:latin typeface="Congenial SemiBold" panose="02000503040000020004" pitchFamily="2" charset="0"/>
                <a:ea typeface="DejaVu Sans"/>
              </a:rPr>
              <a:t>mey’ree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maa’e</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’guroo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paa’yaa</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00"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Anµdu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BieAw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myrI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mwey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siqgurU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pwieAw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01"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Dear intelligence! Finding the True Guru, I have found true happiness.</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18546327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’gur</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  </a:t>
            </a:r>
            <a:r>
              <a:rPr lang="en-GB" sz="4000" dirty="0" err="1">
                <a:solidFill>
                  <a:srgbClr val="99CCFF"/>
                </a:solidFill>
                <a:latin typeface="Congenial SemiBold" panose="02000503040000020004" pitchFamily="2" charset="0"/>
                <a:ea typeface="DejaVu Sans"/>
              </a:rPr>
              <a:t>paa’yaa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sehaj</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sey’</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man  </a:t>
            </a:r>
            <a:r>
              <a:rPr lang="en-GB" sz="4000" dirty="0" err="1">
                <a:solidFill>
                  <a:srgbClr val="99CCFF"/>
                </a:solidFill>
                <a:latin typeface="Congenial SemiBold" panose="02000503040000020004" pitchFamily="2" charset="0"/>
                <a:ea typeface="DejaVu Sans"/>
              </a:rPr>
              <a:t>vajee’yaa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vaa’</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aaee’yaa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0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siqguru q pwieAw shj syqI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min </a:t>
            </a:r>
            <a:r>
              <a:rPr lang="en-GB" sz="5400" dirty="0" err="1">
                <a:solidFill>
                  <a:srgbClr val="FFFF99"/>
                </a:solidFill>
                <a:latin typeface="GurbaniWebThick" panose="04040607000000020004" pitchFamily="82" charset="0"/>
                <a:ea typeface="DejaVu Sans"/>
              </a:rPr>
              <a:t>vjIAw</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vwDweIAw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04" name="CustomShape 3"/>
          <p:cNvSpPr/>
          <p:nvPr/>
        </p:nvSpPr>
        <p:spPr>
          <a:xfrm>
            <a:off x="0" y="228143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The Guru helped me find peace inside me &amp; now happiness flows within my mind.</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96531556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 name="CustomShape 1"/>
          <p:cNvSpPr/>
          <p:nvPr/>
        </p:nvSpPr>
        <p:spPr>
          <a:xfrm>
            <a:off x="635080" y="4161300"/>
            <a:ext cx="883692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raag  ra</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an  </a:t>
            </a:r>
            <a:r>
              <a:rPr lang="en-GB" sz="4000" dirty="0" err="1">
                <a:solidFill>
                  <a:srgbClr val="99CCFF"/>
                </a:solidFill>
                <a:latin typeface="Congenial SemiBold" panose="02000503040000020004" pitchFamily="2" charset="0"/>
                <a:ea typeface="DejaVu Sans"/>
              </a:rPr>
              <a:t>par’vaar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paree’yaa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u="sng" dirty="0">
                <a:solidFill>
                  <a:srgbClr val="99CCFF"/>
                </a:solidFill>
                <a:latin typeface="Congenial SemiBold" panose="02000503040000020004" pitchFamily="2" charset="0"/>
                <a:ea typeface="DejaVu Sans"/>
              </a:rPr>
              <a:t>sh</a:t>
            </a:r>
            <a:r>
              <a:rPr lang="en-GB" sz="4000" dirty="0">
                <a:solidFill>
                  <a:srgbClr val="99CCFF"/>
                </a:solidFill>
                <a:latin typeface="Congenial SemiBold" panose="02000503040000020004" pitchFamily="2" charset="0"/>
                <a:ea typeface="DejaVu Sans"/>
              </a:rPr>
              <a:t>aba</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gaa’vaN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06" name="CustomShape 2"/>
          <p:cNvSpPr/>
          <p:nvPr/>
        </p:nvSpPr>
        <p:spPr>
          <a:xfrm>
            <a:off x="635080" y="40923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rwg</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rqn</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prvwr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prIAw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sbd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gwvx</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AweIAw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07" name="CustomShape 3"/>
          <p:cNvSpPr/>
          <p:nvPr/>
        </p:nvSpPr>
        <p:spPr>
          <a:xfrm>
            <a:off x="0" y="2281436"/>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It feels like within me beautiful music &amp; tunes are singing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Gurbani</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a:t>
            </a:r>
            <a:endParaRPr lang="en-US"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91586901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CustomShape 1"/>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ab’</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o</a:t>
            </a:r>
            <a:r>
              <a:rPr lang="en-GB" sz="4000" dirty="0">
                <a:solidFill>
                  <a:srgbClr val="99CCFF"/>
                </a:solidFill>
                <a:latin typeface="Congenial SemiBold" panose="02000503040000020004" pitchFamily="2" charset="0"/>
                <a:ea typeface="DejaVu Sans"/>
              </a:rPr>
              <a:t>  ta  </a:t>
            </a:r>
            <a:r>
              <a:rPr lang="en-GB" sz="4000" dirty="0" err="1">
                <a:solidFill>
                  <a:srgbClr val="99CCFF"/>
                </a:solidFill>
                <a:latin typeface="Congenial SemiBold" panose="02000503040000020004" pitchFamily="2" charset="0"/>
                <a:ea typeface="DejaVu Sans"/>
              </a:rPr>
              <a:t>gaa’vahu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haree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key’raa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man  jinnee   </a:t>
            </a:r>
            <a:r>
              <a:rPr lang="en-GB" sz="4000" dirty="0" err="1">
                <a:solidFill>
                  <a:srgbClr val="99CCFF"/>
                </a:solidFill>
                <a:latin typeface="Congenial SemiBold" panose="02000503040000020004" pitchFamily="2" charset="0"/>
                <a:ea typeface="DejaVu Sans"/>
              </a:rPr>
              <a:t>vasaa’yaa</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09"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sbdo</a:t>
            </a:r>
            <a:r>
              <a:rPr lang="en-GB" sz="5400" dirty="0">
                <a:solidFill>
                  <a:srgbClr val="FFFF99"/>
                </a:solidFill>
                <a:latin typeface="GurbaniWebThick" panose="04040607000000020004" pitchFamily="82" charset="0"/>
                <a:ea typeface="DejaVu Sans"/>
              </a:rPr>
              <a:t> q </a:t>
            </a:r>
            <a:r>
              <a:rPr lang="en-GB" sz="5400" dirty="0" err="1">
                <a:solidFill>
                  <a:srgbClr val="FFFF99"/>
                </a:solidFill>
                <a:latin typeface="GurbaniWebThick" panose="04040607000000020004" pitchFamily="82" charset="0"/>
                <a:ea typeface="DejaVu Sans"/>
              </a:rPr>
              <a:t>gwvhu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hrI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kyrw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min </a:t>
            </a:r>
            <a:r>
              <a:rPr lang="en-GB" sz="5400" dirty="0" err="1">
                <a:solidFill>
                  <a:srgbClr val="FFFF99"/>
                </a:solidFill>
                <a:latin typeface="GurbaniWebThick" panose="04040607000000020004" pitchFamily="82" charset="0"/>
                <a:ea typeface="DejaVu Sans"/>
              </a:rPr>
              <a:t>ijnI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vswieAw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10"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Those who fill their mind with Vaheguru, sing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Gurbani</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 </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81934196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kehai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naa’nak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a’nan</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ho’aa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’guroo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paa’yaa</a:t>
            </a:r>
            <a:r>
              <a:rPr lang="en-GB" sz="4000" dirty="0">
                <a:solidFill>
                  <a:srgbClr val="99CCFF"/>
                </a:solidFill>
                <a:latin typeface="Congenial SemiBold" panose="02000503040000020004" pitchFamily="2" charset="0"/>
                <a:ea typeface="DejaVu Sans"/>
              </a:rPr>
              <a:t>. (1)</a:t>
            </a:r>
            <a:endParaRPr dirty="0">
              <a:solidFill>
                <a:srgbClr val="99CCFF"/>
              </a:solidFill>
            </a:endParaRPr>
          </a:p>
        </p:txBody>
      </p:sp>
      <p:sp>
        <p:nvSpPr>
          <p:cNvPr id="1012"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khY </a:t>
            </a:r>
            <a:r>
              <a:rPr lang="en-GB" sz="5400" dirty="0" err="1">
                <a:solidFill>
                  <a:srgbClr val="FFFF99"/>
                </a:solidFill>
                <a:latin typeface="GurbaniWebThick" panose="04040607000000020004" pitchFamily="82" charset="0"/>
                <a:ea typeface="DejaVu Sans"/>
              </a:rPr>
              <a:t>nwnku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Anµdu</a:t>
            </a:r>
            <a:r>
              <a:rPr lang="en-GB" sz="5400" dirty="0">
                <a:solidFill>
                  <a:srgbClr val="FFFF99"/>
                </a:solidFill>
                <a:latin typeface="GurbaniWebThick" panose="04040607000000020004" pitchFamily="82" charset="0"/>
                <a:ea typeface="DejaVu Sans"/>
              </a:rPr>
              <a:t> hoAw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siqgurU mY pwieAw ]1]</a:t>
            </a:r>
            <a:endParaRPr sz="2800" dirty="0">
              <a:solidFill>
                <a:srgbClr val="FFFF99"/>
              </a:solidFill>
              <a:latin typeface="GurbaniWebThick" panose="04040607000000020004" pitchFamily="82" charset="0"/>
            </a:endParaRPr>
          </a:p>
        </p:txBody>
      </p:sp>
      <p:sp>
        <p:nvSpPr>
          <p:cNvPr id="1013"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I found true happiness finding the True Guru. </a:t>
            </a:r>
            <a:r>
              <a:rPr lang="en-US" sz="3200" dirty="0">
                <a:solidFill>
                  <a:schemeClr val="bg1"/>
                </a:solidFill>
                <a:effectLst>
                  <a:outerShdw blurRad="38100" dist="38100" dir="2700000" algn="tl">
                    <a:srgbClr val="000000"/>
                  </a:outerShdw>
                </a:effectLst>
                <a:latin typeface="Congenial Black" panose="02000503040000020004" pitchFamily="2" charset="0"/>
                <a:ea typeface="DejaVu Sans"/>
              </a:rPr>
              <a:t>||1||</a:t>
            </a:r>
            <a:endParaRPr lang="en-US"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8870930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CustomShape 1"/>
          <p:cNvSpPr/>
          <p:nvPr/>
        </p:nvSpPr>
        <p:spPr>
          <a:xfrm>
            <a:off x="635080" y="3945276"/>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GB" sz="4000" dirty="0">
                <a:solidFill>
                  <a:srgbClr val="99CCFF"/>
                </a:solidFill>
                <a:latin typeface="Congenial SemiBold" panose="02000503040000020004" pitchFamily="2" charset="0"/>
                <a:ea typeface="DejaVu Sans"/>
              </a:rPr>
              <a:t>ey  man  </a:t>
            </a:r>
            <a:r>
              <a:rPr lang="en-GB" sz="4000" dirty="0" err="1">
                <a:solidFill>
                  <a:srgbClr val="99CCFF"/>
                </a:solidFill>
                <a:latin typeface="Congenial SemiBold" panose="02000503040000020004" pitchFamily="2" charset="0"/>
                <a:ea typeface="DejaVu Sans"/>
              </a:rPr>
              <a:t>mey’riyaa</a:t>
            </a:r>
            <a:r>
              <a:rPr lang="en-GB" sz="4000" dirty="0">
                <a:solidFill>
                  <a:srgbClr val="99CCFF"/>
                </a:solidFill>
                <a:latin typeface="Congenial SemiBold" panose="02000503040000020004" pitchFamily="2" charset="0"/>
                <a:ea typeface="DejaVu Sans"/>
              </a:rPr>
              <a:t>, </a:t>
            </a:r>
          </a:p>
          <a:p>
            <a:pPr algn="ctr">
              <a:lnSpc>
                <a:spcPct val="100000"/>
              </a:lnSpc>
            </a:pP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oo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rahu</a:t>
            </a:r>
            <a:r>
              <a:rPr lang="en-GB" sz="4000" dirty="0">
                <a:solidFill>
                  <a:srgbClr val="99CCFF"/>
                </a:solidFill>
                <a:latin typeface="Congenial SemiBold" panose="02000503040000020004" pitchFamily="2" charset="0"/>
                <a:ea typeface="DejaVu Sans"/>
              </a:rPr>
              <a:t>  har  </a:t>
            </a:r>
            <a:r>
              <a:rPr lang="en-GB" sz="4000" dirty="0" err="1">
                <a:solidFill>
                  <a:srgbClr val="99CCFF"/>
                </a:solidFill>
                <a:latin typeface="Congenial SemiBold" panose="02000503040000020004" pitchFamily="2" charset="0"/>
                <a:ea typeface="DejaVu Sans"/>
              </a:rPr>
              <a:t>naa’ley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1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ey mn </a:t>
            </a:r>
            <a:r>
              <a:rPr lang="en-GB" sz="5400" dirty="0" err="1">
                <a:solidFill>
                  <a:srgbClr val="FFFF99"/>
                </a:solidFill>
                <a:latin typeface="GurbaniWebThick" panose="04040607000000020004" pitchFamily="82" charset="0"/>
                <a:ea typeface="DejaVu Sans"/>
              </a:rPr>
              <a:t>myirAw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qU sdw rhu hir </a:t>
            </a:r>
            <a:r>
              <a:rPr lang="en-GB" sz="5400" dirty="0" err="1">
                <a:solidFill>
                  <a:srgbClr val="FFFF99"/>
                </a:solidFill>
                <a:latin typeface="GurbaniWebThick" panose="04040607000000020004" pitchFamily="82" charset="0"/>
                <a:ea typeface="DejaVu Sans"/>
              </a:rPr>
              <a:t>nwly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16" name="CustomShape 3"/>
          <p:cNvSpPr/>
          <p:nvPr/>
        </p:nvSpPr>
        <p:spPr>
          <a:xfrm>
            <a:off x="0" y="2425452"/>
            <a:ext cx="10160000" cy="6480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Dear mind! Always stay with Vaheguru.</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8337277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har  naal  </a:t>
            </a:r>
            <a:r>
              <a:rPr lang="en-GB" sz="4000" dirty="0" err="1">
                <a:solidFill>
                  <a:srgbClr val="99CCFF"/>
                </a:solidFill>
                <a:latin typeface="Congenial SemiBold" panose="02000503040000020004" pitchFamily="2" charset="0"/>
                <a:ea typeface="DejaVu Sans"/>
              </a:rPr>
              <a:t>rahu</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oo  </a:t>
            </a:r>
            <a:r>
              <a:rPr lang="en-GB" sz="4000" dirty="0" err="1">
                <a:solidFill>
                  <a:srgbClr val="99CCFF"/>
                </a:solidFill>
                <a:latin typeface="Congenial SemiBold" panose="02000503040000020004" pitchFamily="2" charset="0"/>
                <a:ea typeface="DejaVu Sans"/>
              </a:rPr>
              <a:t>mann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mey’rey</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oo</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visaar’Naa</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18"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hir nwil rhu  qU </a:t>
            </a:r>
            <a:r>
              <a:rPr lang="en-GB" sz="5400" dirty="0" err="1">
                <a:solidFill>
                  <a:srgbClr val="FFFF99"/>
                </a:solidFill>
                <a:latin typeface="GurbaniWebThick" panose="04040607000000020004" pitchFamily="82" charset="0"/>
                <a:ea typeface="DejaVu Sans"/>
              </a:rPr>
              <a:t>mMn</a:t>
            </a:r>
            <a:r>
              <a:rPr lang="en-GB" sz="5400" dirty="0">
                <a:solidFill>
                  <a:srgbClr val="FFFF99"/>
                </a:solidFill>
                <a:latin typeface="GurbaniWebThick" panose="04040607000000020004" pitchFamily="82" charset="0"/>
                <a:ea typeface="DejaVu Sans"/>
              </a:rPr>
              <a:t> myry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dUK siB </a:t>
            </a:r>
            <a:r>
              <a:rPr lang="en-GB" sz="5400" dirty="0" err="1">
                <a:solidFill>
                  <a:srgbClr val="FFFF99"/>
                </a:solidFill>
                <a:latin typeface="GurbaniWebThick" panose="04040607000000020004" pitchFamily="82" charset="0"/>
                <a:ea typeface="DejaVu Sans"/>
              </a:rPr>
              <a:t>ivswrxw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19" name="CustomShape 3"/>
          <p:cNvSpPr/>
          <p:nvPr/>
        </p:nvSpPr>
        <p:spPr>
          <a:xfrm>
            <a:off x="0" y="228143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Always staying with Vaheguru you will forget all your pains. </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23236803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angee’kaar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oh’hu</a:t>
            </a:r>
            <a:r>
              <a:rPr lang="en-GB" sz="4000" dirty="0">
                <a:solidFill>
                  <a:srgbClr val="99CCFF"/>
                </a:solidFill>
                <a:latin typeface="Congenial SemiBold" panose="02000503040000020004" pitchFamily="2" charset="0"/>
                <a:ea typeface="DejaVu Sans"/>
              </a:rPr>
              <a:t>  karey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ey’raa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kaa’raj</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savaar’Naa</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21"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AMgIkwru</a:t>
            </a:r>
            <a:r>
              <a:rPr lang="en-GB" sz="5400" dirty="0">
                <a:solidFill>
                  <a:srgbClr val="FFFF99"/>
                </a:solidFill>
                <a:latin typeface="GurbaniWebThick" panose="04040607000000020004" pitchFamily="82" charset="0"/>
                <a:ea typeface="DejaVu Sans"/>
              </a:rPr>
              <a:t>  Ehu kry qyrw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kwrj siB </a:t>
            </a:r>
            <a:r>
              <a:rPr lang="en-GB" sz="5400" dirty="0" err="1">
                <a:solidFill>
                  <a:srgbClr val="FFFF99"/>
                </a:solidFill>
                <a:latin typeface="GurbaniWebThick" panose="04040607000000020004" pitchFamily="82" charset="0"/>
                <a:ea typeface="DejaVu Sans"/>
              </a:rPr>
              <a:t>svwrxw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22" name="CustomShape 3"/>
          <p:cNvSpPr/>
          <p:nvPr/>
        </p:nvSpPr>
        <p:spPr>
          <a:xfrm>
            <a:off x="0" y="2469940"/>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Vaheguru will help you in completing all tasks. </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76690635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 name="CustomShape 1"/>
          <p:cNvSpPr/>
          <p:nvPr/>
        </p:nvSpPr>
        <p:spPr>
          <a:xfrm>
            <a:off x="0" y="415359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’naa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galaa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sam’ra</a:t>
            </a:r>
            <a:r>
              <a:rPr lang="en-GB" sz="4000" u="sng" dirty="0" err="1">
                <a:solidFill>
                  <a:srgbClr val="99CCFF"/>
                </a:solidFill>
                <a:latin typeface="Congenial SemiBold" panose="02000503040000020004" pitchFamily="2" charset="0"/>
                <a:ea typeface="DejaVu Sans"/>
              </a:rPr>
              <a:t>th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su’aamee</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so  </a:t>
            </a:r>
            <a:r>
              <a:rPr lang="en-GB" sz="4000" dirty="0" err="1">
                <a:solidFill>
                  <a:srgbClr val="99CCFF"/>
                </a:solidFill>
                <a:latin typeface="Congenial SemiBold" panose="02000503040000020004" pitchFamily="2" charset="0"/>
                <a:ea typeface="DejaVu Sans"/>
              </a:rPr>
              <a:t>k’yo</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man’hu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visaarey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24"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sBnw glw  smrQu suAwmI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so ikau mnhu </a:t>
            </a:r>
            <a:r>
              <a:rPr lang="en-GB" sz="5400" dirty="0" err="1">
                <a:solidFill>
                  <a:srgbClr val="FFFF99"/>
                </a:solidFill>
                <a:latin typeface="GurbaniWebThick" panose="04040607000000020004" pitchFamily="82" charset="0"/>
                <a:ea typeface="DejaVu Sans"/>
              </a:rPr>
              <a:t>ivswry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25"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Why forget the Powerful Master who can make anything happen?</a:t>
            </a:r>
          </a:p>
        </p:txBody>
      </p:sp>
    </p:spTree>
    <p:extLst>
      <p:ext uri="{BB962C8B-B14F-4D97-AF65-F5344CB8AC3E}">
        <p14:creationId xmlns:p14="http://schemas.microsoft.com/office/powerpoint/2010/main" val="120634798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CustomShape 1"/>
          <p:cNvSpPr/>
          <p:nvPr/>
        </p:nvSpPr>
        <p:spPr>
          <a:xfrm>
            <a:off x="0" y="408159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kehai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naa’nak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mann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mey’rey</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rahu</a:t>
            </a:r>
            <a:r>
              <a:rPr lang="en-GB" sz="4000" dirty="0">
                <a:solidFill>
                  <a:srgbClr val="99CCFF"/>
                </a:solidFill>
                <a:latin typeface="Congenial SemiBold" panose="02000503040000020004" pitchFamily="2" charset="0"/>
                <a:ea typeface="DejaVu Sans"/>
              </a:rPr>
              <a:t>  har  </a:t>
            </a:r>
            <a:r>
              <a:rPr lang="en-GB" sz="4000" dirty="0" err="1">
                <a:solidFill>
                  <a:srgbClr val="99CCFF"/>
                </a:solidFill>
                <a:latin typeface="Congenial SemiBold" panose="02000503040000020004" pitchFamily="2" charset="0"/>
                <a:ea typeface="DejaVu Sans"/>
              </a:rPr>
              <a:t>naa’ley</a:t>
            </a:r>
            <a:r>
              <a:rPr lang="en-GB" sz="4000" dirty="0">
                <a:solidFill>
                  <a:srgbClr val="99CCFF"/>
                </a:solidFill>
                <a:latin typeface="Congenial SemiBold" panose="02000503040000020004" pitchFamily="2" charset="0"/>
                <a:ea typeface="DejaVu Sans"/>
              </a:rPr>
              <a:t>. (2) </a:t>
            </a:r>
            <a:endParaRPr dirty="0">
              <a:solidFill>
                <a:srgbClr val="99CCFF"/>
              </a:solidFill>
            </a:endParaRPr>
          </a:p>
        </p:txBody>
      </p:sp>
      <p:sp>
        <p:nvSpPr>
          <p:cNvPr id="1027"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khY nwnku  </a:t>
            </a:r>
            <a:r>
              <a:rPr lang="en-GB" sz="5400" dirty="0" err="1">
                <a:solidFill>
                  <a:srgbClr val="FFFF99"/>
                </a:solidFill>
                <a:latin typeface="GurbaniWebThick" panose="04040607000000020004" pitchFamily="82" charset="0"/>
                <a:ea typeface="DejaVu Sans"/>
              </a:rPr>
              <a:t>mMn</a:t>
            </a:r>
            <a:r>
              <a:rPr lang="en-GB" sz="5400" dirty="0">
                <a:solidFill>
                  <a:srgbClr val="FFFF99"/>
                </a:solidFill>
                <a:latin typeface="GurbaniWebThick" panose="04040607000000020004" pitchFamily="82" charset="0"/>
                <a:ea typeface="DejaVu Sans"/>
              </a:rPr>
              <a:t> myry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sdw rhu hir </a:t>
            </a:r>
            <a:r>
              <a:rPr lang="en-GB" sz="5400" dirty="0" err="1">
                <a:solidFill>
                  <a:srgbClr val="FFFF99"/>
                </a:solidFill>
                <a:latin typeface="GurbaniWebThick" panose="04040607000000020004" pitchFamily="82" charset="0"/>
                <a:ea typeface="DejaVu Sans"/>
              </a:rPr>
              <a:t>nwly</a:t>
            </a:r>
            <a:r>
              <a:rPr lang="en-GB" sz="5400" dirty="0">
                <a:solidFill>
                  <a:srgbClr val="FFFF99"/>
                </a:solidFill>
                <a:latin typeface="GurbaniWebThick" panose="04040607000000020004" pitchFamily="82" charset="0"/>
                <a:ea typeface="DejaVu Sans"/>
              </a:rPr>
              <a:t> ]2]</a:t>
            </a:r>
            <a:endParaRPr sz="2800" dirty="0">
              <a:solidFill>
                <a:srgbClr val="FFFF99"/>
              </a:solidFill>
              <a:latin typeface="GurbaniWebThick" panose="04040607000000020004" pitchFamily="82" charset="0"/>
            </a:endParaRPr>
          </a:p>
        </p:txBody>
      </p:sp>
      <p:sp>
        <p:nvSpPr>
          <p:cNvPr id="1028" name="CustomShape 3"/>
          <p:cNvSpPr/>
          <p:nvPr/>
        </p:nvSpPr>
        <p:spPr>
          <a:xfrm>
            <a:off x="0" y="2281436"/>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O dear mind! Always stay with Vaheguru. ||2||</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65491985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CustomShape 1"/>
          <p:cNvSpPr/>
          <p:nvPr/>
        </p:nvSpPr>
        <p:spPr>
          <a:xfrm>
            <a:off x="635080" y="393762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GB" sz="4000" dirty="0" err="1">
                <a:solidFill>
                  <a:srgbClr val="99CCFF"/>
                </a:solidFill>
                <a:latin typeface="Congenial SemiBold" panose="02000503040000020004" pitchFamily="2" charset="0"/>
                <a:ea typeface="DejaVu Sans"/>
              </a:rPr>
              <a:t>saa’</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saa’hibaa</a:t>
            </a:r>
            <a:r>
              <a:rPr lang="en-GB" sz="4000" dirty="0">
                <a:solidFill>
                  <a:srgbClr val="99CCFF"/>
                </a:solidFill>
                <a:latin typeface="Congenial SemiBold" panose="02000503040000020004" pitchFamily="2" charset="0"/>
                <a:ea typeface="DejaVu Sans"/>
              </a:rPr>
              <a:t>, </a:t>
            </a:r>
          </a:p>
          <a:p>
            <a:pPr algn="ctr">
              <a:lnSpc>
                <a:spcPct val="100000"/>
              </a:lnSpc>
            </a:pPr>
            <a:r>
              <a:rPr lang="en-GB" sz="4000" dirty="0" err="1">
                <a:solidFill>
                  <a:srgbClr val="99CCFF"/>
                </a:solidFill>
                <a:latin typeface="Congenial SemiBold" panose="02000503040000020004" pitchFamily="2" charset="0"/>
                <a:ea typeface="DejaVu Sans"/>
              </a:rPr>
              <a:t>k’yaa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naa’hee</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ey’rai</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30"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swcy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swihbw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ikAw nwhI Gir </a:t>
            </a:r>
            <a:r>
              <a:rPr lang="en-GB" sz="5400" dirty="0" err="1">
                <a:solidFill>
                  <a:srgbClr val="FFFF99"/>
                </a:solidFill>
                <a:latin typeface="GurbaniWebThick" panose="04040607000000020004" pitchFamily="82" charset="0"/>
                <a:ea typeface="DejaVu Sans"/>
              </a:rPr>
              <a:t>qyrY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31" name="CustomShape 3"/>
          <p:cNvSpPr/>
          <p:nvPr/>
        </p:nvSpPr>
        <p:spPr>
          <a:xfrm>
            <a:off x="39440" y="2253916"/>
            <a:ext cx="1012056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True Master! There is nothing that you don’t have in Your House!</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96920897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CustomShape 1"/>
          <p:cNvSpPr/>
          <p:nvPr/>
        </p:nvSpPr>
        <p:spPr>
          <a:xfrm>
            <a:off x="635080" y="3865612"/>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ey’rai</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ki</a:t>
            </a:r>
            <a:r>
              <a:rPr lang="en-GB" sz="4000" u="sng" dirty="0" err="1">
                <a:solidFill>
                  <a:srgbClr val="99CCFF"/>
                </a:solidFill>
                <a:latin typeface="Congenial SemiBold" panose="02000503040000020004" pitchFamily="2" charset="0"/>
                <a:ea typeface="DejaVu Sans"/>
              </a:rPr>
              <a:t>chh</a:t>
            </a:r>
            <a:r>
              <a:rPr lang="en-GB" sz="4000" dirty="0">
                <a:solidFill>
                  <a:srgbClr val="99CCFF"/>
                </a:solidFill>
                <a:latin typeface="Congenial SemiBold" panose="02000503040000020004" pitchFamily="2" charset="0"/>
                <a:ea typeface="DejaVu Sans"/>
              </a:rPr>
              <a:t>  hai,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jis  </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eh  su  </a:t>
            </a:r>
            <a:r>
              <a:rPr lang="en-GB" sz="4000" dirty="0" err="1">
                <a:solidFill>
                  <a:srgbClr val="99CCFF"/>
                </a:solidFill>
                <a:latin typeface="Congenial SemiBold" panose="02000503040000020004" pitchFamily="2" charset="0"/>
                <a:ea typeface="DejaVu Sans"/>
              </a:rPr>
              <a:t>paa’veye</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3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Gir q </a:t>
            </a:r>
            <a:r>
              <a:rPr lang="en-GB" sz="5400" dirty="0" err="1">
                <a:solidFill>
                  <a:srgbClr val="FFFF99"/>
                </a:solidFill>
                <a:latin typeface="GurbaniWebThick" panose="04040607000000020004" pitchFamily="82" charset="0"/>
                <a:ea typeface="DejaVu Sans"/>
              </a:rPr>
              <a:t>qyrY</a:t>
            </a:r>
            <a:r>
              <a:rPr lang="en-GB" sz="5400" dirty="0">
                <a:solidFill>
                  <a:srgbClr val="FFFF99"/>
                </a:solidFill>
                <a:latin typeface="GurbaniWebThick" panose="04040607000000020004" pitchFamily="82" charset="0"/>
                <a:ea typeface="DejaVu Sans"/>
              </a:rPr>
              <a:t>  sBu ikCu hY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ijsu dyih su pwvey ]</a:t>
            </a:r>
            <a:endParaRPr sz="2800" dirty="0">
              <a:solidFill>
                <a:srgbClr val="FFFF99"/>
              </a:solidFill>
              <a:latin typeface="GurbaniWebThick" panose="04040607000000020004" pitchFamily="82" charset="0"/>
            </a:endParaRPr>
          </a:p>
        </p:txBody>
      </p:sp>
      <p:sp>
        <p:nvSpPr>
          <p:cNvPr id="1034" name="CustomShape 3"/>
          <p:cNvSpPr/>
          <p:nvPr/>
        </p:nvSpPr>
        <p:spPr>
          <a:xfrm>
            <a:off x="0" y="2209428"/>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Your House has everything, but we only get when You give. </a:t>
            </a:r>
            <a:endParaRPr lang="en-US"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05287046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sifa</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salaah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ey’ree</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naam  man  </a:t>
            </a:r>
            <a:r>
              <a:rPr lang="en-GB" sz="4000" dirty="0" err="1">
                <a:solidFill>
                  <a:srgbClr val="99CCFF"/>
                </a:solidFill>
                <a:latin typeface="Congenial SemiBold" panose="02000503040000020004" pitchFamily="2" charset="0"/>
                <a:ea typeface="DejaVu Sans"/>
              </a:rPr>
              <a:t>vasaa’veye</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36"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sdw isPiq  </a:t>
            </a:r>
            <a:r>
              <a:rPr lang="en-GB" sz="5400" dirty="0" err="1">
                <a:solidFill>
                  <a:srgbClr val="FFFF99"/>
                </a:solidFill>
                <a:latin typeface="GurbaniWebThick" panose="04040607000000020004" pitchFamily="82" charset="0"/>
                <a:ea typeface="DejaVu Sans"/>
              </a:rPr>
              <a:t>slwh</a:t>
            </a:r>
            <a:r>
              <a:rPr lang="en-GB" sz="5400" dirty="0">
                <a:solidFill>
                  <a:srgbClr val="FFFF99"/>
                </a:solidFill>
                <a:latin typeface="GurbaniWebThick" panose="04040607000000020004" pitchFamily="82" charset="0"/>
                <a:ea typeface="DejaVu Sans"/>
              </a:rPr>
              <a:t> qyrI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nwmu min </a:t>
            </a:r>
            <a:r>
              <a:rPr lang="en-GB" sz="5400" dirty="0" err="1">
                <a:solidFill>
                  <a:srgbClr val="FFFF99"/>
                </a:solidFill>
                <a:latin typeface="GurbaniWebThick" panose="04040607000000020004" pitchFamily="82" charset="0"/>
                <a:ea typeface="DejaVu Sans"/>
              </a:rPr>
              <a:t>vswvey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37" name="CustomShape 3"/>
          <p:cNvSpPr/>
          <p:nvPr/>
        </p:nvSpPr>
        <p:spPr>
          <a:xfrm>
            <a:off x="0" y="2325924"/>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Those who fill their mind with Your Sound, always sing Your Praises. </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98002459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CustomShape 1"/>
          <p:cNvSpPr/>
          <p:nvPr/>
        </p:nvSpPr>
        <p:spPr>
          <a:xfrm>
            <a:off x="635080" y="416130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naam  jin  kai,  man  </a:t>
            </a:r>
            <a:r>
              <a:rPr lang="en-GB" sz="4000" dirty="0" err="1">
                <a:solidFill>
                  <a:srgbClr val="99CCFF"/>
                </a:solidFill>
                <a:latin typeface="Congenial SemiBold" panose="02000503040000020004" pitchFamily="2" charset="0"/>
                <a:ea typeface="DejaVu Sans"/>
              </a:rPr>
              <a:t>vas’yaa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vaa’jey</a:t>
            </a:r>
            <a:r>
              <a:rPr lang="en-GB" sz="4000" dirty="0">
                <a:solidFill>
                  <a:srgbClr val="99CCFF"/>
                </a:solidFill>
                <a:latin typeface="Congenial SemiBold" panose="02000503040000020004" pitchFamily="2" charset="0"/>
                <a:ea typeface="DejaVu Sans"/>
              </a:rPr>
              <a:t>  </a:t>
            </a:r>
            <a:r>
              <a:rPr lang="en-GB" sz="4000" u="sng" dirty="0">
                <a:solidFill>
                  <a:srgbClr val="99CCFF"/>
                </a:solidFill>
                <a:latin typeface="Congenial SemiBold" panose="02000503040000020004" pitchFamily="2" charset="0"/>
                <a:ea typeface="DejaVu Sans"/>
              </a:rPr>
              <a:t>sh</a:t>
            </a:r>
            <a:r>
              <a:rPr lang="en-GB" sz="4000" dirty="0">
                <a:solidFill>
                  <a:srgbClr val="99CCFF"/>
                </a:solidFill>
                <a:latin typeface="Congenial SemiBold" panose="02000503040000020004" pitchFamily="2" charset="0"/>
                <a:ea typeface="DejaVu Sans"/>
              </a:rPr>
              <a:t>aba</a:t>
            </a:r>
            <a:r>
              <a:rPr lang="en-GB" sz="4000" u="sng" dirty="0">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aney’rey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39"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nwmu ijn kY  min visAw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vwjy</a:t>
            </a:r>
            <a:r>
              <a:rPr lang="en-GB" sz="5400" dirty="0">
                <a:solidFill>
                  <a:srgbClr val="FFFF99"/>
                </a:solidFill>
                <a:latin typeface="GurbaniWebThick" panose="04040607000000020004" pitchFamily="82" charset="0"/>
                <a:ea typeface="DejaVu Sans"/>
              </a:rPr>
              <a:t> sbd </a:t>
            </a:r>
            <a:r>
              <a:rPr lang="en-GB" sz="5400" dirty="0" err="1">
                <a:solidFill>
                  <a:srgbClr val="FFFF99"/>
                </a:solidFill>
                <a:latin typeface="GurbaniWebThick" panose="04040607000000020004" pitchFamily="82" charset="0"/>
                <a:ea typeface="DejaVu Sans"/>
              </a:rPr>
              <a:t>Gnyry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40"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Filling the mind with Your Sound, is like hearing countless beautiful instruments.</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65450307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CustomShape 1"/>
          <p:cNvSpPr/>
          <p:nvPr/>
        </p:nvSpPr>
        <p:spPr>
          <a:xfrm>
            <a:off x="0" y="415359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kehai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naa’nak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saa’hib</a:t>
            </a:r>
            <a:r>
              <a:rPr lang="en-GB" sz="4000" dirty="0">
                <a:solidFill>
                  <a:srgbClr val="99CCFF"/>
                </a:solidFill>
                <a:latin typeface="Congenial SemiBold" panose="02000503040000020004" pitchFamily="2" charset="0"/>
                <a:ea typeface="DejaVu Sans"/>
              </a:rPr>
              <a:t>, </a:t>
            </a:r>
          </a:p>
          <a:p>
            <a:pPr algn="ctr"/>
            <a:r>
              <a:rPr lang="en-GB" sz="4000" dirty="0" err="1">
                <a:solidFill>
                  <a:srgbClr val="99CCFF"/>
                </a:solidFill>
                <a:latin typeface="Congenial SemiBold" panose="02000503040000020004" pitchFamily="2" charset="0"/>
                <a:ea typeface="DejaVu Sans"/>
              </a:rPr>
              <a:t>k’yaa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naa’hee</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ey’rai</a:t>
            </a:r>
            <a:r>
              <a:rPr lang="en-GB" sz="4000" dirty="0">
                <a:solidFill>
                  <a:srgbClr val="99CCFF"/>
                </a:solidFill>
                <a:latin typeface="Congenial SemiBold" panose="02000503040000020004" pitchFamily="2" charset="0"/>
                <a:ea typeface="DejaVu Sans"/>
              </a:rPr>
              <a:t>. (3)</a:t>
            </a:r>
          </a:p>
        </p:txBody>
      </p:sp>
      <p:sp>
        <p:nvSpPr>
          <p:cNvPr id="1042" name="CustomShape 2"/>
          <p:cNvSpPr/>
          <p:nvPr/>
        </p:nvSpPr>
        <p:spPr>
          <a:xfrm>
            <a:off x="0" y="409228"/>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400" dirty="0">
                <a:solidFill>
                  <a:srgbClr val="FFFF99"/>
                </a:solidFill>
                <a:latin typeface="GurbaniWebThick" panose="04040607000000020004" pitchFamily="82" charset="0"/>
                <a:ea typeface="DejaVu Sans"/>
              </a:rPr>
              <a:t>khY nwnku  </a:t>
            </a:r>
            <a:r>
              <a:rPr lang="en-GB" sz="5400" dirty="0" err="1">
                <a:solidFill>
                  <a:srgbClr val="FFFF99"/>
                </a:solidFill>
                <a:latin typeface="GurbaniWebThick" panose="04040607000000020004" pitchFamily="82" charset="0"/>
                <a:ea typeface="DejaVu Sans"/>
              </a:rPr>
              <a:t>scy</a:t>
            </a:r>
            <a:r>
              <a:rPr lang="en-GB" sz="5400" dirty="0">
                <a:solidFill>
                  <a:srgbClr val="FFFF99"/>
                </a:solidFill>
                <a:latin typeface="GurbaniWebThick" panose="04040607000000020004" pitchFamily="82" charset="0"/>
                <a:ea typeface="DejaVu Sans"/>
              </a:rPr>
              <a:t> swihb </a:t>
            </a:r>
          </a:p>
          <a:p>
            <a:pPr algn="ctr"/>
            <a:r>
              <a:rPr lang="en-GB" sz="5400" dirty="0">
                <a:solidFill>
                  <a:srgbClr val="FFFF99"/>
                </a:solidFill>
                <a:latin typeface="GurbaniWebThick" panose="04040607000000020004" pitchFamily="82" charset="0"/>
                <a:ea typeface="DejaVu Sans"/>
              </a:rPr>
              <a:t>ikAw nwhI Gir </a:t>
            </a:r>
            <a:r>
              <a:rPr lang="en-GB" sz="5400" dirty="0" err="1">
                <a:solidFill>
                  <a:srgbClr val="FFFF99"/>
                </a:solidFill>
                <a:latin typeface="GurbaniWebThick" panose="04040607000000020004" pitchFamily="82" charset="0"/>
                <a:ea typeface="DejaVu Sans"/>
              </a:rPr>
              <a:t>qyrY</a:t>
            </a:r>
            <a:r>
              <a:rPr lang="en-GB" sz="5400" dirty="0">
                <a:solidFill>
                  <a:srgbClr val="FFFF99"/>
                </a:solidFill>
                <a:latin typeface="GurbaniWebThick" panose="04040607000000020004" pitchFamily="82" charset="0"/>
                <a:ea typeface="DejaVu Sans"/>
              </a:rPr>
              <a:t> ]3]</a:t>
            </a:r>
            <a:endParaRPr lang="en-GB" sz="5400" dirty="0">
              <a:solidFill>
                <a:srgbClr val="FFFF99"/>
              </a:solidFill>
              <a:latin typeface="GurbaniWebThick" panose="04040607000000020004" pitchFamily="82" charset="0"/>
            </a:endParaRPr>
          </a:p>
        </p:txBody>
      </p:sp>
      <p:sp>
        <p:nvSpPr>
          <p:cNvPr id="1043"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Vaheguru! </a:t>
            </a: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There is nothing that you don’t have in Your House! </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||3||</a:t>
            </a:r>
            <a:endParaRPr lang="en-GB" sz="3800"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59464030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saa’</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naam  </a:t>
            </a:r>
            <a:r>
              <a:rPr lang="en-GB" sz="4000" dirty="0" err="1">
                <a:solidFill>
                  <a:srgbClr val="99CCFF"/>
                </a:solidFill>
                <a:latin typeface="Congenial SemiBold" panose="02000503040000020004" pitchFamily="2" charset="0"/>
                <a:ea typeface="DejaVu Sans"/>
              </a:rPr>
              <a:t>mey’raa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aa’</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aaro</a:t>
            </a:r>
            <a:r>
              <a:rPr lang="en-GB" sz="4000" dirty="0">
                <a:solidFill>
                  <a:srgbClr val="99CCFF"/>
                </a:solidFill>
                <a:latin typeface="Congenial SemiBold" panose="02000503040000020004" pitchFamily="2" charset="0"/>
                <a:ea typeface="DejaVu Sans"/>
              </a:rPr>
              <a:t>. </a:t>
            </a:r>
            <a:endParaRPr lang="en-GB" sz="4000" dirty="0">
              <a:solidFill>
                <a:srgbClr val="99CCFF"/>
              </a:solidFill>
            </a:endParaRPr>
          </a:p>
          <a:p>
            <a:pPr algn="ctr"/>
            <a:r>
              <a:rPr lang="en-GB" sz="4000" dirty="0" err="1">
                <a:solidFill>
                  <a:srgbClr val="99CCFF"/>
                </a:solidFill>
                <a:latin typeface="Congenial SemiBold" panose="02000503040000020004" pitchFamily="2" charset="0"/>
                <a:ea typeface="DejaVu Sans"/>
              </a:rPr>
              <a:t>saa</a:t>
            </a:r>
            <a:r>
              <a:rPr lang="en-GB" sz="4000" u="sng" dirty="0" err="1">
                <a:solidFill>
                  <a:srgbClr val="99CCFF"/>
                </a:solidFill>
                <a:latin typeface="Congenial SemiBold" panose="02000503040000020004" pitchFamily="2" charset="0"/>
                <a:ea typeface="DejaVu Sans"/>
              </a:rPr>
              <a:t>ch</a:t>
            </a:r>
            <a:r>
              <a:rPr lang="en-GB" sz="4000" dirty="0">
                <a:solidFill>
                  <a:srgbClr val="99CCFF"/>
                </a:solidFill>
                <a:latin typeface="Congenial SemiBold" panose="02000503040000020004" pitchFamily="2" charset="0"/>
                <a:ea typeface="DejaVu Sans"/>
              </a:rPr>
              <a:t>  naam,  </a:t>
            </a:r>
            <a:r>
              <a:rPr lang="en-GB" sz="4000" dirty="0" err="1">
                <a:solidFill>
                  <a:srgbClr val="99CCFF"/>
                </a:solidFill>
                <a:latin typeface="Congenial SemiBold" panose="02000503040000020004" pitchFamily="2" charset="0"/>
                <a:ea typeface="DejaVu Sans"/>
              </a:rPr>
              <a:t>a’</a:t>
            </a:r>
            <a:r>
              <a:rPr lang="en-GB" sz="4000" u="sng" dirty="0" err="1">
                <a:solidFill>
                  <a:srgbClr val="99CCFF"/>
                </a:solidFill>
                <a:latin typeface="Congenial SemiBold" panose="02000503040000020004" pitchFamily="2" charset="0"/>
                <a:ea typeface="DejaVu Sans"/>
              </a:rPr>
              <a:t>Dh</a:t>
            </a:r>
            <a:r>
              <a:rPr lang="en-GB" sz="4000" dirty="0" err="1">
                <a:solidFill>
                  <a:srgbClr val="99CCFF"/>
                </a:solidFill>
                <a:latin typeface="Congenial SemiBold" panose="02000503040000020004" pitchFamily="2" charset="0"/>
                <a:ea typeface="DejaVu Sans"/>
              </a:rPr>
              <a:t>aar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mey’raa</a:t>
            </a:r>
            <a:r>
              <a:rPr lang="en-GB" sz="4000" dirty="0">
                <a:solidFill>
                  <a:srgbClr val="99CCFF"/>
                </a:solidFill>
                <a:latin typeface="Congenial SemiBold" panose="02000503040000020004" pitchFamily="2" charset="0"/>
                <a:ea typeface="DejaVu Sans"/>
              </a:rPr>
              <a:t>, </a:t>
            </a:r>
          </a:p>
          <a:p>
            <a:pPr algn="ctr"/>
            <a:r>
              <a:rPr lang="en-GB" sz="4000" dirty="0">
                <a:solidFill>
                  <a:srgbClr val="99CCFF"/>
                </a:solidFill>
                <a:latin typeface="Congenial SemiBold" panose="02000503040000020004" pitchFamily="2" charset="0"/>
                <a:ea typeface="DejaVu Sans"/>
              </a:rPr>
              <a:t>jin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kh</a:t>
            </a:r>
            <a:r>
              <a:rPr lang="en-GB" sz="4000" dirty="0" err="1">
                <a:solidFill>
                  <a:srgbClr val="99CCFF"/>
                </a:solidFill>
                <a:latin typeface="Congenial SemiBold" panose="02000503040000020004" pitchFamily="2" charset="0"/>
                <a:ea typeface="DejaVu Sans"/>
              </a:rPr>
              <a:t>’aa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gavaaee’yaa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48" name="CustomShape 2"/>
          <p:cNvSpPr/>
          <p:nvPr/>
        </p:nvSpPr>
        <p:spPr>
          <a:xfrm>
            <a:off x="0" y="153052"/>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lvl="1" algn="ctr"/>
            <a:r>
              <a:rPr lang="en-GB" sz="5400" dirty="0">
                <a:solidFill>
                  <a:srgbClr val="FFFF99"/>
                </a:solidFill>
                <a:latin typeface="GurbaniWebThick" panose="04040607000000020004" pitchFamily="82" charset="0"/>
                <a:ea typeface="DejaVu Sans"/>
              </a:rPr>
              <a:t>swcw nwmu myrw </a:t>
            </a:r>
            <a:r>
              <a:rPr lang="en-GB" sz="5400" dirty="0" err="1">
                <a:solidFill>
                  <a:srgbClr val="FFFF99"/>
                </a:solidFill>
                <a:latin typeface="GurbaniWebThick" panose="04040607000000020004" pitchFamily="82" charset="0"/>
                <a:ea typeface="DejaVu Sans"/>
              </a:rPr>
              <a:t>AwDwro</a:t>
            </a:r>
            <a:r>
              <a:rPr lang="en-GB" sz="5400" dirty="0">
                <a:solidFill>
                  <a:srgbClr val="FFFF99"/>
                </a:solidFill>
                <a:latin typeface="GurbaniWebThick" panose="04040607000000020004" pitchFamily="82" charset="0"/>
                <a:ea typeface="DejaVu Sans"/>
              </a:rPr>
              <a:t> ]</a:t>
            </a:r>
            <a:r>
              <a:rPr lang="en-GB" sz="4800" dirty="0">
                <a:solidFill>
                  <a:srgbClr val="FFFF99"/>
                </a:solidFill>
                <a:latin typeface="GurbaniWebThick" panose="04040607000000020004" pitchFamily="82" charset="0"/>
                <a:ea typeface="DejaVu Sans"/>
              </a:rPr>
              <a:t> </a:t>
            </a:r>
          </a:p>
          <a:p>
            <a:pPr algn="ctr"/>
            <a:r>
              <a:rPr lang="en-GB" sz="5000" spc="-150" dirty="0" err="1">
                <a:solidFill>
                  <a:srgbClr val="FFFF99"/>
                </a:solidFill>
                <a:latin typeface="GurbaniWebThick" panose="04040607000000020004" pitchFamily="82" charset="0"/>
                <a:ea typeface="DejaVu Sans"/>
              </a:rPr>
              <a:t>swcu</a:t>
            </a:r>
            <a:r>
              <a:rPr lang="en-GB" sz="5000" spc="-150" dirty="0">
                <a:solidFill>
                  <a:srgbClr val="FFFF99"/>
                </a:solidFill>
                <a:latin typeface="GurbaniWebThick" panose="04040607000000020004" pitchFamily="82" charset="0"/>
                <a:ea typeface="DejaVu Sans"/>
              </a:rPr>
              <a:t> nwmu </a:t>
            </a:r>
            <a:r>
              <a:rPr lang="en-GB" sz="5000" spc="-150" dirty="0" err="1">
                <a:solidFill>
                  <a:srgbClr val="FFFF99"/>
                </a:solidFill>
                <a:latin typeface="GurbaniWebThick" panose="04040607000000020004" pitchFamily="82" charset="0"/>
                <a:ea typeface="DejaVu Sans"/>
              </a:rPr>
              <a:t>ADwru</a:t>
            </a:r>
            <a:r>
              <a:rPr lang="en-GB" sz="5000" spc="-150" dirty="0">
                <a:solidFill>
                  <a:srgbClr val="FFFF99"/>
                </a:solidFill>
                <a:latin typeface="GurbaniWebThick" panose="04040607000000020004" pitchFamily="82" charset="0"/>
                <a:ea typeface="DejaVu Sans"/>
              </a:rPr>
              <a:t> </a:t>
            </a:r>
            <a:r>
              <a:rPr lang="en-GB" sz="5000" spc="-150" dirty="0" err="1">
                <a:solidFill>
                  <a:srgbClr val="FFFF99"/>
                </a:solidFill>
                <a:latin typeface="GurbaniWebThick" panose="04040607000000020004" pitchFamily="82" charset="0"/>
                <a:ea typeface="DejaVu Sans"/>
              </a:rPr>
              <a:t>myrw</a:t>
            </a:r>
            <a:r>
              <a:rPr lang="en-GB" sz="5000" spc="-150" dirty="0">
                <a:solidFill>
                  <a:srgbClr val="FFFF99"/>
                </a:solidFill>
                <a:latin typeface="GurbaniWebThick" panose="04040607000000020004" pitchFamily="82" charset="0"/>
                <a:ea typeface="DejaVu Sans"/>
              </a:rPr>
              <a:t> </a:t>
            </a:r>
            <a:r>
              <a:rPr lang="en-GB" sz="5000" spc="-150" dirty="0" err="1">
                <a:solidFill>
                  <a:srgbClr val="FFFF99"/>
                </a:solidFill>
                <a:latin typeface="GurbaniWebThick" panose="04040607000000020004" pitchFamily="82" charset="0"/>
                <a:ea typeface="DejaVu Sans"/>
              </a:rPr>
              <a:t>ijin</a:t>
            </a:r>
            <a:r>
              <a:rPr lang="en-GB" sz="5000" spc="-150" dirty="0">
                <a:solidFill>
                  <a:srgbClr val="FFFF99"/>
                </a:solidFill>
                <a:latin typeface="GurbaniWebThick" panose="04040607000000020004" pitchFamily="82" charset="0"/>
                <a:ea typeface="DejaVu Sans"/>
              </a:rPr>
              <a:t> </a:t>
            </a:r>
            <a:r>
              <a:rPr lang="en-GB" sz="5000" spc="-150" dirty="0" err="1">
                <a:solidFill>
                  <a:srgbClr val="FFFF99"/>
                </a:solidFill>
                <a:latin typeface="GurbaniWebThick" panose="04040607000000020004" pitchFamily="82" charset="0"/>
                <a:ea typeface="DejaVu Sans"/>
              </a:rPr>
              <a:t>BuKw</a:t>
            </a:r>
            <a:r>
              <a:rPr lang="en-GB" sz="5000" spc="-150" dirty="0">
                <a:solidFill>
                  <a:srgbClr val="FFFF99"/>
                </a:solidFill>
                <a:latin typeface="GurbaniWebThick" panose="04040607000000020004" pitchFamily="82" charset="0"/>
                <a:ea typeface="DejaVu Sans"/>
              </a:rPr>
              <a:t> siB </a:t>
            </a:r>
            <a:r>
              <a:rPr lang="en-GB" sz="5000" spc="-150" dirty="0" err="1">
                <a:solidFill>
                  <a:srgbClr val="FFFF99"/>
                </a:solidFill>
                <a:latin typeface="GurbaniWebThick" panose="04040607000000020004" pitchFamily="82" charset="0"/>
                <a:ea typeface="DejaVu Sans"/>
              </a:rPr>
              <a:t>gvweIAw</a:t>
            </a:r>
            <a:r>
              <a:rPr lang="en-GB" sz="1050" spc="-150" dirty="0">
                <a:solidFill>
                  <a:srgbClr val="FFFF99"/>
                </a:solidFill>
                <a:latin typeface="GurbaniWebThick" panose="04040607000000020004" pitchFamily="82" charset="0"/>
                <a:ea typeface="DejaVu Sans"/>
              </a:rPr>
              <a:t> </a:t>
            </a:r>
            <a:r>
              <a:rPr lang="en-GB" sz="3600" spc="-150" dirty="0">
                <a:solidFill>
                  <a:srgbClr val="FFFF99"/>
                </a:solidFill>
                <a:latin typeface="GurbaniWebThick" panose="04040607000000020004" pitchFamily="82" charset="0"/>
                <a:ea typeface="DejaVu Sans"/>
              </a:rPr>
              <a:t>]</a:t>
            </a:r>
            <a:endParaRPr sz="4800" spc="-150" dirty="0">
              <a:solidFill>
                <a:srgbClr val="FFFF99"/>
              </a:solidFill>
              <a:latin typeface="GurbaniWebThick" panose="04040607000000020004" pitchFamily="82" charset="0"/>
            </a:endParaRPr>
          </a:p>
        </p:txBody>
      </p:sp>
      <p:sp>
        <p:nvSpPr>
          <p:cNvPr id="1049" name="CustomShape 3"/>
          <p:cNvSpPr/>
          <p:nvPr/>
        </p:nvSpPr>
        <p:spPr>
          <a:xfrm>
            <a:off x="39440" y="2065412"/>
            <a:ext cx="10048552"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700" dirty="0">
                <a:solidFill>
                  <a:schemeClr val="bg1"/>
                </a:solidFill>
                <a:effectLst>
                  <a:outerShdw blurRad="38100" dist="38100" dir="2700000" algn="tl">
                    <a:srgbClr val="000000"/>
                  </a:outerShdw>
                </a:effectLst>
                <a:latin typeface="Congenial Black" panose="02000503040000020004" pitchFamily="2" charset="0"/>
                <a:ea typeface="DejaVu Sans"/>
              </a:rPr>
              <a:t>Vaheguru’s Name is my help &amp; food for my soul </a:t>
            </a:r>
            <a:r>
              <a:rPr lang="en-US" sz="3700" dirty="0">
                <a:solidFill>
                  <a:schemeClr val="bg1"/>
                </a:solidFill>
                <a:effectLst>
                  <a:outerShdw blurRad="38100" dist="38100" dir="2700000" algn="tl">
                    <a:srgbClr val="000000"/>
                  </a:outerShdw>
                </a:effectLst>
                <a:latin typeface="Congenial Black" panose="02000503040000020004" pitchFamily="2" charset="0"/>
                <a:ea typeface="DejaVu Sans"/>
              </a:rPr>
              <a:t>that gets rid of all my different wants. </a:t>
            </a:r>
            <a:endParaRPr lang="en-US" sz="3700"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83558976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latin typeface="Congenial SemiBold" panose="02000503040000020004" pitchFamily="2" charset="0"/>
                <a:ea typeface="DejaVu Sans"/>
              </a:rPr>
              <a:t>kar  </a:t>
            </a:r>
            <a:r>
              <a:rPr lang="en-GB" sz="4000" u="sng" dirty="0" err="1">
                <a:solidFill>
                  <a:srgbClr val="99CCFF"/>
                </a:solidFill>
                <a:latin typeface="Congenial SemiBold" panose="02000503040000020004" pitchFamily="2" charset="0"/>
                <a:ea typeface="DejaVu Sans"/>
              </a:rPr>
              <a:t>sh</a:t>
            </a:r>
            <a:r>
              <a:rPr lang="en-GB" sz="4000" dirty="0" err="1">
                <a:solidFill>
                  <a:srgbClr val="99CCFF"/>
                </a:solidFill>
                <a:latin typeface="Congenial SemiBold" panose="02000503040000020004" pitchFamily="2" charset="0"/>
                <a:ea typeface="DejaVu Sans"/>
              </a:rPr>
              <a:t>aa</a:t>
            </a:r>
            <a:r>
              <a:rPr lang="en-GB" sz="4000" baseline="30000" dirty="0" err="1">
                <a:solidFill>
                  <a:srgbClr val="99CCFF"/>
                </a:solidFill>
                <a:latin typeface="Congenial SemiBold" panose="02000503040000020004" pitchFamily="2" charset="0"/>
                <a:ea typeface="DejaVu Sans"/>
              </a:rPr>
              <a:t>n</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su</a:t>
            </a:r>
            <a:r>
              <a:rPr lang="en-GB" sz="4000" u="sng" dirty="0">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man  </a:t>
            </a:r>
            <a:r>
              <a:rPr lang="en-GB" sz="4000" dirty="0" err="1">
                <a:solidFill>
                  <a:srgbClr val="99CCFF"/>
                </a:solidFill>
                <a:latin typeface="Congenial SemiBold" panose="02000503040000020004" pitchFamily="2" charset="0"/>
                <a:ea typeface="DejaVu Sans"/>
              </a:rPr>
              <a:t>aa’e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vas’yaa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jin  </a:t>
            </a:r>
            <a:r>
              <a:rPr lang="en-GB" sz="4000" dirty="0" err="1">
                <a:solidFill>
                  <a:srgbClr val="99CCFF"/>
                </a:solidFill>
                <a:latin typeface="Congenial SemiBold" panose="02000503040000020004" pitchFamily="2" charset="0"/>
                <a:ea typeface="DejaVu Sans"/>
              </a:rPr>
              <a:t>i</a:t>
            </a:r>
            <a:r>
              <a:rPr lang="en-GB" sz="4000" u="sng" dirty="0" err="1">
                <a:solidFill>
                  <a:srgbClr val="99CCFF"/>
                </a:solidFill>
                <a:latin typeface="Congenial SemiBold" panose="02000503040000020004" pitchFamily="2" charset="0"/>
                <a:ea typeface="DejaVu Sans"/>
              </a:rPr>
              <a:t>chh</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sa</a:t>
            </a:r>
            <a:r>
              <a:rPr lang="en-GB" sz="4000" u="sng" dirty="0">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pujaaee’yaa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51"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kir </a:t>
            </a:r>
            <a:r>
              <a:rPr lang="en-GB" sz="5400" dirty="0" err="1">
                <a:solidFill>
                  <a:srgbClr val="FFFF99"/>
                </a:solidFill>
                <a:latin typeface="GurbaniWebThick" panose="04040607000000020004" pitchFamily="82" charset="0"/>
                <a:ea typeface="DejaVu Sans"/>
              </a:rPr>
              <a:t>sWiq</a:t>
            </a:r>
            <a:r>
              <a:rPr lang="en-GB" sz="5400" dirty="0">
                <a:solidFill>
                  <a:srgbClr val="FFFF99"/>
                </a:solidFill>
                <a:latin typeface="GurbaniWebThick" panose="04040607000000020004" pitchFamily="82" charset="0"/>
                <a:ea typeface="DejaVu Sans"/>
              </a:rPr>
              <a:t> suK min Awie visAw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ijin </a:t>
            </a:r>
            <a:r>
              <a:rPr lang="en-GB" sz="5400" dirty="0" err="1">
                <a:solidFill>
                  <a:srgbClr val="FFFF99"/>
                </a:solidFill>
                <a:latin typeface="GurbaniWebThick" panose="04040607000000020004" pitchFamily="82" charset="0"/>
                <a:ea typeface="DejaVu Sans"/>
              </a:rPr>
              <a:t>ieCw</a:t>
            </a:r>
            <a:r>
              <a:rPr lang="en-GB" sz="5400" dirty="0">
                <a:solidFill>
                  <a:srgbClr val="FFFF99"/>
                </a:solidFill>
                <a:latin typeface="GurbaniWebThick" panose="04040607000000020004" pitchFamily="82" charset="0"/>
                <a:ea typeface="DejaVu Sans"/>
              </a:rPr>
              <a:t> siB </a:t>
            </a:r>
            <a:r>
              <a:rPr lang="en-GB" sz="5400" dirty="0" err="1">
                <a:solidFill>
                  <a:srgbClr val="FFFF99"/>
                </a:solidFill>
                <a:latin typeface="GurbaniWebThick" panose="04040607000000020004" pitchFamily="82" charset="0"/>
                <a:ea typeface="DejaVu Sans"/>
              </a:rPr>
              <a:t>pujweIAw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52" name="CustomShape 3"/>
          <p:cNvSpPr/>
          <p:nvPr/>
        </p:nvSpPr>
        <p:spPr>
          <a:xfrm>
            <a:off x="0" y="2325924"/>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I get peace &amp; comfort with Your Sound in my mind &amp; You fulfil all my wishes.</a:t>
            </a:r>
            <a:endParaRPr lang="en-US"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40882078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CustomShape 1"/>
          <p:cNvSpPr/>
          <p:nvPr/>
        </p:nvSpPr>
        <p:spPr>
          <a:xfrm>
            <a:off x="29788" y="4163026"/>
            <a:ext cx="10130212"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kur’baaN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kee’</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a:t>
            </a:r>
            <a:r>
              <a:rPr lang="en-GB" sz="4000" dirty="0">
                <a:solidFill>
                  <a:srgbClr val="99CCFF"/>
                </a:solidFill>
                <a:latin typeface="Congenial SemiBold" panose="02000503040000020004" pitchFamily="2" charset="0"/>
                <a:ea typeface="DejaVu Sans"/>
              </a:rPr>
              <a:t>,  guroo  </a:t>
            </a:r>
            <a:r>
              <a:rPr lang="en-GB" sz="4000" dirty="0" err="1">
                <a:solidFill>
                  <a:srgbClr val="99CCFF"/>
                </a:solidFill>
                <a:latin typeface="Congenial SemiBold" panose="02000503040000020004" pitchFamily="2" charset="0"/>
                <a:ea typeface="DejaVu Sans"/>
              </a:rPr>
              <a:t>vitt’hu</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jis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ee’aa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ey’eh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vad’yaaee’yaa</a:t>
            </a:r>
            <a:r>
              <a:rPr lang="en-GB" sz="4000" baseline="30000" dirty="0" err="1">
                <a:solidFill>
                  <a:srgbClr val="99CCFF"/>
                </a:solidFill>
                <a:latin typeface="Congenial SemiBold" panose="02000503040000020004" pitchFamily="2" charset="0"/>
                <a:ea typeface="DejaVu Sans"/>
              </a:rPr>
              <a:t>n</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54"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sdw </a:t>
            </a:r>
            <a:r>
              <a:rPr lang="en-GB" sz="5400" dirty="0" err="1">
                <a:solidFill>
                  <a:srgbClr val="FFFF99"/>
                </a:solidFill>
                <a:latin typeface="GurbaniWebThick" panose="04040607000000020004" pitchFamily="82" charset="0"/>
                <a:ea typeface="DejaVu Sans"/>
              </a:rPr>
              <a:t>kurbwxu</a:t>
            </a:r>
            <a:r>
              <a:rPr lang="en-GB" sz="5400" dirty="0">
                <a:solidFill>
                  <a:srgbClr val="FFFF99"/>
                </a:solidFill>
                <a:latin typeface="GurbaniWebThick" panose="04040607000000020004" pitchFamily="82" charset="0"/>
                <a:ea typeface="DejaVu Sans"/>
              </a:rPr>
              <a:t> kIqw  gurU </a:t>
            </a:r>
            <a:r>
              <a:rPr lang="en-GB" sz="5400" dirty="0" err="1">
                <a:solidFill>
                  <a:srgbClr val="FFFF99"/>
                </a:solidFill>
                <a:latin typeface="GurbaniWebThick" panose="04040607000000020004" pitchFamily="82" charset="0"/>
                <a:ea typeface="DejaVu Sans"/>
              </a:rPr>
              <a:t>ivthu</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ijs dIAw eyih </a:t>
            </a:r>
            <a:r>
              <a:rPr lang="en-GB" sz="5400" dirty="0" err="1">
                <a:solidFill>
                  <a:srgbClr val="FFFF99"/>
                </a:solidFill>
                <a:latin typeface="GurbaniWebThick" panose="04040607000000020004" pitchFamily="82" charset="0"/>
                <a:ea typeface="DejaVu Sans"/>
              </a:rPr>
              <a:t>vifAweIAw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55" name="CustomShape 3"/>
          <p:cNvSpPr/>
          <p:nvPr/>
        </p:nvSpPr>
        <p:spPr>
          <a:xfrm>
            <a:off x="0" y="2353444"/>
            <a:ext cx="10160000" cy="133304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I forever adore the Guru who has these great powers.</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64888415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CustomShape 1"/>
          <p:cNvSpPr/>
          <p:nvPr/>
        </p:nvSpPr>
        <p:spPr>
          <a:xfrm>
            <a:off x="0" y="4153644"/>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3600" spc="-350" dirty="0" err="1">
                <a:solidFill>
                  <a:srgbClr val="99CCFF"/>
                </a:solidFill>
                <a:latin typeface="Congenial SemiBold" panose="02000503040000020004" pitchFamily="2" charset="0"/>
                <a:ea typeface="DejaVu Sans"/>
              </a:rPr>
              <a:t>kehai</a:t>
            </a:r>
            <a:r>
              <a:rPr lang="en-GB" sz="3600" spc="-350" dirty="0">
                <a:solidFill>
                  <a:srgbClr val="99CCFF"/>
                </a:solidFill>
                <a:latin typeface="Congenial SemiBold" panose="02000503040000020004" pitchFamily="2" charset="0"/>
                <a:ea typeface="DejaVu Sans"/>
              </a:rPr>
              <a:t> naanak, </a:t>
            </a:r>
            <a:r>
              <a:rPr lang="en-GB" sz="3600" spc="-350" dirty="0" err="1">
                <a:solidFill>
                  <a:srgbClr val="99CCFF"/>
                </a:solidFill>
                <a:latin typeface="Congenial SemiBold" panose="02000503040000020004" pitchFamily="2" charset="0"/>
                <a:ea typeface="DejaVu Sans"/>
              </a:rPr>
              <a:t>suN’hu</a:t>
            </a:r>
            <a:r>
              <a:rPr lang="en-GB" sz="3600" spc="-350" dirty="0">
                <a:solidFill>
                  <a:srgbClr val="99CCFF"/>
                </a:solidFill>
                <a:latin typeface="Congenial SemiBold" panose="02000503040000020004" pitchFamily="2" charset="0"/>
                <a:ea typeface="DejaVu Sans"/>
              </a:rPr>
              <a:t> </a:t>
            </a:r>
            <a:r>
              <a:rPr lang="en-GB" sz="3600" spc="-350" dirty="0" err="1">
                <a:solidFill>
                  <a:srgbClr val="99CCFF"/>
                </a:solidFill>
                <a:latin typeface="Congenial SemiBold" panose="02000503040000020004" pitchFamily="2" charset="0"/>
                <a:ea typeface="DejaVu Sans"/>
              </a:rPr>
              <a:t>san</a:t>
            </a:r>
            <a:r>
              <a:rPr lang="en-GB" sz="3600" u="sng" spc="-350" dirty="0" err="1">
                <a:solidFill>
                  <a:srgbClr val="99CCFF"/>
                </a:solidFill>
                <a:latin typeface="Congenial SemiBold" panose="02000503040000020004" pitchFamily="2" charset="0"/>
                <a:ea typeface="DejaVu Sans"/>
              </a:rPr>
              <a:t>t</a:t>
            </a:r>
            <a:r>
              <a:rPr lang="en-GB" sz="3600" spc="-350" dirty="0" err="1">
                <a:solidFill>
                  <a:srgbClr val="99CCFF"/>
                </a:solidFill>
                <a:latin typeface="Congenial SemiBold" panose="02000503040000020004" pitchFamily="2" charset="0"/>
                <a:ea typeface="DejaVu Sans"/>
              </a:rPr>
              <a:t>’hu</a:t>
            </a:r>
            <a:r>
              <a:rPr lang="en-GB" sz="3600" spc="-350" dirty="0">
                <a:solidFill>
                  <a:srgbClr val="99CCFF"/>
                </a:solidFill>
                <a:latin typeface="Congenial SemiBold" panose="02000503040000020004" pitchFamily="2" charset="0"/>
                <a:ea typeface="DejaVu Sans"/>
              </a:rPr>
              <a:t>, </a:t>
            </a:r>
            <a:r>
              <a:rPr lang="en-GB" sz="3600" u="sng" spc="-350" dirty="0">
                <a:solidFill>
                  <a:srgbClr val="99CCFF"/>
                </a:solidFill>
                <a:latin typeface="Congenial SemiBold" panose="02000503040000020004" pitchFamily="2" charset="0"/>
                <a:ea typeface="DejaVu Sans"/>
              </a:rPr>
              <a:t>sh</a:t>
            </a:r>
            <a:r>
              <a:rPr lang="en-GB" sz="3600" spc="-350" dirty="0">
                <a:solidFill>
                  <a:srgbClr val="99CCFF"/>
                </a:solidFill>
                <a:latin typeface="Congenial SemiBold" panose="02000503040000020004" pitchFamily="2" charset="0"/>
                <a:ea typeface="DejaVu Sans"/>
              </a:rPr>
              <a:t>aba</a:t>
            </a:r>
            <a:r>
              <a:rPr lang="en-GB" sz="3600" u="sng" spc="-350" dirty="0">
                <a:solidFill>
                  <a:srgbClr val="99CCFF"/>
                </a:solidFill>
                <a:latin typeface="Congenial SemiBold" panose="02000503040000020004" pitchFamily="2" charset="0"/>
                <a:ea typeface="DejaVu Sans"/>
              </a:rPr>
              <a:t>d</a:t>
            </a:r>
            <a:r>
              <a:rPr lang="en-GB" sz="3600" spc="-350" dirty="0">
                <a:solidFill>
                  <a:srgbClr val="99CCFF"/>
                </a:solidFill>
                <a:latin typeface="Congenial SemiBold" panose="02000503040000020004" pitchFamily="2" charset="0"/>
                <a:ea typeface="DejaVu Sans"/>
              </a:rPr>
              <a:t> </a:t>
            </a:r>
            <a:r>
              <a:rPr lang="en-GB" sz="3600" u="sng" spc="-350" dirty="0" err="1">
                <a:solidFill>
                  <a:srgbClr val="99CCFF"/>
                </a:solidFill>
                <a:latin typeface="Congenial SemiBold" panose="02000503040000020004" pitchFamily="2" charset="0"/>
                <a:ea typeface="DejaVu Sans"/>
              </a:rPr>
              <a:t>Dh</a:t>
            </a:r>
            <a:r>
              <a:rPr lang="en-GB" sz="3600" spc="-350" dirty="0" err="1">
                <a:solidFill>
                  <a:srgbClr val="99CCFF"/>
                </a:solidFill>
                <a:latin typeface="Congenial SemiBold" panose="02000503040000020004" pitchFamily="2" charset="0"/>
                <a:ea typeface="DejaVu Sans"/>
              </a:rPr>
              <a:t>ar’hu</a:t>
            </a:r>
            <a:r>
              <a:rPr lang="en-GB" sz="3600" spc="-350" dirty="0">
                <a:solidFill>
                  <a:srgbClr val="99CCFF"/>
                </a:solidFill>
                <a:latin typeface="Congenial SemiBold" panose="02000503040000020004" pitchFamily="2" charset="0"/>
                <a:ea typeface="DejaVu Sans"/>
              </a:rPr>
              <a:t> </a:t>
            </a:r>
            <a:r>
              <a:rPr lang="en-GB" sz="3600" spc="-350" dirty="0" err="1">
                <a:solidFill>
                  <a:srgbClr val="99CCFF"/>
                </a:solidFill>
                <a:latin typeface="Congenial SemiBold" panose="02000503040000020004" pitchFamily="2" charset="0"/>
                <a:ea typeface="DejaVu Sans"/>
              </a:rPr>
              <a:t>piyaaro</a:t>
            </a:r>
            <a:r>
              <a:rPr lang="en-GB" sz="3600" spc="-350" dirty="0">
                <a:solidFill>
                  <a:srgbClr val="99CCFF"/>
                </a:solidFill>
                <a:latin typeface="Congenial SemiBold" panose="02000503040000020004" pitchFamily="2" charset="0"/>
                <a:ea typeface="DejaVu Sans"/>
              </a:rPr>
              <a:t>.</a:t>
            </a:r>
          </a:p>
          <a:p>
            <a:pPr algn="ctr"/>
            <a:r>
              <a:rPr lang="en-GB" sz="3600" dirty="0" err="1">
                <a:solidFill>
                  <a:srgbClr val="99CCFF"/>
                </a:solidFill>
                <a:latin typeface="Congenial SemiBold" panose="02000503040000020004" pitchFamily="2" charset="0"/>
                <a:ea typeface="DejaVu Sans"/>
              </a:rPr>
              <a:t>saa’</a:t>
            </a:r>
            <a:r>
              <a:rPr lang="en-GB" sz="3600" u="sng" dirty="0" err="1">
                <a:solidFill>
                  <a:srgbClr val="99CCFF"/>
                </a:solidFill>
                <a:latin typeface="Congenial SemiBold" panose="02000503040000020004" pitchFamily="2" charset="0"/>
                <a:ea typeface="DejaVu Sans"/>
              </a:rPr>
              <a:t>ch</a:t>
            </a:r>
            <a:r>
              <a:rPr lang="en-GB" sz="3600" dirty="0" err="1">
                <a:solidFill>
                  <a:srgbClr val="99CCFF"/>
                </a:solidFill>
                <a:latin typeface="Congenial SemiBold" panose="02000503040000020004" pitchFamily="2" charset="0"/>
                <a:ea typeface="DejaVu Sans"/>
              </a:rPr>
              <a:t>aa</a:t>
            </a:r>
            <a:r>
              <a:rPr lang="en-GB" sz="3600" dirty="0">
                <a:solidFill>
                  <a:srgbClr val="99CCFF"/>
                </a:solidFill>
                <a:latin typeface="Congenial SemiBold" panose="02000503040000020004" pitchFamily="2" charset="0"/>
                <a:ea typeface="DejaVu Sans"/>
              </a:rPr>
              <a:t>  naam  </a:t>
            </a:r>
            <a:r>
              <a:rPr lang="en-GB" sz="3600" dirty="0" err="1">
                <a:solidFill>
                  <a:srgbClr val="99CCFF"/>
                </a:solidFill>
                <a:latin typeface="Congenial SemiBold" panose="02000503040000020004" pitchFamily="2" charset="0"/>
                <a:ea typeface="DejaVu Sans"/>
              </a:rPr>
              <a:t>mey’raa</a:t>
            </a:r>
            <a:r>
              <a:rPr lang="en-GB" sz="3600" dirty="0">
                <a:solidFill>
                  <a:srgbClr val="99CCFF"/>
                </a:solidFill>
                <a:latin typeface="Congenial SemiBold" panose="02000503040000020004" pitchFamily="2" charset="0"/>
                <a:ea typeface="DejaVu Sans"/>
              </a:rPr>
              <a:t>  </a:t>
            </a:r>
            <a:r>
              <a:rPr lang="en-GB" sz="3600" dirty="0" err="1">
                <a:solidFill>
                  <a:srgbClr val="99CCFF"/>
                </a:solidFill>
                <a:latin typeface="Congenial SemiBold" panose="02000503040000020004" pitchFamily="2" charset="0"/>
                <a:ea typeface="DejaVu Sans"/>
              </a:rPr>
              <a:t>aa’</a:t>
            </a:r>
            <a:r>
              <a:rPr lang="en-GB" sz="3600" u="sng" dirty="0" err="1">
                <a:solidFill>
                  <a:srgbClr val="99CCFF"/>
                </a:solidFill>
                <a:latin typeface="Congenial SemiBold" panose="02000503040000020004" pitchFamily="2" charset="0"/>
                <a:ea typeface="DejaVu Sans"/>
              </a:rPr>
              <a:t>Dh</a:t>
            </a:r>
            <a:r>
              <a:rPr lang="en-GB" sz="3600" dirty="0" err="1">
                <a:solidFill>
                  <a:srgbClr val="99CCFF"/>
                </a:solidFill>
                <a:latin typeface="Congenial SemiBold" panose="02000503040000020004" pitchFamily="2" charset="0"/>
                <a:ea typeface="DejaVu Sans"/>
              </a:rPr>
              <a:t>aaro</a:t>
            </a:r>
            <a:r>
              <a:rPr lang="en-GB" sz="3600" dirty="0">
                <a:solidFill>
                  <a:srgbClr val="99CCFF"/>
                </a:solidFill>
                <a:latin typeface="Congenial SemiBold" panose="02000503040000020004" pitchFamily="2" charset="0"/>
                <a:ea typeface="DejaVu Sans"/>
              </a:rPr>
              <a:t>. </a:t>
            </a:r>
          </a:p>
        </p:txBody>
      </p:sp>
      <p:sp>
        <p:nvSpPr>
          <p:cNvPr id="1057" name="CustomShape 2"/>
          <p:cNvSpPr/>
          <p:nvPr/>
        </p:nvSpPr>
        <p:spPr>
          <a:xfrm>
            <a:off x="0" y="297068"/>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spc="-150" dirty="0">
                <a:solidFill>
                  <a:srgbClr val="FFFF99"/>
                </a:solidFill>
                <a:latin typeface="GurbaniWebThick" panose="04040607000000020004" pitchFamily="82" charset="0"/>
                <a:ea typeface="DejaVu Sans"/>
              </a:rPr>
              <a:t>khY nwnku suxhu sMqhu sbid </a:t>
            </a:r>
            <a:r>
              <a:rPr lang="en-GB" sz="5400" spc="-150" dirty="0" err="1">
                <a:solidFill>
                  <a:srgbClr val="FFFF99"/>
                </a:solidFill>
                <a:latin typeface="GurbaniWebThick" panose="04040607000000020004" pitchFamily="82" charset="0"/>
                <a:ea typeface="DejaVu Sans"/>
              </a:rPr>
              <a:t>Drhu</a:t>
            </a:r>
            <a:r>
              <a:rPr lang="en-GB" sz="5400" spc="-150" dirty="0">
                <a:solidFill>
                  <a:srgbClr val="FFFF99"/>
                </a:solidFill>
                <a:latin typeface="GurbaniWebThick" panose="04040607000000020004" pitchFamily="82" charset="0"/>
                <a:ea typeface="DejaVu Sans"/>
              </a:rPr>
              <a:t> </a:t>
            </a:r>
            <a:r>
              <a:rPr lang="en-GB" sz="5400" spc="-150" dirty="0" err="1">
                <a:solidFill>
                  <a:srgbClr val="FFFF99"/>
                </a:solidFill>
                <a:latin typeface="GurbaniWebThick" panose="04040607000000020004" pitchFamily="82" charset="0"/>
                <a:ea typeface="DejaVu Sans"/>
              </a:rPr>
              <a:t>ipAwro</a:t>
            </a:r>
            <a:r>
              <a:rPr lang="en-GB" sz="1000" spc="-150" dirty="0">
                <a:solidFill>
                  <a:srgbClr val="FFFF99"/>
                </a:solidFill>
                <a:latin typeface="GurbaniWebThick" panose="04040607000000020004" pitchFamily="82" charset="0"/>
                <a:ea typeface="DejaVu Sans"/>
              </a:rPr>
              <a:t> </a:t>
            </a:r>
            <a:r>
              <a:rPr lang="en-GB" sz="5400" spc="-150" dirty="0">
                <a:solidFill>
                  <a:srgbClr val="FFFF99"/>
                </a:solidFill>
                <a:latin typeface="GurbaniWebThick" panose="04040607000000020004" pitchFamily="82" charset="0"/>
                <a:ea typeface="DejaVu Sans"/>
              </a:rPr>
              <a:t>]</a:t>
            </a:r>
          </a:p>
          <a:p>
            <a:pPr algn="ctr">
              <a:lnSpc>
                <a:spcPct val="100000"/>
              </a:lnSpc>
            </a:pPr>
            <a:r>
              <a:rPr lang="en-GB" sz="5400" dirty="0">
                <a:solidFill>
                  <a:srgbClr val="FFFF99"/>
                </a:solidFill>
                <a:latin typeface="GurbaniWebThick" panose="04040607000000020004" pitchFamily="82" charset="0"/>
                <a:ea typeface="DejaVu Sans"/>
              </a:rPr>
              <a:t>swcw nwmu myrw </a:t>
            </a:r>
            <a:r>
              <a:rPr lang="en-GB" sz="5400" dirty="0" err="1">
                <a:solidFill>
                  <a:srgbClr val="FFFF99"/>
                </a:solidFill>
                <a:latin typeface="GurbaniWebThick" panose="04040607000000020004" pitchFamily="82" charset="0"/>
                <a:ea typeface="DejaVu Sans"/>
              </a:rPr>
              <a:t>AwDwro</a:t>
            </a:r>
            <a:r>
              <a:rPr lang="en-GB" sz="5400" dirty="0">
                <a:solidFill>
                  <a:srgbClr val="FFFF99"/>
                </a:solidFill>
                <a:latin typeface="GurbaniWebThick" panose="04040607000000020004" pitchFamily="82" charset="0"/>
                <a:ea typeface="DejaVu Sans"/>
              </a:rPr>
              <a:t> ]4]</a:t>
            </a:r>
          </a:p>
        </p:txBody>
      </p:sp>
      <p:sp>
        <p:nvSpPr>
          <p:cNvPr id="1058" name="CustomShape 3"/>
          <p:cNvSpPr/>
          <p:nvPr/>
        </p:nvSpPr>
        <p:spPr>
          <a:xfrm>
            <a:off x="0" y="2329100"/>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Listen, saints love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Gurbani.</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 </a:t>
            </a:r>
            <a:r>
              <a:rPr lang="en-GB" sz="4000" dirty="0">
                <a:solidFill>
                  <a:schemeClr val="bg1"/>
                </a:solidFill>
                <a:effectLst>
                  <a:outerShdw blurRad="38100" dist="38100" dir="2700000" algn="tl">
                    <a:srgbClr val="000000"/>
                  </a:outerShdw>
                </a:effectLst>
                <a:latin typeface="Congenial Black" panose="02000503040000020004" pitchFamily="2" charset="0"/>
                <a:ea typeface="DejaVu Sans"/>
              </a:rPr>
              <a:t>Vaheguru’s Name is my help </a:t>
            </a:r>
            <a:r>
              <a:rPr lang="en-GB" sz="3800" dirty="0">
                <a:solidFill>
                  <a:schemeClr val="bg1"/>
                </a:solidFill>
                <a:effectLst>
                  <a:outerShdw blurRad="38100" dist="38100" dir="2700000" algn="tl">
                    <a:srgbClr val="000000"/>
                  </a:outerShdw>
                </a:effectLst>
                <a:latin typeface="Congenial Black" panose="02000503040000020004" pitchFamily="2" charset="0"/>
                <a:ea typeface="DejaVu Sans"/>
              </a:rPr>
              <a:t>. ||4||</a:t>
            </a:r>
            <a:endParaRPr lang="en-GB" sz="3800"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5414673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3600" dirty="0" err="1">
                <a:solidFill>
                  <a:srgbClr val="99CCFF"/>
                </a:solidFill>
                <a:latin typeface="Congenial SemiBold" panose="02000503040000020004" pitchFamily="2" charset="0"/>
                <a:ea typeface="DejaVu Sans"/>
              </a:rPr>
              <a:t>vaajey</a:t>
            </a:r>
            <a:r>
              <a:rPr lang="en-GB" sz="3600" dirty="0">
                <a:solidFill>
                  <a:srgbClr val="99CCFF"/>
                </a:solidFill>
                <a:latin typeface="Congenial SemiBold" panose="02000503040000020004" pitchFamily="2" charset="0"/>
                <a:ea typeface="DejaVu Sans"/>
              </a:rPr>
              <a:t>  </a:t>
            </a:r>
            <a:r>
              <a:rPr lang="en-GB" sz="3600" dirty="0" err="1">
                <a:solidFill>
                  <a:srgbClr val="99CCFF"/>
                </a:solidFill>
                <a:latin typeface="Congenial SemiBold" panose="02000503040000020004" pitchFamily="2" charset="0"/>
                <a:ea typeface="DejaVu Sans"/>
              </a:rPr>
              <a:t>pan</a:t>
            </a:r>
            <a:r>
              <a:rPr lang="en-GB" sz="3600" u="sng" dirty="0" err="1">
                <a:solidFill>
                  <a:srgbClr val="99CCFF"/>
                </a:solidFill>
                <a:latin typeface="Congenial SemiBold" panose="02000503040000020004" pitchFamily="2" charset="0"/>
                <a:ea typeface="DejaVu Sans"/>
              </a:rPr>
              <a:t>ch</a:t>
            </a:r>
            <a:r>
              <a:rPr lang="en-GB" sz="3600" dirty="0">
                <a:solidFill>
                  <a:srgbClr val="99CCFF"/>
                </a:solidFill>
                <a:latin typeface="Congenial SemiBold" panose="02000503040000020004" pitchFamily="2" charset="0"/>
                <a:ea typeface="DejaVu Sans"/>
              </a:rPr>
              <a:t>  </a:t>
            </a:r>
            <a:r>
              <a:rPr lang="en-GB" sz="3600" u="sng" dirty="0">
                <a:solidFill>
                  <a:srgbClr val="99CCFF"/>
                </a:solidFill>
                <a:latin typeface="Congenial SemiBold" panose="02000503040000020004" pitchFamily="2" charset="0"/>
                <a:ea typeface="DejaVu Sans"/>
              </a:rPr>
              <a:t>sh</a:t>
            </a:r>
            <a:r>
              <a:rPr lang="en-GB" sz="3600" dirty="0">
                <a:solidFill>
                  <a:srgbClr val="99CCFF"/>
                </a:solidFill>
                <a:latin typeface="Congenial SemiBold" panose="02000503040000020004" pitchFamily="2" charset="0"/>
                <a:ea typeface="DejaVu Sans"/>
              </a:rPr>
              <a:t>aba</a:t>
            </a:r>
            <a:r>
              <a:rPr lang="en-GB" sz="3600" u="sng" dirty="0">
                <a:solidFill>
                  <a:srgbClr val="99CCFF"/>
                </a:solidFill>
                <a:latin typeface="Congenial SemiBold" panose="02000503040000020004" pitchFamily="2" charset="0"/>
                <a:ea typeface="DejaVu Sans"/>
              </a:rPr>
              <a:t>d</a:t>
            </a:r>
            <a:r>
              <a:rPr lang="en-GB" sz="3600" dirty="0">
                <a:solidFill>
                  <a:srgbClr val="99CCFF"/>
                </a:solidFill>
                <a:latin typeface="Congenial SemiBold" panose="02000503040000020004" pitchFamily="2" charset="0"/>
                <a:ea typeface="DejaVu Sans"/>
              </a:rPr>
              <a:t>,  </a:t>
            </a:r>
            <a:r>
              <a:rPr lang="en-GB" sz="3600" u="sng" dirty="0">
                <a:solidFill>
                  <a:srgbClr val="99CCFF"/>
                </a:solidFill>
                <a:latin typeface="Congenial SemiBold" panose="02000503040000020004" pitchFamily="2" charset="0"/>
                <a:ea typeface="DejaVu Sans"/>
              </a:rPr>
              <a:t>t</a:t>
            </a:r>
            <a:r>
              <a:rPr lang="en-GB" sz="3600" dirty="0">
                <a:solidFill>
                  <a:srgbClr val="99CCFF"/>
                </a:solidFill>
                <a:latin typeface="Congenial SemiBold" panose="02000503040000020004" pitchFamily="2" charset="0"/>
                <a:ea typeface="DejaVu Sans"/>
              </a:rPr>
              <a:t>i</a:t>
            </a:r>
            <a:r>
              <a:rPr lang="en-GB" sz="3600" u="sng" dirty="0">
                <a:solidFill>
                  <a:srgbClr val="99CCFF"/>
                </a:solidFill>
                <a:latin typeface="Congenial SemiBold" panose="02000503040000020004" pitchFamily="2" charset="0"/>
                <a:ea typeface="DejaVu Sans"/>
              </a:rPr>
              <a:t>t </a:t>
            </a:r>
            <a:r>
              <a:rPr lang="en-GB" sz="3600" dirty="0">
                <a:solidFill>
                  <a:srgbClr val="99CCFF"/>
                </a:solidFill>
                <a:latin typeface="Congenial SemiBold" panose="02000503040000020004" pitchFamily="2" charset="0"/>
                <a:ea typeface="DejaVu Sans"/>
              </a:rPr>
              <a:t> </a:t>
            </a:r>
            <a:r>
              <a:rPr lang="en-GB" sz="3600" u="sng" dirty="0" err="1">
                <a:solidFill>
                  <a:srgbClr val="99CCFF"/>
                </a:solidFill>
                <a:latin typeface="Congenial SemiBold" panose="02000503040000020004" pitchFamily="2" charset="0"/>
                <a:ea typeface="DejaVu Sans"/>
              </a:rPr>
              <a:t>gh</a:t>
            </a:r>
            <a:r>
              <a:rPr lang="en-GB" sz="3600" dirty="0" err="1">
                <a:solidFill>
                  <a:srgbClr val="99CCFF"/>
                </a:solidFill>
                <a:latin typeface="Congenial SemiBold" panose="02000503040000020004" pitchFamily="2" charset="0"/>
                <a:ea typeface="DejaVu Sans"/>
              </a:rPr>
              <a:t>ar</a:t>
            </a:r>
            <a:r>
              <a:rPr lang="en-GB" sz="3600" dirty="0">
                <a:solidFill>
                  <a:srgbClr val="99CCFF"/>
                </a:solidFill>
                <a:latin typeface="Congenial SemiBold" panose="02000503040000020004" pitchFamily="2" charset="0"/>
                <a:ea typeface="DejaVu Sans"/>
              </a:rPr>
              <a:t>  </a:t>
            </a:r>
            <a:r>
              <a:rPr lang="en-GB" sz="3600" dirty="0" err="1">
                <a:solidFill>
                  <a:srgbClr val="99CCFF"/>
                </a:solidFill>
                <a:latin typeface="Congenial SemiBold" panose="02000503040000020004" pitchFamily="2" charset="0"/>
                <a:ea typeface="DejaVu Sans"/>
              </a:rPr>
              <a:t>sa</a:t>
            </a:r>
            <a:r>
              <a:rPr lang="en-GB" sz="3600" u="sng" dirty="0" err="1">
                <a:solidFill>
                  <a:srgbClr val="99CCFF"/>
                </a:solidFill>
                <a:latin typeface="Congenial SemiBold" panose="02000503040000020004" pitchFamily="2" charset="0"/>
                <a:ea typeface="DejaVu Sans"/>
              </a:rPr>
              <a:t>bh</a:t>
            </a:r>
            <a:r>
              <a:rPr lang="en-GB" sz="3600" dirty="0" err="1">
                <a:solidFill>
                  <a:srgbClr val="99CCFF"/>
                </a:solidFill>
                <a:latin typeface="Congenial SemiBold" panose="02000503040000020004" pitchFamily="2" charset="0"/>
                <a:ea typeface="DejaVu Sans"/>
              </a:rPr>
              <a:t>aagai</a:t>
            </a:r>
            <a:r>
              <a:rPr lang="en-GB" sz="3600" dirty="0">
                <a:solidFill>
                  <a:srgbClr val="99CCFF"/>
                </a:solidFill>
                <a:latin typeface="Congenial SemiBold" panose="02000503040000020004" pitchFamily="2" charset="0"/>
                <a:ea typeface="DejaVu Sans"/>
              </a:rPr>
              <a:t>.  </a:t>
            </a:r>
            <a:endParaRPr lang="en-GB" sz="3600" u="sng" dirty="0">
              <a:solidFill>
                <a:srgbClr val="99CCFF"/>
              </a:solidFill>
              <a:latin typeface="Congenial SemiBold" panose="02000503040000020004" pitchFamily="2" charset="0"/>
              <a:ea typeface="DejaVu Sans"/>
            </a:endParaRPr>
          </a:p>
          <a:p>
            <a:pPr algn="ctr"/>
            <a:r>
              <a:rPr lang="en-GB" sz="3600" u="sng" spc="-350" dirty="0" err="1">
                <a:solidFill>
                  <a:srgbClr val="99CCFF"/>
                </a:solidFill>
                <a:latin typeface="Congenial SemiBold" panose="02000503040000020004" pitchFamily="2" charset="0"/>
                <a:ea typeface="DejaVu Sans"/>
              </a:rPr>
              <a:t>gh</a:t>
            </a:r>
            <a:r>
              <a:rPr lang="en-GB" sz="3600" spc="-350" dirty="0" err="1">
                <a:solidFill>
                  <a:srgbClr val="99CCFF"/>
                </a:solidFill>
                <a:latin typeface="Congenial SemiBold" panose="02000503040000020004" pitchFamily="2" charset="0"/>
                <a:ea typeface="DejaVu Sans"/>
              </a:rPr>
              <a:t>ar</a:t>
            </a:r>
            <a:r>
              <a:rPr lang="en-GB" sz="3600" spc="-350" dirty="0">
                <a:solidFill>
                  <a:srgbClr val="99CCFF"/>
                </a:solidFill>
                <a:latin typeface="Congenial SemiBold" panose="02000503040000020004" pitchFamily="2" charset="0"/>
                <a:ea typeface="DejaVu Sans"/>
              </a:rPr>
              <a:t> </a:t>
            </a:r>
            <a:r>
              <a:rPr lang="en-GB" sz="3600" spc="-350" dirty="0" err="1">
                <a:solidFill>
                  <a:srgbClr val="99CCFF"/>
                </a:solidFill>
                <a:latin typeface="Congenial SemiBold" panose="02000503040000020004" pitchFamily="2" charset="0"/>
                <a:ea typeface="DejaVu Sans"/>
              </a:rPr>
              <a:t>sa</a:t>
            </a:r>
            <a:r>
              <a:rPr lang="en-GB" sz="3600" u="sng" spc="-350" dirty="0" err="1">
                <a:solidFill>
                  <a:srgbClr val="99CCFF"/>
                </a:solidFill>
                <a:latin typeface="Congenial SemiBold" panose="02000503040000020004" pitchFamily="2" charset="0"/>
                <a:ea typeface="DejaVu Sans"/>
              </a:rPr>
              <a:t>bh</a:t>
            </a:r>
            <a:r>
              <a:rPr lang="en-GB" sz="3600" spc="-350" dirty="0" err="1">
                <a:solidFill>
                  <a:srgbClr val="99CCFF"/>
                </a:solidFill>
                <a:latin typeface="Congenial SemiBold" panose="02000503040000020004" pitchFamily="2" charset="0"/>
                <a:ea typeface="DejaVu Sans"/>
              </a:rPr>
              <a:t>aagai</a:t>
            </a:r>
            <a:r>
              <a:rPr lang="en-GB" sz="3600" spc="-350" dirty="0">
                <a:solidFill>
                  <a:srgbClr val="99CCFF"/>
                </a:solidFill>
                <a:latin typeface="Congenial SemiBold" panose="02000503040000020004" pitchFamily="2" charset="0"/>
                <a:ea typeface="DejaVu Sans"/>
              </a:rPr>
              <a:t> </a:t>
            </a:r>
            <a:r>
              <a:rPr lang="en-GB" sz="3600" u="sng" spc="-350" dirty="0">
                <a:solidFill>
                  <a:srgbClr val="99CCFF"/>
                </a:solidFill>
                <a:latin typeface="Congenial SemiBold" panose="02000503040000020004" pitchFamily="2" charset="0"/>
                <a:ea typeface="DejaVu Sans"/>
              </a:rPr>
              <a:t>sh</a:t>
            </a:r>
            <a:r>
              <a:rPr lang="en-GB" sz="3600" spc="-350" dirty="0">
                <a:solidFill>
                  <a:srgbClr val="99CCFF"/>
                </a:solidFill>
                <a:latin typeface="Congenial SemiBold" panose="02000503040000020004" pitchFamily="2" charset="0"/>
                <a:ea typeface="DejaVu Sans"/>
              </a:rPr>
              <a:t>aba</a:t>
            </a:r>
            <a:r>
              <a:rPr lang="en-GB" sz="3600" u="sng" spc="-350" dirty="0">
                <a:solidFill>
                  <a:srgbClr val="99CCFF"/>
                </a:solidFill>
                <a:latin typeface="Congenial SemiBold" panose="02000503040000020004" pitchFamily="2" charset="0"/>
                <a:ea typeface="DejaVu Sans"/>
              </a:rPr>
              <a:t>d</a:t>
            </a:r>
            <a:r>
              <a:rPr lang="en-GB" sz="3600" spc="-350" dirty="0">
                <a:solidFill>
                  <a:srgbClr val="99CCFF"/>
                </a:solidFill>
                <a:latin typeface="Congenial SemiBold" panose="02000503040000020004" pitchFamily="2" charset="0"/>
                <a:ea typeface="DejaVu Sans"/>
              </a:rPr>
              <a:t> </a:t>
            </a:r>
            <a:r>
              <a:rPr lang="en-GB" sz="3600" spc="-350" dirty="0" err="1">
                <a:solidFill>
                  <a:srgbClr val="99CCFF"/>
                </a:solidFill>
                <a:latin typeface="Congenial SemiBold" panose="02000503040000020004" pitchFamily="2" charset="0"/>
                <a:ea typeface="DejaVu Sans"/>
              </a:rPr>
              <a:t>vaajey</a:t>
            </a:r>
            <a:r>
              <a:rPr lang="en-GB" sz="3600" spc="-350" dirty="0">
                <a:solidFill>
                  <a:srgbClr val="99CCFF"/>
                </a:solidFill>
                <a:latin typeface="Congenial SemiBold" panose="02000503040000020004" pitchFamily="2" charset="0"/>
                <a:ea typeface="DejaVu Sans"/>
              </a:rPr>
              <a:t>, kalaa ji</a:t>
            </a:r>
            <a:r>
              <a:rPr lang="en-GB" sz="3600" u="sng" spc="-350" dirty="0">
                <a:solidFill>
                  <a:srgbClr val="99CCFF"/>
                </a:solidFill>
                <a:latin typeface="Congenial SemiBold" panose="02000503040000020004" pitchFamily="2" charset="0"/>
                <a:ea typeface="DejaVu Sans"/>
              </a:rPr>
              <a:t>t</a:t>
            </a:r>
            <a:r>
              <a:rPr lang="en-GB" sz="3600" spc="-350" dirty="0">
                <a:solidFill>
                  <a:srgbClr val="99CCFF"/>
                </a:solidFill>
                <a:latin typeface="Congenial SemiBold" panose="02000503040000020004" pitchFamily="2" charset="0"/>
                <a:ea typeface="DejaVu Sans"/>
              </a:rPr>
              <a:t> </a:t>
            </a:r>
            <a:r>
              <a:rPr lang="en-GB" sz="3600" u="sng" spc="-350" dirty="0" err="1">
                <a:solidFill>
                  <a:srgbClr val="99CCFF"/>
                </a:solidFill>
                <a:latin typeface="Congenial SemiBold" panose="02000503040000020004" pitchFamily="2" charset="0"/>
                <a:ea typeface="DejaVu Sans"/>
              </a:rPr>
              <a:t>gh</a:t>
            </a:r>
            <a:r>
              <a:rPr lang="en-GB" sz="3600" spc="-350" dirty="0" err="1">
                <a:solidFill>
                  <a:srgbClr val="99CCFF"/>
                </a:solidFill>
                <a:latin typeface="Congenial SemiBold" panose="02000503040000020004" pitchFamily="2" charset="0"/>
                <a:ea typeface="DejaVu Sans"/>
              </a:rPr>
              <a:t>ar</a:t>
            </a:r>
            <a:r>
              <a:rPr lang="en-GB" sz="3600" spc="-350" dirty="0">
                <a:solidFill>
                  <a:srgbClr val="99CCFF"/>
                </a:solidFill>
                <a:latin typeface="Congenial SemiBold" panose="02000503040000020004" pitchFamily="2" charset="0"/>
                <a:ea typeface="DejaVu Sans"/>
              </a:rPr>
              <a:t> </a:t>
            </a:r>
            <a:r>
              <a:rPr lang="en-GB" sz="3600" u="sng" spc="-350" dirty="0" err="1">
                <a:solidFill>
                  <a:srgbClr val="99CCFF"/>
                </a:solidFill>
                <a:latin typeface="Congenial SemiBold" panose="02000503040000020004" pitchFamily="2" charset="0"/>
                <a:ea typeface="DejaVu Sans"/>
              </a:rPr>
              <a:t>Dh</a:t>
            </a:r>
            <a:r>
              <a:rPr lang="en-GB" sz="3600" spc="-350" dirty="0" err="1">
                <a:solidFill>
                  <a:srgbClr val="99CCFF"/>
                </a:solidFill>
                <a:latin typeface="Congenial SemiBold" panose="02000503040000020004" pitchFamily="2" charset="0"/>
                <a:ea typeface="DejaVu Sans"/>
              </a:rPr>
              <a:t>aaree’aa</a:t>
            </a:r>
            <a:r>
              <a:rPr lang="en-GB" sz="3600" spc="-350" dirty="0">
                <a:solidFill>
                  <a:srgbClr val="99CCFF"/>
                </a:solidFill>
                <a:latin typeface="Congenial SemiBold" panose="02000503040000020004" pitchFamily="2" charset="0"/>
                <a:ea typeface="DejaVu Sans"/>
              </a:rPr>
              <a:t>. </a:t>
            </a:r>
            <a:endParaRPr sz="3600" spc="-350" dirty="0">
              <a:solidFill>
                <a:srgbClr val="99CCFF"/>
              </a:solidFill>
            </a:endParaRPr>
          </a:p>
        </p:txBody>
      </p:sp>
      <p:sp>
        <p:nvSpPr>
          <p:cNvPr id="1066" name="CustomShape 2"/>
          <p:cNvSpPr/>
          <p:nvPr/>
        </p:nvSpPr>
        <p:spPr>
          <a:xfrm>
            <a:off x="0" y="265212"/>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vwjy</a:t>
            </a:r>
            <a:r>
              <a:rPr lang="en-GB" sz="5400" dirty="0">
                <a:solidFill>
                  <a:srgbClr val="FFFF99"/>
                </a:solidFill>
                <a:latin typeface="GurbaniWebThick" panose="04040607000000020004" pitchFamily="82" charset="0"/>
                <a:ea typeface="DejaVu Sans"/>
              </a:rPr>
              <a:t> pMc sbd  iqqu Gir </a:t>
            </a:r>
            <a:r>
              <a:rPr lang="en-GB" sz="5400" dirty="0" err="1">
                <a:solidFill>
                  <a:srgbClr val="FFFF99"/>
                </a:solidFill>
                <a:latin typeface="GurbaniWebThick" panose="04040607000000020004" pitchFamily="82" charset="0"/>
                <a:ea typeface="DejaVu Sans"/>
              </a:rPr>
              <a:t>sBwgY</a:t>
            </a:r>
            <a:r>
              <a:rPr lang="en-GB" sz="5400" dirty="0">
                <a:solidFill>
                  <a:srgbClr val="FFFF99"/>
                </a:solidFill>
                <a:latin typeface="GurbaniWebThick" panose="04040607000000020004" pitchFamily="82" charset="0"/>
                <a:ea typeface="DejaVu Sans"/>
              </a:rPr>
              <a:t> ]</a:t>
            </a:r>
          </a:p>
          <a:p>
            <a:pPr algn="ctr">
              <a:lnSpc>
                <a:spcPct val="100000"/>
              </a:lnSpc>
            </a:pPr>
            <a:r>
              <a:rPr lang="en-GB" sz="5000" spc="-150" dirty="0">
                <a:solidFill>
                  <a:srgbClr val="FFFF99"/>
                </a:solidFill>
                <a:latin typeface="GurbaniWebThick" panose="04040607000000020004" pitchFamily="82" charset="0"/>
                <a:ea typeface="DejaVu Sans"/>
              </a:rPr>
              <a:t>Gir </a:t>
            </a:r>
            <a:r>
              <a:rPr lang="en-GB" sz="5000" spc="-150" dirty="0" err="1">
                <a:solidFill>
                  <a:srgbClr val="FFFF99"/>
                </a:solidFill>
                <a:latin typeface="GurbaniWebThick" panose="04040607000000020004" pitchFamily="82" charset="0"/>
                <a:ea typeface="DejaVu Sans"/>
              </a:rPr>
              <a:t>sBwgY</a:t>
            </a:r>
            <a:r>
              <a:rPr lang="en-GB" sz="5000" spc="-150" dirty="0">
                <a:solidFill>
                  <a:srgbClr val="FFFF99"/>
                </a:solidFill>
                <a:latin typeface="GurbaniWebThick" panose="04040607000000020004" pitchFamily="82" charset="0"/>
                <a:ea typeface="DejaVu Sans"/>
              </a:rPr>
              <a:t>  sbd </a:t>
            </a:r>
            <a:r>
              <a:rPr lang="en-GB" sz="5000" spc="-150" dirty="0" err="1">
                <a:solidFill>
                  <a:srgbClr val="FFFF99"/>
                </a:solidFill>
                <a:latin typeface="GurbaniWebThick" panose="04040607000000020004" pitchFamily="82" charset="0"/>
                <a:ea typeface="DejaVu Sans"/>
              </a:rPr>
              <a:t>vwjy</a:t>
            </a:r>
            <a:r>
              <a:rPr lang="en-GB" sz="5000" spc="-150" dirty="0">
                <a:solidFill>
                  <a:srgbClr val="FFFF99"/>
                </a:solidFill>
                <a:latin typeface="GurbaniWebThick" panose="04040607000000020004" pitchFamily="82" charset="0"/>
                <a:ea typeface="DejaVu Sans"/>
              </a:rPr>
              <a:t> klw ijqu Gir </a:t>
            </a:r>
            <a:r>
              <a:rPr lang="en-GB" sz="5000" spc="-150" dirty="0" err="1">
                <a:solidFill>
                  <a:srgbClr val="FFFF99"/>
                </a:solidFill>
                <a:latin typeface="GurbaniWebThick" panose="04040607000000020004" pitchFamily="82" charset="0"/>
                <a:ea typeface="DejaVu Sans"/>
              </a:rPr>
              <a:t>DwrIAw</a:t>
            </a:r>
            <a:r>
              <a:rPr lang="en-GB" sz="1000" spc="-150" dirty="0">
                <a:solidFill>
                  <a:srgbClr val="FFFF99"/>
                </a:solidFill>
                <a:latin typeface="GurbaniWebThick" panose="04040607000000020004" pitchFamily="82" charset="0"/>
                <a:ea typeface="DejaVu Sans"/>
              </a:rPr>
              <a:t> </a:t>
            </a:r>
            <a:r>
              <a:rPr lang="en-GB" sz="3600" spc="-150" dirty="0">
                <a:solidFill>
                  <a:srgbClr val="FFFF99"/>
                </a:solidFill>
                <a:latin typeface="GurbaniWebThick" panose="04040607000000020004" pitchFamily="82" charset="0"/>
                <a:ea typeface="DejaVu Sans"/>
              </a:rPr>
              <a:t>]</a:t>
            </a:r>
            <a:endParaRPr lang="en-GB" sz="4800" spc="-150" dirty="0">
              <a:solidFill>
                <a:srgbClr val="FFFF99"/>
              </a:solidFill>
              <a:latin typeface="GurbaniWebThick" panose="04040607000000020004" pitchFamily="82" charset="0"/>
            </a:endParaRPr>
          </a:p>
        </p:txBody>
      </p:sp>
      <p:sp>
        <p:nvSpPr>
          <p:cNvPr id="1067" name="CustomShape 3"/>
          <p:cNvSpPr/>
          <p:nvPr/>
        </p:nvSpPr>
        <p:spPr>
          <a:xfrm>
            <a:off x="0" y="2181908"/>
            <a:ext cx="10160000" cy="11796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600" dirty="0">
                <a:solidFill>
                  <a:schemeClr val="bg1"/>
                </a:solidFill>
                <a:effectLst>
                  <a:outerShdw blurRad="38100" dist="38100" dir="2700000" algn="tl">
                    <a:srgbClr val="000000"/>
                  </a:outerShdw>
                </a:effectLst>
                <a:latin typeface="Congenial Black" panose="02000503040000020004" pitchFamily="2" charset="0"/>
                <a:ea typeface="DejaVu Sans"/>
              </a:rPr>
              <a:t>The five positive emotions play inside the lucky one who’s received the power of </a:t>
            </a:r>
            <a:r>
              <a:rPr lang="en-US" sz="3600" i="1" dirty="0">
                <a:solidFill>
                  <a:schemeClr val="bg1"/>
                </a:solidFill>
                <a:effectLst>
                  <a:outerShdw blurRad="38100" dist="38100" dir="2700000" algn="tl">
                    <a:srgbClr val="000000"/>
                  </a:outerShdw>
                </a:effectLst>
                <a:latin typeface="Congenial Black" panose="02000503040000020004" pitchFamily="2" charset="0"/>
                <a:ea typeface="DejaVu Sans"/>
              </a:rPr>
              <a:t>Naam</a:t>
            </a:r>
            <a:r>
              <a:rPr lang="en-US" sz="3600" dirty="0">
                <a:solidFill>
                  <a:schemeClr val="bg1"/>
                </a:solidFill>
                <a:effectLst>
                  <a:outerShdw blurRad="38100" dist="38100" dir="2700000" algn="tl">
                    <a:srgbClr val="000000"/>
                  </a:outerShdw>
                </a:effectLst>
                <a:latin typeface="Congenial Black" panose="02000503040000020004" pitchFamily="2" charset="0"/>
                <a:ea typeface="DejaVu Sans"/>
              </a:rPr>
              <a:t>.</a:t>
            </a:r>
            <a:endParaRPr sz="3600"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54878991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pann’</a:t>
            </a:r>
            <a:r>
              <a:rPr lang="en-GB" sz="4000" u="sng" dirty="0" err="1">
                <a:solidFill>
                  <a:srgbClr val="99CCFF"/>
                </a:solidFill>
                <a:latin typeface="Congenial SemiBold" panose="02000503040000020004" pitchFamily="2" charset="0"/>
                <a:ea typeface="DejaVu Sans"/>
              </a:rPr>
              <a:t>ch</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oo</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vass</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kee’</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kaal  </a:t>
            </a:r>
            <a:r>
              <a:rPr lang="en-GB" sz="4000" dirty="0" err="1">
                <a:solidFill>
                  <a:srgbClr val="99CCFF"/>
                </a:solidFill>
                <a:latin typeface="Congenial SemiBold" panose="02000503040000020004" pitchFamily="2" charset="0"/>
                <a:ea typeface="DejaVu Sans"/>
              </a:rPr>
              <a:t>kann’ttak</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maar’yaa</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6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pMc </a:t>
            </a:r>
            <a:r>
              <a:rPr lang="en-GB" sz="5400" dirty="0" err="1">
                <a:solidFill>
                  <a:srgbClr val="FFFF99"/>
                </a:solidFill>
                <a:latin typeface="GurbaniWebThick" panose="04040607000000020004" pitchFamily="82" charset="0"/>
                <a:ea typeface="DejaVu Sans"/>
              </a:rPr>
              <a:t>dUq</a:t>
            </a:r>
            <a:r>
              <a:rPr lang="en-GB" sz="5400" dirty="0">
                <a:solidFill>
                  <a:srgbClr val="FFFF99"/>
                </a:solidFill>
                <a:latin typeface="GurbaniWebThick" panose="04040607000000020004" pitchFamily="82" charset="0"/>
                <a:ea typeface="DejaVu Sans"/>
              </a:rPr>
              <a:t>  quDu vis kIqy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kwlu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kMtku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mwirAw</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70" name="CustomShape 3"/>
          <p:cNvSpPr/>
          <p:nvPr/>
        </p:nvSpPr>
        <p:spPr>
          <a:xfrm>
            <a:off x="0" y="220942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They control their ‘five negative emotions’ &amp; kill their fear of death being scary.</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42768288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 name="CustomShape 1"/>
          <p:cNvSpPr/>
          <p:nvPr/>
        </p:nvSpPr>
        <p:spPr>
          <a:xfrm>
            <a:off x="0" y="4081590"/>
            <a:ext cx="101205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ur  karam  </a:t>
            </a:r>
            <a:r>
              <a:rPr lang="en-GB" sz="4000" dirty="0" err="1">
                <a:solidFill>
                  <a:srgbClr val="99CCFF"/>
                </a:solidFill>
                <a:latin typeface="Congenial SemiBold" panose="02000503040000020004" pitchFamily="2" charset="0"/>
                <a:ea typeface="DejaVu Sans"/>
              </a:rPr>
              <a:t>paa'yaa</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Dh</a:t>
            </a:r>
            <a:r>
              <a:rPr lang="en-GB" sz="4000" dirty="0">
                <a:solidFill>
                  <a:srgbClr val="99CCFF"/>
                </a:solidFill>
                <a:latin typeface="Congenial SemiBold" panose="02000503040000020004" pitchFamily="2" charset="0"/>
                <a:ea typeface="DejaVu Sans"/>
              </a:rPr>
              <a:t>  jin  kau,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se  naam  har  kai  </a:t>
            </a:r>
            <a:r>
              <a:rPr lang="en-GB" sz="4000" dirty="0" err="1">
                <a:solidFill>
                  <a:srgbClr val="99CCFF"/>
                </a:solidFill>
                <a:latin typeface="Congenial SemiBold" panose="02000503040000020004" pitchFamily="2" charset="0"/>
                <a:ea typeface="DejaVu Sans"/>
              </a:rPr>
              <a:t>laa'gey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72"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Duir</a:t>
            </a:r>
            <a:r>
              <a:rPr lang="en-GB" sz="5400" dirty="0">
                <a:solidFill>
                  <a:srgbClr val="FFFF99"/>
                </a:solidFill>
                <a:latin typeface="GurbaniWebThick" panose="04040607000000020004" pitchFamily="82" charset="0"/>
                <a:ea typeface="DejaVu Sans"/>
              </a:rPr>
              <a:t> krim pwieAw quDu ijn kau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is nwim hir kY lwgy ]</a:t>
            </a:r>
            <a:endParaRPr sz="2800" dirty="0">
              <a:solidFill>
                <a:srgbClr val="FFFF99"/>
              </a:solidFill>
              <a:latin typeface="GurbaniWebThick" panose="04040607000000020004" pitchFamily="82" charset="0"/>
            </a:endParaRPr>
          </a:p>
        </p:txBody>
      </p:sp>
      <p:sp>
        <p:nvSpPr>
          <p:cNvPr id="1073" name="CustomShape 3"/>
          <p:cNvSpPr/>
          <p:nvPr/>
        </p:nvSpPr>
        <p:spPr>
          <a:xfrm>
            <a:off x="0" y="2209428"/>
            <a:ext cx="1012056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Only those You have been blessed by You are lucky to be connected with Your Sound. </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40574886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 name="CustomShape 1"/>
          <p:cNvSpPr/>
          <p:nvPr/>
        </p:nvSpPr>
        <p:spPr>
          <a:xfrm>
            <a:off x="635080" y="4233308"/>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kehai</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naa’nak</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eh</a:t>
            </a:r>
            <a:r>
              <a:rPr lang="en-GB" sz="4000" dirty="0">
                <a:solidFill>
                  <a:srgbClr val="99CCFF"/>
                </a:solidFill>
                <a:latin typeface="Congenial SemiBold" panose="02000503040000020004" pitchFamily="2" charset="0"/>
                <a:ea typeface="DejaVu Sans"/>
              </a:rPr>
              <a:t>  su</a:t>
            </a:r>
            <a:r>
              <a:rPr lang="en-GB" sz="4000" u="sng" dirty="0">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ho’aa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i</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gh</a:t>
            </a:r>
            <a:r>
              <a:rPr lang="en-GB" sz="4000" dirty="0" err="1">
                <a:solidFill>
                  <a:srgbClr val="99CCFF"/>
                </a:solidFill>
                <a:latin typeface="Congenial SemiBold" panose="02000503040000020004" pitchFamily="2" charset="0"/>
                <a:ea typeface="DejaVu Sans"/>
              </a:rPr>
              <a:t>ar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an’ha</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vaajey</a:t>
            </a:r>
            <a:r>
              <a:rPr lang="en-GB" sz="4000" dirty="0">
                <a:solidFill>
                  <a:srgbClr val="99CCFF"/>
                </a:solidFill>
                <a:latin typeface="Congenial SemiBold" panose="02000503040000020004" pitchFamily="2" charset="0"/>
                <a:ea typeface="DejaVu Sans"/>
              </a:rPr>
              <a:t>. (5)</a:t>
            </a:r>
            <a:endParaRPr dirty="0">
              <a:solidFill>
                <a:srgbClr val="99CCFF"/>
              </a:solidFill>
            </a:endParaRPr>
          </a:p>
        </p:txBody>
      </p:sp>
      <p:sp>
        <p:nvSpPr>
          <p:cNvPr id="107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khY nwnku  qh suKu hoAw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iqqu Gir </a:t>
            </a:r>
            <a:r>
              <a:rPr lang="en-GB" sz="5400" dirty="0" err="1">
                <a:solidFill>
                  <a:srgbClr val="FFFF99"/>
                </a:solidFill>
                <a:latin typeface="GurbaniWebThick" panose="04040607000000020004" pitchFamily="82" charset="0"/>
                <a:ea typeface="DejaVu Sans"/>
              </a:rPr>
              <a:t>Anhd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vwjy</a:t>
            </a:r>
            <a:r>
              <a:rPr lang="en-GB" sz="5400" dirty="0">
                <a:solidFill>
                  <a:srgbClr val="FFFF99"/>
                </a:solidFill>
                <a:latin typeface="GurbaniWebThick" panose="04040607000000020004" pitchFamily="82" charset="0"/>
                <a:ea typeface="DejaVu Sans"/>
              </a:rPr>
              <a:t> ]5]</a:t>
            </a:r>
            <a:endParaRPr sz="2800" dirty="0">
              <a:solidFill>
                <a:srgbClr val="FFFF99"/>
              </a:solidFill>
              <a:latin typeface="GurbaniWebThick" panose="04040607000000020004" pitchFamily="82" charset="0"/>
            </a:endParaRPr>
          </a:p>
        </p:txBody>
      </p:sp>
      <p:sp>
        <p:nvSpPr>
          <p:cNvPr id="1076" name="CustomShape 3"/>
          <p:cNvSpPr/>
          <p:nvPr/>
        </p:nvSpPr>
        <p:spPr>
          <a:xfrm>
            <a:off x="0" y="2137420"/>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They enjoy peace &amp;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Kirtan </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automatically plays within their hearts. ||5||</a:t>
            </a:r>
            <a:endParaRPr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78247191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 name="CustomShape 1"/>
          <p:cNvSpPr/>
          <p:nvPr/>
        </p:nvSpPr>
        <p:spPr>
          <a:xfrm>
            <a:off x="508000" y="4088790"/>
            <a:ext cx="914328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a’nan</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suN’hu</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vad’</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aagee’ho</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a:solidFill>
                  <a:srgbClr val="99CCFF"/>
                </a:solidFill>
                <a:latin typeface="Congenial SemiBold" panose="02000503040000020004" pitchFamily="2" charset="0"/>
                <a:ea typeface="DejaVu Sans"/>
              </a:rPr>
              <a:t>sagal  </a:t>
            </a:r>
            <a:r>
              <a:rPr lang="en-GB" sz="4000" dirty="0" err="1">
                <a:solidFill>
                  <a:srgbClr val="99CCFF"/>
                </a:solidFill>
                <a:latin typeface="Congenial SemiBold" panose="02000503040000020004" pitchFamily="2" charset="0"/>
                <a:ea typeface="DejaVu Sans"/>
              </a:rPr>
              <a:t>manora</a:t>
            </a:r>
            <a:r>
              <a:rPr lang="en-GB" sz="4000" u="sng" dirty="0" err="1">
                <a:solidFill>
                  <a:srgbClr val="99CCFF"/>
                </a:solidFill>
                <a:latin typeface="Congenial SemiBold" panose="02000503040000020004" pitchFamily="2" charset="0"/>
                <a:ea typeface="DejaVu Sans"/>
              </a:rPr>
              <a:t>th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poorey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78" name="CustomShape 2"/>
          <p:cNvSpPr/>
          <p:nvPr/>
        </p:nvSpPr>
        <p:spPr>
          <a:xfrm>
            <a:off x="1139800" y="369076"/>
            <a:ext cx="7900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AnMdu</a:t>
            </a:r>
            <a:r>
              <a:rPr lang="en-GB" sz="5400" dirty="0">
                <a:solidFill>
                  <a:srgbClr val="FFFF99"/>
                </a:solidFill>
                <a:latin typeface="GurbaniWebThick" panose="04040607000000020004" pitchFamily="82" charset="0"/>
                <a:ea typeface="DejaVu Sans"/>
              </a:rPr>
              <a:t> suxhu  </a:t>
            </a:r>
            <a:r>
              <a:rPr lang="en-GB" sz="5400" dirty="0" err="1">
                <a:solidFill>
                  <a:srgbClr val="FFFF99"/>
                </a:solidFill>
                <a:latin typeface="GurbaniWebThick" panose="04040607000000020004" pitchFamily="82" charset="0"/>
                <a:ea typeface="DejaVu Sans"/>
              </a:rPr>
              <a:t>vfBwgIho</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sgl </a:t>
            </a:r>
            <a:r>
              <a:rPr lang="en-GB" sz="5400" dirty="0" err="1">
                <a:solidFill>
                  <a:srgbClr val="FFFF99"/>
                </a:solidFill>
                <a:latin typeface="GurbaniWebThick" panose="04040607000000020004" pitchFamily="82" charset="0"/>
                <a:ea typeface="DejaVu Sans"/>
              </a:rPr>
              <a:t>mnorQ</a:t>
            </a:r>
            <a:r>
              <a:rPr lang="en-GB" sz="5400" dirty="0">
                <a:solidFill>
                  <a:srgbClr val="FFFF99"/>
                </a:solidFill>
                <a:latin typeface="GurbaniWebThick" panose="04040607000000020004" pitchFamily="82" charset="0"/>
                <a:ea typeface="DejaVu Sans"/>
              </a:rPr>
              <a:t> pUry ]</a:t>
            </a:r>
            <a:endParaRPr sz="2800" dirty="0">
              <a:solidFill>
                <a:srgbClr val="FFFF99"/>
              </a:solidFill>
              <a:latin typeface="GurbaniWebThick" panose="04040607000000020004" pitchFamily="82" charset="0"/>
            </a:endParaRPr>
          </a:p>
        </p:txBody>
      </p:sp>
      <p:sp>
        <p:nvSpPr>
          <p:cNvPr id="1079" name="CustomShape 3"/>
          <p:cNvSpPr/>
          <p:nvPr/>
        </p:nvSpPr>
        <p:spPr>
          <a:xfrm>
            <a:off x="1"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rPr>
              <a:t>The lucky ones listen to the teachings of </a:t>
            </a:r>
            <a:r>
              <a:rPr lang="en-US" sz="3800" i="1" dirty="0">
                <a:solidFill>
                  <a:schemeClr val="bg1"/>
                </a:solidFill>
                <a:effectLst>
                  <a:outerShdw blurRad="38100" dist="38100" dir="2700000" algn="tl">
                    <a:srgbClr val="000000"/>
                  </a:outerShdw>
                </a:effectLst>
                <a:latin typeface="Congenial Black" panose="02000503040000020004" pitchFamily="2" charset="0"/>
              </a:rPr>
              <a:t>Anand Sahib </a:t>
            </a:r>
            <a:r>
              <a:rPr lang="en-US" sz="3800" dirty="0">
                <a:solidFill>
                  <a:schemeClr val="bg1"/>
                </a:solidFill>
                <a:effectLst>
                  <a:outerShdw blurRad="38100" dist="38100" dir="2700000" algn="tl">
                    <a:srgbClr val="000000"/>
                  </a:outerShdw>
                </a:effectLst>
                <a:latin typeface="Congenial Black" panose="02000503040000020004" pitchFamily="2" charset="0"/>
              </a:rPr>
              <a:t>to complete their goals. </a:t>
            </a:r>
          </a:p>
        </p:txBody>
      </p:sp>
    </p:spTree>
    <p:extLst>
      <p:ext uri="{BB962C8B-B14F-4D97-AF65-F5344CB8AC3E}">
        <p14:creationId xmlns:p14="http://schemas.microsoft.com/office/powerpoint/2010/main" val="139990342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paar’brahm</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pra</a:t>
            </a:r>
            <a:r>
              <a:rPr lang="en-GB" sz="4000" u="sng" dirty="0" err="1">
                <a:solidFill>
                  <a:srgbClr val="99CCFF"/>
                </a:solidFill>
                <a:latin typeface="Congenial SemiBold" panose="02000503040000020004" pitchFamily="2" charset="0"/>
                <a:ea typeface="DejaVu Sans"/>
              </a:rPr>
              <a:t>bh</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paa’yaa</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’rey</a:t>
            </a:r>
            <a:r>
              <a:rPr lang="en-GB" sz="4000" dirty="0">
                <a:solidFill>
                  <a:srgbClr val="99CCFF"/>
                </a:solidFill>
                <a:latin typeface="Congenial SemiBold" panose="02000503040000020004" pitchFamily="2" charset="0"/>
                <a:ea typeface="DejaVu Sans"/>
              </a:rPr>
              <a:t>,  sagal  </a:t>
            </a:r>
            <a:r>
              <a:rPr lang="en-GB" sz="4000" dirty="0" err="1">
                <a:solidFill>
                  <a:srgbClr val="99CCFF"/>
                </a:solidFill>
                <a:latin typeface="Congenial SemiBold" panose="02000503040000020004" pitchFamily="2" charset="0"/>
                <a:ea typeface="DejaVu Sans"/>
              </a:rPr>
              <a:t>visoorey</a:t>
            </a:r>
            <a:r>
              <a:rPr lang="en-GB" sz="4000" dirty="0">
                <a:solidFill>
                  <a:srgbClr val="99CCFF"/>
                </a:solidFill>
                <a:latin typeface="Congenial SemiBold" panose="02000503040000020004" pitchFamily="2" charset="0"/>
                <a:ea typeface="DejaVu Sans"/>
              </a:rPr>
              <a:t>.</a:t>
            </a:r>
            <a:endParaRPr dirty="0">
              <a:solidFill>
                <a:srgbClr val="99CCFF"/>
              </a:solidFill>
            </a:endParaRPr>
          </a:p>
        </p:txBody>
      </p:sp>
      <p:sp>
        <p:nvSpPr>
          <p:cNvPr id="1081" name="CustomShape 2"/>
          <p:cNvSpPr/>
          <p:nvPr/>
        </p:nvSpPr>
        <p:spPr>
          <a:xfrm>
            <a:off x="1427080" y="476190"/>
            <a:ext cx="746856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pwrbRhmu</a:t>
            </a:r>
            <a:r>
              <a:rPr lang="en-GB" sz="5400" dirty="0">
                <a:solidFill>
                  <a:srgbClr val="FFFF99"/>
                </a:solidFill>
                <a:latin typeface="GurbaniWebThick" panose="04040607000000020004" pitchFamily="82" charset="0"/>
                <a:ea typeface="DejaVu Sans"/>
              </a:rPr>
              <a:t> pRBu pwieAw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auqry sgl ivsUry ]</a:t>
            </a:r>
            <a:endParaRPr sz="2800" dirty="0">
              <a:solidFill>
                <a:srgbClr val="FFFF99"/>
              </a:solidFill>
              <a:latin typeface="GurbaniWebThick" panose="04040607000000020004" pitchFamily="82" charset="0"/>
            </a:endParaRPr>
          </a:p>
        </p:txBody>
      </p:sp>
      <p:sp>
        <p:nvSpPr>
          <p:cNvPr id="1082" name="CustomShape 3"/>
          <p:cNvSpPr/>
          <p:nvPr/>
        </p:nvSpPr>
        <p:spPr>
          <a:xfrm>
            <a:off x="0" y="2469940"/>
            <a:ext cx="10160000" cy="11796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US" sz="3800" dirty="0">
                <a:solidFill>
                  <a:schemeClr val="bg1"/>
                </a:solidFill>
                <a:effectLst>
                  <a:outerShdw blurRad="38100" dist="38100" dir="2700000" algn="tl">
                    <a:srgbClr val="000000"/>
                  </a:outerShdw>
                </a:effectLst>
                <a:latin typeface="Congenial Black" panose="02000503040000020004" pitchFamily="2" charset="0"/>
              </a:rPr>
              <a:t>Connecting with Vaheguru they forget all their worries.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extLst>
      <p:ext uri="{BB962C8B-B14F-4D97-AF65-F5344CB8AC3E}">
        <p14:creationId xmlns:p14="http://schemas.microsoft.com/office/powerpoint/2010/main" val="349790360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 name="CustomShape 1"/>
          <p:cNvSpPr/>
          <p:nvPr/>
        </p:nvSpPr>
        <p:spPr>
          <a:xfrm>
            <a:off x="579280" y="4166346"/>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99CCFF"/>
                </a:solidFill>
                <a:latin typeface="Congenial SemiBold" panose="02000503040000020004" pitchFamily="2" charset="0"/>
                <a:ea typeface="DejaVu Sans"/>
              </a:rPr>
              <a:t>d</a:t>
            </a:r>
            <a:r>
              <a:rPr lang="en-GB" sz="4000" dirty="0" err="1">
                <a:solidFill>
                  <a:srgbClr val="99CCFF"/>
                </a:solidFill>
                <a:latin typeface="Congenial SemiBold" panose="02000503040000020004" pitchFamily="2" charset="0"/>
                <a:ea typeface="DejaVu Sans"/>
              </a:rPr>
              <a:t>oo</a:t>
            </a:r>
            <a:r>
              <a:rPr lang="en-GB" sz="4000" u="sng" dirty="0" err="1">
                <a:solidFill>
                  <a:srgbClr val="99CCFF"/>
                </a:solidFill>
                <a:latin typeface="Congenial SemiBold" panose="02000503040000020004" pitchFamily="2" charset="0"/>
                <a:ea typeface="DejaVu Sans"/>
              </a:rPr>
              <a:t>kh</a:t>
            </a:r>
            <a:r>
              <a:rPr lang="en-GB" sz="4000" dirty="0">
                <a:solidFill>
                  <a:srgbClr val="99CCFF"/>
                </a:solidFill>
                <a:latin typeface="Congenial SemiBold" panose="02000503040000020004" pitchFamily="2" charset="0"/>
                <a:ea typeface="DejaVu Sans"/>
              </a:rPr>
              <a:t>  rog,  </a:t>
            </a:r>
            <a:r>
              <a:rPr lang="en-GB" sz="4000" dirty="0" err="1">
                <a:solidFill>
                  <a:srgbClr val="99CCFF"/>
                </a:solidFill>
                <a:latin typeface="Congenial SemiBold" panose="02000503040000020004" pitchFamily="2" charset="0"/>
                <a:ea typeface="DejaVu Sans"/>
              </a:rPr>
              <a:t>sann’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aap</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u</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’rey</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su’Nee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ch</a:t>
            </a:r>
            <a:r>
              <a:rPr lang="en-GB" sz="4000" dirty="0" err="1">
                <a:solidFill>
                  <a:srgbClr val="99CCFF"/>
                </a:solidFill>
                <a:latin typeface="Congenial SemiBold" panose="02000503040000020004" pitchFamily="2" charset="0"/>
                <a:ea typeface="DejaVu Sans"/>
              </a:rPr>
              <a:t>ee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baa’Nee</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84"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dUK rog  </a:t>
            </a:r>
            <a:r>
              <a:rPr lang="en-GB" sz="5400" dirty="0" err="1">
                <a:solidFill>
                  <a:srgbClr val="FFFF99"/>
                </a:solidFill>
                <a:latin typeface="GurbaniWebThick" panose="04040607000000020004" pitchFamily="82" charset="0"/>
                <a:ea typeface="DejaVu Sans"/>
              </a:rPr>
              <a:t>sMqwp</a:t>
            </a:r>
            <a:r>
              <a:rPr lang="en-GB" sz="5400" dirty="0">
                <a:solidFill>
                  <a:srgbClr val="FFFF99"/>
                </a:solidFill>
                <a:latin typeface="GurbaniWebThick" panose="04040607000000020004" pitchFamily="82" charset="0"/>
                <a:ea typeface="DejaVu Sans"/>
              </a:rPr>
              <a:t> auqry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suxI</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scI</a:t>
            </a:r>
            <a:r>
              <a:rPr lang="en-GB" sz="5400" dirty="0">
                <a:solidFill>
                  <a:srgbClr val="FFFF99"/>
                </a:solidFill>
                <a:latin typeface="GurbaniWebThick" panose="04040607000000020004" pitchFamily="82" charset="0"/>
                <a:ea typeface="DejaVu Sans"/>
              </a:rPr>
              <a:t> bwxI ]</a:t>
            </a:r>
            <a:endParaRPr sz="2800" dirty="0">
              <a:solidFill>
                <a:srgbClr val="FFFF99"/>
              </a:solidFill>
              <a:latin typeface="GurbaniWebThick" panose="04040607000000020004" pitchFamily="82" charset="0"/>
            </a:endParaRPr>
          </a:p>
        </p:txBody>
      </p:sp>
      <p:sp>
        <p:nvSpPr>
          <p:cNvPr id="1085"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US" sz="3800" dirty="0">
                <a:solidFill>
                  <a:schemeClr val="bg1"/>
                </a:solidFill>
                <a:effectLst>
                  <a:outerShdw blurRad="38100" dist="38100" dir="2700000" algn="tl">
                    <a:srgbClr val="000000"/>
                  </a:outerShdw>
                </a:effectLst>
                <a:latin typeface="Congenial Black" panose="02000503040000020004" pitchFamily="2" charset="0"/>
              </a:rPr>
              <a:t>Troubles, illnesses &amp; pains go away of those who truly listen to </a:t>
            </a:r>
            <a:r>
              <a:rPr lang="en-US" sz="3800" i="1" dirty="0">
                <a:solidFill>
                  <a:schemeClr val="bg1"/>
                </a:solidFill>
                <a:effectLst>
                  <a:outerShdw blurRad="38100" dist="38100" dir="2700000" algn="tl">
                    <a:srgbClr val="000000"/>
                  </a:outerShdw>
                </a:effectLst>
                <a:latin typeface="Congenial Black" panose="02000503040000020004" pitchFamily="2" charset="0"/>
              </a:rPr>
              <a:t>Gurbani</a:t>
            </a:r>
            <a:r>
              <a:rPr lang="en-US" sz="3800" dirty="0">
                <a:solidFill>
                  <a:schemeClr val="bg1"/>
                </a:solidFill>
                <a:effectLst>
                  <a:outerShdw blurRad="38100" dist="38100" dir="2700000" algn="tl">
                    <a:srgbClr val="000000"/>
                  </a:outerShdw>
                </a:effectLst>
                <a:latin typeface="Congenial Black" panose="02000503040000020004" pitchFamily="2" charset="0"/>
              </a:rPr>
              <a:t>.</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extLst>
      <p:ext uri="{BB962C8B-B14F-4D97-AF65-F5344CB8AC3E}">
        <p14:creationId xmlns:p14="http://schemas.microsoft.com/office/powerpoint/2010/main" val="119923950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CustomShape 1"/>
          <p:cNvSpPr/>
          <p:nvPr/>
        </p:nvSpPr>
        <p:spPr>
          <a:xfrm>
            <a:off x="635080" y="4238354"/>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sann’</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saa’jan</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eye</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sar’sey</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poo’rey</a:t>
            </a:r>
            <a:r>
              <a:rPr lang="en-GB" sz="4000" dirty="0">
                <a:solidFill>
                  <a:srgbClr val="99CCFF"/>
                </a:solidFill>
                <a:latin typeface="Congenial SemiBold" panose="02000503040000020004" pitchFamily="2" charset="0"/>
                <a:ea typeface="DejaVu Sans"/>
              </a:rPr>
              <a:t>  gur  </a:t>
            </a:r>
            <a:r>
              <a:rPr lang="en-GB" sz="4000" u="sng" dirty="0">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ey  </a:t>
            </a:r>
            <a:r>
              <a:rPr lang="en-GB" sz="4000" dirty="0" err="1">
                <a:solidFill>
                  <a:srgbClr val="99CCFF"/>
                </a:solidFill>
                <a:latin typeface="Congenial SemiBold" panose="02000503040000020004" pitchFamily="2" charset="0"/>
                <a:ea typeface="DejaVu Sans"/>
              </a:rPr>
              <a:t>jaa’Nee</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87"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a:solidFill>
                  <a:srgbClr val="FFFF99"/>
                </a:solidFill>
                <a:latin typeface="GurbaniWebThick" panose="04040607000000020004" pitchFamily="82" charset="0"/>
                <a:ea typeface="DejaVu Sans"/>
              </a:rPr>
              <a:t>sMq swjn Bey </a:t>
            </a:r>
            <a:r>
              <a:rPr lang="en-GB" sz="5400" dirty="0" err="1">
                <a:solidFill>
                  <a:srgbClr val="FFFF99"/>
                </a:solidFill>
                <a:latin typeface="GurbaniWebThick" panose="04040607000000020004" pitchFamily="82" charset="0"/>
                <a:ea typeface="DejaVu Sans"/>
              </a:rPr>
              <a:t>srsy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pUry gur qy jwxI ]</a:t>
            </a:r>
            <a:endParaRPr sz="2800" dirty="0">
              <a:solidFill>
                <a:srgbClr val="FFFF99"/>
              </a:solidFill>
              <a:latin typeface="GurbaniWebThick" panose="04040607000000020004" pitchFamily="82" charset="0"/>
            </a:endParaRPr>
          </a:p>
        </p:txBody>
      </p:sp>
      <p:sp>
        <p:nvSpPr>
          <p:cNvPr id="1088" name="CustomShape 3"/>
          <p:cNvSpPr/>
          <p:nvPr/>
        </p:nvSpPr>
        <p:spPr>
          <a:xfrm>
            <a:off x="0" y="2353444"/>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US" sz="3800" dirty="0">
                <a:solidFill>
                  <a:schemeClr val="bg1"/>
                </a:solidFill>
                <a:effectLst>
                  <a:outerShdw blurRad="38100" dist="38100" dir="2700000" algn="tl">
                    <a:srgbClr val="000000"/>
                  </a:outerShdw>
                </a:effectLst>
                <a:latin typeface="Congenial Black" panose="02000503040000020004" pitchFamily="2" charset="0"/>
              </a:rPr>
              <a:t>The saintly </a:t>
            </a:r>
            <a:r>
              <a:rPr lang="en-US" sz="3800" i="1" dirty="0">
                <a:solidFill>
                  <a:schemeClr val="bg1"/>
                </a:solidFill>
                <a:effectLst>
                  <a:outerShdw blurRad="38100" dist="38100" dir="2700000" algn="tl">
                    <a:srgbClr val="000000"/>
                  </a:outerShdw>
                </a:effectLst>
                <a:latin typeface="Congenial Black" panose="02000503040000020004" pitchFamily="2" charset="0"/>
              </a:rPr>
              <a:t>Gurmukhs </a:t>
            </a:r>
            <a:r>
              <a:rPr lang="en-US" sz="3800" dirty="0">
                <a:solidFill>
                  <a:schemeClr val="bg1"/>
                </a:solidFill>
                <a:effectLst>
                  <a:outerShdw blurRad="38100" dist="38100" dir="2700000" algn="tl">
                    <a:srgbClr val="000000"/>
                  </a:outerShdw>
                </a:effectLst>
                <a:latin typeface="Congenial Black" panose="02000503040000020004" pitchFamily="2" charset="0"/>
              </a:rPr>
              <a:t>who learn from the Perfect Guru fill their souls with joy.</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extLst>
      <p:ext uri="{BB962C8B-B14F-4D97-AF65-F5344CB8AC3E}">
        <p14:creationId xmlns:p14="http://schemas.microsoft.com/office/powerpoint/2010/main" val="30822187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 name="CustomShape 1"/>
          <p:cNvSpPr/>
          <p:nvPr/>
        </p:nvSpPr>
        <p:spPr>
          <a:xfrm>
            <a:off x="635080" y="4089292"/>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suN’</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pu’nee</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keh’</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pavi</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sa</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’gur</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reh’yaa</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bh</a:t>
            </a:r>
            <a:r>
              <a:rPr lang="en-GB" sz="4000" dirty="0" err="1">
                <a:solidFill>
                  <a:srgbClr val="99CCFF"/>
                </a:solidFill>
                <a:latin typeface="Congenial SemiBold" panose="02000503040000020004" pitchFamily="2" charset="0"/>
                <a:ea typeface="DejaVu Sans"/>
              </a:rPr>
              <a:t>ar’poorey</a:t>
            </a:r>
            <a:r>
              <a:rPr lang="en-GB" sz="4000" dirty="0">
                <a:solidFill>
                  <a:srgbClr val="99CCFF"/>
                </a:solidFill>
                <a:latin typeface="Congenial SemiBold" panose="02000503040000020004" pitchFamily="2" charset="0"/>
                <a:ea typeface="DejaVu Sans"/>
              </a:rPr>
              <a:t>. </a:t>
            </a:r>
            <a:endParaRPr dirty="0">
              <a:solidFill>
                <a:srgbClr val="99CCFF"/>
              </a:solidFill>
            </a:endParaRPr>
          </a:p>
        </p:txBody>
      </p:sp>
      <p:sp>
        <p:nvSpPr>
          <p:cNvPr id="1090" name="CustomShape 2"/>
          <p:cNvSpPr/>
          <p:nvPr/>
        </p:nvSpPr>
        <p:spPr>
          <a:xfrm>
            <a:off x="635080" y="40469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suxqy</a:t>
            </a:r>
            <a:r>
              <a:rPr lang="en-GB" sz="5400" dirty="0">
                <a:solidFill>
                  <a:srgbClr val="FFFF99"/>
                </a:solidFill>
                <a:latin typeface="GurbaniWebThick" panose="04040607000000020004" pitchFamily="82" charset="0"/>
                <a:ea typeface="DejaVu Sans"/>
              </a:rPr>
              <a:t> punIq  khqy </a:t>
            </a:r>
            <a:r>
              <a:rPr lang="en-GB" sz="5400" dirty="0" err="1">
                <a:solidFill>
                  <a:srgbClr val="FFFF99"/>
                </a:solidFill>
                <a:latin typeface="GurbaniWebThick" panose="04040607000000020004" pitchFamily="82" charset="0"/>
                <a:ea typeface="DejaVu Sans"/>
              </a:rPr>
              <a:t>pivqu</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a:solidFill>
                  <a:srgbClr val="FFFF99"/>
                </a:solidFill>
                <a:latin typeface="GurbaniWebThick" panose="04040607000000020004" pitchFamily="82" charset="0"/>
                <a:ea typeface="DejaVu Sans"/>
              </a:rPr>
              <a:t>siqguru rihAw </a:t>
            </a:r>
            <a:r>
              <a:rPr lang="en-GB" sz="5400" dirty="0" err="1">
                <a:solidFill>
                  <a:srgbClr val="FFFF99"/>
                </a:solidFill>
                <a:latin typeface="GurbaniWebThick" panose="04040607000000020004" pitchFamily="82" charset="0"/>
                <a:ea typeface="DejaVu Sans"/>
              </a:rPr>
              <a:t>BrpUry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p:txBody>
      </p:sp>
      <p:sp>
        <p:nvSpPr>
          <p:cNvPr id="1091" name="CustomShape 3"/>
          <p:cNvSpPr/>
          <p:nvPr/>
        </p:nvSpPr>
        <p:spPr>
          <a:xfrm>
            <a:off x="0" y="228143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The listeners &amp; readers of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Gurbani </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become purified &amp; begin to see Guru Ji everywhere. </a:t>
            </a:r>
          </a:p>
        </p:txBody>
      </p:sp>
    </p:spTree>
    <p:extLst>
      <p:ext uri="{BB962C8B-B14F-4D97-AF65-F5344CB8AC3E}">
        <p14:creationId xmlns:p14="http://schemas.microsoft.com/office/powerpoint/2010/main" val="306409047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CustomShape 1"/>
          <p:cNvSpPr/>
          <p:nvPr/>
        </p:nvSpPr>
        <p:spPr>
          <a:xfrm>
            <a:off x="0" y="4086682"/>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99CCFF"/>
                </a:solidFill>
                <a:latin typeface="Congenial SemiBold" panose="02000503040000020004" pitchFamily="2" charset="0"/>
                <a:ea typeface="DejaVu Sans"/>
              </a:rPr>
              <a:t>bin’van</a:t>
            </a:r>
            <a:r>
              <a:rPr lang="en-GB" sz="4000" u="sng" dirty="0" err="1">
                <a:solidFill>
                  <a:srgbClr val="99CCFF"/>
                </a:solidFill>
                <a:latin typeface="Congenial SemiBold" panose="02000503040000020004" pitchFamily="2" charset="0"/>
                <a:ea typeface="DejaVu Sans"/>
              </a:rPr>
              <a:t>t</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naa’nak</a:t>
            </a:r>
            <a:r>
              <a:rPr lang="en-GB" sz="4000" dirty="0">
                <a:solidFill>
                  <a:srgbClr val="99CCFF"/>
                </a:solidFill>
                <a:latin typeface="Congenial SemiBold" panose="02000503040000020004" pitchFamily="2" charset="0"/>
                <a:ea typeface="DejaVu Sans"/>
              </a:rPr>
              <a:t>,  gur  </a:t>
            </a:r>
            <a:r>
              <a:rPr lang="en-GB" sz="4000" dirty="0" err="1">
                <a:solidFill>
                  <a:srgbClr val="99CCFF"/>
                </a:solidFill>
                <a:latin typeface="Congenial SemiBold" panose="02000503040000020004" pitchFamily="2" charset="0"/>
                <a:ea typeface="DejaVu Sans"/>
              </a:rPr>
              <a:t>charaN</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laa’gey</a:t>
            </a:r>
            <a:r>
              <a:rPr lang="en-GB" sz="4000" dirty="0">
                <a:solidFill>
                  <a:srgbClr val="99CCFF"/>
                </a:solidFill>
                <a:latin typeface="Congenial SemiBold" panose="02000503040000020004" pitchFamily="2" charset="0"/>
                <a:ea typeface="DejaVu Sans"/>
              </a:rPr>
              <a:t>, </a:t>
            </a:r>
            <a:endParaRPr dirty="0">
              <a:solidFill>
                <a:srgbClr val="99CCFF"/>
              </a:solidFill>
            </a:endParaRPr>
          </a:p>
          <a:p>
            <a:pPr algn="ctr">
              <a:lnSpc>
                <a:spcPct val="100000"/>
              </a:lnSpc>
            </a:pPr>
            <a:r>
              <a:rPr lang="en-GB" sz="4000" dirty="0" err="1">
                <a:solidFill>
                  <a:srgbClr val="99CCFF"/>
                </a:solidFill>
                <a:latin typeface="Congenial SemiBold" panose="02000503040000020004" pitchFamily="2" charset="0"/>
                <a:ea typeface="DejaVu Sans"/>
              </a:rPr>
              <a:t>Vaa’jey</a:t>
            </a:r>
            <a:r>
              <a:rPr lang="en-GB" sz="4000" dirty="0">
                <a:solidFill>
                  <a:srgbClr val="99CCFF"/>
                </a:solidFill>
                <a:latin typeface="Congenial SemiBold" panose="02000503040000020004" pitchFamily="2" charset="0"/>
                <a:ea typeface="DejaVu Sans"/>
              </a:rPr>
              <a:t>  </a:t>
            </a:r>
            <a:r>
              <a:rPr lang="en-GB" sz="4000" dirty="0" err="1">
                <a:solidFill>
                  <a:srgbClr val="99CCFF"/>
                </a:solidFill>
                <a:latin typeface="Congenial SemiBold" panose="02000503040000020004" pitchFamily="2" charset="0"/>
                <a:ea typeface="DejaVu Sans"/>
              </a:rPr>
              <a:t>an’ha</a:t>
            </a:r>
            <a:r>
              <a:rPr lang="en-GB" sz="4000" u="sng" dirty="0" err="1">
                <a:solidFill>
                  <a:srgbClr val="99CCFF"/>
                </a:solidFill>
                <a:latin typeface="Congenial SemiBold" panose="02000503040000020004" pitchFamily="2" charset="0"/>
                <a:ea typeface="DejaVu Sans"/>
              </a:rPr>
              <a:t>d</a:t>
            </a:r>
            <a:r>
              <a:rPr lang="en-GB" sz="4000" dirty="0">
                <a:solidFill>
                  <a:srgbClr val="99CCFF"/>
                </a:solidFill>
                <a:latin typeface="Congenial SemiBold" panose="02000503040000020004" pitchFamily="2" charset="0"/>
                <a:ea typeface="DejaVu Sans"/>
              </a:rPr>
              <a:t>  </a:t>
            </a:r>
            <a:r>
              <a:rPr lang="en-GB" sz="4000" u="sng" dirty="0" err="1">
                <a:solidFill>
                  <a:srgbClr val="99CCFF"/>
                </a:solidFill>
                <a:latin typeface="Congenial SemiBold" panose="02000503040000020004" pitchFamily="2" charset="0"/>
                <a:ea typeface="DejaVu Sans"/>
              </a:rPr>
              <a:t>t</a:t>
            </a:r>
            <a:r>
              <a:rPr lang="en-GB" sz="4000" dirty="0" err="1">
                <a:solidFill>
                  <a:srgbClr val="99CCFF"/>
                </a:solidFill>
                <a:latin typeface="Congenial SemiBold" panose="02000503040000020004" pitchFamily="2" charset="0"/>
                <a:ea typeface="DejaVu Sans"/>
              </a:rPr>
              <a:t>oo’rey</a:t>
            </a:r>
            <a:r>
              <a:rPr lang="en-GB" sz="4000" dirty="0">
                <a:solidFill>
                  <a:srgbClr val="99CCFF"/>
                </a:solidFill>
                <a:latin typeface="Congenial SemiBold" panose="02000503040000020004" pitchFamily="2" charset="0"/>
                <a:ea typeface="DejaVu Sans"/>
              </a:rPr>
              <a:t>. (40)(1) </a:t>
            </a:r>
            <a:endParaRPr dirty="0">
              <a:solidFill>
                <a:srgbClr val="99CCFF"/>
              </a:solidFill>
            </a:endParaRPr>
          </a:p>
        </p:txBody>
      </p:sp>
      <p:sp>
        <p:nvSpPr>
          <p:cNvPr id="1093"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400" dirty="0" err="1">
                <a:solidFill>
                  <a:srgbClr val="FFFF99"/>
                </a:solidFill>
                <a:latin typeface="GurbaniWebThick" panose="04040607000000020004" pitchFamily="82" charset="0"/>
                <a:ea typeface="DejaVu Sans"/>
              </a:rPr>
              <a:t>ibnvMiq</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nwnku</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gur</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crx</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lwgy</a:t>
            </a:r>
            <a:r>
              <a:rPr lang="en-GB" sz="5400" dirty="0">
                <a:solidFill>
                  <a:srgbClr val="FFFF99"/>
                </a:solidFill>
                <a:latin typeface="GurbaniWebThick" panose="04040607000000020004" pitchFamily="82" charset="0"/>
                <a:ea typeface="DejaVu Sans"/>
              </a:rPr>
              <a:t> </a:t>
            </a:r>
            <a:endParaRPr sz="2800" dirty="0">
              <a:solidFill>
                <a:srgbClr val="FFFF99"/>
              </a:solidFill>
              <a:latin typeface="GurbaniWebThick" panose="04040607000000020004" pitchFamily="82" charset="0"/>
            </a:endParaRPr>
          </a:p>
          <a:p>
            <a:pPr algn="ctr">
              <a:lnSpc>
                <a:spcPct val="100000"/>
              </a:lnSpc>
            </a:pPr>
            <a:r>
              <a:rPr lang="en-GB" sz="5400" dirty="0" err="1">
                <a:solidFill>
                  <a:srgbClr val="FFFF99"/>
                </a:solidFill>
                <a:latin typeface="GurbaniWebThick" panose="04040607000000020004" pitchFamily="82" charset="0"/>
                <a:ea typeface="DejaVu Sans"/>
              </a:rPr>
              <a:t>vwjy</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Anhd</a:t>
            </a:r>
            <a:r>
              <a:rPr lang="en-GB" sz="5400" dirty="0">
                <a:solidFill>
                  <a:srgbClr val="FFFF99"/>
                </a:solidFill>
                <a:latin typeface="GurbaniWebThick" panose="04040607000000020004" pitchFamily="82" charset="0"/>
                <a:ea typeface="DejaVu Sans"/>
              </a:rPr>
              <a:t> </a:t>
            </a:r>
            <a:r>
              <a:rPr lang="en-GB" sz="5400" dirty="0" err="1">
                <a:solidFill>
                  <a:srgbClr val="FFFF99"/>
                </a:solidFill>
                <a:latin typeface="GurbaniWebThick" panose="04040607000000020004" pitchFamily="82" charset="0"/>
                <a:ea typeface="DejaVu Sans"/>
              </a:rPr>
              <a:t>qUry</a:t>
            </a:r>
            <a:r>
              <a:rPr lang="en-GB" sz="5400" dirty="0">
                <a:solidFill>
                  <a:srgbClr val="FFFF99"/>
                </a:solidFill>
                <a:latin typeface="GurbaniWebThick" panose="04040607000000020004" pitchFamily="82" charset="0"/>
                <a:ea typeface="DejaVu Sans"/>
              </a:rPr>
              <a:t> ]40]1]</a:t>
            </a:r>
            <a:endParaRPr sz="2800" dirty="0">
              <a:solidFill>
                <a:srgbClr val="FFFF99"/>
              </a:solidFill>
              <a:latin typeface="GurbaniWebThick" panose="04040607000000020004" pitchFamily="82" charset="0"/>
            </a:endParaRPr>
          </a:p>
        </p:txBody>
      </p:sp>
      <p:sp>
        <p:nvSpPr>
          <p:cNvPr id="1094" name="CustomShape 3"/>
          <p:cNvSpPr/>
          <p:nvPr/>
        </p:nvSpPr>
        <p:spPr>
          <a:xfrm>
            <a:off x="0" y="2281436"/>
            <a:ext cx="10160000" cy="10801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Guru Ji says: Linking with the Guru, </a:t>
            </a:r>
            <a:r>
              <a:rPr lang="en-US" sz="3800" i="1" dirty="0">
                <a:solidFill>
                  <a:schemeClr val="bg1"/>
                </a:solidFill>
                <a:effectLst>
                  <a:outerShdw blurRad="38100" dist="38100" dir="2700000" algn="tl">
                    <a:srgbClr val="000000"/>
                  </a:outerShdw>
                </a:effectLst>
                <a:latin typeface="Congenial Black" panose="02000503040000020004" pitchFamily="2" charset="0"/>
                <a:ea typeface="DejaVu Sans"/>
              </a:rPr>
              <a:t>Kirtan </a:t>
            </a:r>
            <a:r>
              <a:rPr lang="en-US" sz="3800" dirty="0">
                <a:solidFill>
                  <a:schemeClr val="bg1"/>
                </a:solidFill>
                <a:effectLst>
                  <a:outerShdw blurRad="38100" dist="38100" dir="2700000" algn="tl">
                    <a:srgbClr val="000000"/>
                  </a:outerShdw>
                </a:effectLst>
                <a:latin typeface="Congenial Black" panose="02000503040000020004" pitchFamily="2" charset="0"/>
                <a:ea typeface="DejaVu Sans"/>
              </a:rPr>
              <a:t>automatically plays within the heart. </a:t>
            </a:r>
            <a:r>
              <a:rPr lang="en-US" sz="3200" dirty="0">
                <a:solidFill>
                  <a:schemeClr val="bg1"/>
                </a:solidFill>
                <a:effectLst>
                  <a:outerShdw blurRad="38100" dist="38100" dir="2700000" algn="tl">
                    <a:srgbClr val="000000"/>
                  </a:outerShdw>
                </a:effectLst>
                <a:latin typeface="Congenial Black" panose="02000503040000020004" pitchFamily="2" charset="0"/>
                <a:ea typeface="DejaVu Sans"/>
              </a:rPr>
              <a:t>||40||1||</a:t>
            </a:r>
            <a:endParaRPr lang="en-US" sz="3800" dirty="0">
              <a:solidFill>
                <a:schemeClr val="bg1"/>
              </a:solidFill>
              <a:effectLst>
                <a:outerShdw blurRad="38100" dist="38100" dir="2700000" algn="tl">
                  <a:srgbClr val="000000"/>
                </a:outerShdw>
              </a:effectLst>
              <a:latin typeface="Congenial Black" panose="02000503040000020004" pitchFamily="2" charset="0"/>
              <a:ea typeface="DejaVu Sans"/>
            </a:endParaRPr>
          </a:p>
        </p:txBody>
      </p:sp>
    </p:spTree>
    <p:extLst>
      <p:ext uri="{BB962C8B-B14F-4D97-AF65-F5344CB8AC3E}">
        <p14:creationId xmlns:p14="http://schemas.microsoft.com/office/powerpoint/2010/main" val="9308494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Text Box 4"/>
          <p:cNvSpPr txBox="1">
            <a:spLocks noChangeArrowheads="1"/>
          </p:cNvSpPr>
          <p:nvPr/>
        </p:nvSpPr>
        <p:spPr bwMode="auto">
          <a:xfrm>
            <a:off x="-6084" y="2209428"/>
            <a:ext cx="10160000" cy="1723549"/>
          </a:xfrm>
          <a:prstGeom prst="rect">
            <a:avLst/>
          </a:prstGeom>
          <a:noFill/>
          <a:ln w="9525">
            <a:noFill/>
            <a:miter lim="800000"/>
            <a:headEnd/>
            <a:tailEnd/>
          </a:ln>
          <a:effectLst/>
        </p:spPr>
        <p:txBody>
          <a:bodyPr wrap="square">
            <a:spAutoFit/>
          </a:bodyPr>
          <a:lstStyle/>
          <a:p>
            <a:pPr algn="ctr">
              <a:defRPr/>
            </a:pPr>
            <a:r>
              <a:rPr lang="en-US" sz="1800" dirty="0">
                <a:latin typeface="Congenial Black" panose="02000503040000020004" pitchFamily="2" charset="0"/>
                <a:ea typeface="Verdana" panose="020B0604030504040204" pitchFamily="34" charset="0"/>
              </a:rPr>
              <a:t>There’s One Ultimate Power who is the Truth &amp; the Giver of Wisdom &amp; Blessings:</a:t>
            </a:r>
          </a:p>
          <a:p>
            <a:pPr algn="ctr">
              <a:defRPr/>
            </a:pPr>
            <a:endParaRPr lang="en-GB" sz="1200" dirty="0">
              <a:solidFill>
                <a:schemeClr val="bg1"/>
              </a:solidFill>
              <a:effectLst>
                <a:outerShdw blurRad="38100" dist="38100" dir="2700000" algn="tl">
                  <a:srgbClr val="000000"/>
                </a:outerShdw>
              </a:effectLst>
              <a:latin typeface="Congenial Black" panose="02000503040000020004" pitchFamily="2" charset="0"/>
            </a:endParaRPr>
          </a:p>
          <a:p>
            <a:pPr algn="ctr">
              <a:defRPr/>
            </a:pPr>
            <a:r>
              <a:rPr lang="en-GB" sz="3800" b="1" i="1" dirty="0">
                <a:solidFill>
                  <a:schemeClr val="bg1"/>
                </a:solidFill>
                <a:effectLst>
                  <a:outerShdw blurRad="38100" dist="38100" dir="2700000" algn="tl">
                    <a:srgbClr val="000000"/>
                  </a:outerShdw>
                </a:effectLst>
                <a:latin typeface="Congenial Black" panose="02000503040000020004" pitchFamily="2" charset="0"/>
              </a:rPr>
              <a:t>Mundaavanee</a:t>
            </a:r>
            <a:r>
              <a:rPr lang="en-GB" sz="3800" b="1" dirty="0">
                <a:solidFill>
                  <a:schemeClr val="bg1"/>
                </a:solidFill>
                <a:effectLst>
                  <a:outerShdw blurRad="38100" dist="38100" dir="2700000" algn="tl">
                    <a:srgbClr val="000000"/>
                  </a:outerShdw>
                </a:effectLst>
                <a:latin typeface="Congenial Black" panose="02000503040000020004" pitchFamily="2" charset="0"/>
              </a:rPr>
              <a:t> (the Final Seal), </a:t>
            </a:r>
          </a:p>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By the Fifth Guru:</a:t>
            </a:r>
          </a:p>
        </p:txBody>
      </p:sp>
      <p:sp>
        <p:nvSpPr>
          <p:cNvPr id="6" name="Rectangle 2">
            <a:extLst>
              <a:ext uri="{FF2B5EF4-FFF2-40B4-BE49-F238E27FC236}">
                <a16:creationId xmlns:a16="http://schemas.microsoft.com/office/drawing/2014/main" id="{7EFE3A9D-D010-4739-A86E-CE2B1BD1B15D}"/>
              </a:ext>
            </a:extLst>
          </p:cNvPr>
          <p:cNvSpPr txBox="1">
            <a:spLocks noChangeArrowheads="1"/>
          </p:cNvSpPr>
          <p:nvPr/>
        </p:nvSpPr>
        <p:spPr bwMode="auto">
          <a:xfrm>
            <a:off x="0" y="4192860"/>
            <a:ext cx="10160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67">
                <a:solidFill>
                  <a:schemeClr val="tx2"/>
                </a:solidFill>
                <a:latin typeface="+mj-lt"/>
                <a:ea typeface="+mj-ea"/>
                <a:cs typeface="+mj-cs"/>
              </a:defRPr>
            </a:lvl1pPr>
            <a:lvl2pPr algn="ctr" rtl="0" eaLnBrk="0" fontAlgn="base" hangingPunct="0">
              <a:spcBef>
                <a:spcPct val="0"/>
              </a:spcBef>
              <a:spcAft>
                <a:spcPct val="0"/>
              </a:spcAft>
              <a:defRPr sz="3667">
                <a:solidFill>
                  <a:schemeClr val="tx2"/>
                </a:solidFill>
                <a:latin typeface="Times New Roman" pitchFamily="18" charset="0"/>
              </a:defRPr>
            </a:lvl2pPr>
            <a:lvl3pPr algn="ctr" rtl="0" eaLnBrk="0" fontAlgn="base" hangingPunct="0">
              <a:spcBef>
                <a:spcPct val="0"/>
              </a:spcBef>
              <a:spcAft>
                <a:spcPct val="0"/>
              </a:spcAft>
              <a:defRPr sz="3667">
                <a:solidFill>
                  <a:schemeClr val="tx2"/>
                </a:solidFill>
                <a:latin typeface="Times New Roman" pitchFamily="18" charset="0"/>
              </a:defRPr>
            </a:lvl3pPr>
            <a:lvl4pPr algn="ctr" rtl="0" eaLnBrk="0" fontAlgn="base" hangingPunct="0">
              <a:spcBef>
                <a:spcPct val="0"/>
              </a:spcBef>
              <a:spcAft>
                <a:spcPct val="0"/>
              </a:spcAft>
              <a:defRPr sz="3667">
                <a:solidFill>
                  <a:schemeClr val="tx2"/>
                </a:solidFill>
                <a:latin typeface="Times New Roman" pitchFamily="18" charset="0"/>
              </a:defRPr>
            </a:lvl4pPr>
            <a:lvl5pPr algn="ctr" rtl="0" eaLnBrk="0" fontAlgn="base" hangingPunct="0">
              <a:spcBef>
                <a:spcPct val="0"/>
              </a:spcBef>
              <a:spcAft>
                <a:spcPct val="0"/>
              </a:spcAft>
              <a:defRPr sz="3667">
                <a:solidFill>
                  <a:schemeClr val="tx2"/>
                </a:solidFill>
                <a:latin typeface="Times New Roman" pitchFamily="18" charset="0"/>
              </a:defRPr>
            </a:lvl5pPr>
            <a:lvl6pPr marL="380981" algn="ctr" rtl="0" fontAlgn="base">
              <a:spcBef>
                <a:spcPct val="0"/>
              </a:spcBef>
              <a:spcAft>
                <a:spcPct val="0"/>
              </a:spcAft>
              <a:defRPr sz="3667">
                <a:solidFill>
                  <a:schemeClr val="tx2"/>
                </a:solidFill>
                <a:latin typeface="Times New Roman" pitchFamily="18" charset="0"/>
              </a:defRPr>
            </a:lvl6pPr>
            <a:lvl7pPr marL="761963" algn="ctr" rtl="0" fontAlgn="base">
              <a:spcBef>
                <a:spcPct val="0"/>
              </a:spcBef>
              <a:spcAft>
                <a:spcPct val="0"/>
              </a:spcAft>
              <a:defRPr sz="3667">
                <a:solidFill>
                  <a:schemeClr val="tx2"/>
                </a:solidFill>
                <a:latin typeface="Times New Roman" pitchFamily="18" charset="0"/>
              </a:defRPr>
            </a:lvl7pPr>
            <a:lvl8pPr marL="1142942" algn="ctr" rtl="0" fontAlgn="base">
              <a:spcBef>
                <a:spcPct val="0"/>
              </a:spcBef>
              <a:spcAft>
                <a:spcPct val="0"/>
              </a:spcAft>
              <a:defRPr sz="3667">
                <a:solidFill>
                  <a:schemeClr val="tx2"/>
                </a:solidFill>
                <a:latin typeface="Times New Roman" pitchFamily="18" charset="0"/>
              </a:defRPr>
            </a:lvl8pPr>
            <a:lvl9pPr marL="1523924" algn="ctr" rtl="0" fontAlgn="base">
              <a:spcBef>
                <a:spcPct val="0"/>
              </a:spcBef>
              <a:spcAft>
                <a:spcPct val="0"/>
              </a:spcAft>
              <a:defRPr sz="3667">
                <a:solidFill>
                  <a:schemeClr val="tx2"/>
                </a:solidFill>
                <a:latin typeface="Times New Roman" pitchFamily="18" charset="0"/>
              </a:defRPr>
            </a:lvl9pPr>
          </a:lstStyle>
          <a:p>
            <a:pPr eaLnBrk="1" hangingPunct="1">
              <a:defRPr/>
            </a:pPr>
            <a:endParaRPr lang="en-GB" sz="3600" kern="0" dirty="0">
              <a:solidFill>
                <a:schemeClr val="bg1"/>
              </a:solidFill>
              <a:effectLst>
                <a:outerShdw blurRad="38100" dist="38100" dir="2700000" algn="tl">
                  <a:srgbClr val="FFFFFF"/>
                </a:outerShdw>
              </a:effectLst>
              <a:latin typeface="Congenial SemiBold" panose="02000503040000020004" pitchFamily="2" charset="0"/>
            </a:endParaRPr>
          </a:p>
        </p:txBody>
      </p:sp>
      <p:sp>
        <p:nvSpPr>
          <p:cNvPr id="8" name="CustomShape 1">
            <a:extLst>
              <a:ext uri="{FF2B5EF4-FFF2-40B4-BE49-F238E27FC236}">
                <a16:creationId xmlns:a16="http://schemas.microsoft.com/office/drawing/2014/main" id="{2BB90C34-9D63-48E9-AEF9-E1A2A9BB08F9}"/>
              </a:ext>
            </a:extLst>
          </p:cNvPr>
          <p:cNvSpPr/>
          <p:nvPr/>
        </p:nvSpPr>
        <p:spPr>
          <a:xfrm>
            <a:off x="0" y="4305316"/>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99CCFF"/>
                </a:solidFill>
                <a:effectLst/>
                <a:latin typeface="Congenial SemiBold" panose="02000503040000020004" pitchFamily="2" charset="0"/>
                <a:ea typeface="DejaVu Sans"/>
              </a:rPr>
              <a:t>ikk </a:t>
            </a:r>
            <a:r>
              <a:rPr lang="en-GB" sz="4000" dirty="0" err="1">
                <a:solidFill>
                  <a:srgbClr val="99CCFF"/>
                </a:solidFill>
                <a:effectLst/>
                <a:latin typeface="Congenial SemiBold" panose="02000503040000020004" pitchFamily="2" charset="0"/>
                <a:ea typeface="DejaVu Sans"/>
              </a:rPr>
              <a:t>o’ann</a:t>
            </a:r>
            <a:r>
              <a:rPr lang="en-GB" sz="4000" dirty="0">
                <a:solidFill>
                  <a:srgbClr val="99CCFF"/>
                </a:solidFill>
                <a:effectLst/>
                <a:latin typeface="Congenial SemiBold" panose="02000503040000020004" pitchFamily="2" charset="0"/>
                <a:ea typeface="DejaVu Sans"/>
              </a:rPr>
              <a:t>-kaar sat, </a:t>
            </a:r>
            <a:r>
              <a:rPr lang="en-GB" sz="4000" dirty="0" err="1">
                <a:solidFill>
                  <a:srgbClr val="99CCFF"/>
                </a:solidFill>
                <a:effectLst/>
                <a:latin typeface="Congenial SemiBold" panose="02000503040000020004" pitchFamily="2" charset="0"/>
                <a:ea typeface="DejaVu Sans"/>
              </a:rPr>
              <a:t>gur’prasaad</a:t>
            </a:r>
            <a:r>
              <a:rPr lang="en-GB" sz="4000" dirty="0">
                <a:solidFill>
                  <a:srgbClr val="99CCFF"/>
                </a:solidFill>
                <a:effectLst/>
                <a:latin typeface="Congenial SemiBold" panose="02000503040000020004" pitchFamily="2" charset="0"/>
                <a:ea typeface="DejaVu Sans"/>
              </a:rPr>
              <a:t>. </a:t>
            </a:r>
          </a:p>
          <a:p>
            <a:pPr algn="ctr"/>
            <a:r>
              <a:rPr lang="en-GB" sz="4000" dirty="0" err="1">
                <a:solidFill>
                  <a:srgbClr val="99CCFF"/>
                </a:solidFill>
                <a:latin typeface="Congenial SemiBold" panose="02000503040000020004" pitchFamily="2" charset="0"/>
                <a:ea typeface="DejaVu Sans"/>
              </a:rPr>
              <a:t>m</a:t>
            </a:r>
            <a:r>
              <a:rPr lang="en-GB" sz="4000" dirty="0" err="1">
                <a:solidFill>
                  <a:srgbClr val="99CCFF"/>
                </a:solidFill>
                <a:effectLst/>
                <a:latin typeface="Congenial SemiBold" panose="02000503040000020004" pitchFamily="2" charset="0"/>
                <a:ea typeface="DejaVu Sans"/>
              </a:rPr>
              <a:t>unn</a:t>
            </a:r>
            <a:r>
              <a:rPr lang="en-GB" sz="4000" dirty="0" err="1">
                <a:solidFill>
                  <a:srgbClr val="99CCFF"/>
                </a:solidFill>
                <a:latin typeface="Congenial SemiBold" panose="02000503040000020004" pitchFamily="2" charset="0"/>
                <a:ea typeface="DejaVu Sans"/>
              </a:rPr>
              <a:t>’</a:t>
            </a:r>
            <a:r>
              <a:rPr lang="en-GB" sz="4000" dirty="0" err="1">
                <a:solidFill>
                  <a:srgbClr val="99CCFF"/>
                </a:solidFill>
                <a:effectLst/>
                <a:latin typeface="Congenial SemiBold" panose="02000503040000020004" pitchFamily="2" charset="0"/>
                <a:ea typeface="DejaVu Sans"/>
              </a:rPr>
              <a:t>daavaNee</a:t>
            </a:r>
            <a:r>
              <a:rPr lang="en-GB" sz="4000" dirty="0">
                <a:solidFill>
                  <a:srgbClr val="99CCFF"/>
                </a:solidFill>
                <a:effectLst/>
                <a:latin typeface="Congenial SemiBold" panose="02000503040000020004" pitchFamily="2" charset="0"/>
                <a:ea typeface="DejaVu Sans"/>
              </a:rPr>
              <a:t>, </a:t>
            </a:r>
            <a:r>
              <a:rPr lang="en-GB" sz="4000" dirty="0" err="1">
                <a:solidFill>
                  <a:srgbClr val="99CCFF"/>
                </a:solidFill>
                <a:effectLst/>
                <a:latin typeface="Congenial SemiBold" panose="02000503040000020004" pitchFamily="2" charset="0"/>
                <a:ea typeface="DejaVu Sans"/>
              </a:rPr>
              <a:t>mahallaa</a:t>
            </a:r>
            <a:r>
              <a:rPr lang="en-GB" sz="4000" dirty="0">
                <a:solidFill>
                  <a:srgbClr val="99CCFF"/>
                </a:solidFill>
                <a:effectLst/>
                <a:latin typeface="Congenial SemiBold" panose="02000503040000020004" pitchFamily="2" charset="0"/>
                <a:ea typeface="DejaVu Sans"/>
              </a:rPr>
              <a:t> </a:t>
            </a:r>
            <a:r>
              <a:rPr lang="en-GB" sz="4000" dirty="0" err="1">
                <a:solidFill>
                  <a:srgbClr val="99CCFF"/>
                </a:solidFill>
                <a:effectLst/>
                <a:latin typeface="Congenial SemiBold" panose="02000503040000020004" pitchFamily="2" charset="0"/>
                <a:ea typeface="DejaVu Sans"/>
              </a:rPr>
              <a:t>panj’vaa</a:t>
            </a:r>
            <a:r>
              <a:rPr lang="en-GB" sz="4000" dirty="0">
                <a:solidFill>
                  <a:srgbClr val="99CCFF"/>
                </a:solidFill>
                <a:effectLst/>
                <a:latin typeface="Congenial SemiBold" panose="02000503040000020004" pitchFamily="2" charset="0"/>
                <a:ea typeface="DejaVu Sans"/>
              </a:rPr>
              <a:t>. </a:t>
            </a:r>
            <a:endParaRPr dirty="0">
              <a:solidFill>
                <a:srgbClr val="99CCFF"/>
              </a:solidFill>
              <a:effectLst/>
            </a:endParaRPr>
          </a:p>
        </p:txBody>
      </p:sp>
      <p:pic>
        <p:nvPicPr>
          <p:cNvPr id="3" name="Picture 2" descr="Text&#10;&#10;Description automatically generated">
            <a:extLst>
              <a:ext uri="{FF2B5EF4-FFF2-40B4-BE49-F238E27FC236}">
                <a16:creationId xmlns:a16="http://schemas.microsoft.com/office/drawing/2014/main" id="{1EA7C99E-F49E-096B-1A4A-0800EDC2E2B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radius="20"/>
                    </a14:imgEffect>
                    <a14:imgEffect>
                      <a14:brightnessContrast bright="20000" contrast="20000"/>
                    </a14:imgEffect>
                  </a14:imgLayer>
                </a14:imgProps>
              </a:ext>
              <a:ext uri="{28A0092B-C50C-407E-A947-70E740481C1C}">
                <a14:useLocalDpi xmlns:a14="http://schemas.microsoft.com/office/drawing/2010/main" val="0"/>
              </a:ext>
            </a:extLst>
          </a:blip>
          <a:srcRect l="11708" t="37006" r="6486" b="57559"/>
          <a:stretch/>
        </p:blipFill>
        <p:spPr>
          <a:xfrm>
            <a:off x="327471" y="913285"/>
            <a:ext cx="9505057" cy="604212"/>
          </a:xfrm>
          <a:prstGeom prst="rect">
            <a:avLst/>
          </a:prstGeom>
        </p:spPr>
      </p:pic>
      <p:pic>
        <p:nvPicPr>
          <p:cNvPr id="7" name="Picture 6">
            <a:extLst>
              <a:ext uri="{FF2B5EF4-FFF2-40B4-BE49-F238E27FC236}">
                <a16:creationId xmlns:a16="http://schemas.microsoft.com/office/drawing/2014/main" id="{5ADA1DAE-A38D-D0BE-3037-155B8C79B662}"/>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100000"/>
                    </a14:imgEffect>
                    <a14:imgEffect>
                      <a14:brightnessContrast contrast="20000"/>
                    </a14:imgEffect>
                  </a14:imgLayer>
                </a14:imgProps>
              </a:ext>
              <a:ext uri="{28A0092B-C50C-407E-A947-70E740481C1C}">
                <a14:useLocalDpi xmlns:a14="http://schemas.microsoft.com/office/drawing/2010/main" val="0"/>
              </a:ext>
            </a:extLst>
          </a:blip>
          <a:srcRect l="969" t="1204" r="1486" b="56532"/>
          <a:stretch/>
        </p:blipFill>
        <p:spPr>
          <a:xfrm>
            <a:off x="-44633" y="-18538"/>
            <a:ext cx="10204634" cy="1995545"/>
          </a:xfrm>
          <a:prstGeom prst="rect">
            <a:avLst/>
          </a:prstGeom>
          <a:ln>
            <a:noFill/>
          </a:ln>
        </p:spPr>
      </p:pic>
      <p:sp>
        <p:nvSpPr>
          <p:cNvPr id="11" name="Rectangle 10">
            <a:extLst>
              <a:ext uri="{FF2B5EF4-FFF2-40B4-BE49-F238E27FC236}">
                <a16:creationId xmlns:a16="http://schemas.microsoft.com/office/drawing/2014/main" id="{BF03755E-4769-780F-3A3E-F827AFF0A6B4}"/>
              </a:ext>
            </a:extLst>
          </p:cNvPr>
          <p:cNvSpPr/>
          <p:nvPr/>
        </p:nvSpPr>
        <p:spPr>
          <a:xfrm>
            <a:off x="4359920" y="1345332"/>
            <a:ext cx="4248472" cy="604212"/>
          </a:xfrm>
          <a:prstGeom prst="rect">
            <a:avLst/>
          </a:pr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0" y="4065240"/>
            <a:ext cx="10160001" cy="952500"/>
          </a:xfrm>
        </p:spPr>
        <p:txBody>
          <a:bodyPr/>
          <a:lstStyle/>
          <a:p>
            <a:pPr eaLnBrk="1" hangingPunct="1">
              <a:defRPr/>
            </a:pPr>
            <a:r>
              <a:rPr lang="en-GB" sz="4000" u="sng" dirty="0" err="1">
                <a:solidFill>
                  <a:srgbClr val="99CCFF"/>
                </a:solidFill>
                <a:latin typeface="Congenial SemiBold" panose="02000503040000020004" pitchFamily="2" charset="0"/>
              </a:rPr>
              <a:t>th</a:t>
            </a:r>
            <a:r>
              <a:rPr lang="en-GB" sz="4000" dirty="0" err="1">
                <a:solidFill>
                  <a:srgbClr val="99CCFF"/>
                </a:solidFill>
                <a:latin typeface="Congenial SemiBold" panose="02000503040000020004" pitchFamily="2" charset="0"/>
              </a:rPr>
              <a:t>aal</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vi</a:t>
            </a:r>
            <a:r>
              <a:rPr lang="en-GB" sz="4000" u="sng" dirty="0" err="1">
                <a:solidFill>
                  <a:srgbClr val="99CCFF"/>
                </a:solidFill>
                <a:latin typeface="Congenial SemiBold" panose="02000503040000020004" pitchFamily="2" charset="0"/>
              </a:rPr>
              <a:t>ch</a:t>
            </a:r>
            <a:r>
              <a:rPr lang="en-GB" sz="4000" dirty="0">
                <a:solidFill>
                  <a:srgbClr val="99CCFF"/>
                </a:solidFill>
                <a:latin typeface="Congenial SemiBold" panose="02000503040000020004" pitchFamily="2" charset="0"/>
              </a:rPr>
              <a:t>,  </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in  </a:t>
            </a:r>
            <a:r>
              <a:rPr lang="en-GB" sz="4000" dirty="0" err="1">
                <a:solidFill>
                  <a:srgbClr val="99CCFF"/>
                </a:solidFill>
                <a:latin typeface="Congenial SemiBold" panose="02000503040000020004" pitchFamily="2" charset="0"/>
              </a:rPr>
              <a:t>vas’</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oo</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peyee’oh</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sa</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sann’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vee’</a:t>
            </a:r>
            <a:r>
              <a:rPr lang="en-GB" sz="4000" u="sng" dirty="0" err="1">
                <a:solidFill>
                  <a:srgbClr val="99CCFF"/>
                </a:solidFill>
                <a:latin typeface="Congenial SemiBold" panose="02000503040000020004" pitchFamily="2" charset="0"/>
              </a:rPr>
              <a:t>ch</a:t>
            </a:r>
            <a:r>
              <a:rPr lang="en-GB" sz="4000" dirty="0" err="1">
                <a:solidFill>
                  <a:srgbClr val="99CCFF"/>
                </a:solidFill>
                <a:latin typeface="Congenial SemiBold" panose="02000503040000020004" pitchFamily="2" charset="0"/>
              </a:rPr>
              <a:t>aaro</a:t>
            </a:r>
            <a:r>
              <a:rPr lang="en-GB" sz="4000" dirty="0">
                <a:solidFill>
                  <a:srgbClr val="99CCFF"/>
                </a:solidFill>
                <a:latin typeface="Congenial SemiBold" panose="02000503040000020004" pitchFamily="2" charset="0"/>
              </a:rPr>
              <a:t>. </a:t>
            </a:r>
          </a:p>
        </p:txBody>
      </p:sp>
      <p:sp>
        <p:nvSpPr>
          <p:cNvPr id="192515" name="Text Box 3"/>
          <p:cNvSpPr txBox="1">
            <a:spLocks noChangeArrowheads="1"/>
          </p:cNvSpPr>
          <p:nvPr/>
        </p:nvSpPr>
        <p:spPr bwMode="auto">
          <a:xfrm>
            <a:off x="1375834" y="339287"/>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Qwl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ivic</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iqMin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vsqU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peIEN</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sMqoKu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vIcwro</a:t>
            </a:r>
            <a:r>
              <a:rPr lang="en-GB" sz="5400" dirty="0">
                <a:solidFill>
                  <a:srgbClr val="FFFF99"/>
                </a:solidFill>
                <a:latin typeface="GurbaniWebThick" panose="04040607000000020004" pitchFamily="82" charset="0"/>
              </a:rPr>
              <a:t> ]</a:t>
            </a:r>
          </a:p>
        </p:txBody>
      </p:sp>
      <p:sp>
        <p:nvSpPr>
          <p:cNvPr id="19251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Within Sri Guru Granth Sahib Ji, You have placed Truth, Contentment &amp; Wisdom.</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0" y="4081636"/>
            <a:ext cx="10160000" cy="952500"/>
          </a:xfrm>
        </p:spPr>
        <p:txBody>
          <a:bodyPr/>
          <a:lstStyle/>
          <a:p>
            <a:pPr eaLnBrk="1" hangingPunct="1">
              <a:defRPr/>
            </a:pPr>
            <a:r>
              <a:rPr lang="en-GB" sz="4000" dirty="0" err="1">
                <a:solidFill>
                  <a:srgbClr val="99CCFF"/>
                </a:solidFill>
                <a:latin typeface="Congenial SemiBold" panose="02000503040000020004" pitchFamily="2" charset="0"/>
              </a:rPr>
              <a:t>amm’ri</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naam,  </a:t>
            </a:r>
            <a:r>
              <a:rPr lang="en-GB" sz="4000" u="sng" dirty="0" err="1">
                <a:solidFill>
                  <a:srgbClr val="99CCFF"/>
                </a:solidFill>
                <a:latin typeface="Congenial SemiBold" panose="02000503040000020004" pitchFamily="2" charset="0"/>
              </a:rPr>
              <a:t>tth</a:t>
            </a:r>
            <a:r>
              <a:rPr lang="en-GB" sz="4000" dirty="0" err="1">
                <a:solidFill>
                  <a:srgbClr val="99CCFF"/>
                </a:solidFill>
                <a:latin typeface="Congenial SemiBold" panose="02000503040000020004" pitchFamily="2" charset="0"/>
              </a:rPr>
              <a:t>aa’kur</a:t>
            </a:r>
            <a:r>
              <a:rPr lang="en-GB" sz="4000" dirty="0">
                <a:solidFill>
                  <a:srgbClr val="99CCFF"/>
                </a:solidFill>
                <a:latin typeface="Congenial SemiBold" panose="02000503040000020004" pitchFamily="2" charset="0"/>
              </a:rPr>
              <a:t>  kaa  </a:t>
            </a:r>
            <a:r>
              <a:rPr lang="en-GB" sz="4000" dirty="0" err="1">
                <a:solidFill>
                  <a:srgbClr val="99CCFF"/>
                </a:solidFill>
                <a:latin typeface="Congenial SemiBold" panose="02000503040000020004" pitchFamily="2" charset="0"/>
              </a:rPr>
              <a:t>peye’oh</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jis  kaa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bha</a:t>
            </a:r>
            <a:r>
              <a:rPr lang="en-GB" sz="4000" dirty="0" err="1">
                <a:solidFill>
                  <a:srgbClr val="99CCFF"/>
                </a:solidFill>
                <a:latin typeface="Congenial SemiBold" panose="02000503040000020004" pitchFamily="2" charset="0"/>
              </a:rPr>
              <a:t>s</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aaro</a:t>
            </a:r>
            <a:r>
              <a:rPr lang="en-GB" sz="4000" dirty="0">
                <a:solidFill>
                  <a:srgbClr val="99CCFF"/>
                </a:solidFill>
                <a:latin typeface="Congenial SemiBold" panose="02000503040000020004" pitchFamily="2" charset="0"/>
              </a:rPr>
              <a:t>.</a:t>
            </a:r>
          </a:p>
        </p:txBody>
      </p:sp>
      <p:sp>
        <p:nvSpPr>
          <p:cNvPr id="193539" name="Text Box 3"/>
          <p:cNvSpPr txBox="1">
            <a:spLocks noChangeArrowheads="1"/>
          </p:cNvSpPr>
          <p:nvPr/>
        </p:nvSpPr>
        <p:spPr bwMode="auto">
          <a:xfrm>
            <a:off x="1375834" y="283674"/>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AMimRq nwmu  Twkur kw </a:t>
            </a:r>
            <a:r>
              <a:rPr lang="en-GB" sz="5400" dirty="0" err="1">
                <a:solidFill>
                  <a:srgbClr val="FFFF99"/>
                </a:solidFill>
                <a:latin typeface="GurbaniWebThick" panose="04040607000000020004" pitchFamily="82" charset="0"/>
              </a:rPr>
              <a:t>pieE</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ijs kw </a:t>
            </a:r>
            <a:r>
              <a:rPr lang="en-GB" sz="5400" dirty="0" err="1">
                <a:solidFill>
                  <a:srgbClr val="FFFF99"/>
                </a:solidFill>
                <a:latin typeface="GurbaniWebThick" panose="04040607000000020004" pitchFamily="82" charset="0"/>
              </a:rPr>
              <a:t>sBsu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ADwro</a:t>
            </a:r>
            <a:r>
              <a:rPr lang="en-GB" sz="5400" dirty="0">
                <a:solidFill>
                  <a:srgbClr val="FFFF99"/>
                </a:solidFill>
                <a:latin typeface="GurbaniWebThick" panose="04040607000000020004" pitchFamily="82" charset="0"/>
              </a:rPr>
              <a:t> ]</a:t>
            </a:r>
          </a:p>
        </p:txBody>
      </p:sp>
      <p:sp>
        <p:nvSpPr>
          <p:cNvPr id="193540" name="Text Box 4"/>
          <p:cNvSpPr txBox="1">
            <a:spLocks noChangeArrowheads="1"/>
          </p:cNvSpPr>
          <p:nvPr/>
        </p:nvSpPr>
        <p:spPr bwMode="auto">
          <a:xfrm>
            <a:off x="0" y="2137420"/>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 have also placed in it Your Sound that gives life to the soul &amp; supports everything.</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0" y="4009628"/>
            <a:ext cx="10152000" cy="952500"/>
          </a:xfrm>
        </p:spPr>
        <p:txBody>
          <a:bodyPr/>
          <a:lstStyle/>
          <a:p>
            <a:pPr eaLnBrk="1" hangingPunct="1">
              <a:defRPr/>
            </a:pPr>
            <a:r>
              <a:rPr lang="en-GB" sz="4000" dirty="0">
                <a:solidFill>
                  <a:srgbClr val="99CCFF"/>
                </a:solidFill>
                <a:latin typeface="Congenial SemiBold" panose="02000503040000020004" pitchFamily="2" charset="0"/>
              </a:rPr>
              <a:t>jey  ko  </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aa’vai</a:t>
            </a:r>
            <a:r>
              <a:rPr lang="en-GB" sz="4000" dirty="0">
                <a:solidFill>
                  <a:srgbClr val="99CCFF"/>
                </a:solidFill>
                <a:latin typeface="Congenial SemiBold" panose="02000503040000020004" pitchFamily="2" charset="0"/>
              </a:rPr>
              <a:t>,  jey  ko  </a:t>
            </a:r>
            <a:r>
              <a:rPr lang="en-GB" sz="4000" u="sng" dirty="0" err="1">
                <a:solidFill>
                  <a:srgbClr val="99CCFF"/>
                </a:solidFill>
                <a:latin typeface="Congenial SemiBold" panose="02000503040000020004" pitchFamily="2" charset="0"/>
              </a:rPr>
              <a:t>bh</a:t>
            </a:r>
            <a:r>
              <a:rPr lang="en-GB" sz="4000" dirty="0" err="1">
                <a:solidFill>
                  <a:srgbClr val="99CCFF"/>
                </a:solidFill>
                <a:latin typeface="Congenial SemiBold" panose="02000503040000020004" pitchFamily="2" charset="0"/>
              </a:rPr>
              <a:t>unn’chai</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is  kaa  </a:t>
            </a:r>
            <a:r>
              <a:rPr lang="en-GB" sz="4000" dirty="0" err="1">
                <a:solidFill>
                  <a:srgbClr val="99CCFF"/>
                </a:solidFill>
                <a:latin typeface="Congenial SemiBold" panose="02000503040000020004" pitchFamily="2" charset="0"/>
              </a:rPr>
              <a:t>ho’e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aaro</a:t>
            </a:r>
            <a:r>
              <a:rPr lang="en-GB" sz="4000" dirty="0">
                <a:solidFill>
                  <a:srgbClr val="99CCFF"/>
                </a:solidFill>
                <a:latin typeface="Congenial SemiBold" panose="02000503040000020004" pitchFamily="2" charset="0"/>
              </a:rPr>
              <a:t>. </a:t>
            </a:r>
          </a:p>
        </p:txBody>
      </p:sp>
      <p:sp>
        <p:nvSpPr>
          <p:cNvPr id="194563"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jy ko KwvY  jy ko </a:t>
            </a:r>
            <a:r>
              <a:rPr lang="en-GB" sz="5400" dirty="0" err="1">
                <a:solidFill>
                  <a:srgbClr val="FFFF99"/>
                </a:solidFill>
                <a:latin typeface="GurbaniWebThick" panose="04040607000000020004" pitchFamily="82" charset="0"/>
              </a:rPr>
              <a:t>BuMcY</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iqs kw hoie </a:t>
            </a:r>
            <a:r>
              <a:rPr lang="en-GB" sz="5400" dirty="0" err="1">
                <a:solidFill>
                  <a:srgbClr val="FFFF99"/>
                </a:solidFill>
                <a:latin typeface="GurbaniWebThick" panose="04040607000000020004" pitchFamily="82" charset="0"/>
              </a:rPr>
              <a:t>auDwro</a:t>
            </a:r>
            <a:r>
              <a:rPr lang="en-GB" sz="5400" dirty="0">
                <a:solidFill>
                  <a:srgbClr val="FFFF99"/>
                </a:solidFill>
                <a:latin typeface="GurbaniWebThick" panose="04040607000000020004" pitchFamily="82" charset="0"/>
              </a:rPr>
              <a:t> ]</a:t>
            </a:r>
          </a:p>
        </p:txBody>
      </p:sp>
      <p:sp>
        <p:nvSpPr>
          <p:cNvPr id="194564" name="Text Box 4"/>
          <p:cNvSpPr txBox="1">
            <a:spLocks noChangeArrowheads="1"/>
          </p:cNvSpPr>
          <p:nvPr/>
        </p:nvSpPr>
        <p:spPr bwMode="auto">
          <a:xfrm>
            <a:off x="4416" y="2171680"/>
            <a:ext cx="10152000" cy="1261884"/>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In this world, those will be saved who eat &amp; enjoy this food of the soul.</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0" y="4081636"/>
            <a:ext cx="10159999" cy="952500"/>
          </a:xfrm>
        </p:spPr>
        <p:txBody>
          <a:bodyPr/>
          <a:lstStyle/>
          <a:p>
            <a:pPr eaLnBrk="1" hangingPunct="1">
              <a:defRPr/>
            </a:pPr>
            <a:r>
              <a:rPr lang="en-GB" sz="4000" dirty="0" err="1">
                <a:solidFill>
                  <a:srgbClr val="99CCFF"/>
                </a:solidFill>
                <a:latin typeface="Congenial SemiBold" panose="02000503040000020004" pitchFamily="2" charset="0"/>
              </a:rPr>
              <a:t>ey’h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vas’</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ajee</a:t>
            </a:r>
            <a:r>
              <a:rPr lang="en-GB" sz="4000" dirty="0">
                <a:solidFill>
                  <a:srgbClr val="99CCFF"/>
                </a:solidFill>
                <a:latin typeface="Congenial SemiBold" panose="02000503040000020004" pitchFamily="2" charset="0"/>
              </a:rPr>
              <a:t>  neh  </a:t>
            </a:r>
            <a:r>
              <a:rPr lang="en-GB" sz="4000" dirty="0" err="1">
                <a:solidFill>
                  <a:srgbClr val="99CCFF"/>
                </a:solidFill>
                <a:latin typeface="Congenial SemiBold" panose="02000503040000020004" pitchFamily="2" charset="0"/>
              </a:rPr>
              <a:t>jaa’ee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ni</a:t>
            </a:r>
            <a:r>
              <a:rPr lang="en-GB" sz="4000" u="sng" dirty="0">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ur</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aa’ro</a:t>
            </a:r>
            <a:r>
              <a:rPr lang="en-GB" sz="4000" dirty="0">
                <a:solidFill>
                  <a:srgbClr val="99CCFF"/>
                </a:solidFill>
                <a:latin typeface="Congenial SemiBold" panose="02000503040000020004" pitchFamily="2" charset="0"/>
              </a:rPr>
              <a:t>. </a:t>
            </a:r>
          </a:p>
        </p:txBody>
      </p:sp>
      <p:sp>
        <p:nvSpPr>
          <p:cNvPr id="195587" name="Text Box 3"/>
          <p:cNvSpPr txBox="1">
            <a:spLocks noChangeArrowheads="1"/>
          </p:cNvSpPr>
          <p:nvPr/>
        </p:nvSpPr>
        <p:spPr bwMode="auto">
          <a:xfrm>
            <a:off x="1375834" y="423744"/>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eyh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vsqu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qjI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jweI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inq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Dwro</a:t>
            </a:r>
            <a:r>
              <a:rPr lang="en-GB" sz="5400" dirty="0">
                <a:solidFill>
                  <a:srgbClr val="FFFF99"/>
                </a:solidFill>
                <a:latin typeface="GurbaniWebThick" panose="04040607000000020004" pitchFamily="82" charset="0"/>
              </a:rPr>
              <a:t> ]</a:t>
            </a:r>
          </a:p>
        </p:txBody>
      </p:sp>
      <p:sp>
        <p:nvSpPr>
          <p:cNvPr id="195588"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Never let go of the food of the soul &amp; always keep it carefully in your mind.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0" y="4183707"/>
            <a:ext cx="10160000" cy="952500"/>
          </a:xfrm>
        </p:spPr>
        <p:txBody>
          <a:bodyPr/>
          <a:lstStyle/>
          <a:p>
            <a:pPr eaLnBrk="1" hangingPunct="1">
              <a:defRPr/>
            </a:pPr>
            <a:r>
              <a:rPr lang="en-GB" sz="4000" dirty="0">
                <a:solidFill>
                  <a:srgbClr val="99CCFF"/>
                </a:solidFill>
                <a:latin typeface="Congenial SemiBold" panose="02000503040000020004" pitchFamily="2" charset="0"/>
              </a:rPr>
              <a:t>tam  </a:t>
            </a:r>
            <a:r>
              <a:rPr lang="en-GB" sz="4000" dirty="0" err="1">
                <a:solidFill>
                  <a:srgbClr val="99CCFF"/>
                </a:solidFill>
                <a:latin typeface="Congenial SemiBold" panose="02000503040000020004" pitchFamily="2" charset="0"/>
              </a:rPr>
              <a:t>sann’saar</a:t>
            </a:r>
            <a:r>
              <a:rPr lang="en-GB" sz="4000" dirty="0">
                <a:solidFill>
                  <a:srgbClr val="99CCFF"/>
                </a:solidFill>
                <a:latin typeface="Congenial SemiBold" panose="02000503040000020004" pitchFamily="2" charset="0"/>
              </a:rPr>
              <a:t>,  charan  lag  </a:t>
            </a:r>
            <a:r>
              <a:rPr lang="en-GB" sz="4000" dirty="0" err="1">
                <a:solidFill>
                  <a:srgbClr val="99CCFF"/>
                </a:solidFill>
                <a:latin typeface="Congenial SemiBold" panose="02000503040000020004" pitchFamily="2" charset="0"/>
              </a:rPr>
              <a:t>taree’yai</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sabh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brah’m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pasaaro</a:t>
            </a:r>
            <a:r>
              <a:rPr lang="en-GB" sz="4000" dirty="0">
                <a:solidFill>
                  <a:srgbClr val="99CCFF"/>
                </a:solidFill>
                <a:latin typeface="Congenial SemiBold" panose="02000503040000020004" pitchFamily="2" charset="0"/>
              </a:rPr>
              <a:t>. (1) </a:t>
            </a:r>
          </a:p>
        </p:txBody>
      </p:sp>
      <p:sp>
        <p:nvSpPr>
          <p:cNvPr id="196611" name="Text Box 3"/>
          <p:cNvSpPr txBox="1">
            <a:spLocks noChangeArrowheads="1"/>
          </p:cNvSpPr>
          <p:nvPr/>
        </p:nvSpPr>
        <p:spPr bwMode="auto">
          <a:xfrm>
            <a:off x="1375834" y="337220"/>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qm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sMswru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crn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lig</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qrIAY</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sBu nwnk  </a:t>
            </a:r>
            <a:r>
              <a:rPr lang="en-GB" sz="5400" dirty="0" err="1">
                <a:solidFill>
                  <a:srgbClr val="FFFF99"/>
                </a:solidFill>
                <a:latin typeface="GurbaniWebThick" panose="04040607000000020004" pitchFamily="82" charset="0"/>
              </a:rPr>
              <a:t>bRhm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pswro</a:t>
            </a:r>
            <a:r>
              <a:rPr lang="en-GB" sz="5400" dirty="0">
                <a:solidFill>
                  <a:srgbClr val="FFFF99"/>
                </a:solidFill>
                <a:latin typeface="GurbaniWebThick" panose="04040607000000020004" pitchFamily="82" charset="0"/>
              </a:rPr>
              <a:t> ]1]</a:t>
            </a:r>
          </a:p>
        </p:txBody>
      </p:sp>
      <p:sp>
        <p:nvSpPr>
          <p:cNvPr id="196612" name="Text Box 4"/>
          <p:cNvSpPr txBox="1">
            <a:spLocks noChangeArrowheads="1"/>
          </p:cNvSpPr>
          <p:nvPr/>
        </p:nvSpPr>
        <p:spPr bwMode="auto">
          <a:xfrm>
            <a:off x="1" y="2065412"/>
            <a:ext cx="10160000" cy="1846659"/>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Holding on to </a:t>
            </a:r>
            <a:r>
              <a:rPr lang="en-US" sz="3800" i="1" dirty="0">
                <a:solidFill>
                  <a:schemeClr val="bg1"/>
                </a:solidFill>
                <a:effectLst>
                  <a:outerShdw blurRad="38100" dist="38100" dir="2700000" algn="tl">
                    <a:srgbClr val="000000"/>
                  </a:outerShdw>
                </a:effectLst>
                <a:latin typeface="Congenial Black" panose="02000503040000020004" pitchFamily="2" charset="0"/>
              </a:rPr>
              <a:t>Gurbani </a:t>
            </a:r>
            <a:r>
              <a:rPr lang="en-US" sz="3800" dirty="0">
                <a:solidFill>
                  <a:schemeClr val="bg1"/>
                </a:solidFill>
                <a:effectLst>
                  <a:outerShdw blurRad="38100" dist="38100" dir="2700000" algn="tl">
                    <a:srgbClr val="000000"/>
                  </a:outerShdw>
                </a:effectLst>
                <a:latin typeface="Congenial Black" panose="02000503040000020004" pitchFamily="2" charset="0"/>
              </a:rPr>
              <a:t>one is</a:t>
            </a:r>
            <a:r>
              <a:rPr lang="en-US" sz="3800" i="1" dirty="0">
                <a:solidFill>
                  <a:schemeClr val="bg1"/>
                </a:solidFill>
                <a:effectLst>
                  <a:outerShdw blurRad="38100" dist="38100" dir="2700000" algn="tl">
                    <a:srgbClr val="000000"/>
                  </a:outerShdw>
                </a:effectLst>
                <a:latin typeface="Congenial Black" panose="02000503040000020004" pitchFamily="2" charset="0"/>
              </a:rPr>
              <a:t> s</a:t>
            </a:r>
            <a:r>
              <a:rPr lang="en-US" sz="3800" dirty="0">
                <a:solidFill>
                  <a:schemeClr val="bg1"/>
                </a:solidFill>
                <a:effectLst>
                  <a:outerShdw blurRad="38100" dist="38100" dir="2700000" algn="tl">
                    <a:srgbClr val="000000"/>
                  </a:outerShdw>
                </a:effectLst>
                <a:latin typeface="Congenial Black" panose="02000503040000020004" pitchFamily="2" charset="0"/>
              </a:rPr>
              <a:t>aved from the world &amp; Your Light seen everywhere. ||1||</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1000125" y="4009628"/>
            <a:ext cx="8191500" cy="952500"/>
          </a:xfrm>
        </p:spPr>
        <p:txBody>
          <a:bodyPr/>
          <a:lstStyle/>
          <a:p>
            <a:pPr eaLnBrk="1" hangingPunct="1">
              <a:defRPr/>
            </a:pPr>
            <a:r>
              <a:rPr lang="en-GB" sz="4000" dirty="0" err="1">
                <a:solidFill>
                  <a:srgbClr val="99CCFF"/>
                </a:solidFill>
                <a:latin typeface="Congenial SemiBold" panose="02000503040000020004" pitchFamily="2" charset="0"/>
              </a:rPr>
              <a:t>salok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panj’vaa</a:t>
            </a:r>
            <a:r>
              <a:rPr lang="en-GB" sz="4000" dirty="0">
                <a:solidFill>
                  <a:srgbClr val="99CCFF"/>
                </a:solidFill>
                <a:latin typeface="Congenial SemiBold" panose="02000503040000020004" pitchFamily="2" charset="0"/>
              </a:rPr>
              <a:t>. </a:t>
            </a:r>
          </a:p>
        </p:txBody>
      </p:sp>
      <p:sp>
        <p:nvSpPr>
          <p:cNvPr id="197635" name="Text Box 3"/>
          <p:cNvSpPr txBox="1">
            <a:spLocks noChangeArrowheads="1"/>
          </p:cNvSpPr>
          <p:nvPr/>
        </p:nvSpPr>
        <p:spPr bwMode="auto">
          <a:xfrm>
            <a:off x="0" y="586343"/>
            <a:ext cx="10160000" cy="923330"/>
          </a:xfrm>
          <a:prstGeom prst="rect">
            <a:avLst/>
          </a:prstGeom>
          <a:noFill/>
          <a:ln w="9525">
            <a:noFill/>
            <a:miter lim="800000"/>
            <a:headEnd/>
            <a:tailEnd/>
          </a:ln>
          <a:effectLst/>
        </p:spPr>
        <p:txBody>
          <a:bodyPr wrap="square">
            <a:spAutoFit/>
          </a:bodyPr>
          <a:lstStyle/>
          <a:p>
            <a:pPr algn="ctr">
              <a:defRPr/>
            </a:pPr>
            <a:r>
              <a:rPr lang="en-GB" sz="5400" dirty="0">
                <a:solidFill>
                  <a:srgbClr val="FFFF99"/>
                </a:solidFill>
                <a:latin typeface="GurbaniWebThick" panose="04040607000000020004" pitchFamily="82" charset="0"/>
              </a:rPr>
              <a:t>slok mhlw 5 ]</a:t>
            </a:r>
          </a:p>
        </p:txBody>
      </p:sp>
      <p:sp>
        <p:nvSpPr>
          <p:cNvPr id="197636" name="Text Box 4"/>
          <p:cNvSpPr txBox="1">
            <a:spLocks noChangeArrowheads="1"/>
          </p:cNvSpPr>
          <p:nvPr/>
        </p:nvSpPr>
        <p:spPr bwMode="auto">
          <a:xfrm>
            <a:off x="1333502" y="2108384"/>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Verse by the Fifth Guru:</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0" y="4081636"/>
            <a:ext cx="10160000" cy="952500"/>
          </a:xfrm>
        </p:spPr>
        <p:txBody>
          <a:bodyPr/>
          <a:lstStyle/>
          <a:p>
            <a:pPr eaLnBrk="1" hangingPunct="1">
              <a:defRPr/>
            </a:pP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ey’raa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kee’</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jaa’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naa’hee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mai’noh</a:t>
            </a:r>
            <a:r>
              <a:rPr lang="en-GB" sz="4000" dirty="0">
                <a:solidFill>
                  <a:srgbClr val="99CCFF"/>
                </a:solidFill>
                <a:latin typeface="Congenial SemiBold" panose="02000503040000020004" pitchFamily="2" charset="0"/>
              </a:rPr>
              <a:t>  jog  </a:t>
            </a:r>
            <a:r>
              <a:rPr lang="en-GB" sz="4000" dirty="0" err="1">
                <a:solidFill>
                  <a:srgbClr val="99CCFF"/>
                </a:solidFill>
                <a:latin typeface="Congenial SemiBold" panose="02000503040000020004" pitchFamily="2" charset="0"/>
              </a:rPr>
              <a:t>kee’</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oee</a:t>
            </a:r>
            <a:r>
              <a:rPr lang="en-GB" sz="4000" dirty="0">
                <a:solidFill>
                  <a:srgbClr val="99CCFF"/>
                </a:solidFill>
                <a:latin typeface="Congenial SemiBold" panose="02000503040000020004" pitchFamily="2" charset="0"/>
              </a:rPr>
              <a:t>. </a:t>
            </a:r>
          </a:p>
        </p:txBody>
      </p:sp>
      <p:sp>
        <p:nvSpPr>
          <p:cNvPr id="198659"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qyrw kIqw jwqo nwhI </a:t>
            </a:r>
          </a:p>
          <a:p>
            <a:pPr algn="ctr">
              <a:defRPr/>
            </a:pPr>
            <a:r>
              <a:rPr lang="en-GB" sz="5400" dirty="0" err="1">
                <a:solidFill>
                  <a:srgbClr val="FFFF99"/>
                </a:solidFill>
                <a:latin typeface="GurbaniWebThick" panose="04040607000000020004" pitchFamily="82" charset="0"/>
              </a:rPr>
              <a:t>mYno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jogu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kIqoeI</a:t>
            </a:r>
            <a:r>
              <a:rPr lang="en-GB" sz="5400" dirty="0">
                <a:solidFill>
                  <a:srgbClr val="FFFF99"/>
                </a:solidFill>
                <a:latin typeface="GurbaniWebThick" panose="04040607000000020004" pitchFamily="82" charset="0"/>
              </a:rPr>
              <a:t> ]</a:t>
            </a:r>
          </a:p>
        </p:txBody>
      </p:sp>
      <p:sp>
        <p:nvSpPr>
          <p:cNvPr id="198660"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Make me appreciate You, as I’ve not been grateful for what You’ve done for me.</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0" y="4009628"/>
            <a:ext cx="10160000" cy="952500"/>
          </a:xfrm>
        </p:spPr>
        <p:txBody>
          <a:bodyPr/>
          <a:lstStyle/>
          <a:p>
            <a:pPr eaLnBrk="1" hangingPunct="1">
              <a:defRPr/>
            </a:pPr>
            <a:r>
              <a:rPr lang="en-GB" sz="4000" dirty="0" err="1">
                <a:solidFill>
                  <a:srgbClr val="99CCFF"/>
                </a:solidFill>
                <a:latin typeface="Congenial SemiBold" panose="02000503040000020004" pitchFamily="2" charset="0"/>
              </a:rPr>
              <a:t>mai</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nirguN’yaarey</a:t>
            </a:r>
            <a:r>
              <a:rPr lang="en-GB" sz="4000" dirty="0">
                <a:solidFill>
                  <a:srgbClr val="99CCFF"/>
                </a:solidFill>
                <a:latin typeface="Congenial SemiBold" panose="02000503040000020004" pitchFamily="2" charset="0"/>
              </a:rPr>
              <a:t>,  ko  </a:t>
            </a:r>
            <a:r>
              <a:rPr lang="en-GB" sz="4000" dirty="0" err="1">
                <a:solidFill>
                  <a:srgbClr val="99CCFF"/>
                </a:solidFill>
                <a:latin typeface="Congenial SemiBold" panose="02000503040000020004" pitchFamily="2" charset="0"/>
              </a:rPr>
              <a:t>guN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naa’hee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aa’pey</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aras</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peyoh’ee</a:t>
            </a:r>
            <a:r>
              <a:rPr lang="en-GB" sz="4000" dirty="0">
                <a:solidFill>
                  <a:srgbClr val="99CCFF"/>
                </a:solidFill>
                <a:latin typeface="Congenial SemiBold" panose="02000503040000020004" pitchFamily="2" charset="0"/>
              </a:rPr>
              <a:t>. </a:t>
            </a:r>
          </a:p>
        </p:txBody>
      </p:sp>
      <p:sp>
        <p:nvSpPr>
          <p:cNvPr id="199683"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mY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inrguixAwry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guxu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nwhI</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Awpy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qrsu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pieEeI</a:t>
            </a:r>
            <a:r>
              <a:rPr lang="en-GB" sz="5400" dirty="0">
                <a:solidFill>
                  <a:srgbClr val="FFFF99"/>
                </a:solidFill>
                <a:latin typeface="GurbaniWebThick" panose="04040607000000020004" pitchFamily="82" charset="0"/>
              </a:rPr>
              <a:t> ]</a:t>
            </a:r>
          </a:p>
        </p:txBody>
      </p:sp>
      <p:sp>
        <p:nvSpPr>
          <p:cNvPr id="199684" name="Text Box 4"/>
          <p:cNvSpPr txBox="1">
            <a:spLocks noChangeArrowheads="1"/>
          </p:cNvSpPr>
          <p:nvPr/>
        </p:nvSpPr>
        <p:spPr bwMode="auto">
          <a:xfrm>
            <a:off x="111448" y="2171680"/>
            <a:ext cx="9904536" cy="1261884"/>
          </a:xfrm>
          <a:prstGeom prst="rect">
            <a:avLst/>
          </a:prstGeom>
          <a:noFill/>
          <a:ln w="9525">
            <a:noFill/>
            <a:miter lim="800000"/>
            <a:headEnd/>
            <a:tailEnd/>
          </a:ln>
          <a:effectLst/>
        </p:spPr>
        <p:txBody>
          <a:bodyPr wrap="square">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You’ve shown me kindness even though I might not deserve it or have any good.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029229" y="4009628"/>
            <a:ext cx="8191500" cy="952500"/>
          </a:xfrm>
        </p:spPr>
        <p:txBody>
          <a:bodyPr/>
          <a:lstStyle/>
          <a:p>
            <a:pPr eaLnBrk="1" hangingPunct="1">
              <a:defRPr/>
            </a:pP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aras</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mih’raama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ho’ee</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sajaN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mil’yaa</a:t>
            </a:r>
            <a:r>
              <a:rPr lang="en-GB" sz="4000" dirty="0">
                <a:solidFill>
                  <a:srgbClr val="99CCFF"/>
                </a:solidFill>
                <a:latin typeface="Congenial SemiBold" panose="02000503040000020004" pitchFamily="2" charset="0"/>
              </a:rPr>
              <a:t>. </a:t>
            </a:r>
          </a:p>
        </p:txBody>
      </p:sp>
      <p:sp>
        <p:nvSpPr>
          <p:cNvPr id="200707" name="Text Box 3"/>
          <p:cNvSpPr txBox="1">
            <a:spLocks noChangeArrowheads="1"/>
          </p:cNvSpPr>
          <p:nvPr/>
        </p:nvSpPr>
        <p:spPr bwMode="auto">
          <a:xfrm>
            <a:off x="1375834" y="309224"/>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qrsu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pieAw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imhrwmiq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hoeI</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siqguru </a:t>
            </a:r>
            <a:r>
              <a:rPr lang="en-GB" sz="5400" dirty="0" err="1">
                <a:solidFill>
                  <a:srgbClr val="FFFF99"/>
                </a:solidFill>
                <a:latin typeface="GurbaniWebThick" panose="04040607000000020004" pitchFamily="82" charset="0"/>
              </a:rPr>
              <a:t>sjxu</a:t>
            </a:r>
            <a:r>
              <a:rPr lang="en-GB" sz="5400" dirty="0">
                <a:solidFill>
                  <a:srgbClr val="FFFF99"/>
                </a:solidFill>
                <a:latin typeface="GurbaniWebThick" panose="04040607000000020004" pitchFamily="82" charset="0"/>
              </a:rPr>
              <a:t> imilAw ]</a:t>
            </a:r>
          </a:p>
        </p:txBody>
      </p:sp>
      <p:sp>
        <p:nvSpPr>
          <p:cNvPr id="200708" name="Text Box 4"/>
          <p:cNvSpPr txBox="1">
            <a:spLocks noChangeArrowheads="1"/>
          </p:cNvSpPr>
          <p:nvPr/>
        </p:nvSpPr>
        <p:spPr bwMode="auto">
          <a:xfrm>
            <a:off x="0" y="2137420"/>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Showing my kindness, You blessed me with a best Friend, who is the True Guru.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0" y="4081636"/>
            <a:ext cx="10160000" cy="952500"/>
          </a:xfrm>
        </p:spPr>
        <p:txBody>
          <a:bodyPr/>
          <a:lstStyle/>
          <a:p>
            <a:pPr eaLnBrk="1" hangingPunct="1">
              <a:defRPr/>
            </a:pPr>
            <a:r>
              <a:rPr lang="fi-FI" sz="4000" dirty="0">
                <a:solidFill>
                  <a:srgbClr val="99CCFF"/>
                </a:solidFill>
                <a:latin typeface="Congenial SemiBold" panose="02000503040000020004" pitchFamily="2" charset="0"/>
              </a:rPr>
              <a:t>naa’nak, naam  mil’ai,  </a:t>
            </a: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jee’vaa</a:t>
            </a:r>
            <a:r>
              <a:rPr lang="fi-FI" sz="4000" baseline="30000" dirty="0">
                <a:solidFill>
                  <a:srgbClr val="99CCFF"/>
                </a:solidFill>
                <a:latin typeface="Congenial SemiBold" panose="02000503040000020004" pitchFamily="2" charset="0"/>
              </a:rPr>
              <a:t>n</a:t>
            </a:r>
            <a:r>
              <a:rPr lang="fi-FI" sz="4000" dirty="0">
                <a:solidFill>
                  <a:srgbClr val="99CCFF"/>
                </a:solidFill>
                <a:latin typeface="Congenial SemiBold" panose="02000503040000020004" pitchFamily="2" charset="0"/>
              </a:rPr>
              <a:t>, </a:t>
            </a:r>
            <a:br>
              <a:rPr lang="fi-FI" sz="4000" dirty="0">
                <a:solidFill>
                  <a:srgbClr val="99CCFF"/>
                </a:solidFill>
                <a:latin typeface="Congenial SemiBold" panose="02000503040000020004" pitchFamily="2" charset="0"/>
              </a:rPr>
            </a:br>
            <a:r>
              <a:rPr lang="fi-FI" sz="4000" u="sng" dirty="0">
                <a:solidFill>
                  <a:srgbClr val="99CCFF"/>
                </a:solidFill>
                <a:latin typeface="Congenial SemiBold" panose="02000503040000020004" pitchFamily="2" charset="0"/>
              </a:rPr>
              <a:t>t</a:t>
            </a:r>
            <a:r>
              <a:rPr lang="fi-FI" sz="4000" dirty="0">
                <a:solidFill>
                  <a:srgbClr val="99CCFF"/>
                </a:solidFill>
                <a:latin typeface="Congenial SemiBold" panose="02000503040000020004" pitchFamily="2" charset="0"/>
              </a:rPr>
              <a:t>an  man  </a:t>
            </a:r>
            <a:r>
              <a:rPr lang="fi-FI" sz="4000" u="sng" dirty="0">
                <a:solidFill>
                  <a:srgbClr val="99CCFF"/>
                </a:solidFill>
                <a:latin typeface="Congenial SemiBold" panose="02000503040000020004" pitchFamily="2" charset="0"/>
              </a:rPr>
              <a:t>th</a:t>
            </a:r>
            <a:r>
              <a:rPr lang="fi-FI" sz="4000" dirty="0">
                <a:solidFill>
                  <a:srgbClr val="99CCFF"/>
                </a:solidFill>
                <a:latin typeface="Congenial SemiBold" panose="02000503040000020004" pitchFamily="2" charset="0"/>
              </a:rPr>
              <a:t>ee’vai  har’yaa.  (1.2.) </a:t>
            </a:r>
            <a:endParaRPr lang="en-GB" sz="4000" dirty="0">
              <a:solidFill>
                <a:srgbClr val="99CCFF"/>
              </a:solidFill>
              <a:latin typeface="Congenial SemiBold" panose="02000503040000020004" pitchFamily="2" charset="0"/>
            </a:endParaRPr>
          </a:p>
        </p:txBody>
      </p:sp>
      <p:sp>
        <p:nvSpPr>
          <p:cNvPr id="201731" name="Text Box 3"/>
          <p:cNvSpPr txBox="1">
            <a:spLocks noChangeArrowheads="1"/>
          </p:cNvSpPr>
          <p:nvPr/>
        </p:nvSpPr>
        <p:spPr bwMode="auto">
          <a:xfrm>
            <a:off x="1375834" y="211667"/>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nwmu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imlY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jIvW</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qnu mnu QIvY hirAw ]1]2]</a:t>
            </a:r>
          </a:p>
        </p:txBody>
      </p:sp>
      <p:sp>
        <p:nvSpPr>
          <p:cNvPr id="201732" name="Text Box 4"/>
          <p:cNvSpPr txBox="1">
            <a:spLocks noChangeArrowheads="1"/>
          </p:cNvSpPr>
          <p:nvPr/>
        </p:nvSpPr>
        <p:spPr bwMode="auto">
          <a:xfrm>
            <a:off x="0" y="2137420"/>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Connecting with Your Sound my mind &amp; body come to life with joy. ||1||2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3">
            <a:extLst>
              <a:ext uri="{FF2B5EF4-FFF2-40B4-BE49-F238E27FC236}">
                <a16:creationId xmlns:a16="http://schemas.microsoft.com/office/drawing/2014/main" id="{3A3989AC-2FB7-4269-81A8-82CFDCF672E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7026" r="4139" b="9427"/>
          <a:stretch/>
        </p:blipFill>
        <p:spPr bwMode="auto">
          <a:xfrm>
            <a:off x="-1" y="-1714"/>
            <a:ext cx="10160001" cy="571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3">
            <a:extLst>
              <a:ext uri="{FF2B5EF4-FFF2-40B4-BE49-F238E27FC236}">
                <a16:creationId xmlns:a16="http://schemas.microsoft.com/office/drawing/2014/main" id="{A93121E3-77B7-034D-9ED5-6C7E02CB941F}"/>
              </a:ext>
            </a:extLst>
          </p:cNvPr>
          <p:cNvSpPr txBox="1">
            <a:spLocks noChangeArrowheads="1"/>
          </p:cNvSpPr>
          <p:nvPr/>
        </p:nvSpPr>
        <p:spPr bwMode="auto">
          <a:xfrm>
            <a:off x="183456" y="4009628"/>
            <a:ext cx="9793088" cy="1569660"/>
          </a:xfrm>
          <a:prstGeom prst="rect">
            <a:avLst/>
          </a:prstGeom>
          <a:noFill/>
          <a:ln w="9525">
            <a:noFill/>
            <a:miter lim="800000"/>
            <a:headEnd/>
            <a:tailEnd/>
          </a:ln>
          <a:effectLst/>
        </p:spPr>
        <p:txBody>
          <a:bodyPr wrap="square">
            <a:spAutoFit/>
          </a:bodyPr>
          <a:lstStyle/>
          <a:p>
            <a:pPr algn="ctr">
              <a:defRPr/>
            </a:pPr>
            <a:r>
              <a:rPr lang="en-GB" sz="4800" dirty="0" err="1">
                <a:solidFill>
                  <a:schemeClr val="bg2"/>
                </a:solidFill>
                <a:effectLst>
                  <a:glow rad="127000">
                    <a:schemeClr val="tx1"/>
                  </a:glow>
                </a:effectLst>
                <a:latin typeface="GurbaniWebThick" panose="04040607000000020004" pitchFamily="82" charset="0"/>
              </a:rPr>
              <a:t>vwihgurU</a:t>
            </a:r>
            <a:r>
              <a:rPr lang="en-GB" sz="4800" dirty="0">
                <a:solidFill>
                  <a:schemeClr val="bg2"/>
                </a:solidFill>
                <a:effectLst>
                  <a:glow rad="127000">
                    <a:schemeClr val="tx1"/>
                  </a:glow>
                </a:effectLst>
                <a:latin typeface="GurbaniWebThick" panose="04040607000000020004" pitchFamily="82" charset="0"/>
              </a:rPr>
              <a:t> </a:t>
            </a:r>
            <a:r>
              <a:rPr lang="en-GB" sz="4800" dirty="0" err="1">
                <a:solidFill>
                  <a:schemeClr val="bg2"/>
                </a:solidFill>
                <a:effectLst>
                  <a:glow rad="127000">
                    <a:schemeClr val="tx1"/>
                  </a:glow>
                </a:effectLst>
                <a:latin typeface="GurbaniWebThick" panose="04040607000000020004" pitchFamily="82" charset="0"/>
              </a:rPr>
              <a:t>jI</a:t>
            </a:r>
            <a:r>
              <a:rPr lang="en-GB" sz="4800" dirty="0">
                <a:solidFill>
                  <a:schemeClr val="bg2"/>
                </a:solidFill>
                <a:effectLst>
                  <a:glow rad="127000">
                    <a:schemeClr val="tx1"/>
                  </a:glow>
                </a:effectLst>
                <a:latin typeface="GurbaniWebThick" panose="04040607000000020004" pitchFamily="82" charset="0"/>
              </a:rPr>
              <a:t> kw </a:t>
            </a:r>
            <a:r>
              <a:rPr lang="en-GB" sz="4800" dirty="0" err="1">
                <a:solidFill>
                  <a:schemeClr val="bg2"/>
                </a:solidFill>
                <a:effectLst>
                  <a:glow rad="127000">
                    <a:schemeClr val="tx1"/>
                  </a:glow>
                </a:effectLst>
                <a:latin typeface="GurbaniWebThick" panose="04040607000000020004" pitchFamily="82" charset="0"/>
              </a:rPr>
              <a:t>Kwlsw</a:t>
            </a:r>
            <a:r>
              <a:rPr lang="en-GB" sz="4800" dirty="0">
                <a:solidFill>
                  <a:schemeClr val="bg2"/>
                </a:solidFill>
                <a:effectLst>
                  <a:glow rad="127000">
                    <a:schemeClr val="tx1"/>
                  </a:glow>
                </a:effectLst>
                <a:latin typeface="GurbaniWebThick" panose="04040607000000020004" pitchFamily="82" charset="0"/>
              </a:rPr>
              <a:t>!</a:t>
            </a:r>
            <a:br>
              <a:rPr lang="en-GB" sz="4800" dirty="0">
                <a:solidFill>
                  <a:schemeClr val="bg2"/>
                </a:solidFill>
                <a:effectLst>
                  <a:glow rad="127000">
                    <a:schemeClr val="tx1"/>
                  </a:glow>
                </a:effectLst>
                <a:latin typeface="GurbaniWebThick" panose="04040607000000020004" pitchFamily="82" charset="0"/>
              </a:rPr>
            </a:br>
            <a:r>
              <a:rPr lang="en-GB" sz="4800" dirty="0" err="1">
                <a:solidFill>
                  <a:schemeClr val="bg2"/>
                </a:solidFill>
                <a:effectLst>
                  <a:glow rad="127000">
                    <a:schemeClr val="tx1"/>
                  </a:glow>
                </a:effectLst>
                <a:latin typeface="GurbaniWebThick" panose="04040607000000020004" pitchFamily="82" charset="0"/>
              </a:rPr>
              <a:t>vwihgurU</a:t>
            </a:r>
            <a:r>
              <a:rPr lang="en-GB" sz="4800" dirty="0">
                <a:solidFill>
                  <a:schemeClr val="bg2"/>
                </a:solidFill>
                <a:effectLst>
                  <a:glow rad="127000">
                    <a:schemeClr val="tx1"/>
                  </a:glow>
                </a:effectLst>
                <a:latin typeface="GurbaniWebThick" panose="04040607000000020004" pitchFamily="82" charset="0"/>
              </a:rPr>
              <a:t> </a:t>
            </a:r>
            <a:r>
              <a:rPr lang="en-GB" sz="4800" dirty="0" err="1">
                <a:solidFill>
                  <a:schemeClr val="bg2"/>
                </a:solidFill>
                <a:effectLst>
                  <a:glow rad="127000">
                    <a:schemeClr val="tx1"/>
                  </a:glow>
                </a:effectLst>
                <a:latin typeface="GurbaniWebThick" panose="04040607000000020004" pitchFamily="82" charset="0"/>
              </a:rPr>
              <a:t>jI</a:t>
            </a:r>
            <a:r>
              <a:rPr lang="en-GB" sz="4800" dirty="0">
                <a:solidFill>
                  <a:schemeClr val="bg2"/>
                </a:solidFill>
                <a:effectLst>
                  <a:glow rad="127000">
                    <a:schemeClr val="tx1"/>
                  </a:glow>
                </a:effectLst>
                <a:latin typeface="GurbaniWebThick" panose="04040607000000020004" pitchFamily="82" charset="0"/>
              </a:rPr>
              <a:t> </a:t>
            </a:r>
            <a:r>
              <a:rPr lang="en-GB" sz="4800" dirty="0" err="1">
                <a:solidFill>
                  <a:schemeClr val="bg2"/>
                </a:solidFill>
                <a:effectLst>
                  <a:glow rad="127000">
                    <a:schemeClr val="tx1"/>
                  </a:glow>
                </a:effectLst>
                <a:latin typeface="GurbaniWebThick" panose="04040607000000020004" pitchFamily="82" charset="0"/>
              </a:rPr>
              <a:t>kI</a:t>
            </a:r>
            <a:r>
              <a:rPr lang="en-GB" sz="4800" dirty="0">
                <a:solidFill>
                  <a:schemeClr val="bg2"/>
                </a:solidFill>
                <a:effectLst>
                  <a:glow rad="127000">
                    <a:schemeClr val="tx1"/>
                  </a:glow>
                </a:effectLst>
                <a:latin typeface="GurbaniWebThick" panose="04040607000000020004" pitchFamily="82" charset="0"/>
              </a:rPr>
              <a:t> </a:t>
            </a:r>
            <a:r>
              <a:rPr lang="en-GB" sz="4800" dirty="0" err="1">
                <a:solidFill>
                  <a:schemeClr val="bg2"/>
                </a:solidFill>
                <a:effectLst>
                  <a:glow rad="127000">
                    <a:schemeClr val="tx1"/>
                  </a:glow>
                </a:effectLst>
                <a:latin typeface="GurbaniWebThick" panose="04040607000000020004" pitchFamily="82" charset="0"/>
              </a:rPr>
              <a:t>Pqih</a:t>
            </a:r>
            <a:r>
              <a:rPr lang="en-GB" sz="4800" dirty="0">
                <a:solidFill>
                  <a:schemeClr val="bg2"/>
                </a:solidFill>
                <a:effectLst>
                  <a:glow rad="127000">
                    <a:schemeClr val="tx1"/>
                  </a:glow>
                </a:effectLst>
                <a:latin typeface="GurbaniWebThick" panose="04040607000000020004" pitchFamily="82" charset="0"/>
              </a:rPr>
              <a:t>!</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42082" name="Rectangle 2"/>
          <p:cNvSpPr>
            <a:spLocks noGrp="1" noChangeArrowheads="1"/>
          </p:cNvSpPr>
          <p:nvPr>
            <p:ph type="title"/>
          </p:nvPr>
        </p:nvSpPr>
        <p:spPr>
          <a:xfrm>
            <a:off x="1375835" y="4081636"/>
            <a:ext cx="7514167" cy="952500"/>
          </a:xfrm>
        </p:spPr>
        <p:txBody>
          <a:bodyPr/>
          <a:lstStyle/>
          <a:p>
            <a:pPr eaLnBrk="1" hangingPunct="1">
              <a:defRPr/>
            </a:pPr>
            <a:r>
              <a:rPr lang="en-GB" sz="4000" dirty="0" err="1">
                <a:solidFill>
                  <a:srgbClr val="99CCFF"/>
                </a:solidFill>
                <a:latin typeface="Congenial SemiBold" panose="02000503040000020004" pitchFamily="2" charset="0"/>
              </a:rPr>
              <a:t>pau’Ree</a:t>
            </a:r>
            <a:r>
              <a:rPr lang="en-GB" sz="4000" dirty="0">
                <a:solidFill>
                  <a:srgbClr val="99CCFF"/>
                </a:solidFill>
                <a:latin typeface="Congenial SemiBold" panose="02000503040000020004" pitchFamily="2" charset="0"/>
              </a:rPr>
              <a:t> </a:t>
            </a:r>
          </a:p>
        </p:txBody>
      </p:sp>
      <p:sp>
        <p:nvSpPr>
          <p:cNvPr id="942083" name="Text Box 3"/>
          <p:cNvSpPr txBox="1">
            <a:spLocks noChangeArrowheads="1"/>
          </p:cNvSpPr>
          <p:nvPr/>
        </p:nvSpPr>
        <p:spPr bwMode="auto">
          <a:xfrm>
            <a:off x="1375834" y="442327"/>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pauVI</a:t>
            </a:r>
            <a:r>
              <a:rPr lang="en-GB" sz="5400" dirty="0">
                <a:solidFill>
                  <a:srgbClr val="FFFF99"/>
                </a:solidFill>
                <a:latin typeface="GurbaniWebThick" panose="04040607000000020004" pitchFamily="82" charset="0"/>
              </a:rPr>
              <a:t> ]</a:t>
            </a:r>
          </a:p>
        </p:txBody>
      </p:sp>
      <p:sp>
        <p:nvSpPr>
          <p:cNvPr id="942084" name="Text Box 4"/>
          <p:cNvSpPr txBox="1">
            <a:spLocks noChangeArrowheads="1"/>
          </p:cNvSpPr>
          <p:nvPr/>
        </p:nvSpPr>
        <p:spPr bwMode="auto">
          <a:xfrm>
            <a:off x="1333502" y="1968503"/>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Verse:</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44130" name="Rectangle 1026"/>
          <p:cNvSpPr>
            <a:spLocks noGrp="1" noChangeArrowheads="1"/>
          </p:cNvSpPr>
          <p:nvPr>
            <p:ph type="title"/>
          </p:nvPr>
        </p:nvSpPr>
        <p:spPr>
          <a:xfrm>
            <a:off x="0" y="3937620"/>
            <a:ext cx="10160000" cy="952500"/>
          </a:xfrm>
        </p:spPr>
        <p:txBody>
          <a:bodyPr/>
          <a:lstStyle/>
          <a:p>
            <a:pPr eaLnBrk="1" hangingPunct="1">
              <a:defRPr/>
            </a:pP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i</a:t>
            </a:r>
            <a:r>
              <a:rPr lang="en-GB" sz="4000" u="sng" spc="-150" dirty="0" err="1">
                <a:solidFill>
                  <a:srgbClr val="99CCFF"/>
                </a:solidFill>
                <a:latin typeface="Congenial SemiBold" panose="02000503040000020004" pitchFamily="2" charset="0"/>
              </a:rPr>
              <a:t>th</a:t>
            </a:r>
            <a:r>
              <a:rPr lang="en-GB" sz="4000" spc="-150" dirty="0" err="1">
                <a:solidFill>
                  <a:srgbClr val="99CCFF"/>
                </a:solidFill>
                <a:latin typeface="Congenial SemiBold" panose="02000503040000020004" pitchFamily="2" charset="0"/>
              </a:rPr>
              <a:t>'ai</a:t>
            </a:r>
            <a:r>
              <a:rPr lang="en-GB" sz="4000" spc="-150" dirty="0">
                <a:solidFill>
                  <a:srgbClr val="99CCFF"/>
                </a:solidFill>
                <a:latin typeface="Congenial SemiBold" panose="02000503040000020004" pitchFamily="2" charset="0"/>
              </a:rPr>
              <a:t>  </a:t>
            </a:r>
            <a:r>
              <a:rPr lang="en-GB" sz="4000" u="sng" spc="-150" dirty="0">
                <a:solidFill>
                  <a:srgbClr val="99CCFF"/>
                </a:solidFill>
                <a:latin typeface="Congenial SemiBold" panose="02000503040000020004" pitchFamily="2" charset="0"/>
              </a:rPr>
              <a:t>t</a:t>
            </a:r>
            <a:r>
              <a:rPr lang="en-GB" sz="4000" spc="-150" dirty="0">
                <a:solidFill>
                  <a:srgbClr val="99CCFF"/>
                </a:solidFill>
                <a:latin typeface="Congenial SemiBold" panose="02000503040000020004" pitchFamily="2" charset="0"/>
              </a:rPr>
              <a:t>oo  </a:t>
            </a:r>
            <a:r>
              <a:rPr lang="en-GB" sz="4000" spc="-150" dirty="0" err="1">
                <a:solidFill>
                  <a:srgbClr val="99CCFF"/>
                </a:solidFill>
                <a:latin typeface="Congenial SemiBold" panose="02000503040000020004" pitchFamily="2" charset="0"/>
              </a:rPr>
              <a:t>sam’ra</a:t>
            </a:r>
            <a:r>
              <a:rPr lang="en-GB" sz="4000" u="sng" spc="-150" dirty="0" err="1">
                <a:solidFill>
                  <a:srgbClr val="99CCFF"/>
                </a:solidFill>
                <a:latin typeface="Congenial SemiBold" panose="02000503040000020004" pitchFamily="2" charset="0"/>
              </a:rPr>
              <a:t>th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ji</a:t>
            </a:r>
            <a:r>
              <a:rPr lang="en-GB" sz="4000" u="sng" spc="-150" dirty="0" err="1">
                <a:solidFill>
                  <a:srgbClr val="99CCFF"/>
                </a:solidFill>
                <a:latin typeface="Congenial SemiBold" panose="02000503040000020004" pitchFamily="2" charset="0"/>
              </a:rPr>
              <a:t>th</a:t>
            </a:r>
            <a:r>
              <a:rPr lang="en-GB" sz="4000" spc="-150" dirty="0" err="1">
                <a:solidFill>
                  <a:srgbClr val="99CCFF"/>
                </a:solidFill>
                <a:latin typeface="Congenial SemiBold" panose="02000503040000020004" pitchFamily="2" charset="0"/>
              </a:rPr>
              <a:t>’ai</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ko'e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naa'eh</a:t>
            </a:r>
            <a:r>
              <a:rPr lang="en-GB" sz="4000" spc="-150" dirty="0">
                <a:solidFill>
                  <a:srgbClr val="99CCFF"/>
                </a:solidFill>
                <a:latin typeface="Congenial SemiBold" panose="02000503040000020004" pitchFamily="2" charset="0"/>
              </a:rPr>
              <a:t>.</a:t>
            </a:r>
            <a:br>
              <a:rPr lang="en-GB" sz="4000" spc="-150" dirty="0">
                <a:solidFill>
                  <a:srgbClr val="99CCFF"/>
                </a:solidFill>
                <a:latin typeface="Congenial SemiBold" panose="02000503040000020004" pitchFamily="2" charset="0"/>
              </a:rPr>
            </a:br>
            <a:r>
              <a:rPr lang="en-GB" sz="4000" spc="-150" dirty="0" err="1">
                <a:solidFill>
                  <a:srgbClr val="99CCFF"/>
                </a:solidFill>
                <a:latin typeface="Congenial SemiBold" panose="02000503040000020004" pitchFamily="2" charset="0"/>
              </a:rPr>
              <a:t>oh’</a:t>
            </a:r>
            <a:r>
              <a:rPr lang="en-GB" sz="4000" u="sng" spc="-150" dirty="0" err="1">
                <a:solidFill>
                  <a:srgbClr val="99CCFF"/>
                </a:solidFill>
                <a:latin typeface="Congenial SemiBold" panose="02000503040000020004" pitchFamily="2" charset="0"/>
              </a:rPr>
              <a:t>th</a:t>
            </a:r>
            <a:r>
              <a:rPr lang="en-GB" sz="4000" spc="-150" dirty="0" err="1">
                <a:solidFill>
                  <a:srgbClr val="99CCFF"/>
                </a:solidFill>
                <a:latin typeface="Congenial SemiBold" panose="02000503040000020004" pitchFamily="2" charset="0"/>
              </a:rPr>
              <a:t>ai</a:t>
            </a:r>
            <a:r>
              <a:rPr lang="en-GB" sz="4000" spc="-150" dirty="0">
                <a:solidFill>
                  <a:srgbClr val="99CCFF"/>
                </a:solidFill>
                <a:latin typeface="Congenial SemiBold" panose="02000503040000020004" pitchFamily="2" charset="0"/>
              </a:rPr>
              <a:t>  </a:t>
            </a:r>
            <a:r>
              <a:rPr lang="en-GB" sz="4000" u="sng" spc="-150" dirty="0" err="1">
                <a:solidFill>
                  <a:srgbClr val="99CCFF"/>
                </a:solidFill>
                <a:latin typeface="Congenial SemiBold" panose="02000503040000020004" pitchFamily="2" charset="0"/>
              </a:rPr>
              <a:t>t</a:t>
            </a:r>
            <a:r>
              <a:rPr lang="en-GB" sz="4000" spc="-150" dirty="0" err="1">
                <a:solidFill>
                  <a:srgbClr val="99CCFF"/>
                </a:solidFill>
                <a:latin typeface="Congenial SemiBold" panose="02000503040000020004" pitchFamily="2" charset="0"/>
              </a:rPr>
              <a:t>ey’ree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ra</a:t>
            </a:r>
            <a:r>
              <a:rPr lang="en-GB" sz="4000" u="sng" spc="-150" dirty="0" err="1">
                <a:solidFill>
                  <a:srgbClr val="99CCFF"/>
                </a:solidFill>
                <a:latin typeface="Congenial SemiBold" panose="02000503040000020004" pitchFamily="2" charset="0"/>
              </a:rPr>
              <a:t>kh</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ag’nee</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u</a:t>
            </a:r>
            <a:r>
              <a:rPr lang="en-GB" sz="4000" u="sng" spc="-150" dirty="0" err="1">
                <a:solidFill>
                  <a:srgbClr val="99CCFF"/>
                </a:solidFill>
                <a:latin typeface="Congenial SemiBold" panose="02000503040000020004" pitchFamily="2" charset="0"/>
              </a:rPr>
              <a:t>d</a:t>
            </a:r>
            <a:r>
              <a:rPr lang="en-GB" sz="4000" spc="-150" dirty="0" err="1">
                <a:solidFill>
                  <a:srgbClr val="99CCFF"/>
                </a:solidFill>
                <a:latin typeface="Congenial SemiBold" panose="02000503040000020004" pitchFamily="2" charset="0"/>
              </a:rPr>
              <a:t>ar</a:t>
            </a:r>
            <a:r>
              <a:rPr lang="en-GB" sz="4000" spc="-150" dirty="0">
                <a:solidFill>
                  <a:srgbClr val="99CCFF"/>
                </a:solidFill>
                <a:latin typeface="Congenial SemiBold" panose="02000503040000020004" pitchFamily="2" charset="0"/>
              </a:rPr>
              <a:t>  </a:t>
            </a:r>
            <a:r>
              <a:rPr lang="en-GB" sz="4000" spc="-150" dirty="0" err="1">
                <a:solidFill>
                  <a:srgbClr val="99CCFF"/>
                </a:solidFill>
                <a:latin typeface="Congenial SemiBold" panose="02000503040000020004" pitchFamily="2" charset="0"/>
              </a:rPr>
              <a:t>maa'eh</a:t>
            </a:r>
            <a:r>
              <a:rPr lang="en-GB" sz="4000" spc="-150" dirty="0">
                <a:solidFill>
                  <a:srgbClr val="99CCFF"/>
                </a:solidFill>
                <a:latin typeface="Congenial SemiBold" panose="02000503040000020004" pitchFamily="2" charset="0"/>
              </a:rPr>
              <a:t>. </a:t>
            </a:r>
          </a:p>
        </p:txBody>
      </p:sp>
      <p:sp>
        <p:nvSpPr>
          <p:cNvPr id="944131" name="Text Box 1027"/>
          <p:cNvSpPr txBox="1">
            <a:spLocks noChangeArrowheads="1"/>
          </p:cNvSpPr>
          <p:nvPr/>
        </p:nvSpPr>
        <p:spPr bwMode="auto">
          <a:xfrm>
            <a:off x="111448" y="211667"/>
            <a:ext cx="9865096"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iqQY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smrQu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ijQY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koie</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nwih</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EQY </a:t>
            </a:r>
            <a:r>
              <a:rPr lang="en-GB" sz="5400" dirty="0" err="1">
                <a:solidFill>
                  <a:srgbClr val="FFFF99"/>
                </a:solidFill>
                <a:latin typeface="GurbaniWebThick" panose="04040607000000020004" pitchFamily="82" charset="0"/>
              </a:rPr>
              <a:t>qyrI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AgnI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audr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mwih</a:t>
            </a:r>
            <a:r>
              <a:rPr lang="en-GB" sz="5400" dirty="0">
                <a:solidFill>
                  <a:srgbClr val="FFFF99"/>
                </a:solidFill>
                <a:latin typeface="GurbaniWebThick" panose="04040607000000020004" pitchFamily="82" charset="0"/>
              </a:rPr>
              <a:t> ]</a:t>
            </a:r>
          </a:p>
        </p:txBody>
      </p:sp>
      <p:sp>
        <p:nvSpPr>
          <p:cNvPr id="944132" name="Text Box 1028"/>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You are there, where no one else can be, </a:t>
            </a:r>
            <a:r>
              <a:rPr lang="en-US" sz="3800" spc="-150" dirty="0">
                <a:solidFill>
                  <a:schemeClr val="bg1"/>
                </a:solidFill>
                <a:effectLst>
                  <a:outerShdw blurRad="38100" dist="38100" dir="2700000" algn="tl">
                    <a:srgbClr val="000000"/>
                  </a:outerShdw>
                </a:effectLst>
                <a:latin typeface="Congenial Black" panose="02000503040000020004" pitchFamily="2" charset="0"/>
              </a:rPr>
              <a:t>protecting us in the fire like heat of the womb.</a:t>
            </a:r>
            <a:endParaRPr lang="en-GB" sz="3800" spc="-15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48226" name="Rectangle 1026"/>
          <p:cNvSpPr>
            <a:spLocks noGrp="1" noChangeArrowheads="1"/>
          </p:cNvSpPr>
          <p:nvPr>
            <p:ph type="title"/>
          </p:nvPr>
        </p:nvSpPr>
        <p:spPr>
          <a:xfrm>
            <a:off x="0" y="4153644"/>
            <a:ext cx="10159999" cy="952500"/>
          </a:xfrm>
        </p:spPr>
        <p:txBody>
          <a:bodyPr/>
          <a:lstStyle/>
          <a:p>
            <a:pPr eaLnBrk="1" hangingPunct="1">
              <a:defRPr/>
            </a:pPr>
            <a:r>
              <a:rPr lang="en-GB" sz="3800" spc="-300" dirty="0" err="1">
                <a:solidFill>
                  <a:srgbClr val="99CCFF"/>
                </a:solidFill>
                <a:latin typeface="Congenial SemiBold" panose="02000503040000020004" pitchFamily="2" charset="0"/>
              </a:rPr>
              <a:t>suN</a:t>
            </a:r>
            <a:r>
              <a:rPr lang="en-GB" sz="3800" spc="-300" dirty="0">
                <a:solidFill>
                  <a:srgbClr val="99CCFF"/>
                </a:solidFill>
                <a:latin typeface="Congenial SemiBold" panose="02000503040000020004" pitchFamily="2" charset="0"/>
              </a:rPr>
              <a:t> kai jam key </a:t>
            </a:r>
            <a:r>
              <a:rPr lang="en-GB" sz="3800" u="sng" spc="-300" dirty="0" err="1">
                <a:solidFill>
                  <a:srgbClr val="99CCFF"/>
                </a:solidFill>
                <a:latin typeface="Congenial SemiBold" panose="02000503040000020004" pitchFamily="2" charset="0"/>
              </a:rPr>
              <a:t>d</a:t>
            </a:r>
            <a:r>
              <a:rPr lang="en-GB" sz="3800" spc="-300" dirty="0" err="1">
                <a:solidFill>
                  <a:srgbClr val="99CCFF"/>
                </a:solidFill>
                <a:latin typeface="Congenial SemiBold" panose="02000503040000020004" pitchFamily="2" charset="0"/>
              </a:rPr>
              <a:t>oo</a:t>
            </a:r>
            <a:r>
              <a:rPr lang="en-GB" sz="3800" u="sng" spc="-300" dirty="0" err="1">
                <a:solidFill>
                  <a:srgbClr val="99CCFF"/>
                </a:solidFill>
                <a:latin typeface="Congenial SemiBold" panose="02000503040000020004" pitchFamily="2" charset="0"/>
              </a:rPr>
              <a:t>t</a:t>
            </a:r>
            <a:r>
              <a:rPr lang="en-GB" sz="3800" spc="-300" dirty="0">
                <a:solidFill>
                  <a:srgbClr val="99CCFF"/>
                </a:solidFill>
                <a:latin typeface="Congenial SemiBold" panose="02000503040000020004" pitchFamily="2" charset="0"/>
              </a:rPr>
              <a:t>, </a:t>
            </a:r>
            <a:r>
              <a:rPr lang="en-GB" sz="3800" spc="-300" dirty="0" err="1">
                <a:solidFill>
                  <a:srgbClr val="99CCFF"/>
                </a:solidFill>
                <a:latin typeface="Congenial SemiBold" panose="02000503040000020004" pitchFamily="2" charset="0"/>
              </a:rPr>
              <a:t>naa'e</a:t>
            </a:r>
            <a:r>
              <a:rPr lang="en-GB" sz="3800" spc="-300" dirty="0">
                <a:solidFill>
                  <a:srgbClr val="99CCFF"/>
                </a:solidFill>
                <a:latin typeface="Congenial SemiBold" panose="02000503040000020004" pitchFamily="2" charset="0"/>
              </a:rPr>
              <a:t> </a:t>
            </a:r>
            <a:r>
              <a:rPr lang="en-GB" sz="3800" u="sng" spc="-300" dirty="0" err="1">
                <a:solidFill>
                  <a:srgbClr val="99CCFF"/>
                </a:solidFill>
                <a:latin typeface="Congenial SemiBold" panose="02000503040000020004" pitchFamily="2" charset="0"/>
              </a:rPr>
              <a:t>t</a:t>
            </a:r>
            <a:r>
              <a:rPr lang="en-GB" sz="3800" spc="-300" dirty="0" err="1">
                <a:solidFill>
                  <a:srgbClr val="99CCFF"/>
                </a:solidFill>
                <a:latin typeface="Congenial SemiBold" panose="02000503040000020004" pitchFamily="2" charset="0"/>
              </a:rPr>
              <a:t>ey'rai</a:t>
            </a:r>
            <a:r>
              <a:rPr lang="en-GB" sz="3800" spc="-300" dirty="0">
                <a:solidFill>
                  <a:srgbClr val="99CCFF"/>
                </a:solidFill>
                <a:latin typeface="Congenial SemiBold" panose="02000503040000020004" pitchFamily="2" charset="0"/>
              </a:rPr>
              <a:t> </a:t>
            </a:r>
            <a:r>
              <a:rPr lang="en-GB" sz="3800" u="sng" spc="-300" dirty="0" err="1">
                <a:solidFill>
                  <a:srgbClr val="99CCFF"/>
                </a:solidFill>
                <a:latin typeface="Congenial SemiBold" panose="02000503040000020004" pitchFamily="2" charset="0"/>
              </a:rPr>
              <a:t>chh</a:t>
            </a:r>
            <a:r>
              <a:rPr lang="en-GB" sz="3800" spc="-300" dirty="0" err="1">
                <a:solidFill>
                  <a:srgbClr val="99CCFF"/>
                </a:solidFill>
                <a:latin typeface="Congenial SemiBold" panose="02000503040000020004" pitchFamily="2" charset="0"/>
              </a:rPr>
              <a:t>ad</a:t>
            </a:r>
            <a:r>
              <a:rPr lang="en-GB" sz="3800" spc="-300" dirty="0">
                <a:solidFill>
                  <a:srgbClr val="99CCFF"/>
                </a:solidFill>
                <a:latin typeface="Congenial SemiBold" panose="02000503040000020004" pitchFamily="2" charset="0"/>
              </a:rPr>
              <a:t> </a:t>
            </a:r>
            <a:r>
              <a:rPr lang="en-GB" sz="3800" spc="-300" dirty="0" err="1">
                <a:solidFill>
                  <a:srgbClr val="99CCFF"/>
                </a:solidFill>
                <a:latin typeface="Congenial SemiBold" panose="02000503040000020004" pitchFamily="2" charset="0"/>
              </a:rPr>
              <a:t>jaa'eh</a:t>
            </a:r>
            <a:r>
              <a:rPr lang="en-GB" sz="3800" spc="-300" dirty="0">
                <a:solidFill>
                  <a:srgbClr val="99CCFF"/>
                </a:solidFill>
                <a:latin typeface="Congenial SemiBold" panose="02000503040000020004" pitchFamily="2" charset="0"/>
              </a:rPr>
              <a:t>. </a:t>
            </a:r>
            <a:br>
              <a:rPr lang="en-GB" sz="3500" spc="-300" dirty="0">
                <a:solidFill>
                  <a:srgbClr val="99CCFF"/>
                </a:solidFill>
                <a:latin typeface="Congenial SemiBold" panose="02000503040000020004" pitchFamily="2" charset="0"/>
              </a:rPr>
            </a:br>
            <a:r>
              <a:rPr lang="en-GB" sz="3500" u="sng" spc="-300" dirty="0" err="1">
                <a:solidFill>
                  <a:srgbClr val="99CCFF"/>
                </a:solidFill>
                <a:latin typeface="Congenial SemiBold" panose="02000503040000020004" pitchFamily="2" charset="0"/>
              </a:rPr>
              <a:t>bh</a:t>
            </a:r>
            <a:r>
              <a:rPr lang="en-GB" sz="3500" spc="-300" dirty="0" err="1">
                <a:solidFill>
                  <a:srgbClr val="99CCFF"/>
                </a:solidFill>
                <a:latin typeface="Congenial SemiBold" panose="02000503040000020004" pitchFamily="2" charset="0"/>
              </a:rPr>
              <a:t>au'jal</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bi</a:t>
            </a:r>
            <a:r>
              <a:rPr lang="en-GB" sz="3500" u="sng" spc="-300" dirty="0" err="1">
                <a:solidFill>
                  <a:srgbClr val="99CCFF"/>
                </a:solidFill>
                <a:latin typeface="Congenial SemiBold" panose="02000503040000020004" pitchFamily="2" charset="0"/>
              </a:rPr>
              <a:t>kh</a:t>
            </a:r>
            <a:r>
              <a:rPr lang="en-GB" sz="3500" spc="-300" dirty="0" err="1">
                <a:solidFill>
                  <a:srgbClr val="99CCFF"/>
                </a:solidFill>
                <a:latin typeface="Congenial SemiBold" panose="02000503040000020004" pitchFamily="2" charset="0"/>
              </a:rPr>
              <a:t>am</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as'gaah</a:t>
            </a:r>
            <a:r>
              <a:rPr lang="en-GB" sz="3500" spc="-300" dirty="0">
                <a:solidFill>
                  <a:srgbClr val="99CCFF"/>
                </a:solidFill>
                <a:latin typeface="Congenial SemiBold" panose="02000503040000020004" pitchFamily="2" charset="0"/>
              </a:rPr>
              <a:t>, gur </a:t>
            </a:r>
            <a:r>
              <a:rPr lang="en-GB" sz="3500" u="sng" spc="-300" dirty="0" err="1">
                <a:solidFill>
                  <a:srgbClr val="99CCFF"/>
                </a:solidFill>
                <a:latin typeface="Congenial SemiBold" panose="02000503040000020004" pitchFamily="2" charset="0"/>
              </a:rPr>
              <a:t>sh</a:t>
            </a:r>
            <a:r>
              <a:rPr lang="en-GB" sz="3500" spc="-300" dirty="0" err="1">
                <a:solidFill>
                  <a:srgbClr val="99CCFF"/>
                </a:solidFill>
                <a:latin typeface="Congenial SemiBold" panose="02000503040000020004" pitchFamily="2" charset="0"/>
              </a:rPr>
              <a:t>ab'</a:t>
            </a:r>
            <a:r>
              <a:rPr lang="en-GB" sz="3500" u="sng" spc="-300" dirty="0" err="1">
                <a:solidFill>
                  <a:srgbClr val="99CCFF"/>
                </a:solidFill>
                <a:latin typeface="Congenial SemiBold" panose="02000503040000020004" pitchFamily="2" charset="0"/>
              </a:rPr>
              <a:t>d</a:t>
            </a:r>
            <a:r>
              <a:rPr lang="en-GB" sz="3500" spc="-300" dirty="0" err="1">
                <a:solidFill>
                  <a:srgbClr val="99CCFF"/>
                </a:solidFill>
                <a:latin typeface="Congenial SemiBold" panose="02000503040000020004" pitchFamily="2" charset="0"/>
              </a:rPr>
              <a:t>ee</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paar</a:t>
            </a:r>
            <a:r>
              <a:rPr lang="en-GB" sz="3500" spc="-300" dirty="0">
                <a:solidFill>
                  <a:srgbClr val="99CCFF"/>
                </a:solidFill>
                <a:latin typeface="Congenial SemiBold" panose="02000503040000020004" pitchFamily="2" charset="0"/>
              </a:rPr>
              <a:t> </a:t>
            </a:r>
            <a:r>
              <a:rPr lang="en-GB" sz="3500" spc="-300" dirty="0" err="1">
                <a:solidFill>
                  <a:srgbClr val="99CCFF"/>
                </a:solidFill>
                <a:latin typeface="Congenial SemiBold" panose="02000503040000020004" pitchFamily="2" charset="0"/>
              </a:rPr>
              <a:t>paa'eh</a:t>
            </a:r>
            <a:r>
              <a:rPr lang="en-GB" sz="3500" spc="-300" dirty="0">
                <a:solidFill>
                  <a:srgbClr val="99CCFF"/>
                </a:solidFill>
                <a:latin typeface="Congenial SemiBold" panose="02000503040000020004" pitchFamily="2" charset="0"/>
              </a:rPr>
              <a:t>.</a:t>
            </a:r>
          </a:p>
        </p:txBody>
      </p:sp>
      <p:sp>
        <p:nvSpPr>
          <p:cNvPr id="948227" name="Text Box 1027"/>
          <p:cNvSpPr txBox="1">
            <a:spLocks noChangeArrowheads="1"/>
          </p:cNvSpPr>
          <p:nvPr/>
        </p:nvSpPr>
        <p:spPr bwMode="auto">
          <a:xfrm>
            <a:off x="0" y="279728"/>
            <a:ext cx="10160000" cy="1708160"/>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suix</a:t>
            </a:r>
            <a:r>
              <a:rPr lang="en-GB" sz="5400" dirty="0">
                <a:solidFill>
                  <a:srgbClr val="FFFF99"/>
                </a:solidFill>
                <a:latin typeface="GurbaniWebThick" panose="04040607000000020004" pitchFamily="82" charset="0"/>
              </a:rPr>
              <a:t> kY jm ky </a:t>
            </a:r>
            <a:r>
              <a:rPr lang="en-GB" sz="5400" dirty="0" err="1">
                <a:solidFill>
                  <a:srgbClr val="FFFF99"/>
                </a:solidFill>
                <a:latin typeface="GurbaniWebThick" panose="04040607000000020004" pitchFamily="82" charset="0"/>
              </a:rPr>
              <a:t>dUq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nwie</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qyrY</a:t>
            </a:r>
            <a:r>
              <a:rPr lang="en-GB" sz="5400" dirty="0">
                <a:solidFill>
                  <a:srgbClr val="FFFF99"/>
                </a:solidFill>
                <a:latin typeface="GurbaniWebThick" panose="04040607000000020004" pitchFamily="82" charset="0"/>
              </a:rPr>
              <a:t> Cif jwih</a:t>
            </a:r>
            <a:r>
              <a:rPr lang="en-GB" sz="1000" dirty="0">
                <a:solidFill>
                  <a:srgbClr val="FFFF99"/>
                </a:solidFill>
                <a:latin typeface="GurbaniWebThick" panose="04040607000000020004" pitchFamily="82" charset="0"/>
              </a:rPr>
              <a:t> </a:t>
            </a:r>
            <a:r>
              <a:rPr lang="en-GB" sz="3600" dirty="0">
                <a:solidFill>
                  <a:srgbClr val="FFFF99"/>
                </a:solidFill>
                <a:latin typeface="GurbaniWebThick" panose="04040607000000020004" pitchFamily="82" charset="0"/>
              </a:rPr>
              <a:t>]</a:t>
            </a:r>
            <a:endParaRPr lang="en-GB" sz="5400" dirty="0">
              <a:solidFill>
                <a:srgbClr val="FFFF99"/>
              </a:solidFill>
              <a:latin typeface="GurbaniWebThick" panose="04040607000000020004" pitchFamily="82" charset="0"/>
            </a:endParaRPr>
          </a:p>
          <a:p>
            <a:pPr algn="ctr">
              <a:defRPr/>
            </a:pPr>
            <a:r>
              <a:rPr lang="en-GB" sz="5200" spc="-150" dirty="0" err="1">
                <a:solidFill>
                  <a:srgbClr val="FFFF99"/>
                </a:solidFill>
                <a:latin typeface="GurbaniWebThick" panose="04040607000000020004" pitchFamily="82" charset="0"/>
              </a:rPr>
              <a:t>Baujlu</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ibKmu</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Asgwhu</a:t>
            </a:r>
            <a:r>
              <a:rPr lang="en-GB" sz="5200" spc="-150" dirty="0">
                <a:solidFill>
                  <a:srgbClr val="FFFF99"/>
                </a:solidFill>
                <a:latin typeface="GurbaniWebThick" panose="04040607000000020004" pitchFamily="82" charset="0"/>
              </a:rPr>
              <a:t> gur </a:t>
            </a:r>
            <a:r>
              <a:rPr lang="en-GB" sz="5200" spc="-150" dirty="0" err="1">
                <a:solidFill>
                  <a:srgbClr val="FFFF99"/>
                </a:solidFill>
                <a:latin typeface="GurbaniWebThick" panose="04040607000000020004" pitchFamily="82" charset="0"/>
              </a:rPr>
              <a:t>sbdI</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pwir</a:t>
            </a:r>
            <a:r>
              <a:rPr lang="en-GB" sz="5200" spc="-150" dirty="0">
                <a:solidFill>
                  <a:srgbClr val="FFFF99"/>
                </a:solidFill>
                <a:latin typeface="GurbaniWebThick" panose="04040607000000020004" pitchFamily="82" charset="0"/>
              </a:rPr>
              <a:t> </a:t>
            </a:r>
            <a:r>
              <a:rPr lang="en-GB" sz="5200" spc="-150" dirty="0" err="1">
                <a:solidFill>
                  <a:srgbClr val="FFFF99"/>
                </a:solidFill>
                <a:latin typeface="GurbaniWebThick" panose="04040607000000020004" pitchFamily="82" charset="0"/>
              </a:rPr>
              <a:t>pwih</a:t>
            </a:r>
            <a:r>
              <a:rPr lang="en-GB" sz="1000" spc="-150" dirty="0">
                <a:solidFill>
                  <a:srgbClr val="FFFF99"/>
                </a:solidFill>
                <a:latin typeface="GurbaniWebThick" panose="04040607000000020004" pitchFamily="82" charset="0"/>
              </a:rPr>
              <a:t> </a:t>
            </a:r>
            <a:r>
              <a:rPr lang="en-GB" sz="3600" spc="-150" dirty="0">
                <a:solidFill>
                  <a:srgbClr val="FFFF99"/>
                </a:solidFill>
                <a:latin typeface="GurbaniWebThick" panose="04040607000000020004" pitchFamily="82" charset="0"/>
              </a:rPr>
              <a:t>]</a:t>
            </a:r>
            <a:endParaRPr lang="en-GB" sz="5400" spc="-150" dirty="0">
              <a:solidFill>
                <a:srgbClr val="FFFF99"/>
              </a:solidFill>
              <a:latin typeface="GurbaniWebThick" panose="04040607000000020004" pitchFamily="82" charset="0"/>
            </a:endParaRPr>
          </a:p>
        </p:txBody>
      </p:sp>
      <p:sp>
        <p:nvSpPr>
          <p:cNvPr id="948228" name="Text Box 1028"/>
          <p:cNvSpPr txBox="1">
            <a:spLocks noChangeArrowheads="1"/>
          </p:cNvSpPr>
          <p:nvPr/>
        </p:nvSpPr>
        <p:spPr bwMode="auto">
          <a:xfrm>
            <a:off x="72008" y="2289855"/>
            <a:ext cx="10048552" cy="1215717"/>
          </a:xfrm>
          <a:prstGeom prst="rect">
            <a:avLst/>
          </a:prstGeom>
          <a:noFill/>
          <a:ln w="9525">
            <a:noFill/>
            <a:miter lim="800000"/>
            <a:headEnd/>
            <a:tailEnd/>
          </a:ln>
          <a:effectLst/>
        </p:spPr>
        <p:txBody>
          <a:bodyPr wrap="square">
            <a:spAutoFit/>
          </a:bodyPr>
          <a:lstStyle/>
          <a:p>
            <a:pPr algn="ctr">
              <a:defRPr/>
            </a:pPr>
            <a:r>
              <a:rPr lang="en-US" sz="3650" dirty="0">
                <a:solidFill>
                  <a:schemeClr val="bg1"/>
                </a:solidFill>
                <a:effectLst>
                  <a:outerShdw blurRad="38100" dist="38100" dir="2700000" algn="tl">
                    <a:srgbClr val="000000"/>
                  </a:outerShdw>
                </a:effectLst>
                <a:latin typeface="Congenial Black" panose="02000503040000020004" pitchFamily="2" charset="0"/>
              </a:rPr>
              <a:t>Hearing Your Name, fear of death goes. With </a:t>
            </a:r>
            <a:r>
              <a:rPr lang="en-US" sz="3650" i="1" dirty="0">
                <a:solidFill>
                  <a:schemeClr val="bg1"/>
                </a:solidFill>
                <a:effectLst>
                  <a:outerShdw blurRad="38100" dist="38100" dir="2700000" algn="tl">
                    <a:srgbClr val="000000"/>
                  </a:outerShdw>
                </a:effectLst>
                <a:latin typeface="Congenial Black" panose="02000503040000020004" pitchFamily="2" charset="0"/>
              </a:rPr>
              <a:t>Gurbani, </a:t>
            </a:r>
            <a:r>
              <a:rPr lang="en-US" sz="3650" dirty="0">
                <a:solidFill>
                  <a:schemeClr val="bg1"/>
                </a:solidFill>
                <a:effectLst>
                  <a:outerShdw blurRad="38100" dist="38100" dir="2700000" algn="tl">
                    <a:srgbClr val="000000"/>
                  </a:outerShdw>
                </a:effectLst>
                <a:latin typeface="Congenial Black" panose="02000503040000020004" pitchFamily="2" charset="0"/>
              </a:rPr>
              <a:t>one passes life that seems scary.</a:t>
            </a:r>
            <a:endParaRPr lang="en-GB" sz="365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52322" name="Rectangle 1026"/>
          <p:cNvSpPr>
            <a:spLocks noGrp="1" noChangeArrowheads="1"/>
          </p:cNvSpPr>
          <p:nvPr>
            <p:ph type="title"/>
          </p:nvPr>
        </p:nvSpPr>
        <p:spPr>
          <a:xfrm>
            <a:off x="0" y="4209256"/>
            <a:ext cx="10160000" cy="952500"/>
          </a:xfrm>
        </p:spPr>
        <p:txBody>
          <a:bodyPr/>
          <a:lstStyle/>
          <a:p>
            <a:pPr eaLnBrk="1" hangingPunct="1">
              <a:defRPr/>
            </a:pPr>
            <a:r>
              <a:rPr lang="en-GB" sz="4000" spc="-300" dirty="0">
                <a:solidFill>
                  <a:srgbClr val="99CCFF"/>
                </a:solidFill>
                <a:latin typeface="Congenial SemiBold" panose="02000503040000020004" pitchFamily="2" charset="0"/>
              </a:rPr>
              <a:t>jin  kau  </a:t>
            </a:r>
            <a:r>
              <a:rPr lang="en-GB" sz="4000" spc="-300" dirty="0" err="1">
                <a:solidFill>
                  <a:srgbClr val="99CCFF"/>
                </a:solidFill>
                <a:latin typeface="Congenial SemiBold" panose="02000503040000020004" pitchFamily="2" charset="0"/>
              </a:rPr>
              <a:t>lagee</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piyaas</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amm'ri</a:t>
            </a:r>
            <a:r>
              <a:rPr lang="en-GB" sz="4000" u="sng" spc="-300" dirty="0" err="1">
                <a:solidFill>
                  <a:srgbClr val="99CCFF"/>
                </a:solidFill>
                <a:latin typeface="Congenial SemiBold" panose="02000503040000020004" pitchFamily="2" charset="0"/>
              </a:rPr>
              <a:t>t</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sey'e</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kh</a:t>
            </a:r>
            <a:r>
              <a:rPr lang="en-GB" sz="4000" spc="-300" dirty="0" err="1">
                <a:solidFill>
                  <a:srgbClr val="99CCFF"/>
                </a:solidFill>
                <a:latin typeface="Congenial SemiBold" panose="02000503040000020004" pitchFamily="2" charset="0"/>
              </a:rPr>
              <a:t>aa'eh</a:t>
            </a:r>
            <a:r>
              <a:rPr lang="en-GB" sz="4000" spc="-300" dirty="0">
                <a:solidFill>
                  <a:srgbClr val="99CCFF"/>
                </a:solidFill>
                <a:latin typeface="Congenial SemiBold" panose="02000503040000020004" pitchFamily="2" charset="0"/>
              </a:rPr>
              <a:t>.</a:t>
            </a:r>
            <a:br>
              <a:rPr lang="en-GB" sz="4000" spc="-300" dirty="0">
                <a:solidFill>
                  <a:srgbClr val="99CCFF"/>
                </a:solidFill>
                <a:latin typeface="Congenial SemiBold" panose="02000503040000020004" pitchFamily="2" charset="0"/>
              </a:rPr>
            </a:br>
            <a:r>
              <a:rPr lang="en-GB" sz="4000" spc="-300" dirty="0">
                <a:solidFill>
                  <a:srgbClr val="99CCFF"/>
                </a:solidFill>
                <a:latin typeface="Congenial SemiBold" panose="02000503040000020004" pitchFamily="2" charset="0"/>
              </a:rPr>
              <a:t>kal  meh  </a:t>
            </a:r>
            <a:r>
              <a:rPr lang="en-GB" sz="4000" spc="-300" dirty="0" err="1">
                <a:solidFill>
                  <a:srgbClr val="99CCFF"/>
                </a:solidFill>
                <a:latin typeface="Congenial SemiBold" panose="02000503040000020004" pitchFamily="2" charset="0"/>
              </a:rPr>
              <a:t>ey'ho</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punn</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guN</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go’vin</a:t>
            </a:r>
            <a:r>
              <a:rPr lang="en-GB" sz="4000" u="sng" spc="-300" dirty="0" err="1">
                <a:solidFill>
                  <a:srgbClr val="99CCFF"/>
                </a:solidFill>
                <a:latin typeface="Congenial SemiBold" panose="02000503040000020004" pitchFamily="2" charset="0"/>
              </a:rPr>
              <a:t>d</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gaa'eh</a:t>
            </a:r>
            <a:r>
              <a:rPr lang="en-GB" sz="4000" spc="-300" dirty="0">
                <a:solidFill>
                  <a:srgbClr val="99CCFF"/>
                </a:solidFill>
                <a:latin typeface="Congenial SemiBold" panose="02000503040000020004" pitchFamily="2" charset="0"/>
              </a:rPr>
              <a:t>. </a:t>
            </a:r>
          </a:p>
        </p:txBody>
      </p:sp>
      <p:sp>
        <p:nvSpPr>
          <p:cNvPr id="952323" name="Text Box 1027"/>
          <p:cNvSpPr txBox="1">
            <a:spLocks noChangeArrowheads="1"/>
          </p:cNvSpPr>
          <p:nvPr/>
        </p:nvSpPr>
        <p:spPr bwMode="auto">
          <a:xfrm>
            <a:off x="0" y="211667"/>
            <a:ext cx="10160000" cy="1754326"/>
          </a:xfrm>
          <a:prstGeom prst="rect">
            <a:avLst/>
          </a:prstGeom>
          <a:noFill/>
          <a:ln w="9525">
            <a:noFill/>
            <a:miter lim="800000"/>
            <a:headEnd/>
            <a:tailEnd/>
          </a:ln>
          <a:effectLst/>
        </p:spPr>
        <p:txBody>
          <a:bodyPr wrap="square">
            <a:spAutoFit/>
          </a:bodyPr>
          <a:lstStyle/>
          <a:p>
            <a:pPr algn="ctr">
              <a:defRPr/>
            </a:pPr>
            <a:r>
              <a:rPr lang="en-GB" sz="5400" spc="-150" dirty="0" err="1">
                <a:solidFill>
                  <a:srgbClr val="FFFF99"/>
                </a:solidFill>
                <a:latin typeface="GurbaniWebThick" panose="04040607000000020004" pitchFamily="82" charset="0"/>
              </a:rPr>
              <a:t>ijn</a:t>
            </a:r>
            <a:r>
              <a:rPr lang="en-GB" sz="5400" spc="-150" dirty="0">
                <a:solidFill>
                  <a:srgbClr val="FFFF99"/>
                </a:solidFill>
                <a:latin typeface="GurbaniWebThick" panose="04040607000000020004" pitchFamily="82" charset="0"/>
              </a:rPr>
              <a:t> kau </a:t>
            </a:r>
            <a:r>
              <a:rPr lang="en-GB" sz="5400" spc="-150" dirty="0" err="1">
                <a:solidFill>
                  <a:srgbClr val="FFFF99"/>
                </a:solidFill>
                <a:latin typeface="GurbaniWebThick" panose="04040607000000020004" pitchFamily="82" charset="0"/>
              </a:rPr>
              <a:t>lgI</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ipAws</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AMimRqu</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syie</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Kwih</a:t>
            </a:r>
            <a:r>
              <a:rPr lang="en-GB" sz="5400" spc="-15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kil</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eyho</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puMnu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gux</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goivMd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gwih</a:t>
            </a:r>
            <a:r>
              <a:rPr lang="en-GB" sz="5400" dirty="0">
                <a:solidFill>
                  <a:srgbClr val="FFFF99"/>
                </a:solidFill>
                <a:latin typeface="GurbaniWebThick" panose="04040607000000020004" pitchFamily="82" charset="0"/>
              </a:rPr>
              <a:t> ]</a:t>
            </a:r>
          </a:p>
        </p:txBody>
      </p:sp>
      <p:sp>
        <p:nvSpPr>
          <p:cNvPr id="952324" name="Text Box 1028"/>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Those live off Your soul-food who want it. In this time, the best action is to Praise You. </a:t>
            </a:r>
            <a:endParaRPr lang="en-GB" sz="3800" spc="-7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56418" name="Rectangle 2050"/>
          <p:cNvSpPr>
            <a:spLocks noGrp="1" noChangeArrowheads="1"/>
          </p:cNvSpPr>
          <p:nvPr>
            <p:ph type="title"/>
          </p:nvPr>
        </p:nvSpPr>
        <p:spPr>
          <a:xfrm>
            <a:off x="0" y="4225652"/>
            <a:ext cx="10160000" cy="952500"/>
          </a:xfrm>
        </p:spPr>
        <p:txBody>
          <a:bodyPr/>
          <a:lstStyle/>
          <a:p>
            <a:pPr eaLnBrk="1" hangingPunct="1">
              <a:defRPr/>
            </a:pPr>
            <a:r>
              <a:rPr lang="fi-FI" sz="4000" spc="-300" dirty="0">
                <a:solidFill>
                  <a:srgbClr val="99CCFF"/>
                </a:solidFill>
                <a:latin typeface="Congenial SemiBold" panose="02000503040000020004" pitchFamily="2" charset="0"/>
              </a:rPr>
              <a:t>sa</a:t>
            </a:r>
            <a:r>
              <a:rPr lang="fi-FI" sz="4000" u="sng" spc="-300" dirty="0">
                <a:solidFill>
                  <a:srgbClr val="99CCFF"/>
                </a:solidFill>
                <a:latin typeface="Congenial SemiBold" panose="02000503040000020004" pitchFamily="2" charset="0"/>
              </a:rPr>
              <a:t>bh</a:t>
            </a:r>
            <a:r>
              <a:rPr lang="fi-FI" sz="4000" spc="-300" dirty="0">
                <a:solidFill>
                  <a:srgbClr val="99CCFF"/>
                </a:solidFill>
                <a:latin typeface="Congenial SemiBold" panose="02000503040000020004" pitchFamily="2" charset="0"/>
              </a:rPr>
              <a:t>’sai  no  kir’paal,  samaal</a:t>
            </a:r>
            <a:r>
              <a:rPr lang="en-GB" sz="4000" spc="-300" dirty="0" err="1">
                <a:solidFill>
                  <a:srgbClr val="99CCFF"/>
                </a:solidFill>
                <a:latin typeface="Congenial SemiBold" panose="02000503040000020004" pitchFamily="2" charset="0"/>
              </a:rPr>
              <a:t>ey</a:t>
            </a:r>
            <a:r>
              <a:rPr lang="fi-FI" sz="4000" spc="-300" dirty="0">
                <a:solidFill>
                  <a:srgbClr val="99CCFF"/>
                </a:solidFill>
                <a:latin typeface="Congenial SemiBold" panose="02000503040000020004" pitchFamily="2" charset="0"/>
              </a:rPr>
              <a:t>  saa’eh  saa’eh.</a:t>
            </a:r>
            <a:br>
              <a:rPr lang="fi-FI" sz="4000" spc="-300" dirty="0">
                <a:solidFill>
                  <a:srgbClr val="99CCFF"/>
                </a:solidFill>
                <a:latin typeface="Congenial SemiBold" panose="02000503040000020004" pitchFamily="2" charset="0"/>
              </a:rPr>
            </a:br>
            <a:r>
              <a:rPr lang="en-GB" sz="4000" spc="-300" dirty="0" err="1">
                <a:solidFill>
                  <a:srgbClr val="99CCFF"/>
                </a:solidFill>
                <a:latin typeface="Congenial SemiBold" panose="02000503040000020004" pitchFamily="2" charset="0"/>
              </a:rPr>
              <a:t>bir’</a:t>
            </a:r>
            <a:r>
              <a:rPr lang="en-GB" sz="4000" u="sng" spc="-300" dirty="0" err="1">
                <a:solidFill>
                  <a:srgbClr val="99CCFF"/>
                </a:solidFill>
                <a:latin typeface="Congenial SemiBold" panose="02000503040000020004" pitchFamily="2" charset="0"/>
              </a:rPr>
              <a:t>th</a:t>
            </a:r>
            <a:r>
              <a:rPr lang="en-GB" sz="4000" spc="-300" dirty="0" err="1">
                <a:solidFill>
                  <a:srgbClr val="99CCFF"/>
                </a:solidFill>
                <a:latin typeface="Congenial SemiBold" panose="02000503040000020004" pitchFamily="2" charset="0"/>
              </a:rPr>
              <a:t>aa</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ko’e</a:t>
            </a:r>
            <a:r>
              <a:rPr lang="en-GB" sz="4000" spc="-300" dirty="0">
                <a:solidFill>
                  <a:srgbClr val="99CCFF"/>
                </a:solidFill>
                <a:latin typeface="Congenial SemiBold" panose="02000503040000020004" pitchFamily="2" charset="0"/>
              </a:rPr>
              <a:t>  na  </a:t>
            </a:r>
            <a:r>
              <a:rPr lang="en-GB" sz="4000" spc="-300" dirty="0" err="1">
                <a:solidFill>
                  <a:srgbClr val="99CCFF"/>
                </a:solidFill>
                <a:latin typeface="Congenial SemiBold" panose="02000503040000020004" pitchFamily="2" charset="0"/>
              </a:rPr>
              <a:t>jaa’e</a:t>
            </a:r>
            <a:r>
              <a:rPr lang="en-GB" sz="4000" spc="-300" dirty="0">
                <a:solidFill>
                  <a:srgbClr val="99CCFF"/>
                </a:solidFill>
                <a:latin typeface="Congenial SemiBold" panose="02000503040000020004" pitchFamily="2" charset="0"/>
              </a:rPr>
              <a:t>,  je  </a:t>
            </a:r>
            <a:r>
              <a:rPr lang="en-GB" sz="4000" spc="-300" dirty="0" err="1">
                <a:solidFill>
                  <a:srgbClr val="99CCFF"/>
                </a:solidFill>
                <a:latin typeface="Congenial SemiBold" panose="02000503040000020004" pitchFamily="2" charset="0"/>
              </a:rPr>
              <a:t>aa’vai</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t</a:t>
            </a:r>
            <a:r>
              <a:rPr lang="en-GB" sz="4000" spc="-300" dirty="0" err="1">
                <a:solidFill>
                  <a:srgbClr val="99CCFF"/>
                </a:solidFill>
                <a:latin typeface="Congenial SemiBold" panose="02000503040000020004" pitchFamily="2" charset="0"/>
              </a:rPr>
              <a:t>u</a:t>
            </a:r>
            <a:r>
              <a:rPr lang="en-GB" sz="4000" u="sng" spc="-300" dirty="0" err="1">
                <a:solidFill>
                  <a:srgbClr val="99CCFF"/>
                </a:solidFill>
                <a:latin typeface="Congenial SemiBold" panose="02000503040000020004" pitchFamily="2" charset="0"/>
              </a:rPr>
              <a:t>Dh</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aa'eh</a:t>
            </a:r>
            <a:r>
              <a:rPr lang="en-GB" sz="4000" spc="-300" dirty="0">
                <a:solidFill>
                  <a:srgbClr val="99CCFF"/>
                </a:solidFill>
                <a:latin typeface="Congenial SemiBold" panose="02000503040000020004" pitchFamily="2" charset="0"/>
              </a:rPr>
              <a:t>.</a:t>
            </a:r>
            <a:r>
              <a:rPr lang="en-GB" sz="1800" spc="-300" dirty="0">
                <a:solidFill>
                  <a:srgbClr val="99CCFF"/>
                </a:solidFill>
                <a:latin typeface="Congenial SemiBold" panose="02000503040000020004" pitchFamily="2" charset="0"/>
              </a:rPr>
              <a:t> </a:t>
            </a:r>
            <a:r>
              <a:rPr lang="en-GB" sz="2800" spc="-300" dirty="0">
                <a:solidFill>
                  <a:srgbClr val="99CCFF"/>
                </a:solidFill>
                <a:latin typeface="Congenial SemiBold" panose="02000503040000020004" pitchFamily="2" charset="0"/>
              </a:rPr>
              <a:t>(9)</a:t>
            </a:r>
            <a:r>
              <a:rPr lang="en-GB" sz="4000" spc="-300" dirty="0">
                <a:solidFill>
                  <a:srgbClr val="99CCFF"/>
                </a:solidFill>
                <a:latin typeface="Congenial SemiBold" panose="02000503040000020004" pitchFamily="2" charset="0"/>
              </a:rPr>
              <a:t> </a:t>
            </a:r>
            <a:r>
              <a:rPr lang="fi-FI" sz="4000" spc="-300" dirty="0">
                <a:solidFill>
                  <a:srgbClr val="99CCFF"/>
                </a:solidFill>
                <a:latin typeface="Congenial SemiBold" panose="02000503040000020004" pitchFamily="2" charset="0"/>
              </a:rPr>
              <a:t> </a:t>
            </a:r>
            <a:endParaRPr lang="en-GB" sz="4000" spc="-300" dirty="0">
              <a:solidFill>
                <a:srgbClr val="99CCFF"/>
              </a:solidFill>
              <a:latin typeface="Congenial SemiBold" panose="02000503040000020004" pitchFamily="2" charset="0"/>
            </a:endParaRPr>
          </a:p>
        </p:txBody>
      </p:sp>
      <p:sp>
        <p:nvSpPr>
          <p:cNvPr id="956419" name="Text Box 2051"/>
          <p:cNvSpPr txBox="1">
            <a:spLocks noChangeArrowheads="1"/>
          </p:cNvSpPr>
          <p:nvPr/>
        </p:nvSpPr>
        <p:spPr bwMode="auto">
          <a:xfrm>
            <a:off x="0" y="211667"/>
            <a:ext cx="10160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sBsY</a:t>
            </a:r>
            <a:r>
              <a:rPr lang="en-GB" sz="5400" dirty="0">
                <a:solidFill>
                  <a:srgbClr val="FFFF99"/>
                </a:solidFill>
                <a:latin typeface="GurbaniWebThick" panose="04040607000000020004" pitchFamily="82" charset="0"/>
              </a:rPr>
              <a:t> no </a:t>
            </a:r>
            <a:r>
              <a:rPr lang="en-GB" sz="5400" dirty="0" err="1">
                <a:solidFill>
                  <a:srgbClr val="FFFF99"/>
                </a:solidFill>
                <a:latin typeface="GurbaniWebThick" panose="04040607000000020004" pitchFamily="82" charset="0"/>
              </a:rPr>
              <a:t>ikrpwlu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sm@wly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a:t>
            </a:r>
            <a:r>
              <a:rPr lang="en-GB" sz="5400" dirty="0">
                <a:solidFill>
                  <a:srgbClr val="FFFF99"/>
                </a:solidFill>
                <a:latin typeface="GurbaniWebThick" panose="04040607000000020004" pitchFamily="82" charset="0"/>
              </a:rPr>
              <a:t> ]</a:t>
            </a:r>
          </a:p>
          <a:p>
            <a:pPr algn="ctr">
              <a:defRPr/>
            </a:pPr>
            <a:r>
              <a:rPr lang="en-GB" sz="5400" spc="-150" dirty="0" err="1">
                <a:solidFill>
                  <a:srgbClr val="FFFF99"/>
                </a:solidFill>
                <a:latin typeface="GurbaniWebThick" panose="04040607000000020004" pitchFamily="82" charset="0"/>
              </a:rPr>
              <a:t>ibrQw</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koie</a:t>
            </a:r>
            <a:r>
              <a:rPr lang="en-GB" sz="5400" spc="-150" dirty="0">
                <a:solidFill>
                  <a:srgbClr val="FFFF99"/>
                </a:solidFill>
                <a:latin typeface="GurbaniWebThick" panose="04040607000000020004" pitchFamily="82" charset="0"/>
              </a:rPr>
              <a:t> n </a:t>
            </a:r>
            <a:r>
              <a:rPr lang="en-GB" sz="5400" spc="-150" dirty="0" err="1">
                <a:solidFill>
                  <a:srgbClr val="FFFF99"/>
                </a:solidFill>
                <a:latin typeface="GurbaniWebThick" panose="04040607000000020004" pitchFamily="82" charset="0"/>
              </a:rPr>
              <a:t>jwie</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ij</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AwvY</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quDu</a:t>
            </a:r>
            <a:r>
              <a:rPr lang="en-GB" sz="5400" spc="-150" dirty="0">
                <a:solidFill>
                  <a:srgbClr val="FFFF99"/>
                </a:solidFill>
                <a:latin typeface="GurbaniWebThick" panose="04040607000000020004" pitchFamily="82" charset="0"/>
              </a:rPr>
              <a:t> </a:t>
            </a:r>
            <a:r>
              <a:rPr lang="en-GB" sz="5400" spc="-150" dirty="0" err="1">
                <a:solidFill>
                  <a:srgbClr val="FFFF99"/>
                </a:solidFill>
                <a:latin typeface="GurbaniWebThick" panose="04040607000000020004" pitchFamily="82" charset="0"/>
              </a:rPr>
              <a:t>Awih</a:t>
            </a:r>
            <a:r>
              <a:rPr lang="en-GB" sz="1000" spc="-150" dirty="0">
                <a:solidFill>
                  <a:srgbClr val="FFFF99"/>
                </a:solidFill>
                <a:latin typeface="GurbaniWebThick" panose="04040607000000020004" pitchFamily="82" charset="0"/>
              </a:rPr>
              <a:t> </a:t>
            </a:r>
            <a:r>
              <a:rPr lang="en-GB" sz="4400" spc="-150" dirty="0">
                <a:solidFill>
                  <a:srgbClr val="FFFF99"/>
                </a:solidFill>
                <a:latin typeface="GurbaniWebThick" panose="04040607000000020004" pitchFamily="82" charset="0"/>
              </a:rPr>
              <a:t>]9]</a:t>
            </a:r>
            <a:endParaRPr lang="en-GB" sz="5400" spc="-150" dirty="0">
              <a:solidFill>
                <a:srgbClr val="FFFF99"/>
              </a:solidFill>
              <a:latin typeface="GurbaniWebThick" panose="04040607000000020004" pitchFamily="82" charset="0"/>
            </a:endParaRPr>
          </a:p>
        </p:txBody>
      </p:sp>
      <p:sp>
        <p:nvSpPr>
          <p:cNvPr id="956420" name="Text Box 2052"/>
          <p:cNvSpPr txBox="1">
            <a:spLocks noChangeArrowheads="1"/>
          </p:cNvSpPr>
          <p:nvPr/>
        </p:nvSpPr>
        <p:spPr bwMode="auto">
          <a:xfrm>
            <a:off x="0" y="2018953"/>
            <a:ext cx="10160000" cy="1846659"/>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O Kind One! You look after us with each breath. Coming to You, no one goes empty.  ||9||</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60514" name="Rectangle 2050"/>
          <p:cNvSpPr>
            <a:spLocks noGrp="1" noChangeArrowheads="1"/>
          </p:cNvSpPr>
          <p:nvPr>
            <p:ph type="title"/>
          </p:nvPr>
        </p:nvSpPr>
        <p:spPr>
          <a:xfrm>
            <a:off x="1375835" y="4081636"/>
            <a:ext cx="7514167" cy="952500"/>
          </a:xfrm>
        </p:spPr>
        <p:txBody>
          <a:bodyPr/>
          <a:lstStyle/>
          <a:p>
            <a:pPr eaLnBrk="1" hangingPunct="1">
              <a:defRPr/>
            </a:pPr>
            <a:r>
              <a:rPr lang="en-GB" sz="4000" dirty="0">
                <a:solidFill>
                  <a:srgbClr val="99CCFF"/>
                </a:solidFill>
                <a:latin typeface="Congenial SemiBold" panose="02000503040000020004" pitchFamily="2" charset="0"/>
              </a:rPr>
              <a:t>salok,  </a:t>
            </a: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panj’vaa</a:t>
            </a:r>
            <a:r>
              <a:rPr lang="en-GB" sz="4000" dirty="0">
                <a:solidFill>
                  <a:srgbClr val="99CCFF"/>
                </a:solidFill>
                <a:latin typeface="Congenial SemiBold" panose="02000503040000020004" pitchFamily="2" charset="0"/>
              </a:rPr>
              <a:t>. </a:t>
            </a:r>
          </a:p>
        </p:txBody>
      </p:sp>
      <p:sp>
        <p:nvSpPr>
          <p:cNvPr id="960515" name="Text Box 2051"/>
          <p:cNvSpPr txBox="1">
            <a:spLocks noChangeArrowheads="1"/>
          </p:cNvSpPr>
          <p:nvPr/>
        </p:nvSpPr>
        <p:spPr bwMode="auto">
          <a:xfrm>
            <a:off x="1375834" y="705812"/>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sloku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mÚ</a:t>
            </a:r>
            <a:r>
              <a:rPr lang="en-GB" sz="5400" dirty="0">
                <a:solidFill>
                  <a:srgbClr val="FFFF99"/>
                </a:solidFill>
                <a:latin typeface="GurbaniWebThick" panose="04040607000000020004" pitchFamily="82" charset="0"/>
              </a:rPr>
              <a:t> 5 ]</a:t>
            </a:r>
          </a:p>
        </p:txBody>
      </p:sp>
      <p:sp>
        <p:nvSpPr>
          <p:cNvPr id="960516" name="Text Box 2052"/>
          <p:cNvSpPr txBox="1">
            <a:spLocks noChangeArrowheads="1"/>
          </p:cNvSpPr>
          <p:nvPr/>
        </p:nvSpPr>
        <p:spPr bwMode="auto">
          <a:xfrm>
            <a:off x="1333502" y="2180392"/>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Verse by the Fifth Guru:</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62562"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ann’</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ar</a:t>
            </a:r>
            <a:r>
              <a:rPr lang="en-GB" sz="4000" dirty="0">
                <a:solidFill>
                  <a:srgbClr val="99CCFF"/>
                </a:solidFill>
                <a:latin typeface="Congenial SemiBold" panose="02000503040000020004" pitchFamily="2" charset="0"/>
              </a:rPr>
              <a:t>,  gur  </a:t>
            </a:r>
            <a:r>
              <a:rPr lang="en-GB" sz="4000" dirty="0" err="1">
                <a:solidFill>
                  <a:srgbClr val="99CCFF"/>
                </a:solidFill>
                <a:latin typeface="Congenial SemiBold" panose="02000503040000020004" pitchFamily="2" charset="0"/>
              </a:rPr>
              <a:t>aa’raa</a:t>
            </a:r>
            <a:r>
              <a:rPr lang="en-GB" sz="4000" u="sng" dirty="0" err="1">
                <a:solidFill>
                  <a:srgbClr val="99CCFF"/>
                </a:solidFill>
                <a:latin typeface="Congenial SemiBold" panose="02000503040000020004" pitchFamily="2" charset="0"/>
              </a:rPr>
              <a:t>Dh</a:t>
            </a:r>
            <a:r>
              <a:rPr lang="en-GB" sz="4000" dirty="0" err="1">
                <a:solidFill>
                  <a:srgbClr val="99CCFF"/>
                </a:solidFill>
                <a:latin typeface="Congenial SemiBold" panose="02000503040000020004" pitchFamily="2" charset="0"/>
              </a:rPr>
              <a:t>'</a:t>
            </a:r>
            <a:r>
              <a:rPr lang="en-GB" sz="4000" u="sng" dirty="0" err="1">
                <a:solidFill>
                  <a:srgbClr val="99CCFF"/>
                </a:solidFill>
                <a:latin typeface="Congenial SemiBold" panose="02000503040000020004" pitchFamily="2" charset="0"/>
              </a:rPr>
              <a:t>N</a:t>
            </a:r>
            <a:r>
              <a:rPr lang="en-GB" sz="4000" dirty="0" err="1">
                <a:solidFill>
                  <a:srgbClr val="99CCFF"/>
                </a:solidFill>
                <a:latin typeface="Congenial SemiBold" panose="02000503040000020004" pitchFamily="2" charset="0"/>
              </a:rPr>
              <a:t>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jih’vaa</a:t>
            </a:r>
            <a:r>
              <a:rPr lang="en-GB" sz="4000" dirty="0">
                <a:solidFill>
                  <a:srgbClr val="99CCFF"/>
                </a:solidFill>
                <a:latin typeface="Congenial SemiBold" panose="02000503040000020004" pitchFamily="2" charset="0"/>
              </a:rPr>
              <a:t>,  jap  gur  </a:t>
            </a:r>
            <a:r>
              <a:rPr lang="en-GB" sz="4000" dirty="0" err="1">
                <a:solidFill>
                  <a:srgbClr val="99CCFF"/>
                </a:solidFill>
                <a:latin typeface="Congenial SemiBold" panose="02000503040000020004" pitchFamily="2" charset="0"/>
              </a:rPr>
              <a:t>naa’o</a:t>
            </a:r>
            <a:r>
              <a:rPr lang="en-GB" sz="4000" dirty="0">
                <a:solidFill>
                  <a:srgbClr val="99CCFF"/>
                </a:solidFill>
                <a:latin typeface="Congenial SemiBold" panose="02000503040000020004" pitchFamily="2" charset="0"/>
              </a:rPr>
              <a:t>. </a:t>
            </a:r>
          </a:p>
        </p:txBody>
      </p:sp>
      <p:sp>
        <p:nvSpPr>
          <p:cNvPr id="962563" name="Text Box 3"/>
          <p:cNvSpPr txBox="1">
            <a:spLocks noChangeArrowheads="1"/>
          </p:cNvSpPr>
          <p:nvPr/>
        </p:nvSpPr>
        <p:spPr bwMode="auto">
          <a:xfrm>
            <a:off x="1375834" y="311086"/>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AMqir  guru </a:t>
            </a:r>
            <a:r>
              <a:rPr lang="en-GB" sz="5400" dirty="0" err="1">
                <a:solidFill>
                  <a:srgbClr val="FFFF99"/>
                </a:solidFill>
                <a:latin typeface="GurbaniWebThick" panose="04040607000000020004" pitchFamily="82" charset="0"/>
              </a:rPr>
              <a:t>AwrwDxw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ijhvw</a:t>
            </a:r>
            <a:r>
              <a:rPr lang="en-GB" sz="5400" dirty="0">
                <a:solidFill>
                  <a:srgbClr val="FFFF99"/>
                </a:solidFill>
                <a:latin typeface="GurbaniWebThick" panose="04040607000000020004" pitchFamily="82" charset="0"/>
              </a:rPr>
              <a:t>  jip gur nwau ]</a:t>
            </a:r>
          </a:p>
        </p:txBody>
      </p:sp>
      <p:sp>
        <p:nvSpPr>
          <p:cNvPr id="962564" name="Text Box 4"/>
          <p:cNvSpPr txBox="1">
            <a:spLocks noChangeArrowheads="1"/>
          </p:cNvSpPr>
          <p:nvPr/>
        </p:nvSpPr>
        <p:spPr bwMode="auto">
          <a:xfrm>
            <a:off x="0" y="2281436"/>
            <a:ext cx="10160000" cy="1261884"/>
          </a:xfrm>
          <a:prstGeom prst="rect">
            <a:avLst/>
          </a:prstGeom>
          <a:noFill/>
          <a:ln w="9525">
            <a:noFill/>
            <a:miter lim="800000"/>
            <a:headEnd/>
            <a:tailEnd/>
          </a:ln>
          <a:effectLst/>
        </p:spPr>
        <p:txBody>
          <a:bodyPr wrap="square">
            <a:spAutoFit/>
          </a:bodyPr>
          <a:lstStyle/>
          <a:p>
            <a:pPr algn="ctr">
              <a:defRPr/>
            </a:pPr>
            <a:r>
              <a:rPr lang="en-US" sz="3800" spc="-100" dirty="0">
                <a:solidFill>
                  <a:schemeClr val="bg1"/>
                </a:solidFill>
                <a:effectLst>
                  <a:outerShdw blurRad="38100" dist="38100" dir="2700000" algn="tl">
                    <a:srgbClr val="000000"/>
                  </a:outerShdw>
                </a:effectLst>
                <a:latin typeface="Congenial Black" panose="02000503040000020004" pitchFamily="2" charset="0"/>
              </a:rPr>
              <a:t>Inside yourself, focus on the Guru &amp; with your tongue </a:t>
            </a:r>
            <a:r>
              <a:rPr lang="en-US" sz="3800" dirty="0">
                <a:solidFill>
                  <a:schemeClr val="bg1"/>
                </a:solidFill>
                <a:effectLst>
                  <a:outerShdw blurRad="38100" dist="38100" dir="2700000" algn="tl">
                    <a:srgbClr val="000000"/>
                  </a:outerShdw>
                </a:effectLst>
                <a:latin typeface="Congenial Black" panose="02000503040000020004" pitchFamily="2" charset="0"/>
              </a:rPr>
              <a:t>chant Vaheguru’s Name.</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64610"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ney’</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ree</a:t>
            </a:r>
            <a:r>
              <a:rPr lang="en-GB" sz="4000" baseline="30000" dirty="0" err="1">
                <a:solidFill>
                  <a:srgbClr val="99CCFF"/>
                </a:solidFill>
                <a:latin typeface="Congenial SemiBold" panose="02000503040000020004" pitchFamily="2" charset="0"/>
              </a:rPr>
              <a:t>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pey’</a:t>
            </a:r>
            <a:r>
              <a:rPr lang="en-GB" sz="4000" u="sng" dirty="0" err="1">
                <a:solidFill>
                  <a:srgbClr val="99CCFF"/>
                </a:solidFill>
                <a:latin typeface="Congenial SemiBold" panose="02000503040000020004" pitchFamily="2" charset="0"/>
              </a:rPr>
              <a:t>kh</a:t>
            </a:r>
            <a:r>
              <a:rPr lang="en-GB" sz="4000" dirty="0">
                <a:solidFill>
                  <a:srgbClr val="99CCFF"/>
                </a:solidFill>
                <a:latin typeface="Congenial SemiBold" panose="02000503040000020004" pitchFamily="2" charset="0"/>
              </a:rPr>
              <a:t>-Naa,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srav’Nee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sun’Naa</a:t>
            </a:r>
            <a:r>
              <a:rPr lang="en-GB" sz="4000" dirty="0">
                <a:solidFill>
                  <a:srgbClr val="99CCFF"/>
                </a:solidFill>
                <a:latin typeface="Congenial SemiBold" panose="02000503040000020004" pitchFamily="2" charset="0"/>
              </a:rPr>
              <a:t>  gur  </a:t>
            </a:r>
            <a:r>
              <a:rPr lang="en-GB" sz="4000" dirty="0" err="1">
                <a:solidFill>
                  <a:srgbClr val="99CCFF"/>
                </a:solidFill>
                <a:latin typeface="Congenial SemiBold" panose="02000503040000020004" pitchFamily="2" charset="0"/>
              </a:rPr>
              <a:t>naa’o</a:t>
            </a:r>
            <a:r>
              <a:rPr lang="en-GB" sz="4000" dirty="0">
                <a:solidFill>
                  <a:srgbClr val="99CCFF"/>
                </a:solidFill>
                <a:latin typeface="Congenial SemiBold" panose="02000503040000020004" pitchFamily="2" charset="0"/>
              </a:rPr>
              <a:t>. </a:t>
            </a:r>
          </a:p>
        </p:txBody>
      </p:sp>
      <p:sp>
        <p:nvSpPr>
          <p:cNvPr id="964611" name="Text Box 3"/>
          <p:cNvSpPr txBox="1">
            <a:spLocks noChangeArrowheads="1"/>
          </p:cNvSpPr>
          <p:nvPr/>
        </p:nvSpPr>
        <p:spPr bwMode="auto">
          <a:xfrm>
            <a:off x="1375834" y="35568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nyqRI</a:t>
            </a:r>
            <a:r>
              <a:rPr lang="en-GB" sz="5400" dirty="0">
                <a:solidFill>
                  <a:srgbClr val="FFFF99"/>
                </a:solidFill>
                <a:latin typeface="GurbaniWebThick" panose="04040607000000020004" pitchFamily="82" charset="0"/>
              </a:rPr>
              <a:t>  siqguru </a:t>
            </a:r>
            <a:r>
              <a:rPr lang="en-GB" sz="5400" dirty="0" err="1">
                <a:solidFill>
                  <a:srgbClr val="FFFF99"/>
                </a:solidFill>
                <a:latin typeface="GurbaniWebThick" panose="04040607000000020004" pitchFamily="82" charset="0"/>
              </a:rPr>
              <a:t>pyKxw</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sRvxI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sunxw</a:t>
            </a:r>
            <a:r>
              <a:rPr lang="en-GB" sz="5400" dirty="0">
                <a:solidFill>
                  <a:srgbClr val="FFFF99"/>
                </a:solidFill>
                <a:latin typeface="GurbaniWebThick" panose="04040607000000020004" pitchFamily="82" charset="0"/>
              </a:rPr>
              <a:t> gur nwau ]</a:t>
            </a:r>
          </a:p>
        </p:txBody>
      </p:sp>
      <p:sp>
        <p:nvSpPr>
          <p:cNvPr id="964612"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With your eyes look at </a:t>
            </a:r>
            <a:r>
              <a:rPr lang="en-US" sz="3800" i="1" dirty="0">
                <a:solidFill>
                  <a:schemeClr val="bg1"/>
                </a:solidFill>
                <a:effectLst>
                  <a:outerShdw blurRad="38100" dist="38100" dir="2700000" algn="tl">
                    <a:srgbClr val="000000"/>
                  </a:outerShdw>
                </a:effectLst>
                <a:latin typeface="Congenial Black" panose="02000503040000020004" pitchFamily="2" charset="0"/>
              </a:rPr>
              <a:t>Gurbani</a:t>
            </a:r>
            <a:r>
              <a:rPr lang="en-US" sz="3800" dirty="0">
                <a:solidFill>
                  <a:schemeClr val="bg1"/>
                </a:solidFill>
                <a:effectLst>
                  <a:outerShdw blurRad="38100" dist="38100" dir="2700000" algn="tl">
                    <a:srgbClr val="000000"/>
                  </a:outerShdw>
                </a:effectLst>
                <a:latin typeface="Congenial Black" panose="02000503040000020004" pitchFamily="2" charset="0"/>
              </a:rPr>
              <a:t> &amp; with your ears hear the Sound of the Guru.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66658" name="Rectangle 2"/>
          <p:cNvSpPr>
            <a:spLocks noGrp="1" noChangeArrowheads="1"/>
          </p:cNvSpPr>
          <p:nvPr>
            <p:ph type="title"/>
          </p:nvPr>
        </p:nvSpPr>
        <p:spPr>
          <a:xfrm>
            <a:off x="0" y="4153644"/>
            <a:ext cx="10160000" cy="952500"/>
          </a:xfrm>
        </p:spPr>
        <p:txBody>
          <a:bodyPr/>
          <a:lstStyle/>
          <a:p>
            <a:pPr eaLnBrk="1" hangingPunct="1">
              <a:defRPr/>
            </a:pPr>
            <a:r>
              <a:rPr lang="en-GB" sz="4000" dirty="0" err="1">
                <a:solidFill>
                  <a:srgbClr val="99CCFF"/>
                </a:solidFill>
                <a:latin typeface="Congenial SemiBold" panose="02000503040000020004" pitchFamily="2" charset="0"/>
              </a:rPr>
              <a:t>sa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’gur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sey’</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’yaa</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ar’gah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paaee’yai</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tth</a:t>
            </a:r>
            <a:r>
              <a:rPr lang="en-GB" sz="4000" dirty="0" err="1">
                <a:solidFill>
                  <a:srgbClr val="99CCFF"/>
                </a:solidFill>
                <a:latin typeface="Congenial SemiBold" panose="02000503040000020004" pitchFamily="2" charset="0"/>
              </a:rPr>
              <a:t>aa’o</a:t>
            </a:r>
            <a:r>
              <a:rPr lang="en-GB" sz="4000" dirty="0">
                <a:solidFill>
                  <a:srgbClr val="99CCFF"/>
                </a:solidFill>
                <a:latin typeface="Congenial SemiBold" panose="02000503040000020004" pitchFamily="2" charset="0"/>
              </a:rPr>
              <a:t>. </a:t>
            </a:r>
          </a:p>
        </p:txBody>
      </p:sp>
      <p:sp>
        <p:nvSpPr>
          <p:cNvPr id="966659" name="Text Box 3"/>
          <p:cNvSpPr txBox="1">
            <a:spLocks noChangeArrowheads="1"/>
          </p:cNvSpPr>
          <p:nvPr/>
        </p:nvSpPr>
        <p:spPr bwMode="auto">
          <a:xfrm>
            <a:off x="508000" y="377169"/>
            <a:ext cx="9144000"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siqgur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syqI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riqAw</a:t>
            </a:r>
            <a:r>
              <a:rPr lang="en-GB" sz="5400" dirty="0">
                <a:solidFill>
                  <a:srgbClr val="FFFF99"/>
                </a:solidFill>
                <a:latin typeface="GurbaniWebThick" panose="04040607000000020004" pitchFamily="82" charset="0"/>
              </a:rPr>
              <a:t> </a:t>
            </a:r>
          </a:p>
          <a:p>
            <a:pPr algn="ctr">
              <a:defRPr/>
            </a:pPr>
            <a:r>
              <a:rPr lang="en-GB" sz="5400" dirty="0">
                <a:solidFill>
                  <a:srgbClr val="FFFF99"/>
                </a:solidFill>
                <a:latin typeface="GurbaniWebThick" panose="04040607000000020004" pitchFamily="82" charset="0"/>
              </a:rPr>
              <a:t>drgh pweIAY </a:t>
            </a:r>
            <a:r>
              <a:rPr lang="en-GB" sz="5400" dirty="0" err="1">
                <a:solidFill>
                  <a:srgbClr val="FFFF99"/>
                </a:solidFill>
                <a:latin typeface="GurbaniWebThick" panose="04040607000000020004" pitchFamily="82" charset="0"/>
              </a:rPr>
              <a:t>Twau</a:t>
            </a:r>
            <a:r>
              <a:rPr lang="en-GB" sz="5400" dirty="0">
                <a:solidFill>
                  <a:srgbClr val="FFFF99"/>
                </a:solidFill>
                <a:latin typeface="GurbaniWebThick" panose="04040607000000020004" pitchFamily="82" charset="0"/>
              </a:rPr>
              <a:t> ]</a:t>
            </a:r>
          </a:p>
        </p:txBody>
      </p:sp>
      <p:sp>
        <p:nvSpPr>
          <p:cNvPr id="966660"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Becoming absorbed in the Guru, you will get a place of respect in Vaheguru’s House.</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68706" name="Rectangle 2"/>
          <p:cNvSpPr>
            <a:spLocks noGrp="1" noChangeArrowheads="1"/>
          </p:cNvSpPr>
          <p:nvPr>
            <p:ph type="title"/>
          </p:nvPr>
        </p:nvSpPr>
        <p:spPr>
          <a:xfrm>
            <a:off x="1333502" y="4081636"/>
            <a:ext cx="7514167" cy="952500"/>
          </a:xfrm>
        </p:spPr>
        <p:txBody>
          <a:bodyPr/>
          <a:lstStyle/>
          <a:p>
            <a:pPr eaLnBrk="1" hangingPunct="1">
              <a:defRPr/>
            </a:pPr>
            <a:r>
              <a:rPr lang="en-GB" sz="4000" dirty="0" err="1">
                <a:solidFill>
                  <a:srgbClr val="99CCFF"/>
                </a:solidFill>
                <a:latin typeface="Congenial SemiBold" panose="02000503040000020004" pitchFamily="2" charset="0"/>
              </a:rPr>
              <a:t>kahu</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naa’nak</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kir’paa</a:t>
            </a:r>
            <a:r>
              <a:rPr lang="en-GB" sz="4000" dirty="0">
                <a:solidFill>
                  <a:srgbClr val="99CCFF"/>
                </a:solidFill>
                <a:latin typeface="Congenial SemiBold" panose="02000503040000020004" pitchFamily="2" charset="0"/>
              </a:rPr>
              <a:t>  karey, </a:t>
            </a:r>
            <a:br>
              <a:rPr lang="en-GB" sz="4000" dirty="0">
                <a:solidFill>
                  <a:srgbClr val="99CCFF"/>
                </a:solidFill>
                <a:latin typeface="Congenial SemiBold" panose="02000503040000020004" pitchFamily="2" charset="0"/>
              </a:rPr>
            </a:br>
            <a:r>
              <a:rPr lang="en-GB" sz="4000" dirty="0">
                <a:solidFill>
                  <a:srgbClr val="99CCFF"/>
                </a:solidFill>
                <a:latin typeface="Congenial SemiBold" panose="02000503040000020004" pitchFamily="2" charset="0"/>
              </a:rPr>
              <a:t>jis  no  </a:t>
            </a:r>
            <a:r>
              <a:rPr lang="en-GB" sz="4000" dirty="0" err="1">
                <a:solidFill>
                  <a:srgbClr val="99CCFF"/>
                </a:solidFill>
                <a:latin typeface="Congenial SemiBold" panose="02000503040000020004" pitchFamily="2" charset="0"/>
              </a:rPr>
              <a:t>ey’h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va</a:t>
            </a:r>
            <a:r>
              <a:rPr lang="en-GB" sz="4000" u="sng" dirty="0" err="1">
                <a:solidFill>
                  <a:srgbClr val="99CCFF"/>
                </a:solidFill>
                <a:latin typeface="Congenial SemiBold" panose="02000503040000020004" pitchFamily="2" charset="0"/>
              </a:rPr>
              <a:t>th</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ey'e</a:t>
            </a:r>
            <a:r>
              <a:rPr lang="en-GB" sz="4000" dirty="0">
                <a:solidFill>
                  <a:srgbClr val="99CCFF"/>
                </a:solidFill>
                <a:latin typeface="Congenial SemiBold" panose="02000503040000020004" pitchFamily="2" charset="0"/>
              </a:rPr>
              <a:t>. </a:t>
            </a:r>
          </a:p>
        </p:txBody>
      </p:sp>
      <p:sp>
        <p:nvSpPr>
          <p:cNvPr id="968707" name="Text Box 3"/>
          <p:cNvSpPr txBox="1">
            <a:spLocks noChangeArrowheads="1"/>
          </p:cNvSpPr>
          <p:nvPr/>
        </p:nvSpPr>
        <p:spPr bwMode="auto">
          <a:xfrm>
            <a:off x="1375834" y="389943"/>
            <a:ext cx="7514167" cy="1754326"/>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khu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ikrpw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kry</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ijs</a:t>
            </a:r>
            <a:r>
              <a:rPr lang="en-GB" sz="5400" dirty="0">
                <a:solidFill>
                  <a:srgbClr val="FFFF99"/>
                </a:solidFill>
                <a:latin typeface="GurbaniWebThick" panose="04040607000000020004" pitchFamily="82" charset="0"/>
              </a:rPr>
              <a:t> no </a:t>
            </a:r>
            <a:r>
              <a:rPr lang="en-GB" sz="5400" dirty="0" err="1">
                <a:solidFill>
                  <a:srgbClr val="FFFF99"/>
                </a:solidFill>
                <a:latin typeface="GurbaniWebThick" panose="04040607000000020004" pitchFamily="82" charset="0"/>
              </a:rPr>
              <a:t>eyh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vQu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dyie</a:t>
            </a:r>
            <a:r>
              <a:rPr lang="en-GB" sz="5400" dirty="0">
                <a:solidFill>
                  <a:srgbClr val="FFFF99"/>
                </a:solidFill>
                <a:latin typeface="GurbaniWebThick" panose="04040607000000020004" pitchFamily="82" charset="0"/>
              </a:rPr>
              <a:t> ]</a:t>
            </a:r>
          </a:p>
        </p:txBody>
      </p:sp>
      <p:sp>
        <p:nvSpPr>
          <p:cNvPr id="968708" name="Text Box 4"/>
          <p:cNvSpPr txBox="1">
            <a:spLocks noChangeArrowheads="1"/>
          </p:cNvSpPr>
          <p:nvPr/>
        </p:nvSpPr>
        <p:spPr bwMode="auto">
          <a:xfrm>
            <a:off x="0" y="2315696"/>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Vaheguru Ji gives to those who catch their Kind attention.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70754" name="Rectangle 2"/>
          <p:cNvSpPr>
            <a:spLocks noGrp="1" noChangeArrowheads="1"/>
          </p:cNvSpPr>
          <p:nvPr>
            <p:ph type="title"/>
          </p:nvPr>
        </p:nvSpPr>
        <p:spPr>
          <a:xfrm>
            <a:off x="0" y="4153644"/>
            <a:ext cx="10160000" cy="952500"/>
          </a:xfrm>
        </p:spPr>
        <p:txBody>
          <a:bodyPr/>
          <a:lstStyle/>
          <a:p>
            <a:pPr eaLnBrk="1" hangingPunct="1">
              <a:defRPr/>
            </a:pPr>
            <a:r>
              <a:rPr lang="en-GB" sz="4000" dirty="0">
                <a:solidFill>
                  <a:srgbClr val="99CCFF"/>
                </a:solidFill>
                <a:latin typeface="Congenial SemiBold" panose="02000503040000020004" pitchFamily="2" charset="0"/>
              </a:rPr>
              <a:t>jag  meh  </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t</a:t>
            </a:r>
            <a:r>
              <a:rPr lang="en-GB" sz="4000" dirty="0" err="1">
                <a:solidFill>
                  <a:srgbClr val="99CCFF"/>
                </a:solidFill>
                <a:latin typeface="Congenial SemiBold" panose="02000503040000020004" pitchFamily="2" charset="0"/>
              </a:rPr>
              <a:t>am</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kaa</a:t>
            </a:r>
            <a:r>
              <a:rPr lang="en-GB" sz="4000" baseline="30000" dirty="0" err="1">
                <a:solidFill>
                  <a:srgbClr val="99CCFF"/>
                </a:solidFill>
                <a:latin typeface="Congenial SemiBold" panose="02000503040000020004" pitchFamily="2" charset="0"/>
              </a:rPr>
              <a:t>n</a:t>
            </a:r>
            <a:r>
              <a:rPr lang="en-GB" sz="4000" dirty="0" err="1">
                <a:solidFill>
                  <a:srgbClr val="99CCFF"/>
                </a:solidFill>
                <a:latin typeface="Congenial SemiBold" panose="02000503040000020004" pitchFamily="2" charset="0"/>
              </a:rPr>
              <a:t>’Dhee’eh</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dirty="0" err="1">
                <a:solidFill>
                  <a:srgbClr val="99CCFF"/>
                </a:solidFill>
                <a:latin typeface="Congenial SemiBold" panose="02000503040000020004" pitchFamily="2" charset="0"/>
              </a:rPr>
              <a:t>vir’ley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key’ee</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key’e</a:t>
            </a:r>
            <a:r>
              <a:rPr lang="en-GB" sz="4000" dirty="0">
                <a:solidFill>
                  <a:srgbClr val="99CCFF"/>
                </a:solidFill>
                <a:latin typeface="Congenial SemiBold" panose="02000503040000020004" pitchFamily="2" charset="0"/>
              </a:rPr>
              <a:t>.  (1) </a:t>
            </a:r>
          </a:p>
        </p:txBody>
      </p:sp>
      <p:sp>
        <p:nvSpPr>
          <p:cNvPr id="970755" name="Text Box 3"/>
          <p:cNvSpPr txBox="1">
            <a:spLocks noChangeArrowheads="1"/>
          </p:cNvSpPr>
          <p:nvPr/>
        </p:nvSpPr>
        <p:spPr bwMode="auto">
          <a:xfrm>
            <a:off x="1375834" y="334126"/>
            <a:ext cx="7514167" cy="1754326"/>
          </a:xfrm>
          <a:prstGeom prst="rect">
            <a:avLst/>
          </a:prstGeom>
          <a:noFill/>
          <a:ln w="9525">
            <a:noFill/>
            <a:miter lim="800000"/>
            <a:headEnd/>
            <a:tailEnd/>
          </a:ln>
          <a:effectLst/>
        </p:spPr>
        <p:txBody>
          <a:bodyPr>
            <a:spAutoFit/>
          </a:bodyPr>
          <a:lstStyle/>
          <a:p>
            <a:pPr algn="ctr">
              <a:defRPr/>
            </a:pPr>
            <a:r>
              <a:rPr lang="en-GB" sz="5400" dirty="0">
                <a:solidFill>
                  <a:srgbClr val="FFFF99"/>
                </a:solidFill>
                <a:latin typeface="GurbaniWebThick" panose="04040607000000020004" pitchFamily="82" charset="0"/>
              </a:rPr>
              <a:t>jg mih </a:t>
            </a:r>
            <a:r>
              <a:rPr lang="en-GB" sz="5400" dirty="0" err="1">
                <a:solidFill>
                  <a:srgbClr val="FFFF99"/>
                </a:solidFill>
                <a:latin typeface="GurbaniWebThick" panose="04040607000000020004" pitchFamily="82" charset="0"/>
              </a:rPr>
              <a:t>auqm</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kwFIAih</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ivrly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kyeI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kyie</a:t>
            </a:r>
            <a:r>
              <a:rPr lang="en-GB" sz="5400" dirty="0">
                <a:solidFill>
                  <a:srgbClr val="FFFF99"/>
                </a:solidFill>
                <a:latin typeface="GurbaniWebThick" panose="04040607000000020004" pitchFamily="82" charset="0"/>
              </a:rPr>
              <a:t> ]1]</a:t>
            </a:r>
          </a:p>
        </p:txBody>
      </p:sp>
      <p:sp>
        <p:nvSpPr>
          <p:cNvPr id="970756" name="Text Box 4"/>
          <p:cNvSpPr txBox="1">
            <a:spLocks noChangeArrowheads="1"/>
          </p:cNvSpPr>
          <p:nvPr/>
        </p:nvSpPr>
        <p:spPr bwMode="auto">
          <a:xfrm>
            <a:off x="0" y="2243688"/>
            <a:ext cx="10160000"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The few such people are known as great in this world. ||1||</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72802" name="Rectangle 1026"/>
          <p:cNvSpPr>
            <a:spLocks noGrp="1" noChangeArrowheads="1"/>
          </p:cNvSpPr>
          <p:nvPr>
            <p:ph type="title"/>
          </p:nvPr>
        </p:nvSpPr>
        <p:spPr>
          <a:xfrm>
            <a:off x="1375835" y="4009628"/>
            <a:ext cx="7514167" cy="952500"/>
          </a:xfrm>
        </p:spPr>
        <p:txBody>
          <a:bodyPr/>
          <a:lstStyle/>
          <a:p>
            <a:pPr eaLnBrk="1" hangingPunct="1">
              <a:defRPr/>
            </a:pPr>
            <a:r>
              <a:rPr lang="en-GB" sz="4000" dirty="0" err="1">
                <a:solidFill>
                  <a:srgbClr val="99CCFF"/>
                </a:solidFill>
                <a:latin typeface="Congenial SemiBold" panose="02000503040000020004" pitchFamily="2" charset="0"/>
              </a:rPr>
              <a:t>mahallaa</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panj'vaa</a:t>
            </a:r>
            <a:r>
              <a:rPr lang="en-GB" sz="4000" dirty="0">
                <a:solidFill>
                  <a:srgbClr val="99CCFF"/>
                </a:solidFill>
                <a:latin typeface="Congenial SemiBold" panose="02000503040000020004" pitchFamily="2" charset="0"/>
              </a:rPr>
              <a:t> </a:t>
            </a:r>
          </a:p>
        </p:txBody>
      </p:sp>
      <p:sp>
        <p:nvSpPr>
          <p:cNvPr id="972803" name="Text Box 1027"/>
          <p:cNvSpPr txBox="1">
            <a:spLocks noChangeArrowheads="1"/>
          </p:cNvSpPr>
          <p:nvPr/>
        </p:nvSpPr>
        <p:spPr bwMode="auto">
          <a:xfrm>
            <a:off x="1375834" y="510200"/>
            <a:ext cx="7514167" cy="923330"/>
          </a:xfrm>
          <a:prstGeom prst="rect">
            <a:avLst/>
          </a:prstGeom>
          <a:noFill/>
          <a:ln w="9525">
            <a:noFill/>
            <a:miter lim="800000"/>
            <a:headEnd/>
            <a:tailEnd/>
          </a:ln>
          <a:effectLst/>
        </p:spPr>
        <p:txBody>
          <a:bodyPr>
            <a:spAutoFit/>
          </a:bodyPr>
          <a:lstStyle/>
          <a:p>
            <a:pPr algn="ctr">
              <a:defRPr/>
            </a:pPr>
            <a:r>
              <a:rPr lang="en-GB" sz="5400" dirty="0" err="1">
                <a:solidFill>
                  <a:srgbClr val="FFFF99"/>
                </a:solidFill>
                <a:latin typeface="GurbaniWebThick" panose="04040607000000020004" pitchFamily="82" charset="0"/>
              </a:rPr>
              <a:t>mÚ</a:t>
            </a:r>
            <a:r>
              <a:rPr lang="en-GB" sz="5400" dirty="0">
                <a:solidFill>
                  <a:srgbClr val="FFFF99"/>
                </a:solidFill>
                <a:latin typeface="GurbaniWebThick" panose="04040607000000020004" pitchFamily="82" charset="0"/>
              </a:rPr>
              <a:t> 5 ]</a:t>
            </a:r>
          </a:p>
        </p:txBody>
      </p:sp>
      <p:sp>
        <p:nvSpPr>
          <p:cNvPr id="972804" name="Text Box 1028"/>
          <p:cNvSpPr txBox="1">
            <a:spLocks noChangeArrowheads="1"/>
          </p:cNvSpPr>
          <p:nvPr/>
        </p:nvSpPr>
        <p:spPr bwMode="auto">
          <a:xfrm>
            <a:off x="1333502" y="2036376"/>
            <a:ext cx="7514167" cy="677108"/>
          </a:xfrm>
          <a:prstGeom prst="rect">
            <a:avLst/>
          </a:prstGeom>
          <a:noFill/>
          <a:ln w="9525">
            <a:noFill/>
            <a:miter lim="800000"/>
            <a:headEnd/>
            <a:tailEnd/>
          </a:ln>
          <a:effectLst/>
        </p:spPr>
        <p:txBody>
          <a:bodyPr>
            <a:spAutoFit/>
          </a:bodyPr>
          <a:lstStyle/>
          <a:p>
            <a:pPr algn="ctr">
              <a:defRPr/>
            </a:pPr>
            <a:r>
              <a:rPr lang="en-GB" sz="3800" dirty="0">
                <a:solidFill>
                  <a:schemeClr val="bg1"/>
                </a:solidFill>
                <a:effectLst>
                  <a:outerShdw blurRad="38100" dist="38100" dir="2700000" algn="tl">
                    <a:srgbClr val="000000"/>
                  </a:outerShdw>
                </a:effectLst>
                <a:latin typeface="Congenial Black" panose="02000503040000020004" pitchFamily="2" charset="0"/>
              </a:rPr>
              <a:t>By the Fifth Guru:</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74850" name="Rectangle 2"/>
          <p:cNvSpPr>
            <a:spLocks noGrp="1" noChangeArrowheads="1"/>
          </p:cNvSpPr>
          <p:nvPr>
            <p:ph type="title"/>
          </p:nvPr>
        </p:nvSpPr>
        <p:spPr>
          <a:xfrm>
            <a:off x="0" y="4297661"/>
            <a:ext cx="10160000" cy="769440"/>
          </a:xfrm>
        </p:spPr>
        <p:txBody>
          <a:bodyPr/>
          <a:lstStyle/>
          <a:p>
            <a:pPr eaLnBrk="1" hangingPunct="1">
              <a:defRPr/>
            </a:pP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ey</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ra</a:t>
            </a: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an’haar</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aap</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u’baariyan</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gur  kee  pai’ree  paa’</a:t>
            </a:r>
            <a:r>
              <a:rPr lang="en-GB" sz="4000" spc="-150" dirty="0">
                <a:solidFill>
                  <a:srgbClr val="99CCFF"/>
                </a:solidFill>
                <a:latin typeface="Congenial SemiBold" panose="02000503040000020004" pitchFamily="2" charset="0"/>
              </a:rPr>
              <a:t>e,</a:t>
            </a:r>
            <a:r>
              <a:rPr lang="fi-FI" sz="4000" spc="-150" dirty="0">
                <a:solidFill>
                  <a:srgbClr val="99CCFF"/>
                </a:solidFill>
                <a:latin typeface="Congenial SemiBold" panose="02000503040000020004" pitchFamily="2" charset="0"/>
              </a:rPr>
              <a:t>  kaaj  savaa’riyan.</a:t>
            </a:r>
            <a:r>
              <a:rPr lang="en-GB" sz="4000" spc="-150" dirty="0">
                <a:solidFill>
                  <a:srgbClr val="99CCFF"/>
                </a:solidFill>
                <a:latin typeface="Congenial SemiBold" panose="02000503040000020004" pitchFamily="2" charset="0"/>
              </a:rPr>
              <a:t> </a:t>
            </a:r>
          </a:p>
        </p:txBody>
      </p:sp>
      <p:sp>
        <p:nvSpPr>
          <p:cNvPr id="974851" name="Text Box 3"/>
          <p:cNvSpPr txBox="1">
            <a:spLocks noChangeArrowheads="1"/>
          </p:cNvSpPr>
          <p:nvPr/>
        </p:nvSpPr>
        <p:spPr bwMode="auto">
          <a:xfrm>
            <a:off x="540569" y="355683"/>
            <a:ext cx="9143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rKy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rKxhwir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aubwirAnu</a:t>
            </a:r>
            <a:r>
              <a:rPr lang="en-GB" sz="5400" dirty="0">
                <a:solidFill>
                  <a:srgbClr val="FFFF99"/>
                </a:solidFill>
                <a:latin typeface="GurbaniWebThick" panose="04040607000000020004" pitchFamily="82" charset="0"/>
              </a:rPr>
              <a:t> ]</a:t>
            </a:r>
          </a:p>
          <a:p>
            <a:pPr algn="ctr">
              <a:defRPr/>
            </a:pPr>
            <a:r>
              <a:rPr lang="en-GB" sz="5400" dirty="0" err="1">
                <a:solidFill>
                  <a:srgbClr val="FFFF99"/>
                </a:solidFill>
                <a:latin typeface="GurbaniWebThick" panose="04040607000000020004" pitchFamily="82" charset="0"/>
              </a:rPr>
              <a:t>gur</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pYrI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pwie</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kwj</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svwirAnu</a:t>
            </a:r>
            <a:r>
              <a:rPr lang="en-GB" sz="5400" dirty="0">
                <a:solidFill>
                  <a:srgbClr val="FFFF99"/>
                </a:solidFill>
                <a:latin typeface="GurbaniWebThick" panose="04040607000000020004" pitchFamily="82" charset="0"/>
              </a:rPr>
              <a:t> ]</a:t>
            </a:r>
          </a:p>
        </p:txBody>
      </p:sp>
      <p:sp>
        <p:nvSpPr>
          <p:cNvPr id="974852" name="Text Box 4"/>
          <p:cNvSpPr txBox="1">
            <a:spLocks noChangeArrowheads="1"/>
          </p:cNvSpPr>
          <p:nvPr/>
        </p:nvSpPr>
        <p:spPr bwMode="auto">
          <a:xfrm>
            <a:off x="32568" y="2346474"/>
            <a:ext cx="10127432" cy="1231106"/>
          </a:xfrm>
          <a:prstGeom prst="rect">
            <a:avLst/>
          </a:prstGeom>
          <a:noFill/>
          <a:ln w="9525">
            <a:noFill/>
            <a:miter lim="800000"/>
            <a:headEnd/>
            <a:tailEnd/>
          </a:ln>
          <a:effectLst/>
        </p:spPr>
        <p:txBody>
          <a:bodyPr wrap="square">
            <a:spAutoFit/>
          </a:bodyPr>
          <a:lstStyle/>
          <a:p>
            <a:pPr algn="ctr">
              <a:defRPr/>
            </a:pPr>
            <a:r>
              <a:rPr lang="en-US" sz="3700" dirty="0">
                <a:solidFill>
                  <a:schemeClr val="bg1"/>
                </a:solidFill>
                <a:effectLst>
                  <a:outerShdw blurRad="38100" dist="38100" dir="2700000" algn="tl">
                    <a:srgbClr val="000000"/>
                  </a:outerShdw>
                </a:effectLst>
                <a:latin typeface="Congenial Black" panose="02000503040000020004" pitchFamily="2" charset="0"/>
              </a:rPr>
              <a:t>Save us, O Protector. Falling at the feet of the Guru, our tasks are completed with success.</a:t>
            </a:r>
            <a:endParaRPr lang="en-GB" sz="37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78946" name="Rectangle 2"/>
          <p:cNvSpPr>
            <a:spLocks noGrp="1" noChangeArrowheads="1"/>
          </p:cNvSpPr>
          <p:nvPr>
            <p:ph type="title"/>
          </p:nvPr>
        </p:nvSpPr>
        <p:spPr>
          <a:xfrm>
            <a:off x="0" y="3939962"/>
            <a:ext cx="10160000" cy="1509826"/>
          </a:xfrm>
        </p:spPr>
        <p:txBody>
          <a:bodyPr/>
          <a:lstStyle/>
          <a:p>
            <a:pPr eaLnBrk="1" hangingPunct="1">
              <a:defRPr/>
            </a:pPr>
            <a:r>
              <a:rPr lang="fi-FI" sz="4000" spc="-150" dirty="0">
                <a:solidFill>
                  <a:srgbClr val="99CCFF"/>
                </a:solidFill>
                <a:latin typeface="Congenial SemiBold" panose="02000503040000020004" pitchFamily="2" charset="0"/>
              </a:rPr>
              <a:t>ho’aa  aap  </a:t>
            </a:r>
            <a:r>
              <a:rPr lang="fi-FI" sz="4000" u="sng" spc="-150" dirty="0">
                <a:solidFill>
                  <a:srgbClr val="99CCFF"/>
                </a:solidFill>
                <a:latin typeface="Congenial SemiBold" panose="02000503040000020004" pitchFamily="2" charset="0"/>
              </a:rPr>
              <a:t>d</a:t>
            </a:r>
            <a:r>
              <a:rPr lang="fi-FI" sz="4000" spc="-150" dirty="0">
                <a:solidFill>
                  <a:srgbClr val="99CCFF"/>
                </a:solidFill>
                <a:latin typeface="Congenial SemiBold" panose="02000503040000020004" pitchFamily="2" charset="0"/>
              </a:rPr>
              <a:t>ayaal,  man’hu  na  visaa’riyan.</a:t>
            </a:r>
            <a:br>
              <a:rPr lang="fi-FI" sz="4000" spc="-150" dirty="0">
                <a:solidFill>
                  <a:srgbClr val="99CCFF"/>
                </a:solidFill>
                <a:latin typeface="Congenial SemiBold" panose="02000503040000020004" pitchFamily="2" charset="0"/>
              </a:rPr>
            </a:br>
            <a:r>
              <a:rPr lang="fi-FI" sz="4000" spc="-150" dirty="0">
                <a:solidFill>
                  <a:srgbClr val="99CCFF"/>
                </a:solidFill>
                <a:latin typeface="Congenial SemiBold" panose="02000503040000020004" pitchFamily="2" charset="0"/>
              </a:rPr>
              <a:t>saa</a:t>
            </a:r>
            <a:r>
              <a:rPr lang="fi-FI" sz="4000" u="sng" spc="-150" dirty="0">
                <a:solidFill>
                  <a:srgbClr val="99CCFF"/>
                </a:solidFill>
                <a:latin typeface="Congenial SemiBold" panose="02000503040000020004" pitchFamily="2" charset="0"/>
              </a:rPr>
              <a:t>Dh</a:t>
            </a:r>
            <a:r>
              <a:rPr lang="fi-FI" sz="4000" spc="-150" dirty="0">
                <a:solidFill>
                  <a:srgbClr val="99CCFF"/>
                </a:solidFill>
                <a:latin typeface="Congenial SemiBold" panose="02000503040000020004" pitchFamily="2" charset="0"/>
              </a:rPr>
              <a:t>  janaa  kai  sann’g,  </a:t>
            </a:r>
            <a:r>
              <a:rPr lang="fi-FI" sz="4000" u="sng" spc="-150" dirty="0">
                <a:solidFill>
                  <a:srgbClr val="99CCFF"/>
                </a:solidFill>
                <a:latin typeface="Congenial SemiBold" panose="02000503040000020004" pitchFamily="2" charset="0"/>
              </a:rPr>
              <a:t>bh</a:t>
            </a:r>
            <a:r>
              <a:rPr lang="fi-FI" sz="4000" spc="-150" dirty="0">
                <a:solidFill>
                  <a:srgbClr val="99CCFF"/>
                </a:solidFill>
                <a:latin typeface="Congenial SemiBold" panose="02000503040000020004" pitchFamily="2" charset="0"/>
              </a:rPr>
              <a:t>av’jal  </a:t>
            </a:r>
            <a:r>
              <a:rPr lang="fi-FI" sz="4000" u="sng" spc="-150" dirty="0">
                <a:solidFill>
                  <a:srgbClr val="99CCFF"/>
                </a:solidFill>
                <a:latin typeface="Congenial SemiBold" panose="02000503040000020004" pitchFamily="2" charset="0"/>
              </a:rPr>
              <a:t>t</a:t>
            </a:r>
            <a:r>
              <a:rPr lang="fi-FI" sz="4000" spc="-150" dirty="0">
                <a:solidFill>
                  <a:srgbClr val="99CCFF"/>
                </a:solidFill>
                <a:latin typeface="Congenial SemiBold" panose="02000503040000020004" pitchFamily="2" charset="0"/>
              </a:rPr>
              <a:t>aa’riyan. </a:t>
            </a:r>
            <a:endParaRPr lang="en-GB" sz="4000" spc="-150" dirty="0">
              <a:solidFill>
                <a:srgbClr val="99CCFF"/>
              </a:solidFill>
              <a:latin typeface="Congenial SemiBold" panose="02000503040000020004" pitchFamily="2" charset="0"/>
            </a:endParaRPr>
          </a:p>
        </p:txBody>
      </p:sp>
      <p:sp>
        <p:nvSpPr>
          <p:cNvPr id="978947" name="Text Box 3"/>
          <p:cNvSpPr txBox="1">
            <a:spLocks noChangeArrowheads="1"/>
          </p:cNvSpPr>
          <p:nvPr/>
        </p:nvSpPr>
        <p:spPr bwMode="auto">
          <a:xfrm>
            <a:off x="0" y="409228"/>
            <a:ext cx="10160000" cy="2554545"/>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hoAw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Awip</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dieAwlu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mnhu</a:t>
            </a:r>
            <a:r>
              <a:rPr lang="en-GB" sz="5400" dirty="0">
                <a:solidFill>
                  <a:srgbClr val="FFFF99"/>
                </a:solidFill>
                <a:latin typeface="GurbaniWebThick" panose="04040607000000020004" pitchFamily="82" charset="0"/>
              </a:rPr>
              <a:t> n </a:t>
            </a:r>
            <a:r>
              <a:rPr lang="en-GB" sz="5400" dirty="0" err="1">
                <a:solidFill>
                  <a:srgbClr val="FFFF99"/>
                </a:solidFill>
                <a:latin typeface="GurbaniWebThick" panose="04040607000000020004" pitchFamily="82" charset="0"/>
              </a:rPr>
              <a:t>ivswirAnu</a:t>
            </a:r>
            <a:r>
              <a:rPr lang="en-GB" sz="1000" dirty="0">
                <a:solidFill>
                  <a:srgbClr val="FFFF99"/>
                </a:solidFill>
                <a:latin typeface="GurbaniWebThick" panose="04040607000000020004" pitchFamily="82" charset="0"/>
              </a:rPr>
              <a:t> </a:t>
            </a:r>
            <a:r>
              <a:rPr lang="en-GB" sz="3600" dirty="0">
                <a:solidFill>
                  <a:srgbClr val="FFFF99"/>
                </a:solidFill>
                <a:latin typeface="GurbaniWebThick" panose="04040607000000020004" pitchFamily="82" charset="0"/>
              </a:rPr>
              <a:t>]</a:t>
            </a:r>
            <a:endParaRPr lang="en-GB" sz="5200" dirty="0">
              <a:solidFill>
                <a:srgbClr val="FFFF99"/>
              </a:solidFill>
              <a:latin typeface="GurbaniWebThick" panose="04040607000000020004" pitchFamily="82" charset="0"/>
            </a:endParaRPr>
          </a:p>
          <a:p>
            <a:pPr algn="ctr">
              <a:defRPr/>
            </a:pPr>
            <a:r>
              <a:rPr lang="en-GB" sz="5400" dirty="0" err="1">
                <a:solidFill>
                  <a:srgbClr val="FFFF99"/>
                </a:solidFill>
                <a:latin typeface="GurbaniWebThick" panose="04040607000000020004" pitchFamily="82" charset="0"/>
              </a:rPr>
              <a:t>swD</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jnw</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sMig</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Bvjlu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qwirAnu</a:t>
            </a:r>
            <a:r>
              <a:rPr lang="en-GB" sz="5400" dirty="0">
                <a:solidFill>
                  <a:srgbClr val="FFFF99"/>
                </a:solidFill>
                <a:latin typeface="GurbaniWebThick" panose="04040607000000020004" pitchFamily="82" charset="0"/>
              </a:rPr>
              <a:t> ]</a:t>
            </a:r>
          </a:p>
          <a:p>
            <a:pPr algn="ctr">
              <a:defRPr/>
            </a:pPr>
            <a:endParaRPr lang="en-GB" sz="5200" dirty="0">
              <a:solidFill>
                <a:srgbClr val="FFFF99"/>
              </a:solidFill>
              <a:latin typeface="GurbaniWebThick" panose="04040607000000020004" pitchFamily="82" charset="0"/>
            </a:endParaRPr>
          </a:p>
        </p:txBody>
      </p:sp>
      <p:sp>
        <p:nvSpPr>
          <p:cNvPr id="978948" name="Text Box 4"/>
          <p:cNvSpPr txBox="1">
            <a:spLocks noChangeArrowheads="1"/>
          </p:cNvSpPr>
          <p:nvPr/>
        </p:nvSpPr>
        <p:spPr bwMode="auto">
          <a:xfrm>
            <a:off x="0" y="2281436"/>
            <a:ext cx="10160000" cy="1246495"/>
          </a:xfrm>
          <a:prstGeom prst="rect">
            <a:avLst/>
          </a:prstGeom>
          <a:noFill/>
          <a:ln w="9525">
            <a:noFill/>
            <a:miter lim="800000"/>
            <a:headEnd/>
            <a:tailEnd/>
          </a:ln>
          <a:effectLst/>
        </p:spPr>
        <p:txBody>
          <a:bodyPr wrap="square">
            <a:spAutoFit/>
          </a:bodyPr>
          <a:lstStyle/>
          <a:p>
            <a:pPr algn="ctr">
              <a:defRPr/>
            </a:pPr>
            <a:r>
              <a:rPr lang="en-US" sz="3750" dirty="0">
                <a:solidFill>
                  <a:schemeClr val="bg1"/>
                </a:solidFill>
                <a:effectLst>
                  <a:outerShdw blurRad="38100" dist="38100" dir="2700000" algn="tl">
                    <a:srgbClr val="000000"/>
                  </a:outerShdw>
                </a:effectLst>
                <a:latin typeface="Congenial Black" panose="02000503040000020004" pitchFamily="2" charset="0"/>
              </a:rPr>
              <a:t>With Your kindness we don’t forget You. With the </a:t>
            </a:r>
            <a:r>
              <a:rPr lang="en-US" sz="3750" i="1" dirty="0">
                <a:solidFill>
                  <a:schemeClr val="bg1"/>
                </a:solidFill>
                <a:effectLst>
                  <a:outerShdw blurRad="38100" dist="38100" dir="2700000" algn="tl">
                    <a:srgbClr val="000000"/>
                  </a:outerShdw>
                </a:effectLst>
                <a:latin typeface="Congenial Black" panose="02000503040000020004" pitchFamily="2" charset="0"/>
              </a:rPr>
              <a:t>Sangat’s </a:t>
            </a:r>
            <a:r>
              <a:rPr lang="en-US" sz="3750" dirty="0">
                <a:solidFill>
                  <a:schemeClr val="bg1"/>
                </a:solidFill>
                <a:effectLst>
                  <a:outerShdw blurRad="38100" dist="38100" dir="2700000" algn="tl">
                    <a:srgbClr val="000000"/>
                  </a:outerShdw>
                </a:effectLst>
                <a:latin typeface="Congenial Black" panose="02000503040000020004" pitchFamily="2" charset="0"/>
              </a:rPr>
              <a:t>help</a:t>
            </a:r>
            <a:r>
              <a:rPr lang="en-US" sz="3750" i="1" dirty="0">
                <a:solidFill>
                  <a:schemeClr val="bg1"/>
                </a:solidFill>
                <a:effectLst>
                  <a:outerShdw blurRad="38100" dist="38100" dir="2700000" algn="tl">
                    <a:srgbClr val="000000"/>
                  </a:outerShdw>
                </a:effectLst>
                <a:latin typeface="Congenial Black" panose="02000503040000020004" pitchFamily="2" charset="0"/>
              </a:rPr>
              <a:t> </a:t>
            </a:r>
            <a:r>
              <a:rPr lang="en-US" sz="3750" dirty="0">
                <a:solidFill>
                  <a:schemeClr val="bg1"/>
                </a:solidFill>
                <a:effectLst>
                  <a:outerShdw blurRad="38100" dist="38100" dir="2700000" algn="tl">
                    <a:srgbClr val="000000"/>
                  </a:outerShdw>
                </a:effectLst>
                <a:latin typeface="Congenial Black" panose="02000503040000020004" pitchFamily="2" charset="0"/>
              </a:rPr>
              <a:t>we get through life.</a:t>
            </a:r>
            <a:endParaRPr lang="en-GB" sz="375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83042" name="Rectangle 2"/>
          <p:cNvSpPr>
            <a:spLocks noGrp="1" noChangeArrowheads="1"/>
          </p:cNvSpPr>
          <p:nvPr>
            <p:ph type="title"/>
          </p:nvPr>
        </p:nvSpPr>
        <p:spPr>
          <a:xfrm>
            <a:off x="508002" y="3930726"/>
            <a:ext cx="9143999" cy="1807094"/>
          </a:xfrm>
        </p:spPr>
        <p:txBody>
          <a:bodyPr/>
          <a:lstStyle/>
          <a:p>
            <a:pPr eaLnBrk="1" hangingPunct="1">
              <a:defRPr/>
            </a:pPr>
            <a:r>
              <a:rPr lang="en-GB" sz="4000" dirty="0" err="1">
                <a:solidFill>
                  <a:srgbClr val="99CCFF"/>
                </a:solidFill>
                <a:latin typeface="Congenial SemiBold" panose="02000503040000020004" pitchFamily="2" charset="0"/>
              </a:rPr>
              <a:t>saa’ka</a:t>
            </a:r>
            <a:r>
              <a:rPr lang="en-GB" sz="4000" u="sng" dirty="0" err="1">
                <a:solidFill>
                  <a:srgbClr val="99CCFF"/>
                </a:solidFill>
                <a:latin typeface="Congenial SemiBold" panose="02000503040000020004" pitchFamily="2" charset="0"/>
              </a:rPr>
              <a:t>t</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ninn'</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ak</a:t>
            </a:r>
            <a:r>
              <a:rPr lang="en-GB" sz="4000" dirty="0">
                <a:solidFill>
                  <a:srgbClr val="99CCFF"/>
                </a:solidFill>
                <a:latin typeface="Congenial SemiBold" panose="02000503040000020004" pitchFamily="2" charset="0"/>
              </a:rPr>
              <a:t>,  </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u</a:t>
            </a:r>
            <a:r>
              <a:rPr lang="en-GB" sz="4000" u="sng" dirty="0" err="1">
                <a:solidFill>
                  <a:srgbClr val="99CCFF"/>
                </a:solidFill>
                <a:latin typeface="Congenial SemiBold" panose="02000503040000020004" pitchFamily="2" charset="0"/>
              </a:rPr>
              <a:t>sh</a:t>
            </a:r>
            <a:r>
              <a:rPr lang="en-GB" sz="4000" dirty="0" err="1">
                <a:solidFill>
                  <a:srgbClr val="99CCFF"/>
                </a:solidFill>
                <a:latin typeface="Congenial SemiBold" panose="02000503040000020004" pitchFamily="2" charset="0"/>
              </a:rPr>
              <a:t>’tt</a:t>
            </a:r>
            <a:r>
              <a:rPr lang="en-GB" sz="4000" dirty="0">
                <a:solidFill>
                  <a:srgbClr val="99CCFF"/>
                </a:solidFill>
                <a:latin typeface="Congenial SemiBold" panose="02000503040000020004" pitchFamily="2" charset="0"/>
              </a:rPr>
              <a:t>, </a:t>
            </a:r>
            <a:br>
              <a:rPr lang="en-GB" sz="4000" dirty="0">
                <a:solidFill>
                  <a:srgbClr val="99CCFF"/>
                </a:solidFill>
                <a:latin typeface="Congenial SemiBold" panose="02000503040000020004" pitchFamily="2" charset="0"/>
              </a:rPr>
            </a:br>
            <a:r>
              <a:rPr lang="en-GB" sz="4000" u="sng" dirty="0" err="1">
                <a:solidFill>
                  <a:srgbClr val="99CCFF"/>
                </a:solidFill>
                <a:latin typeface="Congenial SemiBold" panose="02000503040000020004" pitchFamily="2" charset="0"/>
              </a:rPr>
              <a:t>kh</a:t>
            </a:r>
            <a:r>
              <a:rPr lang="en-GB" sz="4000" dirty="0" err="1">
                <a:solidFill>
                  <a:srgbClr val="99CCFF"/>
                </a:solidFill>
                <a:latin typeface="Congenial SemiBold" panose="02000503040000020004" pitchFamily="2" charset="0"/>
              </a:rPr>
              <a:t>in</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maa’eh</a:t>
            </a:r>
            <a:r>
              <a:rPr lang="en-GB" sz="4000" dirty="0">
                <a:solidFill>
                  <a:srgbClr val="99CCFF"/>
                </a:solidFill>
                <a:latin typeface="Congenial SemiBold" panose="02000503040000020004" pitchFamily="2" charset="0"/>
              </a:rPr>
              <a:t>  </a:t>
            </a:r>
            <a:r>
              <a:rPr lang="en-GB" sz="4000" dirty="0" err="1">
                <a:solidFill>
                  <a:srgbClr val="99CCFF"/>
                </a:solidFill>
                <a:latin typeface="Congenial SemiBold" panose="02000503040000020004" pitchFamily="2" charset="0"/>
              </a:rPr>
              <a:t>bi</a:t>
            </a:r>
            <a:r>
              <a:rPr lang="en-GB" sz="4000" u="sng" dirty="0" err="1">
                <a:solidFill>
                  <a:srgbClr val="99CCFF"/>
                </a:solidFill>
                <a:latin typeface="Congenial SemiBold" panose="02000503040000020004" pitchFamily="2" charset="0"/>
              </a:rPr>
              <a:t>d</a:t>
            </a:r>
            <a:r>
              <a:rPr lang="en-GB" sz="4000" dirty="0" err="1">
                <a:solidFill>
                  <a:srgbClr val="99CCFF"/>
                </a:solidFill>
                <a:latin typeface="Congenial SemiBold" panose="02000503040000020004" pitchFamily="2" charset="0"/>
              </a:rPr>
              <a:t>aa’riyan</a:t>
            </a:r>
            <a:r>
              <a:rPr lang="en-GB" sz="4000" dirty="0">
                <a:solidFill>
                  <a:srgbClr val="99CCFF"/>
                </a:solidFill>
                <a:latin typeface="Congenial SemiBold" panose="02000503040000020004" pitchFamily="2" charset="0"/>
              </a:rPr>
              <a:t>.</a:t>
            </a:r>
            <a:br>
              <a:rPr lang="en-GB" sz="4000" dirty="0">
                <a:solidFill>
                  <a:srgbClr val="99CCFF"/>
                </a:solidFill>
                <a:latin typeface="Congenial SemiBold" panose="02000503040000020004" pitchFamily="2" charset="0"/>
              </a:rPr>
            </a:br>
            <a:endParaRPr lang="en-GB" sz="4000" dirty="0">
              <a:solidFill>
                <a:srgbClr val="99CCFF"/>
              </a:solidFill>
              <a:latin typeface="Congenial SemiBold" panose="02000503040000020004" pitchFamily="2" charset="0"/>
            </a:endParaRPr>
          </a:p>
        </p:txBody>
      </p:sp>
      <p:sp>
        <p:nvSpPr>
          <p:cNvPr id="983043" name="Text Box 3"/>
          <p:cNvSpPr txBox="1">
            <a:spLocks noChangeArrowheads="1"/>
          </p:cNvSpPr>
          <p:nvPr/>
        </p:nvSpPr>
        <p:spPr bwMode="auto">
          <a:xfrm>
            <a:off x="508000" y="409228"/>
            <a:ext cx="9144000" cy="2585323"/>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swkq</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inMdk</a:t>
            </a:r>
            <a:r>
              <a:rPr lang="en-GB" sz="5400" dirty="0">
                <a:solidFill>
                  <a:srgbClr val="FFFF99"/>
                </a:solidFill>
                <a:latin typeface="GurbaniWebThick" panose="04040607000000020004" pitchFamily="82" charset="0"/>
              </a:rPr>
              <a:t>  dust  </a:t>
            </a:r>
          </a:p>
          <a:p>
            <a:pPr algn="ctr">
              <a:defRPr/>
            </a:pPr>
            <a:r>
              <a:rPr lang="en-GB" sz="5400" dirty="0" err="1">
                <a:solidFill>
                  <a:srgbClr val="FFFF99"/>
                </a:solidFill>
                <a:latin typeface="GurbaniWebThick" panose="04040607000000020004" pitchFamily="82" charset="0"/>
              </a:rPr>
              <a:t>iKn</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mwih</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ibdwirAnu</a:t>
            </a:r>
            <a:r>
              <a:rPr lang="en-GB" sz="5400" dirty="0">
                <a:solidFill>
                  <a:srgbClr val="FFFF99"/>
                </a:solidFill>
                <a:latin typeface="GurbaniWebThick" panose="04040607000000020004" pitchFamily="82" charset="0"/>
              </a:rPr>
              <a:t> ]</a:t>
            </a:r>
          </a:p>
          <a:p>
            <a:pPr algn="ctr">
              <a:defRPr/>
            </a:pPr>
            <a:endParaRPr lang="en-GB" sz="5400" dirty="0">
              <a:solidFill>
                <a:srgbClr val="FFFF99"/>
              </a:solidFill>
              <a:latin typeface="GurbaniWebThick" panose="04040607000000020004" pitchFamily="82" charset="0"/>
            </a:endParaRPr>
          </a:p>
        </p:txBody>
      </p:sp>
      <p:sp>
        <p:nvSpPr>
          <p:cNvPr id="983044" name="Text Box 4"/>
          <p:cNvSpPr txBox="1">
            <a:spLocks noChangeArrowheads="1"/>
          </p:cNvSpPr>
          <p:nvPr/>
        </p:nvSpPr>
        <p:spPr bwMode="auto">
          <a:xfrm>
            <a:off x="32569" y="2243688"/>
            <a:ext cx="10127431"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You can get rid of our faithless, bad, &amp; evil thinking in an instant. </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PhAnim="0">
  <p:cSld>
    <p:bg>
      <p:bgPr>
        <a:solidFill>
          <a:srgbClr val="000099"/>
        </a:solidFill>
        <a:effectLst/>
      </p:bgPr>
    </p:bg>
    <p:spTree>
      <p:nvGrpSpPr>
        <p:cNvPr id="1" name=""/>
        <p:cNvGrpSpPr/>
        <p:nvPr/>
      </p:nvGrpSpPr>
      <p:grpSpPr>
        <a:xfrm>
          <a:off x="0" y="0"/>
          <a:ext cx="0" cy="0"/>
          <a:chOff x="0" y="0"/>
          <a:chExt cx="0" cy="0"/>
        </a:xfrm>
      </p:grpSpPr>
      <p:sp>
        <p:nvSpPr>
          <p:cNvPr id="987138" name="Rectangle 2"/>
          <p:cNvSpPr>
            <a:spLocks noGrp="1" noChangeArrowheads="1"/>
          </p:cNvSpPr>
          <p:nvPr>
            <p:ph type="title"/>
          </p:nvPr>
        </p:nvSpPr>
        <p:spPr>
          <a:xfrm>
            <a:off x="1" y="4217766"/>
            <a:ext cx="10159998" cy="1015998"/>
          </a:xfrm>
        </p:spPr>
        <p:txBody>
          <a:bodyPr/>
          <a:lstStyle/>
          <a:p>
            <a:pPr eaLnBrk="1" hangingPunct="1">
              <a:defRPr/>
            </a:pPr>
            <a:r>
              <a:rPr lang="fi-FI" sz="4000" u="sng" spc="-300" dirty="0">
                <a:solidFill>
                  <a:srgbClr val="99CCFF"/>
                </a:solidFill>
                <a:latin typeface="Congenial SemiBold" panose="02000503040000020004" pitchFamily="2" charset="0"/>
              </a:rPr>
              <a:t>t</a:t>
            </a:r>
            <a:r>
              <a:rPr lang="fi-FI" sz="4000" spc="-300" dirty="0">
                <a:solidFill>
                  <a:srgbClr val="99CCFF"/>
                </a:solidFill>
                <a:latin typeface="Congenial SemiBold" panose="02000503040000020004" pitchFamily="2" charset="0"/>
              </a:rPr>
              <a:t>is  saahib  kee  ttey’k,  naa’nak  mann’ai  maa’eh. </a:t>
            </a:r>
            <a:br>
              <a:rPr lang="fi-FI" sz="4000" spc="-300" dirty="0">
                <a:solidFill>
                  <a:srgbClr val="99CCFF"/>
                </a:solidFill>
                <a:latin typeface="Congenial SemiBold" panose="02000503040000020004" pitchFamily="2" charset="0"/>
              </a:rPr>
            </a:br>
            <a:r>
              <a:rPr lang="en-GB" sz="4000" spc="-300" dirty="0">
                <a:solidFill>
                  <a:srgbClr val="99CCFF"/>
                </a:solidFill>
                <a:latin typeface="Congenial SemiBold" panose="02000503040000020004" pitchFamily="2" charset="0"/>
              </a:rPr>
              <a:t>jis  </a:t>
            </a:r>
            <a:r>
              <a:rPr lang="en-GB" sz="4000" spc="-300" dirty="0" err="1">
                <a:solidFill>
                  <a:srgbClr val="99CCFF"/>
                </a:solidFill>
                <a:latin typeface="Congenial SemiBold" panose="02000503040000020004" pitchFamily="2" charset="0"/>
              </a:rPr>
              <a:t>sim’ra</a:t>
            </a:r>
            <a:r>
              <a:rPr lang="en-GB" sz="4000" u="sng" spc="-300" dirty="0" err="1">
                <a:solidFill>
                  <a:srgbClr val="99CCFF"/>
                </a:solidFill>
                <a:latin typeface="Congenial SemiBold" panose="02000503040000020004" pitchFamily="2" charset="0"/>
              </a:rPr>
              <a:t>t</a:t>
            </a:r>
            <a:r>
              <a:rPr lang="en-GB" sz="4000" spc="-300" dirty="0">
                <a:solidFill>
                  <a:srgbClr val="99CCFF"/>
                </a:solidFill>
                <a:latin typeface="Congenial SemiBold" panose="02000503040000020004" pitchFamily="2" charset="0"/>
              </a:rPr>
              <a:t>  su</a:t>
            </a:r>
            <a:r>
              <a:rPr lang="en-GB" sz="4000" u="sng" spc="-300" dirty="0">
                <a:solidFill>
                  <a:srgbClr val="99CCFF"/>
                </a:solidFill>
                <a:latin typeface="Congenial SemiBold" panose="02000503040000020004" pitchFamily="2" charset="0"/>
              </a:rPr>
              <a:t>kh</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ho’e</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sag’ley</a:t>
            </a:r>
            <a:r>
              <a:rPr lang="en-GB" sz="4000" spc="-300" dirty="0">
                <a:solidFill>
                  <a:srgbClr val="99CCFF"/>
                </a:solidFill>
                <a:latin typeface="Congenial SemiBold" panose="02000503040000020004" pitchFamily="2" charset="0"/>
              </a:rPr>
              <a:t>  </a:t>
            </a:r>
            <a:r>
              <a:rPr lang="en-GB" sz="4000" u="sng" spc="-300" dirty="0" err="1">
                <a:solidFill>
                  <a:srgbClr val="99CCFF"/>
                </a:solidFill>
                <a:latin typeface="Congenial SemiBold" panose="02000503040000020004" pitchFamily="2" charset="0"/>
              </a:rPr>
              <a:t>d</a:t>
            </a:r>
            <a:r>
              <a:rPr lang="en-GB" sz="4000" spc="-300" dirty="0" err="1">
                <a:solidFill>
                  <a:srgbClr val="99CCFF"/>
                </a:solidFill>
                <a:latin typeface="Congenial SemiBold" panose="02000503040000020004" pitchFamily="2" charset="0"/>
              </a:rPr>
              <a:t>oo</a:t>
            </a:r>
            <a:r>
              <a:rPr lang="en-GB" sz="4000" u="sng" spc="-300" dirty="0" err="1">
                <a:solidFill>
                  <a:srgbClr val="99CCFF"/>
                </a:solidFill>
                <a:latin typeface="Congenial SemiBold" panose="02000503040000020004" pitchFamily="2" charset="0"/>
              </a:rPr>
              <a:t>kh</a:t>
            </a:r>
            <a:r>
              <a:rPr lang="en-GB" sz="4000" spc="-300" dirty="0">
                <a:solidFill>
                  <a:srgbClr val="99CCFF"/>
                </a:solidFill>
                <a:latin typeface="Congenial SemiBold" panose="02000503040000020004" pitchFamily="2" charset="0"/>
              </a:rPr>
              <a:t>  </a:t>
            </a:r>
            <a:r>
              <a:rPr lang="en-GB" sz="4000" spc="-300" dirty="0" err="1">
                <a:solidFill>
                  <a:srgbClr val="99CCFF"/>
                </a:solidFill>
                <a:latin typeface="Congenial SemiBold" panose="02000503040000020004" pitchFamily="2" charset="0"/>
              </a:rPr>
              <a:t>jaa’eh</a:t>
            </a:r>
            <a:r>
              <a:rPr lang="en-GB" sz="4000" spc="-300" dirty="0">
                <a:solidFill>
                  <a:srgbClr val="99CCFF"/>
                </a:solidFill>
                <a:latin typeface="Congenial SemiBold" panose="02000503040000020004" pitchFamily="2" charset="0"/>
              </a:rPr>
              <a:t>.</a:t>
            </a:r>
            <a:r>
              <a:rPr lang="en-GB" sz="2000" spc="-300" dirty="0">
                <a:solidFill>
                  <a:srgbClr val="99CCFF"/>
                </a:solidFill>
                <a:latin typeface="Congenial SemiBold" panose="02000503040000020004" pitchFamily="2" charset="0"/>
              </a:rPr>
              <a:t> </a:t>
            </a:r>
            <a:r>
              <a:rPr lang="en-GB" sz="2800" spc="-300" dirty="0">
                <a:solidFill>
                  <a:srgbClr val="99CCFF"/>
                </a:solidFill>
                <a:latin typeface="Congenial SemiBold" panose="02000503040000020004" pitchFamily="2" charset="0"/>
              </a:rPr>
              <a:t>(2) </a:t>
            </a:r>
          </a:p>
        </p:txBody>
      </p:sp>
      <p:sp>
        <p:nvSpPr>
          <p:cNvPr id="987139" name="Text Box 3"/>
          <p:cNvSpPr txBox="1">
            <a:spLocks noChangeArrowheads="1"/>
          </p:cNvSpPr>
          <p:nvPr/>
        </p:nvSpPr>
        <p:spPr bwMode="auto">
          <a:xfrm>
            <a:off x="0" y="211667"/>
            <a:ext cx="10159999" cy="1754326"/>
          </a:xfrm>
          <a:prstGeom prst="rect">
            <a:avLst/>
          </a:prstGeom>
          <a:noFill/>
          <a:ln w="9525">
            <a:noFill/>
            <a:miter lim="800000"/>
            <a:headEnd/>
            <a:tailEnd/>
          </a:ln>
          <a:effectLst/>
        </p:spPr>
        <p:txBody>
          <a:bodyPr wrap="square">
            <a:spAutoFit/>
          </a:bodyPr>
          <a:lstStyle/>
          <a:p>
            <a:pPr algn="ctr">
              <a:defRPr/>
            </a:pPr>
            <a:r>
              <a:rPr lang="en-GB" sz="5400" dirty="0" err="1">
                <a:solidFill>
                  <a:srgbClr val="FFFF99"/>
                </a:solidFill>
                <a:latin typeface="GurbaniWebThick" panose="04040607000000020004" pitchFamily="82" charset="0"/>
              </a:rPr>
              <a:t>iqsu</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swihb</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kI</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tyk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nwnk</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mnY</a:t>
            </a:r>
            <a:r>
              <a:rPr lang="en-GB" sz="5400" dirty="0">
                <a:solidFill>
                  <a:srgbClr val="FFFF99"/>
                </a:solidFill>
                <a:latin typeface="GurbaniWebThick" panose="04040607000000020004" pitchFamily="82" charset="0"/>
              </a:rPr>
              <a:t> </a:t>
            </a:r>
            <a:r>
              <a:rPr lang="en-GB" sz="5400" dirty="0" err="1">
                <a:solidFill>
                  <a:srgbClr val="FFFF99"/>
                </a:solidFill>
                <a:latin typeface="GurbaniWebThick" panose="04040607000000020004" pitchFamily="82" charset="0"/>
              </a:rPr>
              <a:t>mwih</a:t>
            </a:r>
            <a:r>
              <a:rPr lang="en-GB" sz="5400" dirty="0">
                <a:solidFill>
                  <a:srgbClr val="FFFF99"/>
                </a:solidFill>
                <a:latin typeface="GurbaniWebThick" panose="04040607000000020004" pitchFamily="82" charset="0"/>
              </a:rPr>
              <a:t> ]</a:t>
            </a:r>
          </a:p>
          <a:p>
            <a:pPr algn="ctr">
              <a:defRPr/>
            </a:pPr>
            <a:r>
              <a:rPr lang="en-GB" sz="5400" spc="-70" dirty="0" err="1">
                <a:solidFill>
                  <a:srgbClr val="FFFF99"/>
                </a:solidFill>
                <a:latin typeface="GurbaniWebThick" panose="04040607000000020004" pitchFamily="82" charset="0"/>
              </a:rPr>
              <a:t>ijsu</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ismrq</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suKu</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hoie</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sgly</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dUK</a:t>
            </a:r>
            <a:r>
              <a:rPr lang="en-GB" sz="5400" spc="-70" dirty="0">
                <a:solidFill>
                  <a:srgbClr val="FFFF99"/>
                </a:solidFill>
                <a:latin typeface="GurbaniWebThick" panose="04040607000000020004" pitchFamily="82" charset="0"/>
              </a:rPr>
              <a:t> </a:t>
            </a:r>
            <a:r>
              <a:rPr lang="en-GB" sz="5400" spc="-70" dirty="0" err="1">
                <a:solidFill>
                  <a:srgbClr val="FFFF99"/>
                </a:solidFill>
                <a:latin typeface="GurbaniWebThick" panose="04040607000000020004" pitchFamily="82" charset="0"/>
              </a:rPr>
              <a:t>jwih</a:t>
            </a:r>
            <a:r>
              <a:rPr lang="en-GB" sz="1000" dirty="0">
                <a:solidFill>
                  <a:srgbClr val="FFFF99"/>
                </a:solidFill>
                <a:latin typeface="GurbaniWebThick" panose="04040607000000020004" pitchFamily="82" charset="0"/>
              </a:rPr>
              <a:t> </a:t>
            </a:r>
            <a:r>
              <a:rPr lang="en-GB" sz="3600" dirty="0">
                <a:solidFill>
                  <a:srgbClr val="FFFF99"/>
                </a:solidFill>
                <a:latin typeface="GurbaniWebThick" panose="04040607000000020004" pitchFamily="82" charset="0"/>
              </a:rPr>
              <a:t>]2]</a:t>
            </a:r>
            <a:endParaRPr lang="en-GB" sz="5400" dirty="0">
              <a:solidFill>
                <a:srgbClr val="FFFF99"/>
              </a:solidFill>
              <a:latin typeface="GurbaniWebThick" panose="04040607000000020004" pitchFamily="82" charset="0"/>
            </a:endParaRPr>
          </a:p>
        </p:txBody>
      </p:sp>
      <p:sp>
        <p:nvSpPr>
          <p:cNvPr id="987140" name="Text Box 4"/>
          <p:cNvSpPr txBox="1">
            <a:spLocks noChangeArrowheads="1"/>
          </p:cNvSpPr>
          <p:nvPr/>
        </p:nvSpPr>
        <p:spPr bwMode="auto">
          <a:xfrm>
            <a:off x="39440" y="2243688"/>
            <a:ext cx="10048552" cy="1261884"/>
          </a:xfrm>
          <a:prstGeom prst="rect">
            <a:avLst/>
          </a:prstGeom>
          <a:noFill/>
          <a:ln w="9525">
            <a:noFill/>
            <a:miter lim="800000"/>
            <a:headEnd/>
            <a:tailEnd/>
          </a:ln>
          <a:effectLst/>
        </p:spPr>
        <p:txBody>
          <a:bodyPr wrap="square">
            <a:spAutoFit/>
          </a:bodyPr>
          <a:lstStyle/>
          <a:p>
            <a:pPr algn="ctr">
              <a:defRPr/>
            </a:pPr>
            <a:r>
              <a:rPr lang="en-US" sz="3800" dirty="0">
                <a:solidFill>
                  <a:schemeClr val="bg1"/>
                </a:solidFill>
                <a:effectLst>
                  <a:outerShdw blurRad="38100" dist="38100" dir="2700000" algn="tl">
                    <a:srgbClr val="000000"/>
                  </a:outerShdw>
                </a:effectLst>
                <a:latin typeface="Congenial Black" panose="02000503040000020004" pitchFamily="2" charset="0"/>
              </a:rPr>
              <a:t>In your mind take the help of the Master who gives happiness &amp; pains go away. ||2||</a:t>
            </a:r>
            <a:endParaRPr lang="en-GB" sz="3800" dirty="0">
              <a:solidFill>
                <a:schemeClr val="bg1"/>
              </a:solidFill>
              <a:effectLst>
                <a:outerShdw blurRad="38100" dist="38100" dir="2700000" algn="tl">
                  <a:srgbClr val="000000"/>
                </a:outerShdw>
              </a:effectLst>
              <a:latin typeface="Congenial Black" panose="02000503040000020004" pitchFamily="2" charset="0"/>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D7806B-6EAA-4DA0-8450-A8CC8F5C23E8}"/>
              </a:ext>
            </a:extLst>
          </p:cNvPr>
          <p:cNvSpPr/>
          <p:nvPr/>
        </p:nvSpPr>
        <p:spPr>
          <a:xfrm>
            <a:off x="508000" y="193206"/>
            <a:ext cx="9144000" cy="5262979"/>
          </a:xfrm>
          <a:prstGeom prst="rect">
            <a:avLst/>
          </a:prstGeom>
        </p:spPr>
        <p:txBody>
          <a:bodyPr wrap="square">
            <a:spAutoFit/>
          </a:bodyPr>
          <a:lstStyle/>
          <a:p>
            <a:pPr algn="ct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oo  </a:t>
            </a:r>
            <a:r>
              <a:rPr lang="en-GB" sz="2800" b="1" u="sng" dirty="0" err="1">
                <a:latin typeface="Poppins" panose="00000500000000000000" pitchFamily="2" charset="0"/>
                <a:cs typeface="Poppins" panose="00000500000000000000" pitchFamily="2" charset="0"/>
              </a:rPr>
              <a:t>tt</a:t>
            </a:r>
            <a:r>
              <a:rPr lang="en-GB" sz="2800" b="1" u="sng" dirty="0" err="1">
                <a:solidFill>
                  <a:schemeClr val="bg1">
                    <a:lumMod val="75000"/>
                  </a:schemeClr>
                </a:solidFill>
                <a:latin typeface="Poppins" panose="00000500000000000000" pitchFamily="2" charset="0"/>
                <a:cs typeface="Poppins" panose="00000500000000000000" pitchFamily="2" charset="0"/>
              </a:rPr>
              <a:t>h</a:t>
            </a:r>
            <a:r>
              <a:rPr lang="en-GB" sz="2800" b="1" dirty="0" err="1">
                <a:latin typeface="Poppins" panose="00000500000000000000" pitchFamily="2" charset="0"/>
                <a:cs typeface="Poppins" panose="00000500000000000000" pitchFamily="2" charset="0"/>
              </a:rPr>
              <a:t>aakur</a:t>
            </a:r>
            <a:r>
              <a:rPr lang="en-GB" sz="2800" b="1" dirty="0">
                <a:latin typeface="Poppins" panose="00000500000000000000" pitchFamily="2" charset="0"/>
                <a:cs typeface="Poppins" panose="00000500000000000000" pitchFamily="2" charset="0"/>
              </a:rPr>
              <a:t>  </a:t>
            </a: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um  </a:t>
            </a:r>
            <a:r>
              <a:rPr lang="en-GB" sz="2800" b="1" dirty="0" err="1">
                <a:latin typeface="Poppins" panose="00000500000000000000" pitchFamily="2" charset="0"/>
                <a:cs typeface="Poppins" panose="00000500000000000000" pitchFamily="2" charset="0"/>
              </a:rPr>
              <a:t>peh</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ar’</a:t>
            </a:r>
            <a:r>
              <a:rPr lang="en-GB" sz="2800" b="1" u="sng" dirty="0" err="1">
                <a:latin typeface="Poppins" panose="00000500000000000000" pitchFamily="2" charset="0"/>
                <a:cs typeface="Poppins" panose="00000500000000000000" pitchFamily="2" charset="0"/>
              </a:rPr>
              <a:t>d</a:t>
            </a:r>
            <a:r>
              <a:rPr lang="en-GB" sz="2800" b="1" dirty="0" err="1">
                <a:latin typeface="Poppins" panose="00000500000000000000" pitchFamily="2" charset="0"/>
                <a:cs typeface="Poppins" panose="00000500000000000000" pitchFamily="2" charset="0"/>
              </a:rPr>
              <a:t>aas</a:t>
            </a:r>
            <a:r>
              <a:rPr lang="en-GB" sz="2800" b="1" dirty="0">
                <a:latin typeface="Poppins" panose="00000500000000000000" pitchFamily="2" charset="0"/>
                <a:cs typeface="Poppins" panose="00000500000000000000" pitchFamily="2" charset="0"/>
              </a:rPr>
              <a:t>.</a:t>
            </a:r>
            <a:br>
              <a:rPr lang="en-GB" sz="2800" b="1" dirty="0">
                <a:latin typeface="Poppins" panose="00000500000000000000" pitchFamily="2" charset="0"/>
                <a:cs typeface="Poppins" panose="00000500000000000000" pitchFamily="2" charset="0"/>
              </a:rPr>
            </a:b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jee’o</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pinn’d</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sa</a:t>
            </a:r>
            <a:r>
              <a:rPr lang="en-GB" sz="2800" b="1" u="sng" dirty="0" err="1">
                <a:latin typeface="Poppins" panose="00000500000000000000" pitchFamily="2" charset="0"/>
                <a:cs typeface="Poppins" panose="00000500000000000000" pitchFamily="2" charset="0"/>
              </a:rPr>
              <a:t>bh</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ey’ree</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raas</a:t>
            </a:r>
            <a:r>
              <a:rPr lang="en-GB" sz="2800" b="1" dirty="0">
                <a:latin typeface="Poppins" panose="00000500000000000000" pitchFamily="2" charset="0"/>
                <a:cs typeface="Poppins" panose="00000500000000000000" pitchFamily="2" charset="0"/>
              </a:rPr>
              <a:t>. </a:t>
            </a:r>
          </a:p>
          <a:p>
            <a:pPr algn="ctr"/>
            <a:endParaRPr lang="en-GB" sz="1400" b="1" dirty="0">
              <a:latin typeface="Poppins" panose="00000500000000000000" pitchFamily="2" charset="0"/>
              <a:cs typeface="Poppins" panose="00000500000000000000" pitchFamily="2" charset="0"/>
            </a:endParaRPr>
          </a:p>
          <a:p>
            <a:pPr algn="ct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um  </a:t>
            </a:r>
            <a:r>
              <a:rPr lang="en-GB" sz="2800" b="1" dirty="0" err="1">
                <a:latin typeface="Poppins" panose="00000500000000000000" pitchFamily="2" charset="0"/>
                <a:cs typeface="Poppins" panose="00000500000000000000" pitchFamily="2" charset="0"/>
              </a:rPr>
              <a:t>maa</a:t>
            </a:r>
            <a:r>
              <a:rPr lang="en-GB" sz="2800" b="1" u="sng" dirty="0" err="1">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pi</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aa</a:t>
            </a:r>
            <a:r>
              <a:rPr lang="en-GB" sz="2800" b="1" dirty="0">
                <a:latin typeface="Poppins" panose="00000500000000000000" pitchFamily="2" charset="0"/>
                <a:cs typeface="Poppins" panose="00000500000000000000" pitchFamily="2" charset="0"/>
              </a:rPr>
              <a:t>  ham  </a:t>
            </a:r>
            <a:r>
              <a:rPr lang="en-GB" sz="2800" b="1" dirty="0" err="1">
                <a:latin typeface="Poppins" panose="00000500000000000000" pitchFamily="2" charset="0"/>
                <a:cs typeface="Poppins" panose="00000500000000000000" pitchFamily="2" charset="0"/>
              </a:rPr>
              <a:t>baarik</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ey’rey</a:t>
            </a:r>
            <a:r>
              <a:rPr lang="en-GB" sz="2800" b="1" dirty="0">
                <a:latin typeface="Poppins" panose="00000500000000000000" pitchFamily="2" charset="0"/>
                <a:cs typeface="Poppins" panose="00000500000000000000" pitchFamily="2" charset="0"/>
              </a:rPr>
              <a:t>.</a:t>
            </a:r>
            <a:br>
              <a:rPr lang="en-GB" sz="2800" b="1" dirty="0">
                <a:latin typeface="Poppins" panose="00000500000000000000" pitchFamily="2" charset="0"/>
                <a:cs typeface="Poppins" panose="00000500000000000000" pitchFamily="2" charset="0"/>
              </a:rPr>
            </a:b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um’ree</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kripaa</a:t>
            </a:r>
            <a:r>
              <a:rPr lang="en-GB" sz="2800" b="1" dirty="0">
                <a:latin typeface="Poppins" panose="00000500000000000000" pitchFamily="2" charset="0"/>
                <a:cs typeface="Poppins" panose="00000500000000000000" pitchFamily="2" charset="0"/>
              </a:rPr>
              <a:t>  meh  </a:t>
            </a:r>
            <a:r>
              <a:rPr lang="en-GB" sz="2800" b="1" dirty="0" err="1">
                <a:latin typeface="Poppins" panose="00000500000000000000" pitchFamily="2" charset="0"/>
                <a:cs typeface="Poppins" panose="00000500000000000000" pitchFamily="2" charset="0"/>
              </a:rPr>
              <a:t>soo</a:t>
            </a:r>
            <a:r>
              <a:rPr lang="en-GB" sz="2800" b="1" u="sng" dirty="0" err="1">
                <a:latin typeface="Poppins" panose="00000500000000000000" pitchFamily="2" charset="0"/>
                <a:cs typeface="Poppins" panose="00000500000000000000" pitchFamily="2" charset="0"/>
              </a:rPr>
              <a:t>kh</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gh</a:t>
            </a:r>
            <a:r>
              <a:rPr lang="en-GB" sz="2800" b="1" dirty="0" err="1">
                <a:latin typeface="Poppins" panose="00000500000000000000" pitchFamily="2" charset="0"/>
                <a:cs typeface="Poppins" panose="00000500000000000000" pitchFamily="2" charset="0"/>
              </a:rPr>
              <a:t>anerey</a:t>
            </a:r>
            <a:r>
              <a:rPr lang="en-GB" sz="2800" b="1" dirty="0">
                <a:latin typeface="Poppins" panose="00000500000000000000" pitchFamily="2" charset="0"/>
                <a:cs typeface="Poppins" panose="00000500000000000000" pitchFamily="2" charset="0"/>
              </a:rPr>
              <a:t>. </a:t>
            </a:r>
            <a:endParaRPr lang="fi-FI" sz="2800" b="1" dirty="0">
              <a:latin typeface="Poppins" panose="00000500000000000000" pitchFamily="2" charset="0"/>
              <a:cs typeface="Poppins" panose="00000500000000000000" pitchFamily="2" charset="0"/>
            </a:endParaRPr>
          </a:p>
          <a:p>
            <a:pPr algn="ctr"/>
            <a:endParaRPr lang="fi-FI" sz="1400" b="1" dirty="0">
              <a:latin typeface="Poppins" panose="00000500000000000000" pitchFamily="2" charset="0"/>
              <a:cs typeface="Poppins" panose="00000500000000000000" pitchFamily="2" charset="0"/>
            </a:endParaRPr>
          </a:p>
          <a:p>
            <a:pPr algn="ctr"/>
            <a:r>
              <a:rPr lang="fi-FI" sz="2800" b="1" dirty="0">
                <a:latin typeface="Poppins" panose="00000500000000000000" pitchFamily="2" charset="0"/>
                <a:cs typeface="Poppins" panose="00000500000000000000" pitchFamily="2" charset="0"/>
              </a:rPr>
              <a:t>ko</a:t>
            </a:r>
            <a:r>
              <a:rPr lang="en-GB" sz="2800" b="1" dirty="0">
                <a:latin typeface="Poppins" panose="00000500000000000000" pitchFamily="2" charset="0"/>
                <a:cs typeface="Poppins" panose="00000500000000000000" pitchFamily="2" charset="0"/>
              </a:rPr>
              <a:t>’e</a:t>
            </a:r>
            <a:r>
              <a:rPr lang="fi-FI" sz="2800" b="1" dirty="0">
                <a:latin typeface="Poppins" panose="00000500000000000000" pitchFamily="2" charset="0"/>
                <a:cs typeface="Poppins" panose="00000500000000000000" pitchFamily="2" charset="0"/>
              </a:rPr>
              <a:t>  na  jaa’Nai  </a:t>
            </a:r>
            <a:r>
              <a:rPr lang="fi-FI" sz="2800" b="1" u="sng" dirty="0">
                <a:latin typeface="Poppins" panose="00000500000000000000" pitchFamily="2" charset="0"/>
                <a:cs typeface="Poppins" panose="00000500000000000000" pitchFamily="2" charset="0"/>
              </a:rPr>
              <a:t>t</a:t>
            </a:r>
            <a:r>
              <a:rPr lang="fi-FI" sz="2800" b="1" dirty="0">
                <a:latin typeface="Poppins" panose="00000500000000000000" pitchFamily="2" charset="0"/>
                <a:cs typeface="Poppins" panose="00000500000000000000" pitchFamily="2" charset="0"/>
              </a:rPr>
              <a:t>um’raa  ann’</a:t>
            </a:r>
            <a:r>
              <a:rPr lang="fi-FI" sz="2800" b="1" u="sng" dirty="0">
                <a:latin typeface="Poppins" panose="00000500000000000000" pitchFamily="2" charset="0"/>
                <a:cs typeface="Poppins" panose="00000500000000000000" pitchFamily="2" charset="0"/>
              </a:rPr>
              <a:t>t</a:t>
            </a:r>
            <a:r>
              <a:rPr lang="fi-FI" sz="2800" b="1" dirty="0">
                <a:latin typeface="Poppins" panose="00000500000000000000" pitchFamily="2" charset="0"/>
                <a:cs typeface="Poppins" panose="00000500000000000000" pitchFamily="2" charset="0"/>
              </a:rPr>
              <a:t>.</a:t>
            </a:r>
            <a:br>
              <a:rPr lang="fi-FI" sz="2800" b="1" dirty="0">
                <a:latin typeface="Poppins" panose="00000500000000000000" pitchFamily="2" charset="0"/>
                <a:cs typeface="Poppins" panose="00000500000000000000" pitchFamily="2" charset="0"/>
              </a:rPr>
            </a:br>
            <a:r>
              <a:rPr lang="fi-FI"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oo’</a:t>
            </a:r>
            <a:r>
              <a:rPr lang="en-GB" sz="2800" b="1" u="sng" dirty="0" err="1">
                <a:latin typeface="Poppins" panose="00000500000000000000" pitchFamily="2" charset="0"/>
                <a:cs typeface="Poppins" panose="00000500000000000000" pitchFamily="2" charset="0"/>
              </a:rPr>
              <a:t>ch</a:t>
            </a:r>
            <a:r>
              <a:rPr lang="en-GB" sz="2800" b="1" dirty="0" err="1">
                <a:latin typeface="Poppins" panose="00000500000000000000" pitchFamily="2" charset="0"/>
                <a:cs typeface="Poppins" panose="00000500000000000000" pitchFamily="2" charset="0"/>
              </a:rPr>
              <a:t>ey</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ey</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oo’</a:t>
            </a:r>
            <a:r>
              <a:rPr lang="en-GB" sz="2800" b="1" u="sng" dirty="0" err="1">
                <a:latin typeface="Poppins" panose="00000500000000000000" pitchFamily="2" charset="0"/>
                <a:cs typeface="Poppins" panose="00000500000000000000" pitchFamily="2" charset="0"/>
              </a:rPr>
              <a:t>ch</a:t>
            </a:r>
            <a:r>
              <a:rPr lang="en-GB" sz="2800" b="1" dirty="0" err="1">
                <a:latin typeface="Poppins" panose="00000500000000000000" pitchFamily="2" charset="0"/>
                <a:cs typeface="Poppins" panose="00000500000000000000" pitchFamily="2" charset="0"/>
              </a:rPr>
              <a:t>aa</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bh</a:t>
            </a:r>
            <a:r>
              <a:rPr lang="en-GB" sz="2800" b="1" dirty="0" err="1">
                <a:latin typeface="Poppins" panose="00000500000000000000" pitchFamily="2" charset="0"/>
                <a:cs typeface="Poppins" panose="00000500000000000000" pitchFamily="2" charset="0"/>
              </a:rPr>
              <a:t>ag’van</a:t>
            </a:r>
            <a:r>
              <a:rPr lang="en-GB" sz="2800" b="1" u="sng" dirty="0" err="1">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a:t>
            </a:r>
            <a:r>
              <a:rPr lang="fi-FI" sz="2800" b="1" dirty="0">
                <a:latin typeface="Poppins" panose="00000500000000000000" pitchFamily="2" charset="0"/>
                <a:cs typeface="Poppins" panose="00000500000000000000" pitchFamily="2" charset="0"/>
              </a:rPr>
              <a:t> </a:t>
            </a:r>
            <a:endParaRPr lang="en-GB" sz="2800" b="1" dirty="0">
              <a:latin typeface="Poppins" panose="00000500000000000000" pitchFamily="2" charset="0"/>
              <a:cs typeface="Poppins" panose="00000500000000000000" pitchFamily="2" charset="0"/>
            </a:endParaRPr>
          </a:p>
          <a:p>
            <a:pPr algn="ctr"/>
            <a:endParaRPr lang="en-GB" sz="1400" b="1" u="sng" dirty="0">
              <a:latin typeface="Poppins" panose="00000500000000000000" pitchFamily="2" charset="0"/>
              <a:cs typeface="Poppins" panose="00000500000000000000" pitchFamily="2" charset="0"/>
            </a:endParaRPr>
          </a:p>
          <a:p>
            <a:pPr algn="ctr"/>
            <a:r>
              <a:rPr lang="en-GB" sz="2800" b="1" dirty="0" err="1">
                <a:latin typeface="Poppins" panose="00000500000000000000" pitchFamily="2" charset="0"/>
                <a:cs typeface="Poppins" panose="00000500000000000000" pitchFamily="2" charset="0"/>
              </a:rPr>
              <a:t>sagal</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samag’ree</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um’rai</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soo</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ar</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Dh</a:t>
            </a:r>
            <a:r>
              <a:rPr lang="en-GB" sz="2800" b="1" dirty="0" err="1">
                <a:latin typeface="Poppins" panose="00000500000000000000" pitchFamily="2" charset="0"/>
                <a:cs typeface="Poppins" panose="00000500000000000000" pitchFamily="2" charset="0"/>
              </a:rPr>
              <a:t>aaree</a:t>
            </a:r>
            <a:r>
              <a:rPr lang="en-GB" sz="2800" b="1" dirty="0">
                <a:latin typeface="Poppins" panose="00000500000000000000" pitchFamily="2" charset="0"/>
                <a:cs typeface="Poppins" panose="00000500000000000000" pitchFamily="2" charset="0"/>
              </a:rPr>
              <a:t>.</a:t>
            </a:r>
            <a:br>
              <a:rPr lang="en-GB" sz="2800" b="1" dirty="0">
                <a:latin typeface="Poppins" panose="00000500000000000000" pitchFamily="2" charset="0"/>
                <a:cs typeface="Poppins" panose="00000500000000000000" pitchFamily="2" charset="0"/>
              </a:rPr>
            </a:br>
            <a:r>
              <a:rPr lang="en-GB" sz="2800" b="1" dirty="0">
                <a:latin typeface="Poppins" panose="00000500000000000000" pitchFamily="2" charset="0"/>
                <a:cs typeface="Poppins" panose="00000500000000000000" pitchFamily="2" charset="0"/>
              </a:rPr>
              <a:t> </a:t>
            </a: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um  </a:t>
            </a: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ey</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ho’e</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su</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aagiyaa’kaaree</a:t>
            </a:r>
            <a:r>
              <a:rPr lang="en-GB" sz="2800" b="1" dirty="0">
                <a:latin typeface="Poppins" panose="00000500000000000000" pitchFamily="2" charset="0"/>
                <a:cs typeface="Poppins" panose="00000500000000000000" pitchFamily="2" charset="0"/>
              </a:rPr>
              <a:t>. </a:t>
            </a:r>
            <a:endParaRPr lang="en-GB" sz="2800" b="1" u="sng" dirty="0">
              <a:latin typeface="Poppins" panose="00000500000000000000" pitchFamily="2" charset="0"/>
              <a:cs typeface="Poppins" panose="00000500000000000000" pitchFamily="2" charset="0"/>
            </a:endParaRPr>
          </a:p>
          <a:p>
            <a:pPr algn="ctr"/>
            <a:endParaRPr lang="en-GB" sz="1400" b="1" u="sng" dirty="0">
              <a:latin typeface="Poppins" panose="00000500000000000000" pitchFamily="2" charset="0"/>
              <a:cs typeface="Poppins" panose="00000500000000000000" pitchFamily="2" charset="0"/>
            </a:endParaRPr>
          </a:p>
          <a:p>
            <a:pPr algn="ctr"/>
            <a:r>
              <a:rPr lang="en-GB" sz="2800" b="1" u="sng" dirty="0" err="1">
                <a:latin typeface="Poppins" panose="00000500000000000000" pitchFamily="2" charset="0"/>
                <a:cs typeface="Poppins" panose="00000500000000000000" pitchFamily="2" charset="0"/>
              </a:rPr>
              <a:t>t</a:t>
            </a:r>
            <a:r>
              <a:rPr lang="en-GB" sz="2800" b="1" dirty="0" err="1">
                <a:latin typeface="Poppins" panose="00000500000000000000" pitchFamily="2" charset="0"/>
                <a:cs typeface="Poppins" panose="00000500000000000000" pitchFamily="2" charset="0"/>
              </a:rPr>
              <a:t>um’ree</a:t>
            </a:r>
            <a:r>
              <a:rPr lang="en-GB" sz="2800" b="1" dirty="0">
                <a:latin typeface="Poppins" panose="00000500000000000000" pitchFamily="2" charset="0"/>
                <a:cs typeface="Poppins" panose="00000500000000000000" pitchFamily="2" charset="0"/>
              </a:rPr>
              <a:t>  ga</a:t>
            </a: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mi</a:t>
            </a:r>
            <a:r>
              <a:rPr lang="en-GB" sz="2800" b="1" u="sng" dirty="0" err="1">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  </a:t>
            </a:r>
            <a:r>
              <a:rPr lang="en-GB" sz="2800" b="1" u="sng" dirty="0">
                <a:latin typeface="Poppins" panose="00000500000000000000" pitchFamily="2" charset="0"/>
                <a:cs typeface="Poppins" panose="00000500000000000000" pitchFamily="2" charset="0"/>
              </a:rPr>
              <a:t>t</a:t>
            </a:r>
            <a:r>
              <a:rPr lang="en-GB" sz="2800" b="1" dirty="0">
                <a:latin typeface="Poppins" panose="00000500000000000000" pitchFamily="2" charset="0"/>
                <a:cs typeface="Poppins" panose="00000500000000000000" pitchFamily="2" charset="0"/>
              </a:rPr>
              <a:t>um  </a:t>
            </a:r>
            <a:r>
              <a:rPr lang="en-GB" sz="2800" b="1" dirty="0" err="1">
                <a:latin typeface="Poppins" panose="00000500000000000000" pitchFamily="2" charset="0"/>
                <a:cs typeface="Poppins" panose="00000500000000000000" pitchFamily="2" charset="0"/>
              </a:rPr>
              <a:t>hee</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jaa’Nee</a:t>
            </a:r>
            <a:r>
              <a:rPr lang="en-GB" sz="2800" b="1" dirty="0">
                <a:latin typeface="Poppins" panose="00000500000000000000" pitchFamily="2" charset="0"/>
                <a:cs typeface="Poppins" panose="00000500000000000000" pitchFamily="2" charset="0"/>
              </a:rPr>
              <a:t>. </a:t>
            </a:r>
          </a:p>
          <a:p>
            <a:pPr algn="ctr"/>
            <a:r>
              <a:rPr lang="en-GB" sz="2800" b="1" dirty="0" err="1">
                <a:latin typeface="Poppins" panose="00000500000000000000" pitchFamily="2" charset="0"/>
                <a:cs typeface="Poppins" panose="00000500000000000000" pitchFamily="2" charset="0"/>
              </a:rPr>
              <a:t>naa’nak</a:t>
            </a:r>
            <a:r>
              <a:rPr lang="en-GB" sz="2800" b="1" dirty="0">
                <a:latin typeface="Poppins" panose="00000500000000000000" pitchFamily="2" charset="0"/>
                <a:cs typeface="Poppins" panose="00000500000000000000" pitchFamily="2" charset="0"/>
              </a:rPr>
              <a:t>  </a:t>
            </a:r>
            <a:r>
              <a:rPr lang="en-GB" sz="2800" b="1" u="sng" dirty="0" err="1">
                <a:latin typeface="Poppins" panose="00000500000000000000" pitchFamily="2" charset="0"/>
                <a:cs typeface="Poppins" panose="00000500000000000000" pitchFamily="2" charset="0"/>
              </a:rPr>
              <a:t>d</a:t>
            </a:r>
            <a:r>
              <a:rPr lang="en-GB" sz="2800" b="1" dirty="0" err="1">
                <a:latin typeface="Poppins" panose="00000500000000000000" pitchFamily="2" charset="0"/>
                <a:cs typeface="Poppins" panose="00000500000000000000" pitchFamily="2" charset="0"/>
              </a:rPr>
              <a:t>aas</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sa</a:t>
            </a:r>
            <a:r>
              <a:rPr lang="en-GB" sz="2800" b="1" u="sng" dirty="0" err="1">
                <a:latin typeface="Poppins" panose="00000500000000000000" pitchFamily="2" charset="0"/>
                <a:cs typeface="Poppins" panose="00000500000000000000" pitchFamily="2" charset="0"/>
              </a:rPr>
              <a:t>d</a:t>
            </a:r>
            <a:r>
              <a:rPr lang="en-GB" sz="2800" b="1" dirty="0" err="1">
                <a:latin typeface="Poppins" panose="00000500000000000000" pitchFamily="2" charset="0"/>
                <a:cs typeface="Poppins" panose="00000500000000000000" pitchFamily="2" charset="0"/>
              </a:rPr>
              <a:t>’aa</a:t>
            </a:r>
            <a:r>
              <a:rPr lang="en-GB" sz="2800" b="1" dirty="0">
                <a:latin typeface="Poppins" panose="00000500000000000000" pitchFamily="2" charset="0"/>
                <a:cs typeface="Poppins" panose="00000500000000000000" pitchFamily="2" charset="0"/>
              </a:rPr>
              <a:t>  </a:t>
            </a:r>
            <a:r>
              <a:rPr lang="en-GB" sz="2800" b="1" dirty="0" err="1">
                <a:latin typeface="Poppins" panose="00000500000000000000" pitchFamily="2" charset="0"/>
                <a:cs typeface="Poppins" panose="00000500000000000000" pitchFamily="2" charset="0"/>
              </a:rPr>
              <a:t>kur’baaNee</a:t>
            </a:r>
            <a:r>
              <a:rPr lang="en-GB" sz="2800" b="1" dirty="0">
                <a:latin typeface="Poppins" panose="00000500000000000000" pitchFamily="2" charset="0"/>
                <a:cs typeface="Poppins" panose="00000500000000000000" pitchFamily="2" charset="0"/>
              </a:rPr>
              <a:t>. (8)(4)</a:t>
            </a:r>
          </a:p>
        </p:txBody>
      </p:sp>
    </p:spTree>
    <p:extLst>
      <p:ext uri="{BB962C8B-B14F-4D97-AF65-F5344CB8AC3E}">
        <p14:creationId xmlns:p14="http://schemas.microsoft.com/office/powerpoint/2010/main" val="10096446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rrow: Right 17">
            <a:extLst>
              <a:ext uri="{FF2B5EF4-FFF2-40B4-BE49-F238E27FC236}">
                <a16:creationId xmlns:a16="http://schemas.microsoft.com/office/drawing/2014/main" id="{0EFE7891-CBDA-201D-76C9-CF486BECF6CC}"/>
              </a:ext>
            </a:extLst>
          </p:cNvPr>
          <p:cNvSpPr/>
          <p:nvPr/>
        </p:nvSpPr>
        <p:spPr>
          <a:xfrm rot="12173644">
            <a:off x="5646513" y="2317164"/>
            <a:ext cx="1656184" cy="707886"/>
          </a:xfrm>
          <a:prstGeom prst="rightArrow">
            <a:avLst/>
          </a:prstGeom>
          <a:solidFill>
            <a:srgbClr val="CC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B7DAE933-68BA-D6B1-7F59-6693907F2B15}"/>
              </a:ext>
            </a:extLst>
          </p:cNvPr>
          <p:cNvSpPr/>
          <p:nvPr/>
        </p:nvSpPr>
        <p:spPr>
          <a:xfrm rot="8091035">
            <a:off x="5294152" y="1099814"/>
            <a:ext cx="1226793" cy="707886"/>
          </a:xfrm>
          <a:prstGeom prst="rightArrow">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CA0AD0EC-D722-D922-88E7-2C3947B374BF}"/>
              </a:ext>
            </a:extLst>
          </p:cNvPr>
          <p:cNvSpPr/>
          <p:nvPr/>
        </p:nvSpPr>
        <p:spPr>
          <a:xfrm rot="2722496">
            <a:off x="3563740" y="1126034"/>
            <a:ext cx="1131681" cy="707886"/>
          </a:xfrm>
          <a:prstGeom prst="rightArrow">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D42CE6F1-8F26-7A55-C593-114127F22D28}"/>
              </a:ext>
            </a:extLst>
          </p:cNvPr>
          <p:cNvSpPr/>
          <p:nvPr/>
        </p:nvSpPr>
        <p:spPr>
          <a:xfrm rot="19732953">
            <a:off x="2810144" y="2317164"/>
            <a:ext cx="1656184" cy="707886"/>
          </a:xfrm>
          <a:prstGeom prst="rightArrow">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179ED66-90B4-1584-8F05-308092967722}"/>
              </a:ext>
            </a:extLst>
          </p:cNvPr>
          <p:cNvSpPr txBox="1"/>
          <p:nvPr/>
        </p:nvSpPr>
        <p:spPr>
          <a:xfrm>
            <a:off x="701089" y="2545563"/>
            <a:ext cx="3263828" cy="707886"/>
          </a:xfrm>
          <a:prstGeom prst="rect">
            <a:avLst/>
          </a:prstGeom>
          <a:solidFill>
            <a:srgbClr val="FFFF99"/>
          </a:solidFill>
        </p:spPr>
        <p:txBody>
          <a:bodyPr wrap="square" rtlCol="0">
            <a:spAutoFit/>
          </a:bodyPr>
          <a:lstStyle/>
          <a:p>
            <a:pPr algn="ctr"/>
            <a:r>
              <a:rPr lang="en-GB" sz="2000" dirty="0">
                <a:solidFill>
                  <a:sysClr val="windowText" lastClr="000000"/>
                </a:solidFill>
                <a:latin typeface="Trebuchet MS" panose="020B0603020202020204" pitchFamily="34" charset="0"/>
                <a:cs typeface="Arabic Typesetting" panose="03020402040406030203" pitchFamily="66" charset="-78"/>
              </a:rPr>
              <a:t>1) Vaheguru Ji, Ten Gurus, &amp; Sri Guru </a:t>
            </a:r>
            <a:r>
              <a:rPr lang="en-GB" sz="2000" dirty="0" err="1">
                <a:solidFill>
                  <a:sysClr val="windowText" lastClr="000000"/>
                </a:solidFill>
                <a:latin typeface="Trebuchet MS" panose="020B0603020202020204" pitchFamily="34" charset="0"/>
                <a:cs typeface="Arabic Typesetting" panose="03020402040406030203" pitchFamily="66" charset="-78"/>
              </a:rPr>
              <a:t>Granth</a:t>
            </a:r>
            <a:r>
              <a:rPr lang="en-GB" sz="2000" dirty="0">
                <a:solidFill>
                  <a:sysClr val="windowText" lastClr="000000"/>
                </a:solidFill>
                <a:latin typeface="Trebuchet MS" panose="020B0603020202020204" pitchFamily="34" charset="0"/>
                <a:cs typeface="Arabic Typesetting" panose="03020402040406030203" pitchFamily="66" charset="-78"/>
              </a:rPr>
              <a:t> Sahib Ji</a:t>
            </a:r>
          </a:p>
        </p:txBody>
      </p:sp>
      <p:pic>
        <p:nvPicPr>
          <p:cNvPr id="9" name="Picture 8" descr="A pair of hands folded together&#10;&#10;Description automatically generated">
            <a:extLst>
              <a:ext uri="{FF2B5EF4-FFF2-40B4-BE49-F238E27FC236}">
                <a16:creationId xmlns:a16="http://schemas.microsoft.com/office/drawing/2014/main" id="{7997DC3F-D320-29DD-3220-DA3B9902928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8123" b="89892" l="9928" r="89892">
                        <a14:foregroundMark x1="50722" y1="8123" x2="50722" y2="8123"/>
                      </a14:backgroundRemoval>
                    </a14:imgEffect>
                  </a14:imgLayer>
                </a14:imgProps>
              </a:ext>
              <a:ext uri="{28A0092B-C50C-407E-A947-70E740481C1C}">
                <a14:useLocalDpi xmlns:a14="http://schemas.microsoft.com/office/drawing/2010/main" val="0"/>
              </a:ext>
            </a:extLst>
          </a:blip>
          <a:srcRect l="16189"/>
          <a:stretch/>
        </p:blipFill>
        <p:spPr>
          <a:xfrm>
            <a:off x="4064398" y="850787"/>
            <a:ext cx="2327721" cy="2777351"/>
          </a:xfrm>
          <a:prstGeom prst="rect">
            <a:avLst/>
          </a:prstGeom>
        </p:spPr>
      </p:pic>
      <p:sp>
        <p:nvSpPr>
          <p:cNvPr id="10" name="TextBox 9">
            <a:extLst>
              <a:ext uri="{FF2B5EF4-FFF2-40B4-BE49-F238E27FC236}">
                <a16:creationId xmlns:a16="http://schemas.microsoft.com/office/drawing/2014/main" id="{794A439D-6410-E746-EA4C-EA0E71D6A56E}"/>
              </a:ext>
            </a:extLst>
          </p:cNvPr>
          <p:cNvSpPr txBox="1"/>
          <p:nvPr/>
        </p:nvSpPr>
        <p:spPr>
          <a:xfrm>
            <a:off x="862709" y="856804"/>
            <a:ext cx="3399821" cy="707886"/>
          </a:xfrm>
          <a:prstGeom prst="rect">
            <a:avLst/>
          </a:prstGeom>
          <a:solidFill>
            <a:srgbClr val="CCECFF"/>
          </a:solidFill>
        </p:spPr>
        <p:txBody>
          <a:bodyPr wrap="square" rtlCol="0">
            <a:spAutoFit/>
          </a:bodyPr>
          <a:lstStyle/>
          <a:p>
            <a:pPr algn="ctr"/>
            <a:r>
              <a:rPr lang="en-GB" sz="2000" dirty="0">
                <a:solidFill>
                  <a:sysClr val="windowText" lastClr="000000"/>
                </a:solidFill>
                <a:latin typeface="Trebuchet MS" panose="020B0603020202020204" pitchFamily="34" charset="0"/>
                <a:cs typeface="Arabic Typesetting" panose="03020402040406030203" pitchFamily="66" charset="-78"/>
              </a:rPr>
              <a:t>2) Panj </a:t>
            </a:r>
            <a:r>
              <a:rPr lang="en-GB" sz="2000" dirty="0" err="1">
                <a:solidFill>
                  <a:sysClr val="windowText" lastClr="000000"/>
                </a:solidFill>
                <a:latin typeface="Trebuchet MS" panose="020B0603020202020204" pitchFamily="34" charset="0"/>
                <a:cs typeface="Arabic Typesetting" panose="03020402040406030203" pitchFamily="66" charset="-78"/>
              </a:rPr>
              <a:t>Pyaare</a:t>
            </a:r>
            <a:r>
              <a:rPr lang="en-GB" sz="2000" dirty="0">
                <a:solidFill>
                  <a:sysClr val="windowText" lastClr="000000"/>
                </a:solidFill>
                <a:latin typeface="Trebuchet MS" panose="020B0603020202020204" pitchFamily="34" charset="0"/>
                <a:cs typeface="Arabic Typesetting" panose="03020402040406030203" pitchFamily="66" charset="-78"/>
              </a:rPr>
              <a:t>, Four </a:t>
            </a:r>
            <a:r>
              <a:rPr lang="en-GB" sz="2000" dirty="0" err="1">
                <a:solidFill>
                  <a:sysClr val="windowText" lastClr="000000"/>
                </a:solidFill>
                <a:latin typeface="Trebuchet MS" panose="020B0603020202020204" pitchFamily="34" charset="0"/>
                <a:cs typeface="Arabic Typesetting" panose="03020402040406030203" pitchFamily="66" charset="-78"/>
              </a:rPr>
              <a:t>Sahibzaade</a:t>
            </a:r>
            <a:r>
              <a:rPr lang="en-GB" sz="2000" dirty="0">
                <a:solidFill>
                  <a:sysClr val="windowText" lastClr="000000"/>
                </a:solidFill>
                <a:latin typeface="Trebuchet MS" panose="020B0603020202020204" pitchFamily="34" charset="0"/>
                <a:cs typeface="Arabic Typesetting" panose="03020402040406030203" pitchFamily="66" charset="-78"/>
              </a:rPr>
              <a:t> &amp; devoted Sikhs</a:t>
            </a:r>
          </a:p>
        </p:txBody>
      </p:sp>
      <p:sp>
        <p:nvSpPr>
          <p:cNvPr id="11" name="TextBox 10">
            <a:extLst>
              <a:ext uri="{FF2B5EF4-FFF2-40B4-BE49-F238E27FC236}">
                <a16:creationId xmlns:a16="http://schemas.microsoft.com/office/drawing/2014/main" id="{066F73B5-B325-606F-87DF-DEB7ED3B5E05}"/>
              </a:ext>
            </a:extLst>
          </p:cNvPr>
          <p:cNvSpPr txBox="1"/>
          <p:nvPr/>
        </p:nvSpPr>
        <p:spPr>
          <a:xfrm>
            <a:off x="5928651" y="769268"/>
            <a:ext cx="3399821" cy="707886"/>
          </a:xfrm>
          <a:prstGeom prst="rect">
            <a:avLst/>
          </a:prstGeom>
          <a:solidFill>
            <a:srgbClr val="FFCC99"/>
          </a:solidFill>
        </p:spPr>
        <p:txBody>
          <a:bodyPr wrap="square" rtlCol="0">
            <a:spAutoFit/>
          </a:bodyPr>
          <a:lstStyle/>
          <a:p>
            <a:pPr algn="ctr"/>
            <a:r>
              <a:rPr lang="en-GB" sz="2000" dirty="0">
                <a:solidFill>
                  <a:sysClr val="windowText" lastClr="000000"/>
                </a:solidFill>
                <a:latin typeface="Trebuchet MS" panose="020B0603020202020204" pitchFamily="34" charset="0"/>
                <a:cs typeface="Arabic Typesetting" panose="03020402040406030203" pitchFamily="66" charset="-78"/>
              </a:rPr>
              <a:t>3) Shaheed Singhs &amp; </a:t>
            </a:r>
            <a:r>
              <a:rPr lang="en-GB" sz="2000" dirty="0" err="1">
                <a:solidFill>
                  <a:sysClr val="windowText" lastClr="000000"/>
                </a:solidFill>
                <a:latin typeface="Trebuchet MS" panose="020B0603020202020204" pitchFamily="34" charset="0"/>
                <a:cs typeface="Arabic Typesetting" panose="03020402040406030203" pitchFamily="66" charset="-78"/>
              </a:rPr>
              <a:t>Singhnian</a:t>
            </a:r>
            <a:r>
              <a:rPr lang="en-GB" sz="2000" dirty="0">
                <a:solidFill>
                  <a:sysClr val="windowText" lastClr="000000"/>
                </a:solidFill>
                <a:latin typeface="Trebuchet MS" panose="020B0603020202020204" pitchFamily="34" charset="0"/>
                <a:cs typeface="Arabic Typesetting" panose="03020402040406030203" pitchFamily="66" charset="-78"/>
              </a:rPr>
              <a:t> (Sikh martyrs)</a:t>
            </a:r>
          </a:p>
        </p:txBody>
      </p:sp>
      <p:sp>
        <p:nvSpPr>
          <p:cNvPr id="12" name="TextBox 11">
            <a:extLst>
              <a:ext uri="{FF2B5EF4-FFF2-40B4-BE49-F238E27FC236}">
                <a16:creationId xmlns:a16="http://schemas.microsoft.com/office/drawing/2014/main" id="{6D519989-9869-0CC6-81C6-329132C1D5C1}"/>
              </a:ext>
            </a:extLst>
          </p:cNvPr>
          <p:cNvSpPr txBox="1"/>
          <p:nvPr/>
        </p:nvSpPr>
        <p:spPr>
          <a:xfrm>
            <a:off x="6088112" y="2545563"/>
            <a:ext cx="3399821" cy="707886"/>
          </a:xfrm>
          <a:prstGeom prst="rect">
            <a:avLst/>
          </a:prstGeom>
          <a:solidFill>
            <a:srgbClr val="CCFFCC"/>
          </a:solidFill>
        </p:spPr>
        <p:txBody>
          <a:bodyPr wrap="square" rtlCol="0">
            <a:spAutoFit/>
          </a:bodyPr>
          <a:lstStyle/>
          <a:p>
            <a:r>
              <a:rPr lang="en-GB" sz="2000" dirty="0">
                <a:solidFill>
                  <a:sysClr val="windowText" lastClr="000000"/>
                </a:solidFill>
                <a:latin typeface="Trebuchet MS" panose="020B0603020202020204" pitchFamily="34" charset="0"/>
                <a:cs typeface="Arabic Typesetting" panose="03020402040406030203" pitchFamily="66" charset="-78"/>
              </a:rPr>
              <a:t>4) Panj Takhat (seats of authority) &amp; all Gurdwaras</a:t>
            </a:r>
          </a:p>
        </p:txBody>
      </p:sp>
      <p:sp>
        <p:nvSpPr>
          <p:cNvPr id="13" name="TextBox 12">
            <a:extLst>
              <a:ext uri="{FF2B5EF4-FFF2-40B4-BE49-F238E27FC236}">
                <a16:creationId xmlns:a16="http://schemas.microsoft.com/office/drawing/2014/main" id="{2E631AC1-572E-1AA6-82FD-162435AB3475}"/>
              </a:ext>
            </a:extLst>
          </p:cNvPr>
          <p:cNvSpPr txBox="1"/>
          <p:nvPr/>
        </p:nvSpPr>
        <p:spPr>
          <a:xfrm>
            <a:off x="111448" y="3937620"/>
            <a:ext cx="2602552" cy="1631216"/>
          </a:xfrm>
          <a:prstGeom prst="rect">
            <a:avLst/>
          </a:prstGeom>
          <a:solidFill>
            <a:srgbClr val="99CCFF"/>
          </a:solidFill>
        </p:spPr>
        <p:txBody>
          <a:bodyPr wrap="square" rtlCol="0">
            <a:spAutoFit/>
          </a:bodyPr>
          <a:lstStyle/>
          <a:p>
            <a:r>
              <a:rPr lang="en-GB" sz="2000" dirty="0">
                <a:solidFill>
                  <a:sysClr val="windowText" lastClr="000000"/>
                </a:solidFill>
                <a:latin typeface="Trebuchet MS" panose="020B0603020202020204" pitchFamily="34" charset="0"/>
                <a:cs typeface="Arabic Typesetting" panose="03020402040406030203" pitchFamily="66" charset="-78"/>
              </a:rPr>
              <a:t>1) Prayer for Khalsa:</a:t>
            </a:r>
          </a:p>
          <a:p>
            <a:pPr marL="182563" lvl="1" indent="-182563">
              <a:buFont typeface="Wingdings" panose="05000000000000000000" pitchFamily="2" charset="2"/>
              <a:buChar char="§"/>
            </a:pPr>
            <a:r>
              <a:rPr lang="en-GB" sz="2000" dirty="0">
                <a:solidFill>
                  <a:sysClr val="windowText" lastClr="000000"/>
                </a:solidFill>
                <a:latin typeface="Trebuchet MS" panose="020B0603020202020204" pitchFamily="34" charset="0"/>
                <a:cs typeface="Arabic Typesetting" panose="03020402040406030203" pitchFamily="66" charset="-78"/>
              </a:rPr>
              <a:t>Simran</a:t>
            </a:r>
          </a:p>
          <a:p>
            <a:pPr marL="182563" lvl="1" indent="-182563">
              <a:buFont typeface="Wingdings" panose="05000000000000000000" pitchFamily="2" charset="2"/>
              <a:buChar char="§"/>
            </a:pPr>
            <a:r>
              <a:rPr lang="en-GB" sz="2000" dirty="0">
                <a:solidFill>
                  <a:sysClr val="windowText" lastClr="000000"/>
                </a:solidFill>
                <a:latin typeface="Trebuchet MS" panose="020B0603020202020204" pitchFamily="34" charset="0"/>
                <a:cs typeface="Arabic Typesetting" panose="03020402040406030203" pitchFamily="66" charset="-78"/>
              </a:rPr>
              <a:t>Protection</a:t>
            </a:r>
          </a:p>
          <a:p>
            <a:pPr marL="182563" lvl="1" indent="-182563">
              <a:buFont typeface="Wingdings" panose="05000000000000000000" pitchFamily="2" charset="2"/>
              <a:buChar char="§"/>
            </a:pPr>
            <a:r>
              <a:rPr lang="en-GB" sz="2000" dirty="0">
                <a:solidFill>
                  <a:sysClr val="windowText" lastClr="000000"/>
                </a:solidFill>
                <a:latin typeface="Trebuchet MS" panose="020B0603020202020204" pitchFamily="34" charset="0"/>
                <a:cs typeface="Arabic Typesetting" panose="03020402040406030203" pitchFamily="66" charset="-78"/>
              </a:rPr>
              <a:t>Fulfil duty</a:t>
            </a:r>
          </a:p>
          <a:p>
            <a:pPr marL="182563" lvl="1" indent="-182563">
              <a:buFont typeface="Wingdings" panose="05000000000000000000" pitchFamily="2" charset="2"/>
              <a:buChar char="§"/>
            </a:pPr>
            <a:r>
              <a:rPr lang="en-GB" sz="2000" dirty="0">
                <a:solidFill>
                  <a:sysClr val="windowText" lastClr="000000"/>
                </a:solidFill>
                <a:latin typeface="Trebuchet MS" panose="020B0603020202020204" pitchFamily="34" charset="0"/>
                <a:cs typeface="Arabic Typesetting" panose="03020402040406030203" pitchFamily="66" charset="-78"/>
              </a:rPr>
              <a:t>Positive influence</a:t>
            </a:r>
          </a:p>
        </p:txBody>
      </p:sp>
      <p:sp>
        <p:nvSpPr>
          <p:cNvPr id="14" name="TextBox 13">
            <a:extLst>
              <a:ext uri="{FF2B5EF4-FFF2-40B4-BE49-F238E27FC236}">
                <a16:creationId xmlns:a16="http://schemas.microsoft.com/office/drawing/2014/main" id="{57D4B0EC-8913-4225-2731-A7DF7F2EC765}"/>
              </a:ext>
            </a:extLst>
          </p:cNvPr>
          <p:cNvSpPr txBox="1"/>
          <p:nvPr/>
        </p:nvSpPr>
        <p:spPr>
          <a:xfrm>
            <a:off x="2797650" y="3937620"/>
            <a:ext cx="2354358" cy="1631216"/>
          </a:xfrm>
          <a:prstGeom prst="rect">
            <a:avLst/>
          </a:prstGeom>
          <a:solidFill>
            <a:srgbClr val="99CCFF"/>
          </a:solidFill>
        </p:spPr>
        <p:txBody>
          <a:bodyPr wrap="square" rtlCol="0">
            <a:spAutoFit/>
          </a:bodyPr>
          <a:lstStyle/>
          <a:p>
            <a:r>
              <a:rPr lang="en-GB" sz="2000" dirty="0">
                <a:solidFill>
                  <a:sysClr val="windowText" lastClr="000000"/>
                </a:solidFill>
                <a:latin typeface="Trebuchet MS" panose="020B0603020202020204" pitchFamily="34" charset="0"/>
                <a:cs typeface="Arabic Typesetting" panose="03020402040406030203" pitchFamily="66" charset="-78"/>
              </a:rPr>
              <a:t>2) Prayer - 7 gifts: </a:t>
            </a:r>
          </a:p>
          <a:p>
            <a:r>
              <a:rPr lang="en-GB" sz="2000" dirty="0">
                <a:solidFill>
                  <a:sysClr val="windowText" lastClr="000000"/>
                </a:solidFill>
                <a:latin typeface="Trebuchet MS" panose="020B0603020202020204" pitchFamily="34" charset="0"/>
                <a:cs typeface="Arabic Typesetting" panose="03020402040406030203" pitchFamily="66" charset="-78"/>
              </a:rPr>
              <a:t>Sikhi, unshorn hair, discipline, wisdom, trust, faith &amp; Naam</a:t>
            </a:r>
          </a:p>
        </p:txBody>
      </p:sp>
      <p:sp>
        <p:nvSpPr>
          <p:cNvPr id="19" name="TextBox 18">
            <a:extLst>
              <a:ext uri="{FF2B5EF4-FFF2-40B4-BE49-F238E27FC236}">
                <a16:creationId xmlns:a16="http://schemas.microsoft.com/office/drawing/2014/main" id="{FBB573EF-EDAB-34FF-CCBE-DC108EBA4D38}"/>
              </a:ext>
            </a:extLst>
          </p:cNvPr>
          <p:cNvSpPr txBox="1"/>
          <p:nvPr/>
        </p:nvSpPr>
        <p:spPr>
          <a:xfrm>
            <a:off x="5317931" y="3937620"/>
            <a:ext cx="2354357" cy="1323439"/>
          </a:xfrm>
          <a:prstGeom prst="rect">
            <a:avLst/>
          </a:prstGeom>
          <a:solidFill>
            <a:srgbClr val="99CCFF"/>
          </a:solidFill>
        </p:spPr>
        <p:txBody>
          <a:bodyPr wrap="square" rtlCol="0">
            <a:spAutoFit/>
          </a:bodyPr>
          <a:lstStyle/>
          <a:p>
            <a:r>
              <a:rPr lang="en-GB" sz="2000" dirty="0">
                <a:solidFill>
                  <a:sysClr val="windowText" lastClr="000000"/>
                </a:solidFill>
                <a:latin typeface="Trebuchet MS" panose="020B0603020202020204" pitchFamily="34" charset="0"/>
                <a:cs typeface="Arabic Typesetting" panose="03020402040406030203" pitchFamily="66" charset="-78"/>
              </a:rPr>
              <a:t>3) Prayer for Sikhs:</a:t>
            </a:r>
          </a:p>
          <a:p>
            <a:r>
              <a:rPr lang="en-GB" sz="2000" dirty="0">
                <a:solidFill>
                  <a:sysClr val="windowText" lastClr="000000"/>
                </a:solidFill>
                <a:latin typeface="Trebuchet MS" panose="020B0603020202020204" pitchFamily="34" charset="0"/>
                <a:cs typeface="Arabic Typesetting" panose="03020402040406030203" pitchFamily="66" charset="-78"/>
              </a:rPr>
              <a:t>May the mind remain humble &amp; wisdom high</a:t>
            </a:r>
          </a:p>
        </p:txBody>
      </p:sp>
      <p:sp>
        <p:nvSpPr>
          <p:cNvPr id="21" name="TextBox 20">
            <a:extLst>
              <a:ext uri="{FF2B5EF4-FFF2-40B4-BE49-F238E27FC236}">
                <a16:creationId xmlns:a16="http://schemas.microsoft.com/office/drawing/2014/main" id="{DDCDB1A6-10AF-0D63-CA61-F16F50F28133}"/>
              </a:ext>
            </a:extLst>
          </p:cNvPr>
          <p:cNvSpPr txBox="1"/>
          <p:nvPr/>
        </p:nvSpPr>
        <p:spPr>
          <a:xfrm>
            <a:off x="7766204" y="3937620"/>
            <a:ext cx="2282348" cy="1323439"/>
          </a:xfrm>
          <a:prstGeom prst="rect">
            <a:avLst/>
          </a:prstGeom>
          <a:solidFill>
            <a:srgbClr val="99CCFF"/>
          </a:solidFill>
        </p:spPr>
        <p:txBody>
          <a:bodyPr wrap="square" rtlCol="0">
            <a:spAutoFit/>
          </a:bodyPr>
          <a:lstStyle/>
          <a:p>
            <a:r>
              <a:rPr lang="en-GB" sz="2000" dirty="0">
                <a:solidFill>
                  <a:sysClr val="windowText" lastClr="000000"/>
                </a:solidFill>
                <a:latin typeface="Trebuchet MS" panose="020B0603020202020204" pitchFamily="34" charset="0"/>
                <a:cs typeface="Arabic Typesetting" panose="03020402040406030203" pitchFamily="66" charset="-78"/>
              </a:rPr>
              <a:t>4) Prayer:</a:t>
            </a:r>
          </a:p>
          <a:p>
            <a:r>
              <a:rPr lang="en-GB" sz="2000" dirty="0">
                <a:solidFill>
                  <a:sysClr val="windowText" lastClr="000000"/>
                </a:solidFill>
                <a:latin typeface="Trebuchet MS" panose="020B0603020202020204" pitchFamily="34" charset="0"/>
                <a:cs typeface="Arabic Typesetting" panose="03020402040406030203" pitchFamily="66" charset="-78"/>
              </a:rPr>
              <a:t>Freely able to visit &amp; manage all Gurdwaras</a:t>
            </a:r>
          </a:p>
        </p:txBody>
      </p:sp>
      <p:sp>
        <p:nvSpPr>
          <p:cNvPr id="22" name="TextBox 21">
            <a:extLst>
              <a:ext uri="{FF2B5EF4-FFF2-40B4-BE49-F238E27FC236}">
                <a16:creationId xmlns:a16="http://schemas.microsoft.com/office/drawing/2014/main" id="{9A8E525D-969C-11DA-9E8D-ABCDF2A71106}"/>
              </a:ext>
            </a:extLst>
          </p:cNvPr>
          <p:cNvSpPr txBox="1"/>
          <p:nvPr/>
        </p:nvSpPr>
        <p:spPr>
          <a:xfrm>
            <a:off x="1335584" y="121196"/>
            <a:ext cx="8007246" cy="523220"/>
          </a:xfrm>
          <a:prstGeom prst="rect">
            <a:avLst/>
          </a:prstGeom>
          <a:noFill/>
        </p:spPr>
        <p:txBody>
          <a:bodyPr wrap="square" rtlCol="0">
            <a:spAutoFit/>
          </a:bodyPr>
          <a:lstStyle/>
          <a:p>
            <a:pPr algn="ctr"/>
            <a:r>
              <a:rPr lang="en-GB" sz="2800" spc="600" dirty="0">
                <a:solidFill>
                  <a:schemeClr val="tx1">
                    <a:lumMod val="65000"/>
                  </a:schemeClr>
                </a:solidFill>
                <a:latin typeface="Arial" panose="020B0604020202020204" pitchFamily="34" charset="0"/>
                <a:cs typeface="Arial" panose="020B0604020202020204" pitchFamily="34" charset="0"/>
              </a:rPr>
              <a:t>P O W E R  &amp;  B L E S S I N G S</a:t>
            </a:r>
          </a:p>
        </p:txBody>
      </p:sp>
      <p:sp>
        <p:nvSpPr>
          <p:cNvPr id="23" name="TextBox 22">
            <a:extLst>
              <a:ext uri="{FF2B5EF4-FFF2-40B4-BE49-F238E27FC236}">
                <a16:creationId xmlns:a16="http://schemas.microsoft.com/office/drawing/2014/main" id="{151FEA9D-A276-5C45-8B62-94EA2E9E0B8C}"/>
              </a:ext>
            </a:extLst>
          </p:cNvPr>
          <p:cNvSpPr txBox="1"/>
          <p:nvPr/>
        </p:nvSpPr>
        <p:spPr>
          <a:xfrm>
            <a:off x="111448" y="3385190"/>
            <a:ext cx="9937104" cy="523220"/>
          </a:xfrm>
          <a:prstGeom prst="rect">
            <a:avLst/>
          </a:prstGeom>
          <a:noFill/>
        </p:spPr>
        <p:txBody>
          <a:bodyPr wrap="square" rtlCol="0">
            <a:spAutoFit/>
          </a:bodyPr>
          <a:lstStyle/>
          <a:p>
            <a:pPr algn="ctr"/>
            <a:r>
              <a:rPr lang="en-GB" sz="2800" spc="600" dirty="0">
                <a:solidFill>
                  <a:schemeClr val="tx1">
                    <a:lumMod val="65000"/>
                  </a:schemeClr>
                </a:solidFill>
                <a:latin typeface="Arial" panose="020B0604020202020204" pitchFamily="34" charset="0"/>
                <a:cs typeface="Arial" panose="020B0604020202020204" pitchFamily="34" charset="0"/>
              </a:rPr>
              <a:t>P R A Y E R   O F   S I K H    N A T I O N </a:t>
            </a:r>
          </a:p>
        </p:txBody>
      </p:sp>
      <p:pic>
        <p:nvPicPr>
          <p:cNvPr id="25" name="Picture 24" descr="A pair of hands with their palms up&#10;&#10;Description automatically generated">
            <a:extLst>
              <a:ext uri="{FF2B5EF4-FFF2-40B4-BE49-F238E27FC236}">
                <a16:creationId xmlns:a16="http://schemas.microsoft.com/office/drawing/2014/main" id="{7C4E75CB-2651-8770-8D06-3A947C15B480}"/>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foregroundMark x1="31385" y1="26190" x2="33117" y2="47403"/>
                        <a14:backgroundMark x1="54500" y1="59500" x2="43100" y2="24800"/>
                        <a14:backgroundMark x1="38961" y1="34848" x2="38961" y2="34848"/>
                        <a14:backgroundMark x1="38961" y1="31818" x2="38961" y2="31818"/>
                        <a14:backgroundMark x1="38961" y1="35498" x2="38961" y2="35498"/>
                      </a14:backgroundRemoval>
                    </a14:imgEffect>
                  </a14:imgLayer>
                </a14:imgProps>
              </a:ext>
              <a:ext uri="{28A0092B-C50C-407E-A947-70E740481C1C}">
                <a14:useLocalDpi xmlns:a14="http://schemas.microsoft.com/office/drawing/2010/main" val="0"/>
              </a:ext>
            </a:extLst>
          </a:blip>
          <a:stretch>
            <a:fillRect/>
          </a:stretch>
        </p:blipFill>
        <p:spPr>
          <a:xfrm>
            <a:off x="-197526" y="2022894"/>
            <a:ext cx="1921261" cy="1921261"/>
          </a:xfrm>
          <a:prstGeom prst="rect">
            <a:avLst/>
          </a:prstGeom>
        </p:spPr>
      </p:pic>
      <p:pic>
        <p:nvPicPr>
          <p:cNvPr id="26" name="Picture 25" descr="A pair of hands with their palms up&#10;&#10;Description automatically generated">
            <a:extLst>
              <a:ext uri="{FF2B5EF4-FFF2-40B4-BE49-F238E27FC236}">
                <a16:creationId xmlns:a16="http://schemas.microsoft.com/office/drawing/2014/main" id="{866AEAF7-4ABA-6970-6539-C7D27C315A88}"/>
              </a:ext>
            </a:extLst>
          </p:cNvPr>
          <p:cNvPicPr>
            <a:picLocks noChangeAspect="1"/>
          </p:cNvPicPr>
          <p:nvPr/>
        </p:nvPicPr>
        <p:blipFill>
          <a:blip r:embed="rId7" cstate="print">
            <a:extLst>
              <a:ext uri="{BEBA8EAE-BF5A-486C-A8C5-ECC9F3942E4B}">
                <a14:imgProps xmlns:a14="http://schemas.microsoft.com/office/drawing/2010/main">
                  <a14:imgLayer r:embed="rId6">
                    <a14:imgEffect>
                      <a14:backgroundRemoval t="10000" b="90000" l="10000" r="90000">
                        <a14:foregroundMark x1="32900" y1="40260" x2="32900" y2="40260"/>
                        <a14:backgroundMark x1="54500" y1="59500" x2="43100" y2="24800"/>
                        <a14:backgroundMark x1="38528" y1="32251" x2="38528" y2="32251"/>
                        <a14:backgroundMark x1="39177" y1="33983" x2="39177" y2="33983"/>
                        <a14:backgroundMark x1="38745" y1="35281" x2="38745" y2="35281"/>
                        <a14:backgroundMark x1="64069" y1="26623" x2="75541" y2="62987"/>
                      </a14:backgroundRemoval>
                    </a14:imgEffect>
                  </a14:imgLayer>
                </a14:imgProps>
              </a:ext>
              <a:ext uri="{28A0092B-C50C-407E-A947-70E740481C1C}">
                <a14:useLocalDpi xmlns:a14="http://schemas.microsoft.com/office/drawing/2010/main" val="0"/>
              </a:ext>
            </a:extLst>
          </a:blip>
          <a:stretch>
            <a:fillRect/>
          </a:stretch>
        </p:blipFill>
        <p:spPr>
          <a:xfrm>
            <a:off x="-16665" y="382806"/>
            <a:ext cx="1921261" cy="1921261"/>
          </a:xfrm>
          <a:prstGeom prst="rect">
            <a:avLst/>
          </a:prstGeom>
        </p:spPr>
      </p:pic>
      <p:pic>
        <p:nvPicPr>
          <p:cNvPr id="27" name="Picture 26" descr="A pair of hands with their palms up&#10;&#10;Description automatically generated">
            <a:extLst>
              <a:ext uri="{FF2B5EF4-FFF2-40B4-BE49-F238E27FC236}">
                <a16:creationId xmlns:a16="http://schemas.microsoft.com/office/drawing/2014/main" id="{BD7166F1-7FE7-AB67-C815-7B484CA12994}"/>
              </a:ext>
            </a:extLst>
          </p:cNvPr>
          <p:cNvPicPr>
            <a:picLocks noChangeAspect="1"/>
          </p:cNvPicPr>
          <p:nvPr/>
        </p:nvPicPr>
        <p:blipFill>
          <a:blip r:embed="rId8" cstate="print">
            <a:extLst>
              <a:ext uri="{BEBA8EAE-BF5A-486C-A8C5-ECC9F3942E4B}">
                <a14:imgProps xmlns:a14="http://schemas.microsoft.com/office/drawing/2010/main">
                  <a14:imgLayer r:embed="rId6">
                    <a14:imgEffect>
                      <a14:backgroundRemoval t="10000" b="90000" l="10000" r="90000">
                        <a14:foregroundMark x1="31602" y1="29004" x2="31602" y2="29004"/>
                        <a14:backgroundMark x1="54500" y1="59500" x2="43100" y2="24800"/>
                        <a14:backgroundMark x1="38745" y1="31385" x2="38745" y2="31385"/>
                        <a14:backgroundMark x1="38961" y1="34416" x2="38961" y2="34416"/>
                        <a14:backgroundMark x1="38745" y1="35281" x2="38745" y2="35281"/>
                      </a14:backgroundRemoval>
                    </a14:imgEffect>
                  </a14:imgLayer>
                </a14:imgProps>
              </a:ext>
              <a:ext uri="{28A0092B-C50C-407E-A947-70E740481C1C}">
                <a14:useLocalDpi xmlns:a14="http://schemas.microsoft.com/office/drawing/2010/main" val="0"/>
              </a:ext>
            </a:extLst>
          </a:blip>
          <a:stretch>
            <a:fillRect/>
          </a:stretch>
        </p:blipFill>
        <p:spPr>
          <a:xfrm flipH="1">
            <a:off x="8317933" y="250116"/>
            <a:ext cx="1921261" cy="1921261"/>
          </a:xfrm>
          <a:prstGeom prst="rect">
            <a:avLst/>
          </a:prstGeom>
        </p:spPr>
      </p:pic>
      <p:pic>
        <p:nvPicPr>
          <p:cNvPr id="28" name="Picture 27" descr="A pair of hands with their palms up&#10;&#10;Description automatically generated">
            <a:extLst>
              <a:ext uri="{FF2B5EF4-FFF2-40B4-BE49-F238E27FC236}">
                <a16:creationId xmlns:a16="http://schemas.microsoft.com/office/drawing/2014/main" id="{6C031095-C2D6-B1B0-2DEC-46BCB6807E2C}"/>
              </a:ext>
            </a:extLst>
          </p:cNvPr>
          <p:cNvPicPr>
            <a:picLocks noChangeAspect="1"/>
          </p:cNvPicPr>
          <p:nvPr/>
        </p:nvPicPr>
        <p:blipFill>
          <a:blip r:embed="rId9" cstate="print">
            <a:extLst>
              <a:ext uri="{BEBA8EAE-BF5A-486C-A8C5-ECC9F3942E4B}">
                <a14:imgProps xmlns:a14="http://schemas.microsoft.com/office/drawing/2010/main">
                  <a14:imgLayer r:embed="rId6">
                    <a14:imgEffect>
                      <a14:backgroundRemoval t="10000" b="90000" l="10000" r="90000">
                        <a14:foregroundMark x1="30087" y1="47403" x2="33983" y2="27273"/>
                        <a14:backgroundMark x1="54500" y1="59500" x2="43100" y2="24800"/>
                        <a14:backgroundMark x1="38745" y1="30519" x2="38745" y2="30519"/>
                        <a14:backgroundMark x1="38745" y1="33983" x2="38745" y2="33983"/>
                        <a14:backgroundMark x1="38312" y1="34632" x2="38312" y2="34632"/>
                        <a14:backgroundMark x1="38961" y1="35281" x2="38961" y2="35281"/>
                        <a14:backgroundMark x1="64935" y1="31818" x2="64935" y2="31818"/>
                        <a14:backgroundMark x1="53680" y1="43074" x2="49567" y2="61688"/>
                        <a14:backgroundMark x1="50000" y1="66450" x2="58225" y2="55411"/>
                      </a14:backgroundRemoval>
                    </a14:imgEffect>
                  </a14:imgLayer>
                </a14:imgProps>
              </a:ext>
              <a:ext uri="{28A0092B-C50C-407E-A947-70E740481C1C}">
                <a14:useLocalDpi xmlns:a14="http://schemas.microsoft.com/office/drawing/2010/main" val="0"/>
              </a:ext>
            </a:extLst>
          </a:blip>
          <a:stretch>
            <a:fillRect/>
          </a:stretch>
        </p:blipFill>
        <p:spPr>
          <a:xfrm flipH="1">
            <a:off x="8438509" y="2022894"/>
            <a:ext cx="1921261" cy="1921261"/>
          </a:xfrm>
          <a:prstGeom prst="rect">
            <a:avLst/>
          </a:prstGeom>
        </p:spPr>
      </p:pic>
      <p:sp>
        <p:nvSpPr>
          <p:cNvPr id="29" name="TextBox 28">
            <a:extLst>
              <a:ext uri="{FF2B5EF4-FFF2-40B4-BE49-F238E27FC236}">
                <a16:creationId xmlns:a16="http://schemas.microsoft.com/office/drawing/2014/main" id="{BFD3B7D5-FA22-E814-EFDA-3D454D937B73}"/>
              </a:ext>
            </a:extLst>
          </p:cNvPr>
          <p:cNvSpPr txBox="1"/>
          <p:nvPr/>
        </p:nvSpPr>
        <p:spPr>
          <a:xfrm>
            <a:off x="2291142" y="1562603"/>
            <a:ext cx="1921261" cy="338554"/>
          </a:xfrm>
          <a:prstGeom prst="rect">
            <a:avLst/>
          </a:prstGeom>
          <a:noFill/>
        </p:spPr>
        <p:txBody>
          <a:bodyPr wrap="square" rtlCol="0">
            <a:spAutoFit/>
          </a:bodyPr>
          <a:lstStyle/>
          <a:p>
            <a:pPr algn="ctr"/>
            <a:r>
              <a:rPr lang="en-GB" sz="1600" spc="600" dirty="0">
                <a:solidFill>
                  <a:srgbClr val="CCECFF"/>
                </a:solidFill>
                <a:latin typeface="Trebuchet MS" panose="020B0603020202020204" pitchFamily="34" charset="0"/>
              </a:rPr>
              <a:t>VAHEGURU</a:t>
            </a:r>
          </a:p>
        </p:txBody>
      </p:sp>
      <p:sp>
        <p:nvSpPr>
          <p:cNvPr id="30" name="TextBox 29">
            <a:extLst>
              <a:ext uri="{FF2B5EF4-FFF2-40B4-BE49-F238E27FC236}">
                <a16:creationId xmlns:a16="http://schemas.microsoft.com/office/drawing/2014/main" id="{65F86263-AD36-FA6E-8ED0-648D25F6CD56}"/>
              </a:ext>
            </a:extLst>
          </p:cNvPr>
          <p:cNvSpPr txBox="1"/>
          <p:nvPr/>
        </p:nvSpPr>
        <p:spPr>
          <a:xfrm>
            <a:off x="1851032" y="2205460"/>
            <a:ext cx="1921261" cy="338554"/>
          </a:xfrm>
          <a:prstGeom prst="rect">
            <a:avLst/>
          </a:prstGeom>
          <a:noFill/>
        </p:spPr>
        <p:txBody>
          <a:bodyPr wrap="square" rtlCol="0">
            <a:spAutoFit/>
          </a:bodyPr>
          <a:lstStyle/>
          <a:p>
            <a:pPr algn="ctr"/>
            <a:r>
              <a:rPr lang="en-GB" sz="1600" spc="600" dirty="0">
                <a:solidFill>
                  <a:srgbClr val="FFFF99"/>
                </a:solidFill>
                <a:latin typeface="Trebuchet MS" panose="020B0603020202020204" pitchFamily="34" charset="0"/>
              </a:rPr>
              <a:t>VAHEGURU</a:t>
            </a:r>
          </a:p>
        </p:txBody>
      </p:sp>
      <p:sp>
        <p:nvSpPr>
          <p:cNvPr id="31" name="TextBox 30">
            <a:extLst>
              <a:ext uri="{FF2B5EF4-FFF2-40B4-BE49-F238E27FC236}">
                <a16:creationId xmlns:a16="http://schemas.microsoft.com/office/drawing/2014/main" id="{9A84932F-87BC-2A3D-4865-9018AFB948CE}"/>
              </a:ext>
            </a:extLst>
          </p:cNvPr>
          <p:cNvSpPr txBox="1"/>
          <p:nvPr/>
        </p:nvSpPr>
        <p:spPr>
          <a:xfrm>
            <a:off x="6386190" y="2230914"/>
            <a:ext cx="1921261" cy="338554"/>
          </a:xfrm>
          <a:prstGeom prst="rect">
            <a:avLst/>
          </a:prstGeom>
          <a:noFill/>
        </p:spPr>
        <p:txBody>
          <a:bodyPr wrap="square" rtlCol="0">
            <a:spAutoFit/>
          </a:bodyPr>
          <a:lstStyle/>
          <a:p>
            <a:pPr algn="ctr"/>
            <a:r>
              <a:rPr lang="en-GB" sz="1600" spc="600" dirty="0">
                <a:solidFill>
                  <a:srgbClr val="CCFFCC"/>
                </a:solidFill>
                <a:latin typeface="Trebuchet MS" panose="020B0603020202020204" pitchFamily="34" charset="0"/>
              </a:rPr>
              <a:t>VAHEGURU</a:t>
            </a:r>
          </a:p>
        </p:txBody>
      </p:sp>
      <p:sp>
        <p:nvSpPr>
          <p:cNvPr id="32" name="TextBox 31">
            <a:extLst>
              <a:ext uri="{FF2B5EF4-FFF2-40B4-BE49-F238E27FC236}">
                <a16:creationId xmlns:a16="http://schemas.microsoft.com/office/drawing/2014/main" id="{26077B0E-4635-8197-4B33-908FCBFCFB40}"/>
              </a:ext>
            </a:extLst>
          </p:cNvPr>
          <p:cNvSpPr txBox="1"/>
          <p:nvPr/>
        </p:nvSpPr>
        <p:spPr>
          <a:xfrm>
            <a:off x="5996376" y="1449193"/>
            <a:ext cx="1921261" cy="338554"/>
          </a:xfrm>
          <a:prstGeom prst="rect">
            <a:avLst/>
          </a:prstGeom>
          <a:noFill/>
        </p:spPr>
        <p:txBody>
          <a:bodyPr wrap="square" rtlCol="0">
            <a:spAutoFit/>
          </a:bodyPr>
          <a:lstStyle/>
          <a:p>
            <a:pPr algn="ctr"/>
            <a:r>
              <a:rPr lang="en-GB" sz="1600" spc="600" dirty="0">
                <a:solidFill>
                  <a:srgbClr val="FFCC99"/>
                </a:solidFill>
                <a:latin typeface="Trebuchet MS" panose="020B0603020202020204" pitchFamily="34" charset="0"/>
              </a:rPr>
              <a:t>VAHEGURU</a:t>
            </a:r>
          </a:p>
        </p:txBody>
      </p:sp>
    </p:spTree>
    <p:extLst>
      <p:ext uri="{BB962C8B-B14F-4D97-AF65-F5344CB8AC3E}">
        <p14:creationId xmlns:p14="http://schemas.microsoft.com/office/powerpoint/2010/main" val="3907881960"/>
      </p:ext>
    </p:extLst>
  </p:cSld>
  <p:clrMapOvr>
    <a:masterClrMapping/>
  </p:clrMapOvr>
</p:sld>
</file>

<file path=ppt/theme/theme1.xml><?xml version="1.0" encoding="utf-8"?>
<a:theme xmlns:a="http://schemas.openxmlformats.org/drawingml/2006/main" name="sttm.tsk">
  <a:themeElements>
    <a:clrScheme name="Custom 5">
      <a:dk1>
        <a:srgbClr val="FFFFFF"/>
      </a:dk1>
      <a:lt1>
        <a:srgbClr val="FFFFFF"/>
      </a:lt1>
      <a:dk2>
        <a:srgbClr val="000000"/>
      </a:dk2>
      <a:lt2>
        <a:srgbClr val="000000"/>
      </a:lt2>
      <a:accent1>
        <a:srgbClr val="FFFFFF"/>
      </a:accent1>
      <a:accent2>
        <a:srgbClr val="FFFFFF"/>
      </a:accent2>
      <a:accent3>
        <a:srgbClr val="FFFFFF"/>
      </a:accent3>
      <a:accent4>
        <a:srgbClr val="000000"/>
      </a:accent4>
      <a:accent5>
        <a:srgbClr val="FFFFFF"/>
      </a:accent5>
      <a:accent6>
        <a:srgbClr val="FFFFFF"/>
      </a:accent6>
      <a:hlink>
        <a:srgbClr val="FFFFFF"/>
      </a:hlink>
      <a:folHlink>
        <a:srgbClr val="FFFFFF"/>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tm.ts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tm.ts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tm.ts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tm.ts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tm.ts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tm.ts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tm.ts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24590</TotalTime>
  <Words>11135</Words>
  <Application>Microsoft Office PowerPoint</Application>
  <PresentationFormat>Custom</PresentationFormat>
  <Paragraphs>1308</Paragraphs>
  <Slides>244</Slides>
  <Notes>241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244</vt:i4>
      </vt:variant>
    </vt:vector>
  </HeadingPairs>
  <TitlesOfParts>
    <vt:vector size="256" baseType="lpstr">
      <vt:lpstr>Arial</vt:lpstr>
      <vt:lpstr>Congenial Black</vt:lpstr>
      <vt:lpstr>Congenial SemiBold</vt:lpstr>
      <vt:lpstr>GurbaniWebThick</vt:lpstr>
      <vt:lpstr>Poppins</vt:lpstr>
      <vt:lpstr>Rockwell</vt:lpstr>
      <vt:lpstr>Tahoma</vt:lpstr>
      <vt:lpstr>Times New Roman</vt:lpstr>
      <vt:lpstr>Trebuchet MS</vt:lpstr>
      <vt:lpstr>Tw Cen MT</vt:lpstr>
      <vt:lpstr>Wingdings</vt:lpstr>
      <vt:lpstr>sttm.tsk</vt:lpstr>
      <vt:lpstr>PowerPoint Presentation</vt:lpstr>
      <vt:lpstr>har  jug  jug  bhagat  u-paa’yaa  pai’j  rakh’daa  aa’yaa  raam  raa’jey. </vt:lpstr>
      <vt:lpstr>harNaa’khash  dush’tt  har  maar’yaa  prah’laad  taraa’yaa. </vt:lpstr>
      <vt:lpstr>a’hunn-kaaree’aa  nind’kaa  pitth  dey’e,  naam  dey’o  mukh  laa’yaa. </vt:lpstr>
      <vt:lpstr>jan  naa’nak  ai’saa  har  sey’viyaa,  ann’t  le’ey  chhaddaa’yaa.  (4)(13)(20) </vt:lpstr>
      <vt:lpstr>salok,  mahallaa  peh’laa. </vt:lpstr>
      <vt:lpstr>dukh  daa’roo,  sukh  rog  bheyaa,  jaa  sukh,  taam  na  ho’ee. </vt:lpstr>
      <vt:lpstr>toon  kar’taa  kar’Naa,  mai  naa’hee,  jaa  hau  karee  na  ho’ee.  (1) </vt:lpstr>
      <vt:lpstr>bal’haaree,  kud’rat  vas’yaa.   tey’raa  ant  na  jaa’ee  lakh’yaa. (1) rahaa’o. </vt:lpstr>
      <vt:lpstr>jaat  meh  jot,  jot  meh  jaa’taa,  a’kall  kallaa  bhar’poor  reh’yaa. </vt:lpstr>
      <vt:lpstr>toon  sachaa  saa’hib  sifat  suaa’liyoh, jin  kee’tee  so  paar  pe’yaa. </vt:lpstr>
      <vt:lpstr>kahu  naa’nak,  kar’tey  kee’aa  baa’taan, jo  kichh  kar’Naa,  so  kar  reh’yaa.  (2) </vt:lpstr>
      <vt:lpstr>PowerPoint Presentation</vt:lpstr>
      <vt:lpstr>so  dar  tey’raa  key’haa,  so  ghar  key’haa,  jit  beh  sarab  samaaley. </vt:lpstr>
      <vt:lpstr>vaajey  tey’rey  naad  aney’k  asann’khaa,  key’tey  tey’rey  vaavaN’haarey. </vt:lpstr>
      <vt:lpstr>key’tey  tey’rey  raag  paree  si’o  kehee’eh,  key’tey  tey’rey  gaavaN’haarey. </vt:lpstr>
      <vt:lpstr>gaavan  tuDh’no  pavaN  paaNee  bai’santar, gaa’vai  raajaa  Dharam  du’aarey. </vt:lpstr>
      <vt:lpstr>gaavan  tuDh’no  chit  gupat  likh  jaaNan,  likh  likh  Dharam  bee’chaarey. </vt:lpstr>
      <vt:lpstr>gaavan  tuDh’no  ee’shar  brah’maa  dey’vee,  so’han  tey’rey  sadaa  savaa’rey. </vt:lpstr>
      <vt:lpstr>gaavan  tuDh’no  indar  in’draasaN  bai’tthey,  dev’tiyaa  dar  naaley. </vt:lpstr>
      <vt:lpstr>gaavan  tuDh’no  siDh  samaa’Dhee  an’dar,  gaavan  tuDh’no  saaDh  bee’chaarey. </vt:lpstr>
      <vt:lpstr>gaavan  tuDh’no  jatee  satee  san’tokhee, gaavan  tuDh’no  veer  karaa’rey. </vt:lpstr>
      <vt:lpstr>gaavan  tuDh’no  pann’dit  paRhan  rakhee’sur, jug  jug  vey’daa  naaley. </vt:lpstr>
      <vt:lpstr>gaavan  tuDh’no  mohaNee’aa  man  mohan,  surag  machh  peyaa’ley. </vt:lpstr>
      <vt:lpstr>gaavan  tuDh’no  ratan  u’paa’ey  tey’rey,  atth’satth  tee’rath  naaley. </vt:lpstr>
      <vt:lpstr>gaavan  tuDh’no  joDh  mahaa’bal  sooraa,  gaavan  tuDh’no  khaa’Nee  chaarey. </vt:lpstr>
      <vt:lpstr>gaavan  tuDh’no  khand  mandal  brah’mandaa, kar  kar  rakhey  tey’rey  Dhaarey. </vt:lpstr>
      <vt:lpstr>seyee  tuDh’no  gaavan,  jo  tuDh  bhaavan, ratey  tey’rey  bhagat  rasaaley. </vt:lpstr>
      <vt:lpstr>hor  key’tey  tuDh’no  gaavan, sey  mai  chit  na  aavan,  naa’nak  kiyaa  bee’chaarey. </vt:lpstr>
      <vt:lpstr>so’ee  so’ee,  sadaa  sach  saa’hib,   saa’chaa,  saa’chee  naa’ee. </vt:lpstr>
      <vt:lpstr>hai  bhee  ho’see,  jaa’e  na  jaa’see,  rach’naa  jin  rachaa’ee. </vt:lpstr>
      <vt:lpstr>rann’gee  rann’gee  bhaaN’tee, kar  kar  jin'see,   maa’yaa  jin  u’paa’ee. </vt:lpstr>
      <vt:lpstr>kar  kar  dey’khai,  kee’taa  aa’paNaa,  ji’o  tis  dee  vad’yaaee. </vt:lpstr>
      <vt:lpstr>jo  tis  bhaa’vai,  so’ee  kar’see,  fir  hukam  na  kar’Naa  jaa’ee. </vt:lpstr>
      <vt:lpstr>so  paat’shaah,  shaa’haa  pat’saahib,  naa’nak  rehaN  razaa’ee.  (1) </vt:lpstr>
      <vt:lpstr>aa’saa,  mahallaa  peh’laa. </vt:lpstr>
      <vt:lpstr>suN  vaddaa,  aa’khai  sabh  ko’e.  key’vad  vaddaa,  dee’tthaa  ho’e. </vt:lpstr>
      <vt:lpstr>kee’mat  paa’e  naa  keh’yaa  jaa’e.  keh’Nai  vaaley  tey’rey  rehey  samaa’e. (1) </vt:lpstr>
      <vt:lpstr>vaddey mey'rey saahibaa,  gehir gam’bheeraa,  guNee geheeraa.  ko’e na jaa’Nai tey’raa, key’taa kevad cheeraa. (1) rahaa'o. </vt:lpstr>
      <vt:lpstr>sabh  sur’tee,  mil  surat  kamaa’ee.  sabh  kee’mat,  mil  kee’mat  paa’ee. </vt:lpstr>
      <vt:lpstr>giyaanee Dhiyaanee gur gur’haaee.   kehaN naa jaa’ee tey’ree til vad’yaaee. (2) </vt:lpstr>
      <vt:lpstr>sabh  sat,  sabh  tap,  sabh  chan’giyaaee’yaaN.  siDhaa pur’khaa kee’aa vad’yaaee’yaaN. </vt:lpstr>
      <vt:lpstr>tuDh viN siDhee kin’ai na paaee’yaa.   karam mil’ai  naa’hee tthaak rahaaee’yaa. (3) </vt:lpstr>
      <vt:lpstr>aa’khaN  vaa’laa  kiyaa  vey’chaaraa.   sif’tee  bharey  tey’rey  bhann’daaraa. </vt:lpstr>
      <vt:lpstr>jis  too  deh,  tis’ai  kiyaa  chaa’raa.  naa’nak  sach  savaaraN’haaraa. (4)(2) </vt:lpstr>
      <vt:lpstr>aa’saa  mahallaa  peh’laa. </vt:lpstr>
      <vt:lpstr>aa’khaaN  jee’vaaN,  vis’rai  mar  jaa’o.  aa’khaN  au’khaa  saa’chaa  naa’o. </vt:lpstr>
      <vt:lpstr>saa’chey  naam  kee  laa’gai  bhookh.   ut  bhoo’khai  khaa’e  chalee’eh  dookh. (1)</vt:lpstr>
      <vt:lpstr>so  kiyo  vis’rai  mey’ree  maa’e.  saa’chaa  saa’hib  saa’chai  naa’e. (1) rahaa’o. </vt:lpstr>
      <vt:lpstr>saa’chey  naam  kee  til  vad’yaaee.  aakh  thakkey  kee’mat  nehee  paa’ee. </vt:lpstr>
      <vt:lpstr>jey  sabh  mil  kai  aa’khaN  paa’eh.  vaddaa  naa  ho’vai,  ghaat  naa  jaa’e. (2) </vt:lpstr>
      <vt:lpstr>naa  oh’hu  mar’ai   naa  ho’vai  soh’g.  den’daa  reh’ai  na  choo’kai  bhog. </vt:lpstr>
      <vt:lpstr>guN  ey’ho,  hor  naa’hee  ko’e.  naa  ko  ho’aa,  naa  ko  ho’e. (3) </vt:lpstr>
      <vt:lpstr>jey’vad  aap,  tey’vad  tey’ree  daat.  jin  din  kar  kai  kee’tee  raat. </vt:lpstr>
      <vt:lpstr>khasam  visaar’eh  tey  kam’jaat.  naa’nak  naa’vai  baajh  sanaat. (4)(3) </vt:lpstr>
      <vt:lpstr>raag  goo’jaree,  mahallaa  chau’taa.</vt:lpstr>
      <vt:lpstr>har  key  jan  sat’gur  sat-pur’khaa,  bin’oh  karo  gur  paas. </vt:lpstr>
      <vt:lpstr>ham  kee’rey  kiram,  sat’gur  sar’Naaee,  kar  dayaa  naam  par’gaas. (1) </vt:lpstr>
      <vt:lpstr>mey’rey  meet  gur’dev,  mo  ko  raam  naam  par’gaas. </vt:lpstr>
      <vt:lpstr>gur’mat  naam  mey’raa  praan  sakhaa’ee,  har  keerat,  ham’ree  reh’raas. (1) rahaa’o. </vt:lpstr>
      <vt:lpstr>har  jan  key,  vad  bhaag  vaderey,  jin  har  har  shar’Dhaa,  har  piyaas. </vt:lpstr>
      <vt:lpstr>har  har  naam,  mil’ai  trip’taas’eh,  mil  sangat,  guN  par’gaas. (2) </vt:lpstr>
      <vt:lpstr>jin,  har  har,  har  ras,  naam  naa  paa’yaa,  tey  bhaag’heeN  jam  paas. </vt:lpstr>
      <vt:lpstr>jo  sat’gur  sharaN  sangat  nehee  aa’ey,  Dhrig  jee’vey,  Dhrig  jee’vaas. (3) </vt:lpstr>
      <vt:lpstr>jin  har  jan  sat’gur  sangat  paa’ee,  tin  Dhur  mas’tak  likh’yaa  likhaas. </vt:lpstr>
      <vt:lpstr>Dhan  Dhann  sat’sangat,  jit  har  ras  paa’yaa,  mil  jan  naa’nak  naam  par’gaas. (4)(4) </vt:lpstr>
      <vt:lpstr>raag  goo’jaree,  mahallaa  panj’vaa. </vt:lpstr>
      <vt:lpstr>kaa’hey  rey,  man  chit’veh  u’dam,  jaa  aa’har  har  jee’o  par’yaa. </vt:lpstr>
      <vt:lpstr>sai’l  pathar  meh  jant  u-paa’ey,  taa  kaa  rizak,  aa’gai  kar  Dhar’yaa. (1) </vt:lpstr>
      <vt:lpstr>mey’rey  maa’Dho  jee,  sat’sangat  mil’ey,  su  tar’yaa. </vt:lpstr>
      <vt:lpstr>gur  par’saad,  param  pad  paa’yaa  sookey  kaas’tt  har’yaa.  (1)  rahaa’o. </vt:lpstr>
      <vt:lpstr>janan, pitaa, loh’k, sut ba’nitaa,  ko’e naa kis kee Dhar’yaa. </vt:lpstr>
      <vt:lpstr>sir sir rizak samm’baahey tthaakur,  kaa'hey man bhau kar'yaa. (2) </vt:lpstr>
      <vt:lpstr>oo’dey ood aa'vai sai ko’saa,  tis paa’chhai bach’rey chhar’yaa. </vt:lpstr>
      <vt:lpstr>tin kavaN khalaa’vai, kavaN chu'gaavai,  man meh simran kar'yaa. (3) </vt:lpstr>
      <vt:lpstr>sabh niDhaan, das astt siDhaan,  Thaakur kar tal Dhar'yaa. </vt:lpstr>
      <vt:lpstr>jan naa’nak,  bal bal, sad bal jaaee’yai,  tey’raa ant naa paaraa’variyaa. (4)(5) </vt:lpstr>
      <vt:lpstr>PowerPoint Presentation</vt:lpstr>
      <vt:lpstr>so purakh nirann'jan, har purakh nirann'jan,  har a’gammaa a’gamm a’paaraa. </vt:lpstr>
      <vt:lpstr>sabh Dhiyaa'veh, sabh Dhiyaa'veh tuDh jee,  har sachey sirjaN'haaraa. </vt:lpstr>
      <vt:lpstr>sabh jeea  tu'maarey jee,  toon jee'aa kaa daa'taaraa. </vt:lpstr>
      <vt:lpstr>har Dhiyaa'vahu sant'hu jee,  sabh dookh visaaraN'haaraa. </vt:lpstr>
      <vt:lpstr>har aa’pey tthaa’kur, har aa’pey sey’vak jee,  k’yaa naa’nak jant ve’chaaraa. (1) </vt:lpstr>
      <vt:lpstr>toon ghatt ghatt ann'tar, sarab nirann'tar jee,  har ey'ko pu'rakh samaa'Naa. </vt:lpstr>
      <vt:lpstr>ikk daa'tey, ek bhey'khaaree jee,  sabh tey'rey choj ve’daaNaa. </vt:lpstr>
      <vt:lpstr>toon aa'pey daa'taa, aa'pey bhug'taa jee,  hou tuDh bin, avar naa jaa'Naa. </vt:lpstr>
      <vt:lpstr>toon paar'brahm  bey'ant bey'ant jee,  tey'rey k’yaa guN aakh vakhaa'Naa. </vt:lpstr>
      <vt:lpstr>jo sey'veh, jo sey'veh tuDh jee,  jan naa'nak tin kur'baaNaa. (2) </vt:lpstr>
      <vt:lpstr>har Dhiyaa'veh, har Dhiyaa'veh tuDh jee,  sey jan, jug meh sukh'vaasee. </vt:lpstr>
      <vt:lpstr>sey mukat, sey mukat bheye, jin har Dhiyaa’yaa jee,  tin too'ttee jam kee faaN'see. </vt:lpstr>
      <vt:lpstr>jin nir’bhau, jin har nir’bhau Dhiyaa’yaa jee,  tin kaa bhau sabh gavaa'see. </vt:lpstr>
      <vt:lpstr>jin sey'viyaa, jin sey'viyaa mey'raa har jee,  tey har har roop samaa'see. </vt:lpstr>
      <vt:lpstr>sey Dhan, sey Dhan jin har Dhiyaa'yaa jee, jan naa'nak tin bal jaa'see. (3) </vt:lpstr>
      <vt:lpstr>tey’ree bhagat, tey’ree bhagat bhann’daar jee,  bharey bey’ant beyan’taa. </vt:lpstr>
      <vt:lpstr>tey’rey bhagat, tey’rey bhagat sa’laahan tuDh jee,  har a’nik aney’k anann’taa. </vt:lpstr>
      <vt:lpstr>tey’ree a’nik, tey’ree a’nik, kar’eh har poojaa jee,  tap taap’eh jap’eh beyann’taa. </vt:lpstr>
      <vt:lpstr>teyrey a’nek, teyrey a’nek, paR’eh bahu simrit shaast jee,  kar kir’yaa khatt karam karann’taa. </vt:lpstr>
      <vt:lpstr>sey bhagat, sey bhagat, bhalley jan naanak jee,  jo bhaa'veh mey'rey har bhag'vantaa. (4) </vt:lpstr>
      <vt:lpstr>toon aad pu’rakh ap’ramm’par kar’taa jee, tuDh jey’vad avar naa ko’ee. </vt:lpstr>
      <vt:lpstr>toon jug jug ey’ko, sadaa sadaa toon ey’ko jee,  toon nih’chal kar’taa so’ee. </vt:lpstr>
      <vt:lpstr>tuDh aa’pey bhaa’vai so'ee var’tai jee,  toon aa'pey kar'eh su ho'ee. </vt:lpstr>
      <vt:lpstr>tuDh aa’pey sris’tt sabh u’paaee jee,  tuDh aa’pey siraj sabh go’ee. </vt:lpstr>
      <vt:lpstr>jan naa'nak guN gaa'vai kar'tey key jee,  jo sabh'sai kaa jaa'Noee. (5)(1) </vt:lpstr>
      <vt:lpstr>aa'saa, mahallaa chau'taa. </vt:lpstr>
      <vt:lpstr>toon kartaa sach'yaar, maiN'daa saaN'ee.   jo tau bhaavai  soee theesee;  jo toon deh, so'ee hau paa'ee. (1) rahaa'o. </vt:lpstr>
      <vt:lpstr>sabh tey’ree, toon sabh’nee Dhiyaa’yaa. jis no kripaa kar’eh, tin naam ratan paa’yaa.  </vt:lpstr>
      <vt:lpstr>gur’mukh laa’Dhaa, man’mukh gavaa’yaa.  tuDh aap vichhoR'yaa, aap milaa’yaa. (1) </vt:lpstr>
      <vt:lpstr>toon daree-aa’o, sabh tujh hee maa'eh.  tujh bin doo'jaa, koee naa'eh.</vt:lpstr>
      <vt:lpstr>jeea jant sabh, tey’raa khey’l.  vijog mil, vichhuR’yaa, sann’jogee mey’l. (2) </vt:lpstr>
      <vt:lpstr>jis noh too jaaNaae’eh, so’ee jan jaa’Nai.  har guN, sad hee aakh vakhaa’Nai. </vt:lpstr>
      <vt:lpstr>jin har sey'viyaa, tin sukh paa'yaa.  seh'jey hee  har naam samaa'yaa. (3) </vt:lpstr>
      <vt:lpstr>too aa’pey kar’taa, tey’raa kee’aa sabh ho’e.   tuDh bin, doo’jaa avar naa ko’e. </vt:lpstr>
      <vt:lpstr>too kar kar vekh'eh jaaN'eh so'e.  jan naa'nak gur'mukh par'gatt ho'e. (4)(2) </vt:lpstr>
      <vt:lpstr>aa'saa, mahallaa peh'laa. </vt:lpstr>
      <vt:lpstr>tit sar’var’Rai  bheyee’ley ne’vaasaa,  paa’Nee paa’vak  tin’eh kee’aa. </vt:lpstr>
      <vt:lpstr>pann’kaj moh, pag nehee chaa’lai,  ham dey’khaa teh, doobee-a’ley. (1) </vt:lpstr>
      <vt:lpstr>man, ey’k naa chey’tas, mooR manaa. har bis’rat, tey'rey guN gal’yaa. (1) rahaa’o.  </vt:lpstr>
      <vt:lpstr>naa hau jatee, satee, nehee paR'yaa, moo'rakh mug'Dhaa janam bheyaa. </vt:lpstr>
      <vt:lpstr>praN'vat naa'nak, tin kee shar'Naa,  jin too naa'hee vee'sariyaa. (2)(3) </vt:lpstr>
      <vt:lpstr>aa'saa, mahallaa panj'vaa. </vt:lpstr>
      <vt:lpstr>bheyee praa’pat maa’nukh dehuree’aa.  go’bind milaN kee eh tey’ree baree’aa. </vt:lpstr>
      <vt:lpstr>avar kaaj tey'rai kitai naa kaam.   mil saaDh'sangat bhajj key'val naam. (1) </vt:lpstr>
      <vt:lpstr>sarann'jaam laag, bhav'jal taran kai.  janam brithaa jaat, rann’g maa'yaa kai. (1) rahaa'o.</vt:lpstr>
      <vt:lpstr>jap tap sann’jam, Dharam naa kamaa’yaa.  sey’vaa saaDh, naa jaa’niyaa har raa’yaa. </vt:lpstr>
      <vt:lpstr>kahu naanak  ham neech karamm’maa.  sharaN parey kee raakh’hu shar’maa. (2)(4) </vt:lpstr>
      <vt:lpstr>kab’yo baach beyn’tee.  chau’payee.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swai'yaa.</vt:lpstr>
      <vt:lpstr>paan’e  gehey,  jab  tey  tum’rey,  tab  tey  ko’oo  aaNkh,  tarey  nehee  aa’nayo.</vt:lpstr>
      <vt:lpstr>raam  raheem,  puraan  ku’raan,  a-ney’k  kehai  mat,  ey’k  na  maa’nayo.</vt:lpstr>
      <vt:lpstr>simm’rit  shaastar,  bey’d  sabh’ai,  bahu  bhey’d  kehai,  ham  ey’k  naa jaa’nayo.</vt:lpstr>
      <vt:lpstr>sree  as’paan,  kripaa  tum’ree  kar,  mai  na  keh’yo,  sabh  to’eh  bakhaan’yo.</vt:lpstr>
      <vt:lpstr>doh’raa.</vt:lpstr>
      <vt:lpstr>sagal  du'aar  kau,  chhaad  kai,  geh'yoh,  tu'haaro  du’aar.</vt:lpstr>
      <vt:lpstr>baan’eh  geh’hey  kee,  laaj  ass,  gobind,  daas  tu’haar.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thaal  vich,  tin  vas’too  peyee’oh,  sat  sann’tokh  vee’chaaro. </vt:lpstr>
      <vt:lpstr>amm’rit  naam,  tthaa’kur  kaa  peye’oh,  jis  kaa  sabhas  a’Dhaaro.</vt:lpstr>
      <vt:lpstr>jey  ko  khaa’vai,  jey  ko  bhunn’chai,  tis  kaa  ho’e  u’Dhaaro. </vt:lpstr>
      <vt:lpstr>ey’h  vas’t,  tajee  neh  jaa’ee,  nit  nit,  rakh  ur  Dhaa’ro. </vt:lpstr>
      <vt:lpstr>tam  sann’saar,  charan  lag  taree’yai,  sabh  naa’nak  brah’m  pasaaro. (1) </vt:lpstr>
      <vt:lpstr>salok,  mahallaa  panj’vaa. </vt:lpstr>
      <vt:lpstr>tey’raa  kee’taa,  jaa’toh  naa’hee,  mai’noh  jog  kee’toee. </vt:lpstr>
      <vt:lpstr>mai  nirguN’yaarey,  ko  guN  naa’hee,  aa’pey  taras  peyoh’ee. </vt:lpstr>
      <vt:lpstr>taras  peyaa,  mih’raamat  ho’ee,  sat’gur  sajaN  mil’yaa. </vt:lpstr>
      <vt:lpstr>naa’nak, naam  mil’ai,  taan  jee’vaan,  tan  man  thee’vai  har’yaa.  (1.2.) </vt:lpstr>
      <vt:lpstr>PowerPoint Presentation</vt:lpstr>
      <vt:lpstr>pau’Ree </vt:lpstr>
      <vt:lpstr>tith'ai  too  sam’rath,  jith’ai  ko'e  naa'eh. oh’thai  tey’ree  rakh,  ag’nee  udar  maa'eh. </vt:lpstr>
      <vt:lpstr>suN kai jam key doot, naa'e tey'rai chhad jaa'eh.  bhau'jal bikham as'gaah, gur shab'dee paar paa'eh.</vt:lpstr>
      <vt:lpstr>jin  kau  lagee  piyaas,  amm'rit  sey'e  khaa'eh. kal  meh  ey'ho  punn,  guN  go’vind  gaa'eh. </vt:lpstr>
      <vt:lpstr>sabh’sai  no  kir’paal,  samaaley  saa’eh  saa’eh. bir’thaa  ko’e  na  jaa’e,  je  aa’vai  tuDh  aa'eh. (9)  </vt:lpstr>
      <vt:lpstr>salok,  mahallaa  panj’vaa. </vt:lpstr>
      <vt:lpstr>ann’tar,  gur  aa’raaDh'Naa,  jih’vaa,  jap  gur  naa’o. </vt:lpstr>
      <vt:lpstr>ney’treen,  sat’gur  pey’kh-Naa,  srav’Nee,  sun’Naa  gur  naa’o. </vt:lpstr>
      <vt:lpstr>sat’gur  sey’tee  rat’yaa,  dar’gah  paaee’yai  tthaa’o. </vt:lpstr>
      <vt:lpstr>kahu  naa’nak,  kir’paa  karey,  jis  no  ey’h  vath  dey'e. </vt:lpstr>
      <vt:lpstr>jag  meh  u’tam  kaan’Dhee’eh,  vir’ley  key’ee  key’e.  (1) </vt:lpstr>
      <vt:lpstr>mahallaa panj'vaa </vt:lpstr>
      <vt:lpstr>rakhey  rakhan’haar,  aap  u’baariyan. gur  kee  pai’ree  paa’e,  kaaj  savaa’riyan. </vt:lpstr>
      <vt:lpstr>ho’aa  aap  dayaal,  man’hu  na  visaa’riyan. saaDh  janaa  kai  sann’g,  bhav’jal  taa’riyan. </vt:lpstr>
      <vt:lpstr>saa’kat,  ninn'dak,  dush’tt,  khin  maa’eh  bidaa’riyan. </vt:lpstr>
      <vt:lpstr>tis  saahib  kee  ttey’k,  naa’nak  mann’ai  maa’eh.  jis  sim’rat  sukh  ho’e,  sag’ley  dookh  jaa’eh. (2)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Rehraas Sahib (Panth Consensus)</dc:title>
  <dc:creator>Khalsa Foundation</dc:creator>
  <cp:lastModifiedBy>Manvir Singh</cp:lastModifiedBy>
  <cp:revision>731</cp:revision>
  <dcterms:created xsi:type="dcterms:W3CDTF">2004-06-01T21:41:15Z</dcterms:created>
  <dcterms:modified xsi:type="dcterms:W3CDTF">2025-04-29T18:30:43Z</dcterms:modified>
</cp:coreProperties>
</file>