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  <p:sldMasterId id="2147483881" r:id="rId2"/>
  </p:sldMasterIdLst>
  <p:notesMasterIdLst>
    <p:notesMasterId r:id="rId162"/>
  </p:notesMasterIdLst>
  <p:sldIdLst>
    <p:sldId id="860" r:id="rId3"/>
    <p:sldId id="3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72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440" r:id="rId120"/>
    <p:sldId id="441" r:id="rId121"/>
    <p:sldId id="442" r:id="rId122"/>
    <p:sldId id="443" r:id="rId123"/>
    <p:sldId id="444" r:id="rId124"/>
    <p:sldId id="445" r:id="rId125"/>
    <p:sldId id="446" r:id="rId126"/>
    <p:sldId id="447" r:id="rId127"/>
    <p:sldId id="448" r:id="rId128"/>
    <p:sldId id="449" r:id="rId129"/>
    <p:sldId id="450" r:id="rId130"/>
    <p:sldId id="858" r:id="rId131"/>
    <p:sldId id="819" r:id="rId132"/>
    <p:sldId id="821" r:id="rId133"/>
    <p:sldId id="822" r:id="rId134"/>
    <p:sldId id="823" r:id="rId135"/>
    <p:sldId id="824" r:id="rId136"/>
    <p:sldId id="825" r:id="rId137"/>
    <p:sldId id="826" r:id="rId138"/>
    <p:sldId id="827" r:id="rId139"/>
    <p:sldId id="828" r:id="rId140"/>
    <p:sldId id="829" r:id="rId141"/>
    <p:sldId id="830" r:id="rId142"/>
    <p:sldId id="831" r:id="rId143"/>
    <p:sldId id="832" r:id="rId144"/>
    <p:sldId id="833" r:id="rId145"/>
    <p:sldId id="834" r:id="rId146"/>
    <p:sldId id="835" r:id="rId147"/>
    <p:sldId id="837" r:id="rId148"/>
    <p:sldId id="838" r:id="rId149"/>
    <p:sldId id="839" r:id="rId150"/>
    <p:sldId id="840" r:id="rId151"/>
    <p:sldId id="843" r:id="rId152"/>
    <p:sldId id="844" r:id="rId153"/>
    <p:sldId id="845" r:id="rId154"/>
    <p:sldId id="846" r:id="rId155"/>
    <p:sldId id="847" r:id="rId156"/>
    <p:sldId id="848" r:id="rId157"/>
    <p:sldId id="849" r:id="rId158"/>
    <p:sldId id="850" r:id="rId159"/>
    <p:sldId id="851" r:id="rId160"/>
    <p:sldId id="852" r:id="rId161"/>
  </p:sldIdLst>
  <p:sldSz cx="9144000" cy="5143500" type="screen16x9"/>
  <p:notesSz cx="6858000" cy="9144000"/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B5B"/>
    <a:srgbClr val="FF3B3B"/>
    <a:srgbClr val="FFBDFF"/>
    <a:srgbClr val="FF99FF"/>
    <a:srgbClr val="0000CC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B42B1-1E94-49B2-9278-AAA508198C8B}" v="59" dt="2025-05-01T10:16:03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 varScale="1">
        <p:scale>
          <a:sx n="82" d="100"/>
          <a:sy n="82" d="100"/>
        </p:scale>
        <p:origin x="864" y="52"/>
      </p:cViewPr>
      <p:guideLst>
        <p:guide orient="horz" pos="162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microsoft.com/office/2016/11/relationships/changesInfo" Target="changesInfos/changesInfo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theme" Target="theme/theme1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vir Singh" userId="2f1abecd996eadc6" providerId="LiveId" clId="{ADAB42B1-1E94-49B2-9278-AAA508198C8B}"/>
    <pc:docChg chg="undo custSel addSld delSld modSld delMainMaster">
      <pc:chgData name="Manvir Singh" userId="2f1abecd996eadc6" providerId="LiveId" clId="{ADAB42B1-1E94-49B2-9278-AAA508198C8B}" dt="2025-05-01T10:33:14.379" v="3446" actId="313"/>
      <pc:docMkLst>
        <pc:docMk/>
      </pc:docMkLst>
      <pc:sldChg chg="modSp mod">
        <pc:chgData name="Manvir Singh" userId="2f1abecd996eadc6" providerId="LiveId" clId="{ADAB42B1-1E94-49B2-9278-AAA508198C8B}" dt="2025-05-01T10:24:08.260" v="3197" actId="313"/>
        <pc:sldMkLst>
          <pc:docMk/>
          <pc:sldMk cId="0" sldId="257"/>
        </pc:sldMkLst>
        <pc:spChg chg="mod">
          <ac:chgData name="Manvir Singh" userId="2f1abecd996eadc6" providerId="LiveId" clId="{ADAB42B1-1E94-49B2-9278-AAA508198C8B}" dt="2025-05-01T10:24:08.260" v="3197" actId="313"/>
          <ac:spMkLst>
            <pc:docMk/>
            <pc:sldMk cId="0" sldId="257"/>
            <ac:spMk id="4100" creationId="{AF9101A4-62A8-C5FF-EE41-3B402C532244}"/>
          </ac:spMkLst>
        </pc:spChg>
      </pc:sldChg>
      <pc:sldChg chg="modSp mod">
        <pc:chgData name="Manvir Singh" userId="2f1abecd996eadc6" providerId="LiveId" clId="{ADAB42B1-1E94-49B2-9278-AAA508198C8B}" dt="2025-05-01T10:23:33.256" v="3180" actId="313"/>
        <pc:sldMkLst>
          <pc:docMk/>
          <pc:sldMk cId="0" sldId="259"/>
        </pc:sldMkLst>
        <pc:spChg chg="mod">
          <ac:chgData name="Manvir Singh" userId="2f1abecd996eadc6" providerId="LiveId" clId="{ADAB42B1-1E94-49B2-9278-AAA508198C8B}" dt="2025-05-01T10:23:33.256" v="3180" actId="313"/>
          <ac:spMkLst>
            <pc:docMk/>
            <pc:sldMk cId="0" sldId="259"/>
            <ac:spMk id="6148" creationId="{0E4F97FF-512B-7319-0CB4-B9794BB7A198}"/>
          </ac:spMkLst>
        </pc:spChg>
      </pc:sldChg>
      <pc:sldChg chg="modSp mod">
        <pc:chgData name="Manvir Singh" userId="2f1abecd996eadc6" providerId="LiveId" clId="{ADAB42B1-1E94-49B2-9278-AAA508198C8B}" dt="2025-05-01T10:23:34.377" v="3181" actId="313"/>
        <pc:sldMkLst>
          <pc:docMk/>
          <pc:sldMk cId="0" sldId="260"/>
        </pc:sldMkLst>
        <pc:spChg chg="mod">
          <ac:chgData name="Manvir Singh" userId="2f1abecd996eadc6" providerId="LiveId" clId="{ADAB42B1-1E94-49B2-9278-AAA508198C8B}" dt="2025-05-01T10:23:34.377" v="3181" actId="313"/>
          <ac:spMkLst>
            <pc:docMk/>
            <pc:sldMk cId="0" sldId="260"/>
            <ac:spMk id="7172" creationId="{72B8FD08-F9C7-1948-50D9-212E6C5FE910}"/>
          </ac:spMkLst>
        </pc:spChg>
      </pc:sldChg>
      <pc:sldChg chg="modSp mod">
        <pc:chgData name="Manvir Singh" userId="2f1abecd996eadc6" providerId="LiveId" clId="{ADAB42B1-1E94-49B2-9278-AAA508198C8B}" dt="2025-05-01T10:23:51.812" v="3191" actId="313"/>
        <pc:sldMkLst>
          <pc:docMk/>
          <pc:sldMk cId="0" sldId="261"/>
        </pc:sldMkLst>
        <pc:spChg chg="mod">
          <ac:chgData name="Manvir Singh" userId="2f1abecd996eadc6" providerId="LiveId" clId="{ADAB42B1-1E94-49B2-9278-AAA508198C8B}" dt="2025-05-01T10:23:51.812" v="3191" actId="313"/>
          <ac:spMkLst>
            <pc:docMk/>
            <pc:sldMk cId="0" sldId="261"/>
            <ac:spMk id="8196" creationId="{DDFEBF9E-7AA4-7ED7-345C-D9EB37E505C7}"/>
          </ac:spMkLst>
        </pc:spChg>
      </pc:sldChg>
      <pc:sldChg chg="modSp mod">
        <pc:chgData name="Manvir Singh" userId="2f1abecd996eadc6" providerId="LiveId" clId="{ADAB42B1-1E94-49B2-9278-AAA508198C8B}" dt="2025-05-01T10:23:52.861" v="3192" actId="313"/>
        <pc:sldMkLst>
          <pc:docMk/>
          <pc:sldMk cId="0" sldId="262"/>
        </pc:sldMkLst>
        <pc:spChg chg="mod">
          <ac:chgData name="Manvir Singh" userId="2f1abecd996eadc6" providerId="LiveId" clId="{ADAB42B1-1E94-49B2-9278-AAA508198C8B}" dt="2025-04-30T02:42:45.655" v="609" actId="113"/>
          <ac:spMkLst>
            <pc:docMk/>
            <pc:sldMk cId="0" sldId="262"/>
            <ac:spMk id="2050" creationId="{9DA73203-2B4D-B0C8-8D59-6DB43A2FB5EA}"/>
          </ac:spMkLst>
        </pc:spChg>
        <pc:spChg chg="mod">
          <ac:chgData name="Manvir Singh" userId="2f1abecd996eadc6" providerId="LiveId" clId="{ADAB42B1-1E94-49B2-9278-AAA508198C8B}" dt="2025-04-30T02:24:02.456" v="22" actId="2711"/>
          <ac:spMkLst>
            <pc:docMk/>
            <pc:sldMk cId="0" sldId="262"/>
            <ac:spMk id="9219" creationId="{A4446D52-42A5-567D-0D8C-ED809207A00F}"/>
          </ac:spMkLst>
        </pc:spChg>
        <pc:spChg chg="mod">
          <ac:chgData name="Manvir Singh" userId="2f1abecd996eadc6" providerId="LiveId" clId="{ADAB42B1-1E94-49B2-9278-AAA508198C8B}" dt="2025-05-01T10:23:52.861" v="3192" actId="313"/>
          <ac:spMkLst>
            <pc:docMk/>
            <pc:sldMk cId="0" sldId="262"/>
            <ac:spMk id="9220" creationId="{D624FE85-7890-352E-80F4-CE0C7EF79B08}"/>
          </ac:spMkLst>
        </pc:spChg>
      </pc:sldChg>
      <pc:sldChg chg="modSp mod">
        <pc:chgData name="Manvir Singh" userId="2f1abecd996eadc6" providerId="LiveId" clId="{ADAB42B1-1E94-49B2-9278-AAA508198C8B}" dt="2025-05-01T10:24:04.105" v="3196" actId="313"/>
        <pc:sldMkLst>
          <pc:docMk/>
          <pc:sldMk cId="0" sldId="263"/>
        </pc:sldMkLst>
        <pc:spChg chg="mod">
          <ac:chgData name="Manvir Singh" userId="2f1abecd996eadc6" providerId="LiveId" clId="{ADAB42B1-1E94-49B2-9278-AAA508198C8B}" dt="2025-05-01T10:24:04.105" v="3196" actId="313"/>
          <ac:spMkLst>
            <pc:docMk/>
            <pc:sldMk cId="0" sldId="263"/>
            <ac:spMk id="10244" creationId="{3E1F2D7D-5BF9-9673-0080-847C582B1F13}"/>
          </ac:spMkLst>
        </pc:spChg>
      </pc:sldChg>
      <pc:sldChg chg="modSp mod">
        <pc:chgData name="Manvir Singh" userId="2f1abecd996eadc6" providerId="LiveId" clId="{ADAB42B1-1E94-49B2-9278-AAA508198C8B}" dt="2025-05-01T10:24:13.145" v="3200" actId="313"/>
        <pc:sldMkLst>
          <pc:docMk/>
          <pc:sldMk cId="0" sldId="264"/>
        </pc:sldMkLst>
        <pc:spChg chg="mod">
          <ac:chgData name="Manvir Singh" userId="2f1abecd996eadc6" providerId="LiveId" clId="{ADAB42B1-1E94-49B2-9278-AAA508198C8B}" dt="2025-05-01T10:24:13.145" v="3200" actId="313"/>
          <ac:spMkLst>
            <pc:docMk/>
            <pc:sldMk cId="0" sldId="264"/>
            <ac:spMk id="11268" creationId="{0C1417B2-DEA8-DE27-53AE-1497D815BE5A}"/>
          </ac:spMkLst>
        </pc:spChg>
      </pc:sldChg>
      <pc:sldChg chg="modSp mod">
        <pc:chgData name="Manvir Singh" userId="2f1abecd996eadc6" providerId="LiveId" clId="{ADAB42B1-1E94-49B2-9278-AAA508198C8B}" dt="2025-05-01T10:24:15.682" v="3202" actId="313"/>
        <pc:sldMkLst>
          <pc:docMk/>
          <pc:sldMk cId="0" sldId="265"/>
        </pc:sldMkLst>
        <pc:spChg chg="mod">
          <ac:chgData name="Manvir Singh" userId="2f1abecd996eadc6" providerId="LiveId" clId="{ADAB42B1-1E94-49B2-9278-AAA508198C8B}" dt="2025-05-01T10:24:15.682" v="3202" actId="313"/>
          <ac:spMkLst>
            <pc:docMk/>
            <pc:sldMk cId="0" sldId="265"/>
            <ac:spMk id="12292" creationId="{80D2DBEB-3B87-DD33-5325-1318C0E5BFEA}"/>
          </ac:spMkLst>
        </pc:spChg>
      </pc:sldChg>
      <pc:sldChg chg="modSp mod">
        <pc:chgData name="Manvir Singh" userId="2f1abecd996eadc6" providerId="LiveId" clId="{ADAB42B1-1E94-49B2-9278-AAA508198C8B}" dt="2025-05-01T10:33:14.379" v="3446" actId="313"/>
        <pc:sldMkLst>
          <pc:docMk/>
          <pc:sldMk cId="0" sldId="266"/>
        </pc:sldMkLst>
        <pc:spChg chg="mod">
          <ac:chgData name="Manvir Singh" userId="2f1abecd996eadc6" providerId="LiveId" clId="{ADAB42B1-1E94-49B2-9278-AAA508198C8B}" dt="2025-05-01T10:33:14.379" v="3446" actId="313"/>
          <ac:spMkLst>
            <pc:docMk/>
            <pc:sldMk cId="0" sldId="266"/>
            <ac:spMk id="13316" creationId="{93032AC1-202A-2FCC-7B00-D3DB26F38990}"/>
          </ac:spMkLst>
        </pc:spChg>
      </pc:sldChg>
      <pc:sldChg chg="modSp mod">
        <pc:chgData name="Manvir Singh" userId="2f1abecd996eadc6" providerId="LiveId" clId="{ADAB42B1-1E94-49B2-9278-AAA508198C8B}" dt="2025-05-01T10:24:29.363" v="3205" actId="20577"/>
        <pc:sldMkLst>
          <pc:docMk/>
          <pc:sldMk cId="0" sldId="267"/>
        </pc:sldMkLst>
        <pc:spChg chg="mod">
          <ac:chgData name="Manvir Singh" userId="2f1abecd996eadc6" providerId="LiveId" clId="{ADAB42B1-1E94-49B2-9278-AAA508198C8B}" dt="2025-05-01T10:24:29.363" v="3205" actId="20577"/>
          <ac:spMkLst>
            <pc:docMk/>
            <pc:sldMk cId="0" sldId="267"/>
            <ac:spMk id="14340" creationId="{D4E37050-2C1D-9DD6-F9A5-242ACA66B3A9}"/>
          </ac:spMkLst>
        </pc:spChg>
      </pc:sldChg>
      <pc:sldChg chg="modSp mod">
        <pc:chgData name="Manvir Singh" userId="2f1abecd996eadc6" providerId="LiveId" clId="{ADAB42B1-1E94-49B2-9278-AAA508198C8B}" dt="2025-05-01T10:24:36.766" v="3207" actId="313"/>
        <pc:sldMkLst>
          <pc:docMk/>
          <pc:sldMk cId="0" sldId="269"/>
        </pc:sldMkLst>
        <pc:spChg chg="mod">
          <ac:chgData name="Manvir Singh" userId="2f1abecd996eadc6" providerId="LiveId" clId="{ADAB42B1-1E94-49B2-9278-AAA508198C8B}" dt="2025-05-01T10:24:36.766" v="3207" actId="313"/>
          <ac:spMkLst>
            <pc:docMk/>
            <pc:sldMk cId="0" sldId="269"/>
            <ac:spMk id="16388" creationId="{6408E476-4D33-9467-54C5-02718BB726F9}"/>
          </ac:spMkLst>
        </pc:spChg>
      </pc:sldChg>
      <pc:sldChg chg="modSp mod">
        <pc:chgData name="Manvir Singh" userId="2f1abecd996eadc6" providerId="LiveId" clId="{ADAB42B1-1E94-49B2-9278-AAA508198C8B}" dt="2025-05-01T10:24:45.284" v="3208" actId="313"/>
        <pc:sldMkLst>
          <pc:docMk/>
          <pc:sldMk cId="0" sldId="270"/>
        </pc:sldMkLst>
        <pc:spChg chg="mod">
          <ac:chgData name="Manvir Singh" userId="2f1abecd996eadc6" providerId="LiveId" clId="{ADAB42B1-1E94-49B2-9278-AAA508198C8B}" dt="2025-05-01T10:24:45.284" v="3208" actId="313"/>
          <ac:spMkLst>
            <pc:docMk/>
            <pc:sldMk cId="0" sldId="270"/>
            <ac:spMk id="17412" creationId="{45B60622-AE1B-E7EA-E622-FCF9E1229CB7}"/>
          </ac:spMkLst>
        </pc:spChg>
      </pc:sldChg>
      <pc:sldChg chg="modSp mod">
        <pc:chgData name="Manvir Singh" userId="2f1abecd996eadc6" providerId="LiveId" clId="{ADAB42B1-1E94-49B2-9278-AAA508198C8B}" dt="2025-05-01T10:24:49.461" v="3211" actId="313"/>
        <pc:sldMkLst>
          <pc:docMk/>
          <pc:sldMk cId="0" sldId="271"/>
        </pc:sldMkLst>
        <pc:spChg chg="mod">
          <ac:chgData name="Manvir Singh" userId="2f1abecd996eadc6" providerId="LiveId" clId="{ADAB42B1-1E94-49B2-9278-AAA508198C8B}" dt="2025-05-01T10:24:49.461" v="3211" actId="313"/>
          <ac:spMkLst>
            <pc:docMk/>
            <pc:sldMk cId="0" sldId="271"/>
            <ac:spMk id="18436" creationId="{4AA6DCB3-AB6F-88BE-2003-FFE96FA72DB0}"/>
          </ac:spMkLst>
        </pc:spChg>
      </pc:sldChg>
      <pc:sldChg chg="modSp mod">
        <pc:chgData name="Manvir Singh" userId="2f1abecd996eadc6" providerId="LiveId" clId="{ADAB42B1-1E94-49B2-9278-AAA508198C8B}" dt="2025-05-01T10:24:51.549" v="3213" actId="313"/>
        <pc:sldMkLst>
          <pc:docMk/>
          <pc:sldMk cId="0" sldId="272"/>
        </pc:sldMkLst>
        <pc:spChg chg="mod">
          <ac:chgData name="Manvir Singh" userId="2f1abecd996eadc6" providerId="LiveId" clId="{ADAB42B1-1E94-49B2-9278-AAA508198C8B}" dt="2025-05-01T10:24:51.549" v="3213" actId="313"/>
          <ac:spMkLst>
            <pc:docMk/>
            <pc:sldMk cId="0" sldId="272"/>
            <ac:spMk id="19460" creationId="{3AA96219-2424-47A3-5906-155D137DB034}"/>
          </ac:spMkLst>
        </pc:spChg>
      </pc:sldChg>
      <pc:sldChg chg="modSp mod">
        <pc:chgData name="Manvir Singh" userId="2f1abecd996eadc6" providerId="LiveId" clId="{ADAB42B1-1E94-49B2-9278-AAA508198C8B}" dt="2025-05-01T10:24:54.424" v="3217" actId="313"/>
        <pc:sldMkLst>
          <pc:docMk/>
          <pc:sldMk cId="0" sldId="273"/>
        </pc:sldMkLst>
        <pc:spChg chg="mod">
          <ac:chgData name="Manvir Singh" userId="2f1abecd996eadc6" providerId="LiveId" clId="{ADAB42B1-1E94-49B2-9278-AAA508198C8B}" dt="2025-05-01T10:24:54.424" v="3217" actId="313"/>
          <ac:spMkLst>
            <pc:docMk/>
            <pc:sldMk cId="0" sldId="273"/>
            <ac:spMk id="20484" creationId="{E1594C58-6741-1538-6FD2-EBC3527D04B5}"/>
          </ac:spMkLst>
        </pc:spChg>
      </pc:sldChg>
      <pc:sldChg chg="modSp mod">
        <pc:chgData name="Manvir Singh" userId="2f1abecd996eadc6" providerId="LiveId" clId="{ADAB42B1-1E94-49B2-9278-AAA508198C8B}" dt="2025-05-01T10:24:56.026" v="3219" actId="313"/>
        <pc:sldMkLst>
          <pc:docMk/>
          <pc:sldMk cId="0" sldId="274"/>
        </pc:sldMkLst>
        <pc:spChg chg="mod">
          <ac:chgData name="Manvir Singh" userId="2f1abecd996eadc6" providerId="LiveId" clId="{ADAB42B1-1E94-49B2-9278-AAA508198C8B}" dt="2025-05-01T10:24:56.026" v="3219" actId="313"/>
          <ac:spMkLst>
            <pc:docMk/>
            <pc:sldMk cId="0" sldId="274"/>
            <ac:spMk id="21508" creationId="{61AEEF08-768B-ABBF-8185-405D8662BF94}"/>
          </ac:spMkLst>
        </pc:spChg>
      </pc:sldChg>
      <pc:sldChg chg="modSp mod">
        <pc:chgData name="Manvir Singh" userId="2f1abecd996eadc6" providerId="LiveId" clId="{ADAB42B1-1E94-49B2-9278-AAA508198C8B}" dt="2025-05-01T10:25:05.484" v="3224" actId="313"/>
        <pc:sldMkLst>
          <pc:docMk/>
          <pc:sldMk cId="0" sldId="275"/>
        </pc:sldMkLst>
        <pc:spChg chg="mod">
          <ac:chgData name="Manvir Singh" userId="2f1abecd996eadc6" providerId="LiveId" clId="{ADAB42B1-1E94-49B2-9278-AAA508198C8B}" dt="2025-05-01T10:25:05.484" v="3224" actId="313"/>
          <ac:spMkLst>
            <pc:docMk/>
            <pc:sldMk cId="0" sldId="275"/>
            <ac:spMk id="22532" creationId="{E283621F-95EA-2471-CBF9-E9E5DB5C9866}"/>
          </ac:spMkLst>
        </pc:spChg>
      </pc:sldChg>
      <pc:sldChg chg="modSp mod">
        <pc:chgData name="Manvir Singh" userId="2f1abecd996eadc6" providerId="LiveId" clId="{ADAB42B1-1E94-49B2-9278-AAA508198C8B}" dt="2025-05-01T10:25:23.390" v="3228" actId="313"/>
        <pc:sldMkLst>
          <pc:docMk/>
          <pc:sldMk cId="0" sldId="277"/>
        </pc:sldMkLst>
        <pc:spChg chg="mod">
          <ac:chgData name="Manvir Singh" userId="2f1abecd996eadc6" providerId="LiveId" clId="{ADAB42B1-1E94-49B2-9278-AAA508198C8B}" dt="2025-05-01T10:25:23.390" v="3228" actId="313"/>
          <ac:spMkLst>
            <pc:docMk/>
            <pc:sldMk cId="0" sldId="277"/>
            <ac:spMk id="24580" creationId="{A0FBA18A-7E27-EDA1-7CA2-B0EF48F152F0}"/>
          </ac:spMkLst>
        </pc:spChg>
      </pc:sldChg>
      <pc:sldChg chg="modSp mod">
        <pc:chgData name="Manvir Singh" userId="2f1abecd996eadc6" providerId="LiveId" clId="{ADAB42B1-1E94-49B2-9278-AAA508198C8B}" dt="2025-05-01T10:25:38.773" v="3230" actId="313"/>
        <pc:sldMkLst>
          <pc:docMk/>
          <pc:sldMk cId="0" sldId="278"/>
        </pc:sldMkLst>
        <pc:spChg chg="mod">
          <ac:chgData name="Manvir Singh" userId="2f1abecd996eadc6" providerId="LiveId" clId="{ADAB42B1-1E94-49B2-9278-AAA508198C8B}" dt="2025-04-30T02:42:20.834" v="607" actId="113"/>
          <ac:spMkLst>
            <pc:docMk/>
            <pc:sldMk cId="0" sldId="278"/>
            <ac:spMk id="2050" creationId="{EB8C92A4-F66C-96DE-5BAF-003D03A77821}"/>
          </ac:spMkLst>
        </pc:spChg>
        <pc:spChg chg="mod">
          <ac:chgData name="Manvir Singh" userId="2f1abecd996eadc6" providerId="LiveId" clId="{ADAB42B1-1E94-49B2-9278-AAA508198C8B}" dt="2025-05-01T10:25:38.773" v="3230" actId="313"/>
          <ac:spMkLst>
            <pc:docMk/>
            <pc:sldMk cId="0" sldId="278"/>
            <ac:spMk id="25604" creationId="{6CD3F56F-3E6B-3292-6243-DB1E69B81017}"/>
          </ac:spMkLst>
        </pc:spChg>
      </pc:sldChg>
      <pc:sldChg chg="modSp mod">
        <pc:chgData name="Manvir Singh" userId="2f1abecd996eadc6" providerId="LiveId" clId="{ADAB42B1-1E94-49B2-9278-AAA508198C8B}" dt="2025-05-01T10:25:41.581" v="3233" actId="313"/>
        <pc:sldMkLst>
          <pc:docMk/>
          <pc:sldMk cId="0" sldId="279"/>
        </pc:sldMkLst>
        <pc:spChg chg="mod">
          <ac:chgData name="Manvir Singh" userId="2f1abecd996eadc6" providerId="LiveId" clId="{ADAB42B1-1E94-49B2-9278-AAA508198C8B}" dt="2025-05-01T10:25:41.581" v="3233" actId="313"/>
          <ac:spMkLst>
            <pc:docMk/>
            <pc:sldMk cId="0" sldId="279"/>
            <ac:spMk id="26628" creationId="{AF679729-A6CF-3689-4D6C-04217BE40CA3}"/>
          </ac:spMkLst>
        </pc:spChg>
      </pc:sldChg>
      <pc:sldChg chg="modSp mod">
        <pc:chgData name="Manvir Singh" userId="2f1abecd996eadc6" providerId="LiveId" clId="{ADAB42B1-1E94-49B2-9278-AAA508198C8B}" dt="2025-05-01T10:25:49.129" v="3238" actId="20577"/>
        <pc:sldMkLst>
          <pc:docMk/>
          <pc:sldMk cId="0" sldId="280"/>
        </pc:sldMkLst>
        <pc:spChg chg="mod">
          <ac:chgData name="Manvir Singh" userId="2f1abecd996eadc6" providerId="LiveId" clId="{ADAB42B1-1E94-49B2-9278-AAA508198C8B}" dt="2025-05-01T10:25:49.129" v="3238" actId="20577"/>
          <ac:spMkLst>
            <pc:docMk/>
            <pc:sldMk cId="0" sldId="280"/>
            <ac:spMk id="27652" creationId="{A2912DC0-033E-DE6F-FF4E-D7D5D00A76D6}"/>
          </ac:spMkLst>
        </pc:spChg>
      </pc:sldChg>
      <pc:sldChg chg="modSp mod">
        <pc:chgData name="Manvir Singh" userId="2f1abecd996eadc6" providerId="LiveId" clId="{ADAB42B1-1E94-49B2-9278-AAA508198C8B}" dt="2025-05-01T10:26:12.313" v="3242" actId="313"/>
        <pc:sldMkLst>
          <pc:docMk/>
          <pc:sldMk cId="0" sldId="281"/>
        </pc:sldMkLst>
        <pc:spChg chg="mod">
          <ac:chgData name="Manvir Singh" userId="2f1abecd996eadc6" providerId="LiveId" clId="{ADAB42B1-1E94-49B2-9278-AAA508198C8B}" dt="2025-05-01T10:26:12.313" v="3242" actId="313"/>
          <ac:spMkLst>
            <pc:docMk/>
            <pc:sldMk cId="0" sldId="281"/>
            <ac:spMk id="28676" creationId="{D9E825EE-643C-5B05-7A3C-04E73A5BE6DF}"/>
          </ac:spMkLst>
        </pc:spChg>
      </pc:sldChg>
      <pc:sldChg chg="modSp mod">
        <pc:chgData name="Manvir Singh" userId="2f1abecd996eadc6" providerId="LiveId" clId="{ADAB42B1-1E94-49B2-9278-AAA508198C8B}" dt="2025-05-01T10:26:16.914" v="3244" actId="313"/>
        <pc:sldMkLst>
          <pc:docMk/>
          <pc:sldMk cId="0" sldId="282"/>
        </pc:sldMkLst>
        <pc:spChg chg="mod">
          <ac:chgData name="Manvir Singh" userId="2f1abecd996eadc6" providerId="LiveId" clId="{ADAB42B1-1E94-49B2-9278-AAA508198C8B}" dt="2025-04-30T02:43:46.068" v="610" actId="255"/>
          <ac:spMkLst>
            <pc:docMk/>
            <pc:sldMk cId="0" sldId="282"/>
            <ac:spMk id="29699" creationId="{504EE1EF-A8A7-2CF8-28D2-E2A2A1B74959}"/>
          </ac:spMkLst>
        </pc:spChg>
        <pc:spChg chg="mod">
          <ac:chgData name="Manvir Singh" userId="2f1abecd996eadc6" providerId="LiveId" clId="{ADAB42B1-1E94-49B2-9278-AAA508198C8B}" dt="2025-05-01T10:26:16.914" v="3244" actId="313"/>
          <ac:spMkLst>
            <pc:docMk/>
            <pc:sldMk cId="0" sldId="282"/>
            <ac:spMk id="29700" creationId="{91D48BD2-2854-C24F-A198-FED3EDC5BC2F}"/>
          </ac:spMkLst>
        </pc:spChg>
      </pc:sldChg>
      <pc:sldChg chg="modSp mod">
        <pc:chgData name="Manvir Singh" userId="2f1abecd996eadc6" providerId="LiveId" clId="{ADAB42B1-1E94-49B2-9278-AAA508198C8B}" dt="2025-05-01T10:26:22.384" v="3248" actId="313"/>
        <pc:sldMkLst>
          <pc:docMk/>
          <pc:sldMk cId="0" sldId="283"/>
        </pc:sldMkLst>
        <pc:spChg chg="mod">
          <ac:chgData name="Manvir Singh" userId="2f1abecd996eadc6" providerId="LiveId" clId="{ADAB42B1-1E94-49B2-9278-AAA508198C8B}" dt="2025-05-01T10:26:22.384" v="3248" actId="313"/>
          <ac:spMkLst>
            <pc:docMk/>
            <pc:sldMk cId="0" sldId="283"/>
            <ac:spMk id="30724" creationId="{FADFA190-7416-1E8D-70AC-3513AF9001B7}"/>
          </ac:spMkLst>
        </pc:spChg>
      </pc:sldChg>
      <pc:sldChg chg="modSp mod">
        <pc:chgData name="Manvir Singh" userId="2f1abecd996eadc6" providerId="LiveId" clId="{ADAB42B1-1E94-49B2-9278-AAA508198C8B}" dt="2025-05-01T10:26:23.611" v="3249" actId="313"/>
        <pc:sldMkLst>
          <pc:docMk/>
          <pc:sldMk cId="0" sldId="284"/>
        </pc:sldMkLst>
        <pc:spChg chg="mod">
          <ac:chgData name="Manvir Singh" userId="2f1abecd996eadc6" providerId="LiveId" clId="{ADAB42B1-1E94-49B2-9278-AAA508198C8B}" dt="2025-05-01T10:26:23.611" v="3249" actId="313"/>
          <ac:spMkLst>
            <pc:docMk/>
            <pc:sldMk cId="0" sldId="284"/>
            <ac:spMk id="31748" creationId="{80596D3C-0C43-BF23-A0F6-12578FA00CBF}"/>
          </ac:spMkLst>
        </pc:spChg>
      </pc:sldChg>
      <pc:sldChg chg="modSp mod">
        <pc:chgData name="Manvir Singh" userId="2f1abecd996eadc6" providerId="LiveId" clId="{ADAB42B1-1E94-49B2-9278-AAA508198C8B}" dt="2025-05-01T10:26:24.725" v="3250" actId="313"/>
        <pc:sldMkLst>
          <pc:docMk/>
          <pc:sldMk cId="0" sldId="285"/>
        </pc:sldMkLst>
        <pc:spChg chg="mod">
          <ac:chgData name="Manvir Singh" userId="2f1abecd996eadc6" providerId="LiveId" clId="{ADAB42B1-1E94-49B2-9278-AAA508198C8B}" dt="2025-05-01T10:26:24.725" v="3250" actId="313"/>
          <ac:spMkLst>
            <pc:docMk/>
            <pc:sldMk cId="0" sldId="285"/>
            <ac:spMk id="32772" creationId="{B942EFD4-DB63-7BD8-6326-1892A16D8515}"/>
          </ac:spMkLst>
        </pc:spChg>
      </pc:sldChg>
      <pc:sldChg chg="modSp mod">
        <pc:chgData name="Manvir Singh" userId="2f1abecd996eadc6" providerId="LiveId" clId="{ADAB42B1-1E94-49B2-9278-AAA508198C8B}" dt="2025-05-01T10:26:32.608" v="3251" actId="313"/>
        <pc:sldMkLst>
          <pc:docMk/>
          <pc:sldMk cId="0" sldId="286"/>
        </pc:sldMkLst>
        <pc:spChg chg="mod">
          <ac:chgData name="Manvir Singh" userId="2f1abecd996eadc6" providerId="LiveId" clId="{ADAB42B1-1E94-49B2-9278-AAA508198C8B}" dt="2025-05-01T10:26:32.608" v="3251" actId="313"/>
          <ac:spMkLst>
            <pc:docMk/>
            <pc:sldMk cId="0" sldId="286"/>
            <ac:spMk id="33796" creationId="{6B0A44CC-0029-AFE9-9CC8-C384510196B0}"/>
          </ac:spMkLst>
        </pc:spChg>
      </pc:sldChg>
      <pc:sldChg chg="modSp mod">
        <pc:chgData name="Manvir Singh" userId="2f1abecd996eadc6" providerId="LiveId" clId="{ADAB42B1-1E94-49B2-9278-AAA508198C8B}" dt="2025-05-01T10:26:35.030" v="3253" actId="313"/>
        <pc:sldMkLst>
          <pc:docMk/>
          <pc:sldMk cId="0" sldId="287"/>
        </pc:sldMkLst>
        <pc:spChg chg="mod">
          <ac:chgData name="Manvir Singh" userId="2f1abecd996eadc6" providerId="LiveId" clId="{ADAB42B1-1E94-49B2-9278-AAA508198C8B}" dt="2025-05-01T10:26:35.030" v="3253" actId="313"/>
          <ac:spMkLst>
            <pc:docMk/>
            <pc:sldMk cId="0" sldId="287"/>
            <ac:spMk id="34820" creationId="{D39F7EEF-D762-F4FB-D17B-EBF6B0F340B9}"/>
          </ac:spMkLst>
        </pc:spChg>
      </pc:sldChg>
      <pc:sldChg chg="modSp mod">
        <pc:chgData name="Manvir Singh" userId="2f1abecd996eadc6" providerId="LiveId" clId="{ADAB42B1-1E94-49B2-9278-AAA508198C8B}" dt="2025-05-01T10:26:38.798" v="3254" actId="313"/>
        <pc:sldMkLst>
          <pc:docMk/>
          <pc:sldMk cId="0" sldId="288"/>
        </pc:sldMkLst>
        <pc:spChg chg="mod">
          <ac:chgData name="Manvir Singh" userId="2f1abecd996eadc6" providerId="LiveId" clId="{ADAB42B1-1E94-49B2-9278-AAA508198C8B}" dt="2025-05-01T10:26:38.798" v="3254" actId="313"/>
          <ac:spMkLst>
            <pc:docMk/>
            <pc:sldMk cId="0" sldId="288"/>
            <ac:spMk id="35844" creationId="{021AF309-81BD-EE0F-DFAC-6A351672EBB8}"/>
          </ac:spMkLst>
        </pc:spChg>
      </pc:sldChg>
      <pc:sldChg chg="modSp mod">
        <pc:chgData name="Manvir Singh" userId="2f1abecd996eadc6" providerId="LiveId" clId="{ADAB42B1-1E94-49B2-9278-AAA508198C8B}" dt="2025-05-01T10:26:44.189" v="3258" actId="313"/>
        <pc:sldMkLst>
          <pc:docMk/>
          <pc:sldMk cId="0" sldId="289"/>
        </pc:sldMkLst>
        <pc:spChg chg="mod">
          <ac:chgData name="Manvir Singh" userId="2f1abecd996eadc6" providerId="LiveId" clId="{ADAB42B1-1E94-49B2-9278-AAA508198C8B}" dt="2025-05-01T10:26:44.189" v="3258" actId="313"/>
          <ac:spMkLst>
            <pc:docMk/>
            <pc:sldMk cId="0" sldId="289"/>
            <ac:spMk id="36868" creationId="{7B24E433-83F5-45A6-D2A5-4A0AD9F686F1}"/>
          </ac:spMkLst>
        </pc:spChg>
      </pc:sldChg>
      <pc:sldChg chg="modSp mod">
        <pc:chgData name="Manvir Singh" userId="2f1abecd996eadc6" providerId="LiveId" clId="{ADAB42B1-1E94-49B2-9278-AAA508198C8B}" dt="2025-05-01T10:26:46.498" v="3259" actId="313"/>
        <pc:sldMkLst>
          <pc:docMk/>
          <pc:sldMk cId="0" sldId="290"/>
        </pc:sldMkLst>
        <pc:spChg chg="mod">
          <ac:chgData name="Manvir Singh" userId="2f1abecd996eadc6" providerId="LiveId" clId="{ADAB42B1-1E94-49B2-9278-AAA508198C8B}" dt="2025-05-01T10:26:46.498" v="3259" actId="313"/>
          <ac:spMkLst>
            <pc:docMk/>
            <pc:sldMk cId="0" sldId="290"/>
            <ac:spMk id="37892" creationId="{E95B2593-EE24-B038-8B22-1E7D87F45BF4}"/>
          </ac:spMkLst>
        </pc:spChg>
      </pc:sldChg>
      <pc:sldChg chg="modSp mod">
        <pc:chgData name="Manvir Singh" userId="2f1abecd996eadc6" providerId="LiveId" clId="{ADAB42B1-1E94-49B2-9278-AAA508198C8B}" dt="2025-05-01T10:26:50.950" v="3262" actId="313"/>
        <pc:sldMkLst>
          <pc:docMk/>
          <pc:sldMk cId="0" sldId="291"/>
        </pc:sldMkLst>
        <pc:spChg chg="mod">
          <ac:chgData name="Manvir Singh" userId="2f1abecd996eadc6" providerId="LiveId" clId="{ADAB42B1-1E94-49B2-9278-AAA508198C8B}" dt="2025-05-01T10:26:50.950" v="3262" actId="313"/>
          <ac:spMkLst>
            <pc:docMk/>
            <pc:sldMk cId="0" sldId="291"/>
            <ac:spMk id="38916" creationId="{0274D0AD-33E1-BBFE-3505-849A9F772EDB}"/>
          </ac:spMkLst>
        </pc:spChg>
      </pc:sldChg>
      <pc:sldChg chg="modSp mod">
        <pc:chgData name="Manvir Singh" userId="2f1abecd996eadc6" providerId="LiveId" clId="{ADAB42B1-1E94-49B2-9278-AAA508198C8B}" dt="2025-05-01T10:26:52.814" v="3263" actId="313"/>
        <pc:sldMkLst>
          <pc:docMk/>
          <pc:sldMk cId="0" sldId="292"/>
        </pc:sldMkLst>
        <pc:spChg chg="mod">
          <ac:chgData name="Manvir Singh" userId="2f1abecd996eadc6" providerId="LiveId" clId="{ADAB42B1-1E94-49B2-9278-AAA508198C8B}" dt="2025-05-01T10:26:52.814" v="3263" actId="313"/>
          <ac:spMkLst>
            <pc:docMk/>
            <pc:sldMk cId="0" sldId="292"/>
            <ac:spMk id="39940" creationId="{614B1524-9E01-1DF9-A896-026A0BC525E8}"/>
          </ac:spMkLst>
        </pc:spChg>
      </pc:sldChg>
      <pc:sldChg chg="modSp mod">
        <pc:chgData name="Manvir Singh" userId="2f1abecd996eadc6" providerId="LiveId" clId="{ADAB42B1-1E94-49B2-9278-AAA508198C8B}" dt="2025-05-01T10:33:12.393" v="3444" actId="313"/>
        <pc:sldMkLst>
          <pc:docMk/>
          <pc:sldMk cId="0" sldId="293"/>
        </pc:sldMkLst>
        <pc:spChg chg="mod">
          <ac:chgData name="Manvir Singh" userId="2f1abecd996eadc6" providerId="LiveId" clId="{ADAB42B1-1E94-49B2-9278-AAA508198C8B}" dt="2025-05-01T10:33:12.393" v="3444" actId="313"/>
          <ac:spMkLst>
            <pc:docMk/>
            <pc:sldMk cId="0" sldId="293"/>
            <ac:spMk id="40964" creationId="{29B1BEC1-65A9-666A-D117-11CD25F52EDD}"/>
          </ac:spMkLst>
        </pc:spChg>
      </pc:sldChg>
      <pc:sldChg chg="modSp mod">
        <pc:chgData name="Manvir Singh" userId="2f1abecd996eadc6" providerId="LiveId" clId="{ADAB42B1-1E94-49B2-9278-AAA508198C8B}" dt="2025-05-01T10:26:55.983" v="3267" actId="313"/>
        <pc:sldMkLst>
          <pc:docMk/>
          <pc:sldMk cId="0" sldId="294"/>
        </pc:sldMkLst>
        <pc:spChg chg="mod">
          <ac:chgData name="Manvir Singh" userId="2f1abecd996eadc6" providerId="LiveId" clId="{ADAB42B1-1E94-49B2-9278-AAA508198C8B}" dt="2025-04-30T02:44:40.595" v="615" actId="113"/>
          <ac:spMkLst>
            <pc:docMk/>
            <pc:sldMk cId="0" sldId="294"/>
            <ac:spMk id="2050" creationId="{30FD54E8-1BA2-221B-257A-BB796A38E98C}"/>
          </ac:spMkLst>
        </pc:spChg>
        <pc:spChg chg="mod">
          <ac:chgData name="Manvir Singh" userId="2f1abecd996eadc6" providerId="LiveId" clId="{ADAB42B1-1E94-49B2-9278-AAA508198C8B}" dt="2025-05-01T10:26:55.983" v="3267" actId="313"/>
          <ac:spMkLst>
            <pc:docMk/>
            <pc:sldMk cId="0" sldId="294"/>
            <ac:spMk id="41988" creationId="{0518A485-5803-8340-F205-E86A0A78215C}"/>
          </ac:spMkLst>
        </pc:spChg>
      </pc:sldChg>
      <pc:sldChg chg="modSp mod">
        <pc:chgData name="Manvir Singh" userId="2f1abecd996eadc6" providerId="LiveId" clId="{ADAB42B1-1E94-49B2-9278-AAA508198C8B}" dt="2025-05-01T10:26:58.534" v="3269" actId="313"/>
        <pc:sldMkLst>
          <pc:docMk/>
          <pc:sldMk cId="0" sldId="295"/>
        </pc:sldMkLst>
        <pc:spChg chg="mod">
          <ac:chgData name="Manvir Singh" userId="2f1abecd996eadc6" providerId="LiveId" clId="{ADAB42B1-1E94-49B2-9278-AAA508198C8B}" dt="2025-05-01T10:26:58.534" v="3269" actId="313"/>
          <ac:spMkLst>
            <pc:docMk/>
            <pc:sldMk cId="0" sldId="295"/>
            <ac:spMk id="43012" creationId="{319E0885-5BB8-219F-88B1-B0FB41B7C3A5}"/>
          </ac:spMkLst>
        </pc:spChg>
      </pc:sldChg>
      <pc:sldChg chg="modSp mod">
        <pc:chgData name="Manvir Singh" userId="2f1abecd996eadc6" providerId="LiveId" clId="{ADAB42B1-1E94-49B2-9278-AAA508198C8B}" dt="2025-05-01T10:26:59.460" v="3270" actId="313"/>
        <pc:sldMkLst>
          <pc:docMk/>
          <pc:sldMk cId="0" sldId="296"/>
        </pc:sldMkLst>
        <pc:spChg chg="mod">
          <ac:chgData name="Manvir Singh" userId="2f1abecd996eadc6" providerId="LiveId" clId="{ADAB42B1-1E94-49B2-9278-AAA508198C8B}" dt="2025-04-30T02:44:51.470" v="616" actId="6559"/>
          <ac:spMkLst>
            <pc:docMk/>
            <pc:sldMk cId="0" sldId="296"/>
            <ac:spMk id="44035" creationId="{6916A6C5-DEFA-6CF0-34CA-63449E249CA3}"/>
          </ac:spMkLst>
        </pc:spChg>
        <pc:spChg chg="mod">
          <ac:chgData name="Manvir Singh" userId="2f1abecd996eadc6" providerId="LiveId" clId="{ADAB42B1-1E94-49B2-9278-AAA508198C8B}" dt="2025-05-01T10:26:59.460" v="3270" actId="313"/>
          <ac:spMkLst>
            <pc:docMk/>
            <pc:sldMk cId="0" sldId="296"/>
            <ac:spMk id="44036" creationId="{C5871F22-8B02-2DDF-85DA-0EFE8240B1CC}"/>
          </ac:spMkLst>
        </pc:spChg>
      </pc:sldChg>
      <pc:sldChg chg="modSp mod">
        <pc:chgData name="Manvir Singh" userId="2f1abecd996eadc6" providerId="LiveId" clId="{ADAB42B1-1E94-49B2-9278-AAA508198C8B}" dt="2025-05-01T10:27:02.922" v="3273" actId="313"/>
        <pc:sldMkLst>
          <pc:docMk/>
          <pc:sldMk cId="0" sldId="297"/>
        </pc:sldMkLst>
        <pc:spChg chg="mod">
          <ac:chgData name="Manvir Singh" userId="2f1abecd996eadc6" providerId="LiveId" clId="{ADAB42B1-1E94-49B2-9278-AAA508198C8B}" dt="2025-05-01T10:27:02.922" v="3273" actId="313"/>
          <ac:spMkLst>
            <pc:docMk/>
            <pc:sldMk cId="0" sldId="297"/>
            <ac:spMk id="45060" creationId="{C7B4705E-D855-AD5A-2B05-6DBCCD3D6E48}"/>
          </ac:spMkLst>
        </pc:spChg>
      </pc:sldChg>
      <pc:sldChg chg="modSp mod">
        <pc:chgData name="Manvir Singh" userId="2f1abecd996eadc6" providerId="LiveId" clId="{ADAB42B1-1E94-49B2-9278-AAA508198C8B}" dt="2025-05-01T10:27:11.673" v="3283" actId="20577"/>
        <pc:sldMkLst>
          <pc:docMk/>
          <pc:sldMk cId="0" sldId="298"/>
        </pc:sldMkLst>
        <pc:spChg chg="mod">
          <ac:chgData name="Manvir Singh" userId="2f1abecd996eadc6" providerId="LiveId" clId="{ADAB42B1-1E94-49B2-9278-AAA508198C8B}" dt="2025-05-01T10:27:11.673" v="3283" actId="20577"/>
          <ac:spMkLst>
            <pc:docMk/>
            <pc:sldMk cId="0" sldId="298"/>
            <ac:spMk id="46084" creationId="{9E9B1F6C-9543-14AC-D53D-5075696B4424}"/>
          </ac:spMkLst>
        </pc:spChg>
      </pc:sldChg>
      <pc:sldChg chg="modSp mod">
        <pc:chgData name="Manvir Singh" userId="2f1abecd996eadc6" providerId="LiveId" clId="{ADAB42B1-1E94-49B2-9278-AAA508198C8B}" dt="2025-05-01T10:27:21.880" v="3285" actId="313"/>
        <pc:sldMkLst>
          <pc:docMk/>
          <pc:sldMk cId="0" sldId="299"/>
        </pc:sldMkLst>
        <pc:spChg chg="mod">
          <ac:chgData name="Manvir Singh" userId="2f1abecd996eadc6" providerId="LiveId" clId="{ADAB42B1-1E94-49B2-9278-AAA508198C8B}" dt="2025-05-01T10:27:21.880" v="3285" actId="313"/>
          <ac:spMkLst>
            <pc:docMk/>
            <pc:sldMk cId="0" sldId="299"/>
            <ac:spMk id="47108" creationId="{59BA661E-87F2-45E7-7811-943362FFAA39}"/>
          </ac:spMkLst>
        </pc:spChg>
      </pc:sldChg>
      <pc:sldChg chg="modSp mod">
        <pc:chgData name="Manvir Singh" userId="2f1abecd996eadc6" providerId="LiveId" clId="{ADAB42B1-1E94-49B2-9278-AAA508198C8B}" dt="2025-05-01T10:27:29.696" v="3287" actId="313"/>
        <pc:sldMkLst>
          <pc:docMk/>
          <pc:sldMk cId="0" sldId="300"/>
        </pc:sldMkLst>
        <pc:spChg chg="mod">
          <ac:chgData name="Manvir Singh" userId="2f1abecd996eadc6" providerId="LiveId" clId="{ADAB42B1-1E94-49B2-9278-AAA508198C8B}" dt="2025-05-01T10:27:29.696" v="3287" actId="313"/>
          <ac:spMkLst>
            <pc:docMk/>
            <pc:sldMk cId="0" sldId="300"/>
            <ac:spMk id="48132" creationId="{50D714AB-9427-A941-E930-29450565A817}"/>
          </ac:spMkLst>
        </pc:spChg>
      </pc:sldChg>
      <pc:sldChg chg="modSp mod">
        <pc:chgData name="Manvir Singh" userId="2f1abecd996eadc6" providerId="LiveId" clId="{ADAB42B1-1E94-49B2-9278-AAA508198C8B}" dt="2025-05-01T10:27:41.158" v="3294" actId="20577"/>
        <pc:sldMkLst>
          <pc:docMk/>
          <pc:sldMk cId="0" sldId="301"/>
        </pc:sldMkLst>
        <pc:spChg chg="mod">
          <ac:chgData name="Manvir Singh" userId="2f1abecd996eadc6" providerId="LiveId" clId="{ADAB42B1-1E94-49B2-9278-AAA508198C8B}" dt="2025-04-30T02:41:54.696" v="605" actId="255"/>
          <ac:spMkLst>
            <pc:docMk/>
            <pc:sldMk cId="0" sldId="301"/>
            <ac:spMk id="49155" creationId="{85E258CA-7146-4D3B-04A1-8D5867C6C6AD}"/>
          </ac:spMkLst>
        </pc:spChg>
        <pc:spChg chg="mod">
          <ac:chgData name="Manvir Singh" userId="2f1abecd996eadc6" providerId="LiveId" clId="{ADAB42B1-1E94-49B2-9278-AAA508198C8B}" dt="2025-05-01T10:27:41.158" v="3294" actId="20577"/>
          <ac:spMkLst>
            <pc:docMk/>
            <pc:sldMk cId="0" sldId="301"/>
            <ac:spMk id="49156" creationId="{AC1EF747-4A37-8A2A-81FF-16B4392D6054}"/>
          </ac:spMkLst>
        </pc:spChg>
      </pc:sldChg>
      <pc:sldChg chg="modSp mod">
        <pc:chgData name="Manvir Singh" userId="2f1abecd996eadc6" providerId="LiveId" clId="{ADAB42B1-1E94-49B2-9278-AAA508198C8B}" dt="2025-05-01T10:33:13.369" v="3445" actId="313"/>
        <pc:sldMkLst>
          <pc:docMk/>
          <pc:sldMk cId="0" sldId="302"/>
        </pc:sldMkLst>
        <pc:spChg chg="mod">
          <ac:chgData name="Manvir Singh" userId="2f1abecd996eadc6" providerId="LiveId" clId="{ADAB42B1-1E94-49B2-9278-AAA508198C8B}" dt="2025-05-01T10:33:13.369" v="3445" actId="313"/>
          <ac:spMkLst>
            <pc:docMk/>
            <pc:sldMk cId="0" sldId="302"/>
            <ac:spMk id="50180" creationId="{3041FBCD-1DB9-110A-3EA9-BBBD7F64CE60}"/>
          </ac:spMkLst>
        </pc:spChg>
      </pc:sldChg>
      <pc:sldChg chg="modSp mod">
        <pc:chgData name="Manvir Singh" userId="2f1abecd996eadc6" providerId="LiveId" clId="{ADAB42B1-1E94-49B2-9278-AAA508198C8B}" dt="2025-05-01T10:27:51.854" v="3300" actId="313"/>
        <pc:sldMkLst>
          <pc:docMk/>
          <pc:sldMk cId="0" sldId="303"/>
        </pc:sldMkLst>
        <pc:spChg chg="mod">
          <ac:chgData name="Manvir Singh" userId="2f1abecd996eadc6" providerId="LiveId" clId="{ADAB42B1-1E94-49B2-9278-AAA508198C8B}" dt="2025-05-01T10:27:51.854" v="3300" actId="313"/>
          <ac:spMkLst>
            <pc:docMk/>
            <pc:sldMk cId="0" sldId="303"/>
            <ac:spMk id="51204" creationId="{0D74489E-B175-F1CC-C682-C5DC63964CED}"/>
          </ac:spMkLst>
        </pc:spChg>
      </pc:sldChg>
      <pc:sldChg chg="modSp mod">
        <pc:chgData name="Manvir Singh" userId="2f1abecd996eadc6" providerId="LiveId" clId="{ADAB42B1-1E94-49B2-9278-AAA508198C8B}" dt="2025-05-01T10:27:56.987" v="3302" actId="313"/>
        <pc:sldMkLst>
          <pc:docMk/>
          <pc:sldMk cId="0" sldId="304"/>
        </pc:sldMkLst>
        <pc:spChg chg="mod">
          <ac:chgData name="Manvir Singh" userId="2f1abecd996eadc6" providerId="LiveId" clId="{ADAB42B1-1E94-49B2-9278-AAA508198C8B}" dt="2025-05-01T10:27:56.987" v="3302" actId="313"/>
          <ac:spMkLst>
            <pc:docMk/>
            <pc:sldMk cId="0" sldId="304"/>
            <ac:spMk id="52228" creationId="{78D402B1-D355-D596-18DF-9F51CBE1C8AB}"/>
          </ac:spMkLst>
        </pc:spChg>
      </pc:sldChg>
      <pc:sldChg chg="modSp mod">
        <pc:chgData name="Manvir Singh" userId="2f1abecd996eadc6" providerId="LiveId" clId="{ADAB42B1-1E94-49B2-9278-AAA508198C8B}" dt="2025-05-01T10:28:12.879" v="3305" actId="313"/>
        <pc:sldMkLst>
          <pc:docMk/>
          <pc:sldMk cId="0" sldId="305"/>
        </pc:sldMkLst>
        <pc:spChg chg="mod">
          <ac:chgData name="Manvir Singh" userId="2f1abecd996eadc6" providerId="LiveId" clId="{ADAB42B1-1E94-49B2-9278-AAA508198C8B}" dt="2025-05-01T10:28:12.879" v="3305" actId="313"/>
          <ac:spMkLst>
            <pc:docMk/>
            <pc:sldMk cId="0" sldId="305"/>
            <ac:spMk id="53252" creationId="{478D1EAE-B895-EC52-8EEA-2AD0AC640372}"/>
          </ac:spMkLst>
        </pc:spChg>
      </pc:sldChg>
      <pc:sldChg chg="modSp mod">
        <pc:chgData name="Manvir Singh" userId="2f1abecd996eadc6" providerId="LiveId" clId="{ADAB42B1-1E94-49B2-9278-AAA508198C8B}" dt="2025-05-01T10:28:15.029" v="3307" actId="313"/>
        <pc:sldMkLst>
          <pc:docMk/>
          <pc:sldMk cId="0" sldId="306"/>
        </pc:sldMkLst>
        <pc:spChg chg="mod">
          <ac:chgData name="Manvir Singh" userId="2f1abecd996eadc6" providerId="LiveId" clId="{ADAB42B1-1E94-49B2-9278-AAA508198C8B}" dt="2025-04-30T02:45:13.790" v="617" actId="255"/>
          <ac:spMkLst>
            <pc:docMk/>
            <pc:sldMk cId="0" sldId="306"/>
            <ac:spMk id="54275" creationId="{F45A67D5-8FA1-064A-5FB3-149D51162517}"/>
          </ac:spMkLst>
        </pc:spChg>
        <pc:spChg chg="mod">
          <ac:chgData name="Manvir Singh" userId="2f1abecd996eadc6" providerId="LiveId" clId="{ADAB42B1-1E94-49B2-9278-AAA508198C8B}" dt="2025-05-01T10:28:15.029" v="3307" actId="313"/>
          <ac:spMkLst>
            <pc:docMk/>
            <pc:sldMk cId="0" sldId="306"/>
            <ac:spMk id="54276" creationId="{A1D6AFAC-6342-55F2-F22E-9856977B0FAA}"/>
          </ac:spMkLst>
        </pc:spChg>
      </pc:sldChg>
      <pc:sldChg chg="modSp mod">
        <pc:chgData name="Manvir Singh" userId="2f1abecd996eadc6" providerId="LiveId" clId="{ADAB42B1-1E94-49B2-9278-AAA508198C8B}" dt="2025-05-01T10:28:22.432" v="3310" actId="313"/>
        <pc:sldMkLst>
          <pc:docMk/>
          <pc:sldMk cId="0" sldId="307"/>
        </pc:sldMkLst>
        <pc:spChg chg="mod">
          <ac:chgData name="Manvir Singh" userId="2f1abecd996eadc6" providerId="LiveId" clId="{ADAB42B1-1E94-49B2-9278-AAA508198C8B}" dt="2025-05-01T10:28:22.432" v="3310" actId="313"/>
          <ac:spMkLst>
            <pc:docMk/>
            <pc:sldMk cId="0" sldId="307"/>
            <ac:spMk id="55300" creationId="{7B1B71E9-BD7E-BFD7-77C5-042A370D8762}"/>
          </ac:spMkLst>
        </pc:spChg>
      </pc:sldChg>
      <pc:sldChg chg="modSp mod">
        <pc:chgData name="Manvir Singh" userId="2f1abecd996eadc6" providerId="LiveId" clId="{ADAB42B1-1E94-49B2-9278-AAA508198C8B}" dt="2025-05-01T10:28:23.327" v="3311" actId="313"/>
        <pc:sldMkLst>
          <pc:docMk/>
          <pc:sldMk cId="0" sldId="308"/>
        </pc:sldMkLst>
        <pc:spChg chg="mod">
          <ac:chgData name="Manvir Singh" userId="2f1abecd996eadc6" providerId="LiveId" clId="{ADAB42B1-1E94-49B2-9278-AAA508198C8B}" dt="2025-05-01T10:28:23.327" v="3311" actId="313"/>
          <ac:spMkLst>
            <pc:docMk/>
            <pc:sldMk cId="0" sldId="308"/>
            <ac:spMk id="56324" creationId="{101C6AED-0580-2A44-DAA0-7EDC21E0CFCB}"/>
          </ac:spMkLst>
        </pc:spChg>
      </pc:sldChg>
      <pc:sldChg chg="modSp mod">
        <pc:chgData name="Manvir Singh" userId="2f1abecd996eadc6" providerId="LiveId" clId="{ADAB42B1-1E94-49B2-9278-AAA508198C8B}" dt="2025-05-01T10:28:24.953" v="3312" actId="313"/>
        <pc:sldMkLst>
          <pc:docMk/>
          <pc:sldMk cId="0" sldId="309"/>
        </pc:sldMkLst>
        <pc:spChg chg="mod">
          <ac:chgData name="Manvir Singh" userId="2f1abecd996eadc6" providerId="LiveId" clId="{ADAB42B1-1E94-49B2-9278-AAA508198C8B}" dt="2025-04-30T02:45:58.144" v="620" actId="255"/>
          <ac:spMkLst>
            <pc:docMk/>
            <pc:sldMk cId="0" sldId="309"/>
            <ac:spMk id="57347" creationId="{3639618B-E4E2-589A-1F2D-5C7D0D2CD2F5}"/>
          </ac:spMkLst>
        </pc:spChg>
        <pc:spChg chg="mod">
          <ac:chgData name="Manvir Singh" userId="2f1abecd996eadc6" providerId="LiveId" clId="{ADAB42B1-1E94-49B2-9278-AAA508198C8B}" dt="2025-05-01T10:28:24.953" v="3312" actId="313"/>
          <ac:spMkLst>
            <pc:docMk/>
            <pc:sldMk cId="0" sldId="309"/>
            <ac:spMk id="57348" creationId="{A8F633EA-5F90-C131-8145-D67145876D25}"/>
          </ac:spMkLst>
        </pc:spChg>
      </pc:sldChg>
      <pc:sldChg chg="modSp mod">
        <pc:chgData name="Manvir Singh" userId="2f1abecd996eadc6" providerId="LiveId" clId="{ADAB42B1-1E94-49B2-9278-AAA508198C8B}" dt="2025-05-01T10:28:27.112" v="3314" actId="313"/>
        <pc:sldMkLst>
          <pc:docMk/>
          <pc:sldMk cId="0" sldId="310"/>
        </pc:sldMkLst>
        <pc:spChg chg="mod">
          <ac:chgData name="Manvir Singh" userId="2f1abecd996eadc6" providerId="LiveId" clId="{ADAB42B1-1E94-49B2-9278-AAA508198C8B}" dt="2025-04-30T02:46:05.780" v="621" actId="255"/>
          <ac:spMkLst>
            <pc:docMk/>
            <pc:sldMk cId="0" sldId="310"/>
            <ac:spMk id="58371" creationId="{16C7A47D-8B49-ABFF-853E-CC1DF0E65E54}"/>
          </ac:spMkLst>
        </pc:spChg>
        <pc:spChg chg="mod">
          <ac:chgData name="Manvir Singh" userId="2f1abecd996eadc6" providerId="LiveId" clId="{ADAB42B1-1E94-49B2-9278-AAA508198C8B}" dt="2025-05-01T10:28:27.112" v="3314" actId="313"/>
          <ac:spMkLst>
            <pc:docMk/>
            <pc:sldMk cId="0" sldId="310"/>
            <ac:spMk id="58372" creationId="{A3738DD5-99CC-28DD-66D9-FAA21976F47A}"/>
          </ac:spMkLst>
        </pc:spChg>
      </pc:sldChg>
      <pc:sldChg chg="modSp mod">
        <pc:chgData name="Manvir Singh" userId="2f1abecd996eadc6" providerId="LiveId" clId="{ADAB42B1-1E94-49B2-9278-AAA508198C8B}" dt="2025-05-01T10:28:41.692" v="3322" actId="313"/>
        <pc:sldMkLst>
          <pc:docMk/>
          <pc:sldMk cId="0" sldId="311"/>
        </pc:sldMkLst>
        <pc:spChg chg="mod">
          <ac:chgData name="Manvir Singh" userId="2f1abecd996eadc6" providerId="LiveId" clId="{ADAB42B1-1E94-49B2-9278-AAA508198C8B}" dt="2025-04-30T02:46:13.199" v="622" actId="255"/>
          <ac:spMkLst>
            <pc:docMk/>
            <pc:sldMk cId="0" sldId="311"/>
            <ac:spMk id="59395" creationId="{591600D3-18DB-C501-BEA7-789E39913BA5}"/>
          </ac:spMkLst>
        </pc:spChg>
        <pc:spChg chg="mod">
          <ac:chgData name="Manvir Singh" userId="2f1abecd996eadc6" providerId="LiveId" clId="{ADAB42B1-1E94-49B2-9278-AAA508198C8B}" dt="2025-05-01T10:28:41.692" v="3322" actId="313"/>
          <ac:spMkLst>
            <pc:docMk/>
            <pc:sldMk cId="0" sldId="311"/>
            <ac:spMk id="59396" creationId="{40F63662-5AA5-C5DE-4E18-C4D973C0BA57}"/>
          </ac:spMkLst>
        </pc:spChg>
      </pc:sldChg>
      <pc:sldChg chg="modSp mod">
        <pc:chgData name="Manvir Singh" userId="2f1abecd996eadc6" providerId="LiveId" clId="{ADAB42B1-1E94-49B2-9278-AAA508198C8B}" dt="2025-05-01T10:28:49.908" v="3324" actId="313"/>
        <pc:sldMkLst>
          <pc:docMk/>
          <pc:sldMk cId="0" sldId="312"/>
        </pc:sldMkLst>
        <pc:spChg chg="mod">
          <ac:chgData name="Manvir Singh" userId="2f1abecd996eadc6" providerId="LiveId" clId="{ADAB42B1-1E94-49B2-9278-AAA508198C8B}" dt="2025-04-30T02:46:49.009" v="624" actId="255"/>
          <ac:spMkLst>
            <pc:docMk/>
            <pc:sldMk cId="0" sldId="312"/>
            <ac:spMk id="60419" creationId="{51911A9F-A8DD-0C6B-0036-114C585D04BF}"/>
          </ac:spMkLst>
        </pc:spChg>
        <pc:spChg chg="mod">
          <ac:chgData name="Manvir Singh" userId="2f1abecd996eadc6" providerId="LiveId" clId="{ADAB42B1-1E94-49B2-9278-AAA508198C8B}" dt="2025-05-01T10:28:49.908" v="3324" actId="313"/>
          <ac:spMkLst>
            <pc:docMk/>
            <pc:sldMk cId="0" sldId="312"/>
            <ac:spMk id="60420" creationId="{E6A1714A-1BBD-CC3F-230E-69F58AD68CAB}"/>
          </ac:spMkLst>
        </pc:spChg>
      </pc:sldChg>
      <pc:sldChg chg="modSp mod">
        <pc:chgData name="Manvir Singh" userId="2f1abecd996eadc6" providerId="LiveId" clId="{ADAB42B1-1E94-49B2-9278-AAA508198C8B}" dt="2025-05-01T10:28:51.004" v="3325" actId="313"/>
        <pc:sldMkLst>
          <pc:docMk/>
          <pc:sldMk cId="0" sldId="313"/>
        </pc:sldMkLst>
        <pc:spChg chg="mod">
          <ac:chgData name="Manvir Singh" userId="2f1abecd996eadc6" providerId="LiveId" clId="{ADAB42B1-1E94-49B2-9278-AAA508198C8B}" dt="2025-04-30T02:46:55.895" v="625" actId="255"/>
          <ac:spMkLst>
            <pc:docMk/>
            <pc:sldMk cId="0" sldId="313"/>
            <ac:spMk id="61443" creationId="{5D83CAA2-0CFD-4797-1C53-C211486BE0BD}"/>
          </ac:spMkLst>
        </pc:spChg>
        <pc:spChg chg="mod">
          <ac:chgData name="Manvir Singh" userId="2f1abecd996eadc6" providerId="LiveId" clId="{ADAB42B1-1E94-49B2-9278-AAA508198C8B}" dt="2025-05-01T10:28:51.004" v="3325" actId="313"/>
          <ac:spMkLst>
            <pc:docMk/>
            <pc:sldMk cId="0" sldId="313"/>
            <ac:spMk id="61444" creationId="{637AFB5E-A0D8-7559-7E4B-2E3A4A6A5765}"/>
          </ac:spMkLst>
        </pc:spChg>
      </pc:sldChg>
      <pc:sldChg chg="modSp mod">
        <pc:chgData name="Manvir Singh" userId="2f1abecd996eadc6" providerId="LiveId" clId="{ADAB42B1-1E94-49B2-9278-AAA508198C8B}" dt="2025-05-01T10:28:53.285" v="3327" actId="313"/>
        <pc:sldMkLst>
          <pc:docMk/>
          <pc:sldMk cId="0" sldId="314"/>
        </pc:sldMkLst>
        <pc:spChg chg="mod">
          <ac:chgData name="Manvir Singh" userId="2f1abecd996eadc6" providerId="LiveId" clId="{ADAB42B1-1E94-49B2-9278-AAA508198C8B}" dt="2025-04-30T02:47:16.733" v="629" actId="20577"/>
          <ac:spMkLst>
            <pc:docMk/>
            <pc:sldMk cId="0" sldId="314"/>
            <ac:spMk id="62467" creationId="{599DC5D5-F4DF-C510-DB8F-A1EA89A57DDE}"/>
          </ac:spMkLst>
        </pc:spChg>
        <pc:spChg chg="mod">
          <ac:chgData name="Manvir Singh" userId="2f1abecd996eadc6" providerId="LiveId" clId="{ADAB42B1-1E94-49B2-9278-AAA508198C8B}" dt="2025-05-01T10:28:53.285" v="3327" actId="313"/>
          <ac:spMkLst>
            <pc:docMk/>
            <pc:sldMk cId="0" sldId="314"/>
            <ac:spMk id="62468" creationId="{B2B7AFB9-953B-2C68-522F-418085908A9A}"/>
          </ac:spMkLst>
        </pc:spChg>
      </pc:sldChg>
      <pc:sldChg chg="modSp mod">
        <pc:chgData name="Manvir Singh" userId="2f1abecd996eadc6" providerId="LiveId" clId="{ADAB42B1-1E94-49B2-9278-AAA508198C8B}" dt="2025-05-01T10:29:01.313" v="3331" actId="313"/>
        <pc:sldMkLst>
          <pc:docMk/>
          <pc:sldMk cId="0" sldId="315"/>
        </pc:sldMkLst>
        <pc:spChg chg="mod">
          <ac:chgData name="Manvir Singh" userId="2f1abecd996eadc6" providerId="LiveId" clId="{ADAB42B1-1E94-49B2-9278-AAA508198C8B}" dt="2025-04-30T02:49:54.588" v="879" actId="6559"/>
          <ac:spMkLst>
            <pc:docMk/>
            <pc:sldMk cId="0" sldId="315"/>
            <ac:spMk id="63491" creationId="{70D961EC-C20A-01AA-A2A2-39A147389953}"/>
          </ac:spMkLst>
        </pc:spChg>
        <pc:spChg chg="mod">
          <ac:chgData name="Manvir Singh" userId="2f1abecd996eadc6" providerId="LiveId" clId="{ADAB42B1-1E94-49B2-9278-AAA508198C8B}" dt="2025-05-01T10:29:01.313" v="3331" actId="313"/>
          <ac:spMkLst>
            <pc:docMk/>
            <pc:sldMk cId="0" sldId="315"/>
            <ac:spMk id="63492" creationId="{E9451E10-03A3-7BDB-6E5A-ED5F0830233D}"/>
          </ac:spMkLst>
        </pc:spChg>
      </pc:sldChg>
      <pc:sldChg chg="modSp mod">
        <pc:chgData name="Manvir Singh" userId="2f1abecd996eadc6" providerId="LiveId" clId="{ADAB42B1-1E94-49B2-9278-AAA508198C8B}" dt="2025-05-01T10:29:03.505" v="3333" actId="313"/>
        <pc:sldMkLst>
          <pc:docMk/>
          <pc:sldMk cId="0" sldId="316"/>
        </pc:sldMkLst>
        <pc:spChg chg="mod">
          <ac:chgData name="Manvir Singh" userId="2f1abecd996eadc6" providerId="LiveId" clId="{ADAB42B1-1E94-49B2-9278-AAA508198C8B}" dt="2025-04-30T02:50:19.279" v="885" actId="1035"/>
          <ac:spMkLst>
            <pc:docMk/>
            <pc:sldMk cId="0" sldId="316"/>
            <ac:spMk id="2050" creationId="{674B391F-EFA9-2CB4-D1BD-2B2ABF61D40D}"/>
          </ac:spMkLst>
        </pc:spChg>
        <pc:spChg chg="mod">
          <ac:chgData name="Manvir Singh" userId="2f1abecd996eadc6" providerId="LiveId" clId="{ADAB42B1-1E94-49B2-9278-AAA508198C8B}" dt="2025-04-30T02:50:19.279" v="885" actId="1035"/>
          <ac:spMkLst>
            <pc:docMk/>
            <pc:sldMk cId="0" sldId="316"/>
            <ac:spMk id="64515" creationId="{D1B71B85-60CA-97A8-1E2B-FD304B9C7C83}"/>
          </ac:spMkLst>
        </pc:spChg>
        <pc:spChg chg="mod">
          <ac:chgData name="Manvir Singh" userId="2f1abecd996eadc6" providerId="LiveId" clId="{ADAB42B1-1E94-49B2-9278-AAA508198C8B}" dt="2025-05-01T10:29:03.505" v="3333" actId="313"/>
          <ac:spMkLst>
            <pc:docMk/>
            <pc:sldMk cId="0" sldId="316"/>
            <ac:spMk id="64516" creationId="{EAF21626-E10D-C7F2-43A5-CBEDE9FB465E}"/>
          </ac:spMkLst>
        </pc:spChg>
      </pc:sldChg>
      <pc:sldChg chg="modSp mod">
        <pc:chgData name="Manvir Singh" userId="2f1abecd996eadc6" providerId="LiveId" clId="{ADAB42B1-1E94-49B2-9278-AAA508198C8B}" dt="2025-05-01T10:29:12.709" v="3336" actId="313"/>
        <pc:sldMkLst>
          <pc:docMk/>
          <pc:sldMk cId="0" sldId="317"/>
        </pc:sldMkLst>
        <pc:spChg chg="mod">
          <ac:chgData name="Manvir Singh" userId="2f1abecd996eadc6" providerId="LiveId" clId="{ADAB42B1-1E94-49B2-9278-AAA508198C8B}" dt="2025-04-30T02:51:26.661" v="934" actId="20577"/>
          <ac:spMkLst>
            <pc:docMk/>
            <pc:sldMk cId="0" sldId="317"/>
            <ac:spMk id="65539" creationId="{07CE7182-9A03-8737-AC40-8A81C0346EB5}"/>
          </ac:spMkLst>
        </pc:spChg>
        <pc:spChg chg="mod">
          <ac:chgData name="Manvir Singh" userId="2f1abecd996eadc6" providerId="LiveId" clId="{ADAB42B1-1E94-49B2-9278-AAA508198C8B}" dt="2025-05-01T10:29:12.709" v="3336" actId="313"/>
          <ac:spMkLst>
            <pc:docMk/>
            <pc:sldMk cId="0" sldId="317"/>
            <ac:spMk id="65540" creationId="{84B50F54-86B7-4119-66E1-808E9C2983F9}"/>
          </ac:spMkLst>
        </pc:spChg>
      </pc:sldChg>
      <pc:sldChg chg="modSp mod">
        <pc:chgData name="Manvir Singh" userId="2f1abecd996eadc6" providerId="LiveId" clId="{ADAB42B1-1E94-49B2-9278-AAA508198C8B}" dt="2025-05-01T10:29:13.761" v="3337" actId="313"/>
        <pc:sldMkLst>
          <pc:docMk/>
          <pc:sldMk cId="0" sldId="318"/>
        </pc:sldMkLst>
        <pc:spChg chg="mod">
          <ac:chgData name="Manvir Singh" userId="2f1abecd996eadc6" providerId="LiveId" clId="{ADAB42B1-1E94-49B2-9278-AAA508198C8B}" dt="2025-04-30T02:53:38.597" v="1091" actId="20577"/>
          <ac:spMkLst>
            <pc:docMk/>
            <pc:sldMk cId="0" sldId="318"/>
            <ac:spMk id="66563" creationId="{78968542-28BB-96F8-C1BD-99021E35C146}"/>
          </ac:spMkLst>
        </pc:spChg>
        <pc:spChg chg="mod">
          <ac:chgData name="Manvir Singh" userId="2f1abecd996eadc6" providerId="LiveId" clId="{ADAB42B1-1E94-49B2-9278-AAA508198C8B}" dt="2025-05-01T10:29:13.761" v="3337" actId="313"/>
          <ac:spMkLst>
            <pc:docMk/>
            <pc:sldMk cId="0" sldId="318"/>
            <ac:spMk id="66564" creationId="{D9BB19B2-26BD-9E51-7C8F-FDA05022645F}"/>
          </ac:spMkLst>
        </pc:spChg>
      </pc:sldChg>
      <pc:sldChg chg="modSp mod">
        <pc:chgData name="Manvir Singh" userId="2f1abecd996eadc6" providerId="LiveId" clId="{ADAB42B1-1E94-49B2-9278-AAA508198C8B}" dt="2025-05-01T10:29:15.757" v="3339" actId="313"/>
        <pc:sldMkLst>
          <pc:docMk/>
          <pc:sldMk cId="0" sldId="319"/>
        </pc:sldMkLst>
        <pc:spChg chg="mod">
          <ac:chgData name="Manvir Singh" userId="2f1abecd996eadc6" providerId="LiveId" clId="{ADAB42B1-1E94-49B2-9278-AAA508198C8B}" dt="2025-04-30T02:53:52.928" v="1094" actId="255"/>
          <ac:spMkLst>
            <pc:docMk/>
            <pc:sldMk cId="0" sldId="319"/>
            <ac:spMk id="67587" creationId="{84257567-4CC2-1E5A-8133-A782E8A046F8}"/>
          </ac:spMkLst>
        </pc:spChg>
        <pc:spChg chg="mod">
          <ac:chgData name="Manvir Singh" userId="2f1abecd996eadc6" providerId="LiveId" clId="{ADAB42B1-1E94-49B2-9278-AAA508198C8B}" dt="2025-05-01T10:29:15.757" v="3339" actId="313"/>
          <ac:spMkLst>
            <pc:docMk/>
            <pc:sldMk cId="0" sldId="319"/>
            <ac:spMk id="67588" creationId="{F2444F4E-2D52-8B7E-9346-2C8880F6F00B}"/>
          </ac:spMkLst>
        </pc:spChg>
      </pc:sldChg>
      <pc:sldChg chg="modSp mod">
        <pc:chgData name="Manvir Singh" userId="2f1abecd996eadc6" providerId="LiveId" clId="{ADAB42B1-1E94-49B2-9278-AAA508198C8B}" dt="2025-05-01T10:29:22.996" v="3344" actId="313"/>
        <pc:sldMkLst>
          <pc:docMk/>
          <pc:sldMk cId="0" sldId="320"/>
        </pc:sldMkLst>
        <pc:spChg chg="mod">
          <ac:chgData name="Manvir Singh" userId="2f1abecd996eadc6" providerId="LiveId" clId="{ADAB42B1-1E94-49B2-9278-AAA508198C8B}" dt="2025-04-30T02:56:29.296" v="1175" actId="20577"/>
          <ac:spMkLst>
            <pc:docMk/>
            <pc:sldMk cId="0" sldId="320"/>
            <ac:spMk id="68611" creationId="{BE8EB5AA-739D-8F8F-02C7-28E7176E1722}"/>
          </ac:spMkLst>
        </pc:spChg>
        <pc:spChg chg="mod">
          <ac:chgData name="Manvir Singh" userId="2f1abecd996eadc6" providerId="LiveId" clId="{ADAB42B1-1E94-49B2-9278-AAA508198C8B}" dt="2025-05-01T10:29:22.996" v="3344" actId="313"/>
          <ac:spMkLst>
            <pc:docMk/>
            <pc:sldMk cId="0" sldId="320"/>
            <ac:spMk id="68612" creationId="{996E45BE-AAA1-E0EA-4B79-CDE359F37FCD}"/>
          </ac:spMkLst>
        </pc:spChg>
      </pc:sldChg>
      <pc:sldChg chg="modSp mod">
        <pc:chgData name="Manvir Singh" userId="2f1abecd996eadc6" providerId="LiveId" clId="{ADAB42B1-1E94-49B2-9278-AAA508198C8B}" dt="2025-05-01T10:29:27.496" v="3347" actId="313"/>
        <pc:sldMkLst>
          <pc:docMk/>
          <pc:sldMk cId="0" sldId="321"/>
        </pc:sldMkLst>
        <pc:spChg chg="mod">
          <ac:chgData name="Manvir Singh" userId="2f1abecd996eadc6" providerId="LiveId" clId="{ADAB42B1-1E94-49B2-9278-AAA508198C8B}" dt="2025-04-30T02:56:45.851" v="1177" actId="255"/>
          <ac:spMkLst>
            <pc:docMk/>
            <pc:sldMk cId="0" sldId="321"/>
            <ac:spMk id="69635" creationId="{3B3A0DD1-C1E9-0E93-C505-9FBAAE24B231}"/>
          </ac:spMkLst>
        </pc:spChg>
        <pc:spChg chg="mod">
          <ac:chgData name="Manvir Singh" userId="2f1abecd996eadc6" providerId="LiveId" clId="{ADAB42B1-1E94-49B2-9278-AAA508198C8B}" dt="2025-05-01T10:29:27.496" v="3347" actId="313"/>
          <ac:spMkLst>
            <pc:docMk/>
            <pc:sldMk cId="0" sldId="321"/>
            <ac:spMk id="69636" creationId="{3949EE12-522E-5308-04F9-E44E0C9DA85D}"/>
          </ac:spMkLst>
        </pc:spChg>
      </pc:sldChg>
      <pc:sldChg chg="modSp mod">
        <pc:chgData name="Manvir Singh" userId="2f1abecd996eadc6" providerId="LiveId" clId="{ADAB42B1-1E94-49B2-9278-AAA508198C8B}" dt="2025-05-01T10:29:29.163" v="3349" actId="313"/>
        <pc:sldMkLst>
          <pc:docMk/>
          <pc:sldMk cId="0" sldId="322"/>
        </pc:sldMkLst>
        <pc:spChg chg="mod">
          <ac:chgData name="Manvir Singh" userId="2f1abecd996eadc6" providerId="LiveId" clId="{ADAB42B1-1E94-49B2-9278-AAA508198C8B}" dt="2025-04-30T03:01:00.865" v="1324" actId="20577"/>
          <ac:spMkLst>
            <pc:docMk/>
            <pc:sldMk cId="0" sldId="322"/>
            <ac:spMk id="70659" creationId="{C7A0A8AF-8F7C-6C3C-064D-7885586856A2}"/>
          </ac:spMkLst>
        </pc:spChg>
        <pc:spChg chg="mod">
          <ac:chgData name="Manvir Singh" userId="2f1abecd996eadc6" providerId="LiveId" clId="{ADAB42B1-1E94-49B2-9278-AAA508198C8B}" dt="2025-05-01T10:29:29.163" v="3349" actId="313"/>
          <ac:spMkLst>
            <pc:docMk/>
            <pc:sldMk cId="0" sldId="322"/>
            <ac:spMk id="70660" creationId="{F5E2FAD3-000C-C398-414F-A7EA303977BC}"/>
          </ac:spMkLst>
        </pc:spChg>
      </pc:sldChg>
      <pc:sldChg chg="modSp mod">
        <pc:chgData name="Manvir Singh" userId="2f1abecd996eadc6" providerId="LiveId" clId="{ADAB42B1-1E94-49B2-9278-AAA508198C8B}" dt="2025-05-01T10:29:34.779" v="3351" actId="313"/>
        <pc:sldMkLst>
          <pc:docMk/>
          <pc:sldMk cId="0" sldId="323"/>
        </pc:sldMkLst>
        <pc:spChg chg="mod">
          <ac:chgData name="Manvir Singh" userId="2f1abecd996eadc6" providerId="LiveId" clId="{ADAB42B1-1E94-49B2-9278-AAA508198C8B}" dt="2025-04-30T03:02:42.485" v="1395" actId="20577"/>
          <ac:spMkLst>
            <pc:docMk/>
            <pc:sldMk cId="0" sldId="323"/>
            <ac:spMk id="71683" creationId="{05F0ACBB-3F28-4B73-2171-4793B128BDEA}"/>
          </ac:spMkLst>
        </pc:spChg>
        <pc:spChg chg="mod">
          <ac:chgData name="Manvir Singh" userId="2f1abecd996eadc6" providerId="LiveId" clId="{ADAB42B1-1E94-49B2-9278-AAA508198C8B}" dt="2025-05-01T10:29:34.779" v="3351" actId="313"/>
          <ac:spMkLst>
            <pc:docMk/>
            <pc:sldMk cId="0" sldId="323"/>
            <ac:spMk id="71684" creationId="{6FF46763-1D05-B729-1ACB-70408974017B}"/>
          </ac:spMkLst>
        </pc:spChg>
      </pc:sldChg>
      <pc:sldChg chg="modSp mod">
        <pc:chgData name="Manvir Singh" userId="2f1abecd996eadc6" providerId="LiveId" clId="{ADAB42B1-1E94-49B2-9278-AAA508198C8B}" dt="2025-05-01T10:29:40.356" v="3355" actId="313"/>
        <pc:sldMkLst>
          <pc:docMk/>
          <pc:sldMk cId="0" sldId="324"/>
        </pc:sldMkLst>
        <pc:spChg chg="mod">
          <ac:chgData name="Manvir Singh" userId="2f1abecd996eadc6" providerId="LiveId" clId="{ADAB42B1-1E94-49B2-9278-AAA508198C8B}" dt="2025-04-30T03:03:35.254" v="1449" actId="20577"/>
          <ac:spMkLst>
            <pc:docMk/>
            <pc:sldMk cId="0" sldId="324"/>
            <ac:spMk id="72707" creationId="{28193143-811D-D594-C983-352340C5093A}"/>
          </ac:spMkLst>
        </pc:spChg>
        <pc:spChg chg="mod">
          <ac:chgData name="Manvir Singh" userId="2f1abecd996eadc6" providerId="LiveId" clId="{ADAB42B1-1E94-49B2-9278-AAA508198C8B}" dt="2025-05-01T10:29:40.356" v="3355" actId="313"/>
          <ac:spMkLst>
            <pc:docMk/>
            <pc:sldMk cId="0" sldId="324"/>
            <ac:spMk id="72708" creationId="{1E8B74D1-5DA1-4951-2952-DC154FB576FE}"/>
          </ac:spMkLst>
        </pc:spChg>
      </pc:sldChg>
      <pc:sldChg chg="modSp mod">
        <pc:chgData name="Manvir Singh" userId="2f1abecd996eadc6" providerId="LiveId" clId="{ADAB42B1-1E94-49B2-9278-AAA508198C8B}" dt="2025-05-01T10:29:49.252" v="3357" actId="20577"/>
        <pc:sldMkLst>
          <pc:docMk/>
          <pc:sldMk cId="0" sldId="325"/>
        </pc:sldMkLst>
        <pc:spChg chg="mod">
          <ac:chgData name="Manvir Singh" userId="2f1abecd996eadc6" providerId="LiveId" clId="{ADAB42B1-1E94-49B2-9278-AAA508198C8B}" dt="2025-04-30T03:03:46.891" v="1452" actId="255"/>
          <ac:spMkLst>
            <pc:docMk/>
            <pc:sldMk cId="0" sldId="325"/>
            <ac:spMk id="73731" creationId="{5CBCD0F6-1406-743B-23A3-DA1DA86C14D6}"/>
          </ac:spMkLst>
        </pc:spChg>
        <pc:spChg chg="mod">
          <ac:chgData name="Manvir Singh" userId="2f1abecd996eadc6" providerId="LiveId" clId="{ADAB42B1-1E94-49B2-9278-AAA508198C8B}" dt="2025-05-01T10:29:49.252" v="3357" actId="20577"/>
          <ac:spMkLst>
            <pc:docMk/>
            <pc:sldMk cId="0" sldId="325"/>
            <ac:spMk id="73732" creationId="{5D61D876-9B6A-D924-538F-3568D04987D3}"/>
          </ac:spMkLst>
        </pc:spChg>
      </pc:sldChg>
      <pc:sldChg chg="modSp mod">
        <pc:chgData name="Manvir Singh" userId="2f1abecd996eadc6" providerId="LiveId" clId="{ADAB42B1-1E94-49B2-9278-AAA508198C8B}" dt="2025-05-01T10:30:00.158" v="3358" actId="313"/>
        <pc:sldMkLst>
          <pc:docMk/>
          <pc:sldMk cId="0" sldId="326"/>
        </pc:sldMkLst>
        <pc:spChg chg="mod">
          <ac:chgData name="Manvir Singh" userId="2f1abecd996eadc6" providerId="LiveId" clId="{ADAB42B1-1E94-49B2-9278-AAA508198C8B}" dt="2025-04-30T03:04:36.365" v="1456" actId="2711"/>
          <ac:spMkLst>
            <pc:docMk/>
            <pc:sldMk cId="0" sldId="326"/>
            <ac:spMk id="74755" creationId="{4D755D1B-1CA8-9891-1CCD-C70388DB8EE8}"/>
          </ac:spMkLst>
        </pc:spChg>
        <pc:spChg chg="mod">
          <ac:chgData name="Manvir Singh" userId="2f1abecd996eadc6" providerId="LiveId" clId="{ADAB42B1-1E94-49B2-9278-AAA508198C8B}" dt="2025-05-01T10:30:00.158" v="3358" actId="313"/>
          <ac:spMkLst>
            <pc:docMk/>
            <pc:sldMk cId="0" sldId="326"/>
            <ac:spMk id="74756" creationId="{03EB23D8-D8CC-F2E2-EA42-336AF6BD2CC4}"/>
          </ac:spMkLst>
        </pc:spChg>
      </pc:sldChg>
      <pc:sldChg chg="modSp mod">
        <pc:chgData name="Manvir Singh" userId="2f1abecd996eadc6" providerId="LiveId" clId="{ADAB42B1-1E94-49B2-9278-AAA508198C8B}" dt="2025-05-01T10:30:13.642" v="3362" actId="313"/>
        <pc:sldMkLst>
          <pc:docMk/>
          <pc:sldMk cId="0" sldId="327"/>
        </pc:sldMkLst>
        <pc:spChg chg="mod">
          <ac:chgData name="Manvir Singh" userId="2f1abecd996eadc6" providerId="LiveId" clId="{ADAB42B1-1E94-49B2-9278-AAA508198C8B}" dt="2025-04-30T03:06:20.432" v="1502" actId="20577"/>
          <ac:spMkLst>
            <pc:docMk/>
            <pc:sldMk cId="0" sldId="327"/>
            <ac:spMk id="75779" creationId="{39A0DD57-D00E-D1A4-94AB-8988E9F0AF7A}"/>
          </ac:spMkLst>
        </pc:spChg>
        <pc:spChg chg="mod">
          <ac:chgData name="Manvir Singh" userId="2f1abecd996eadc6" providerId="LiveId" clId="{ADAB42B1-1E94-49B2-9278-AAA508198C8B}" dt="2025-05-01T10:30:13.642" v="3362" actId="313"/>
          <ac:spMkLst>
            <pc:docMk/>
            <pc:sldMk cId="0" sldId="327"/>
            <ac:spMk id="75780" creationId="{E57B8351-700A-EF65-3BD0-88642B5BE0FE}"/>
          </ac:spMkLst>
        </pc:spChg>
      </pc:sldChg>
      <pc:sldChg chg="modSp mod">
        <pc:chgData name="Manvir Singh" userId="2f1abecd996eadc6" providerId="LiveId" clId="{ADAB42B1-1E94-49B2-9278-AAA508198C8B}" dt="2025-05-01T10:30:15.920" v="3365" actId="313"/>
        <pc:sldMkLst>
          <pc:docMk/>
          <pc:sldMk cId="0" sldId="328"/>
        </pc:sldMkLst>
        <pc:spChg chg="mod">
          <ac:chgData name="Manvir Singh" userId="2f1abecd996eadc6" providerId="LiveId" clId="{ADAB42B1-1E94-49B2-9278-AAA508198C8B}" dt="2025-04-30T03:16:07.830" v="1761" actId="1036"/>
          <ac:spMkLst>
            <pc:docMk/>
            <pc:sldMk cId="0" sldId="328"/>
            <ac:spMk id="2050" creationId="{506D7B21-060A-6148-A60B-5E3E68B70C38}"/>
          </ac:spMkLst>
        </pc:spChg>
        <pc:spChg chg="mod">
          <ac:chgData name="Manvir Singh" userId="2f1abecd996eadc6" providerId="LiveId" clId="{ADAB42B1-1E94-49B2-9278-AAA508198C8B}" dt="2025-04-30T03:16:07.830" v="1761" actId="1036"/>
          <ac:spMkLst>
            <pc:docMk/>
            <pc:sldMk cId="0" sldId="328"/>
            <ac:spMk id="76803" creationId="{A43E8AAB-5E8C-7EC6-3771-73F181F7C4E7}"/>
          </ac:spMkLst>
        </pc:spChg>
        <pc:spChg chg="mod">
          <ac:chgData name="Manvir Singh" userId="2f1abecd996eadc6" providerId="LiveId" clId="{ADAB42B1-1E94-49B2-9278-AAA508198C8B}" dt="2025-05-01T10:30:15.920" v="3365" actId="313"/>
          <ac:spMkLst>
            <pc:docMk/>
            <pc:sldMk cId="0" sldId="328"/>
            <ac:spMk id="76804" creationId="{A13CD2AF-7551-8D46-1EBD-3D75C48B3C2E}"/>
          </ac:spMkLst>
        </pc:spChg>
      </pc:sldChg>
      <pc:sldChg chg="modSp mod">
        <pc:chgData name="Manvir Singh" userId="2f1abecd996eadc6" providerId="LiveId" clId="{ADAB42B1-1E94-49B2-9278-AAA508198C8B}" dt="2025-05-01T10:30:23.514" v="3369" actId="313"/>
        <pc:sldMkLst>
          <pc:docMk/>
          <pc:sldMk cId="0" sldId="329"/>
        </pc:sldMkLst>
        <pc:spChg chg="mod">
          <ac:chgData name="Manvir Singh" userId="2f1abecd996eadc6" providerId="LiveId" clId="{ADAB42B1-1E94-49B2-9278-AAA508198C8B}" dt="2025-04-30T03:16:13.399" v="1762" actId="255"/>
          <ac:spMkLst>
            <pc:docMk/>
            <pc:sldMk cId="0" sldId="329"/>
            <ac:spMk id="77827" creationId="{15004207-2E27-5CD1-BCE6-182F8298538E}"/>
          </ac:spMkLst>
        </pc:spChg>
        <pc:spChg chg="mod">
          <ac:chgData name="Manvir Singh" userId="2f1abecd996eadc6" providerId="LiveId" clId="{ADAB42B1-1E94-49B2-9278-AAA508198C8B}" dt="2025-05-01T10:30:23.514" v="3369" actId="313"/>
          <ac:spMkLst>
            <pc:docMk/>
            <pc:sldMk cId="0" sldId="329"/>
            <ac:spMk id="77828" creationId="{2A987F85-383B-4BD1-DF0C-34A2305733E2}"/>
          </ac:spMkLst>
        </pc:spChg>
      </pc:sldChg>
      <pc:sldChg chg="modSp mod">
        <pc:chgData name="Manvir Singh" userId="2f1abecd996eadc6" providerId="LiveId" clId="{ADAB42B1-1E94-49B2-9278-AAA508198C8B}" dt="2025-05-01T10:32:47.021" v="3430" actId="313"/>
        <pc:sldMkLst>
          <pc:docMk/>
          <pc:sldMk cId="0" sldId="330"/>
        </pc:sldMkLst>
        <pc:spChg chg="mod">
          <ac:chgData name="Manvir Singh" userId="2f1abecd996eadc6" providerId="LiveId" clId="{ADAB42B1-1E94-49B2-9278-AAA508198C8B}" dt="2025-04-30T03:16:26.439" v="1764" actId="255"/>
          <ac:spMkLst>
            <pc:docMk/>
            <pc:sldMk cId="0" sldId="330"/>
            <ac:spMk id="78851" creationId="{713DBAD9-1708-C391-AC62-98EF0B508C9E}"/>
          </ac:spMkLst>
        </pc:spChg>
        <pc:spChg chg="mod">
          <ac:chgData name="Manvir Singh" userId="2f1abecd996eadc6" providerId="LiveId" clId="{ADAB42B1-1E94-49B2-9278-AAA508198C8B}" dt="2025-05-01T10:32:47.021" v="3430" actId="313"/>
          <ac:spMkLst>
            <pc:docMk/>
            <pc:sldMk cId="0" sldId="330"/>
            <ac:spMk id="78852" creationId="{DD84D463-B82A-1308-5AE6-4B91D575BF97}"/>
          </ac:spMkLst>
        </pc:spChg>
      </pc:sldChg>
      <pc:sldChg chg="modSp mod">
        <pc:chgData name="Manvir Singh" userId="2f1abecd996eadc6" providerId="LiveId" clId="{ADAB42B1-1E94-49B2-9278-AAA508198C8B}" dt="2025-05-01T10:32:48.411" v="3431" actId="313"/>
        <pc:sldMkLst>
          <pc:docMk/>
          <pc:sldMk cId="0" sldId="331"/>
        </pc:sldMkLst>
        <pc:spChg chg="mod">
          <ac:chgData name="Manvir Singh" userId="2f1abecd996eadc6" providerId="LiveId" clId="{ADAB42B1-1E94-49B2-9278-AAA508198C8B}" dt="2025-04-30T03:16:44.982" v="1766" actId="255"/>
          <ac:spMkLst>
            <pc:docMk/>
            <pc:sldMk cId="0" sldId="331"/>
            <ac:spMk id="79875" creationId="{3CBA455C-65CE-5AF4-81CD-D56853115F6F}"/>
          </ac:spMkLst>
        </pc:spChg>
        <pc:spChg chg="mod">
          <ac:chgData name="Manvir Singh" userId="2f1abecd996eadc6" providerId="LiveId" clId="{ADAB42B1-1E94-49B2-9278-AAA508198C8B}" dt="2025-05-01T10:32:48.411" v="3431" actId="313"/>
          <ac:spMkLst>
            <pc:docMk/>
            <pc:sldMk cId="0" sldId="331"/>
            <ac:spMk id="79876" creationId="{4A1F0BE5-80F5-9E90-387B-D66051E10420}"/>
          </ac:spMkLst>
        </pc:spChg>
      </pc:sldChg>
      <pc:sldChg chg="modSp mod">
        <pc:chgData name="Manvir Singh" userId="2f1abecd996eadc6" providerId="LiveId" clId="{ADAB42B1-1E94-49B2-9278-AAA508198C8B}" dt="2025-05-01T10:30:39.077" v="3378" actId="313"/>
        <pc:sldMkLst>
          <pc:docMk/>
          <pc:sldMk cId="0" sldId="332"/>
        </pc:sldMkLst>
        <pc:spChg chg="mod">
          <ac:chgData name="Manvir Singh" userId="2f1abecd996eadc6" providerId="LiveId" clId="{ADAB42B1-1E94-49B2-9278-AAA508198C8B}" dt="2025-04-30T03:18:51.814" v="1802" actId="20577"/>
          <ac:spMkLst>
            <pc:docMk/>
            <pc:sldMk cId="0" sldId="332"/>
            <ac:spMk id="80899" creationId="{DB2B0B18-1A63-6E7A-FDEE-7DC08424FF18}"/>
          </ac:spMkLst>
        </pc:spChg>
        <pc:spChg chg="mod">
          <ac:chgData name="Manvir Singh" userId="2f1abecd996eadc6" providerId="LiveId" clId="{ADAB42B1-1E94-49B2-9278-AAA508198C8B}" dt="2025-05-01T10:30:39.077" v="3378" actId="313"/>
          <ac:spMkLst>
            <pc:docMk/>
            <pc:sldMk cId="0" sldId="332"/>
            <ac:spMk id="80900" creationId="{A8F78172-5808-0044-EA21-6AED874FAFB7}"/>
          </ac:spMkLst>
        </pc:spChg>
      </pc:sldChg>
      <pc:sldChg chg="modSp mod">
        <pc:chgData name="Manvir Singh" userId="2f1abecd996eadc6" providerId="LiveId" clId="{ADAB42B1-1E94-49B2-9278-AAA508198C8B}" dt="2025-05-01T10:30:43.223" v="3381" actId="313"/>
        <pc:sldMkLst>
          <pc:docMk/>
          <pc:sldMk cId="0" sldId="333"/>
        </pc:sldMkLst>
        <pc:spChg chg="mod">
          <ac:chgData name="Manvir Singh" userId="2f1abecd996eadc6" providerId="LiveId" clId="{ADAB42B1-1E94-49B2-9278-AAA508198C8B}" dt="2025-04-30T03:19:22.068" v="1803" actId="255"/>
          <ac:spMkLst>
            <pc:docMk/>
            <pc:sldMk cId="0" sldId="333"/>
            <ac:spMk id="81923" creationId="{2EAD4C7C-43A6-405D-2236-999CF5E79320}"/>
          </ac:spMkLst>
        </pc:spChg>
        <pc:spChg chg="mod">
          <ac:chgData name="Manvir Singh" userId="2f1abecd996eadc6" providerId="LiveId" clId="{ADAB42B1-1E94-49B2-9278-AAA508198C8B}" dt="2025-05-01T10:30:43.223" v="3381" actId="313"/>
          <ac:spMkLst>
            <pc:docMk/>
            <pc:sldMk cId="0" sldId="333"/>
            <ac:spMk id="81924" creationId="{D8732D20-DA25-454C-CC55-8C34328B507C}"/>
          </ac:spMkLst>
        </pc:spChg>
      </pc:sldChg>
      <pc:sldChg chg="modSp mod">
        <pc:chgData name="Manvir Singh" userId="2f1abecd996eadc6" providerId="LiveId" clId="{ADAB42B1-1E94-49B2-9278-AAA508198C8B}" dt="2025-05-01T10:30:44.703" v="3383" actId="313"/>
        <pc:sldMkLst>
          <pc:docMk/>
          <pc:sldMk cId="0" sldId="334"/>
        </pc:sldMkLst>
        <pc:spChg chg="mod">
          <ac:chgData name="Manvir Singh" userId="2f1abecd996eadc6" providerId="LiveId" clId="{ADAB42B1-1E94-49B2-9278-AAA508198C8B}" dt="2025-04-30T03:21:49.017" v="1902" actId="20577"/>
          <ac:spMkLst>
            <pc:docMk/>
            <pc:sldMk cId="0" sldId="334"/>
            <ac:spMk id="82947" creationId="{3C504E42-C888-2551-5546-4D05EE46B377}"/>
          </ac:spMkLst>
        </pc:spChg>
        <pc:spChg chg="mod">
          <ac:chgData name="Manvir Singh" userId="2f1abecd996eadc6" providerId="LiveId" clId="{ADAB42B1-1E94-49B2-9278-AAA508198C8B}" dt="2025-05-01T10:30:44.703" v="3383" actId="313"/>
          <ac:spMkLst>
            <pc:docMk/>
            <pc:sldMk cId="0" sldId="334"/>
            <ac:spMk id="82948" creationId="{8831FB59-C1B1-C209-4DDE-61468823A96D}"/>
          </ac:spMkLst>
        </pc:spChg>
      </pc:sldChg>
      <pc:sldChg chg="modSp mod">
        <pc:chgData name="Manvir Singh" userId="2f1abecd996eadc6" providerId="LiveId" clId="{ADAB42B1-1E94-49B2-9278-AAA508198C8B}" dt="2025-05-01T10:30:45.737" v="3384" actId="313"/>
        <pc:sldMkLst>
          <pc:docMk/>
          <pc:sldMk cId="0" sldId="335"/>
        </pc:sldMkLst>
        <pc:spChg chg="mod">
          <ac:chgData name="Manvir Singh" userId="2f1abecd996eadc6" providerId="LiveId" clId="{ADAB42B1-1E94-49B2-9278-AAA508198C8B}" dt="2025-04-30T03:25:20.352" v="2014" actId="20577"/>
          <ac:spMkLst>
            <pc:docMk/>
            <pc:sldMk cId="0" sldId="335"/>
            <ac:spMk id="83971" creationId="{D5245788-80F8-6D1E-AAB6-42D8856F01D5}"/>
          </ac:spMkLst>
        </pc:spChg>
        <pc:spChg chg="mod">
          <ac:chgData name="Manvir Singh" userId="2f1abecd996eadc6" providerId="LiveId" clId="{ADAB42B1-1E94-49B2-9278-AAA508198C8B}" dt="2025-05-01T10:30:45.737" v="3384" actId="313"/>
          <ac:spMkLst>
            <pc:docMk/>
            <pc:sldMk cId="0" sldId="335"/>
            <ac:spMk id="83972" creationId="{77C99D8B-D420-D9DD-9DD7-750E28BD9466}"/>
          </ac:spMkLst>
        </pc:spChg>
      </pc:sldChg>
      <pc:sldChg chg="modSp mod">
        <pc:chgData name="Manvir Singh" userId="2f1abecd996eadc6" providerId="LiveId" clId="{ADAB42B1-1E94-49B2-9278-AAA508198C8B}" dt="2025-05-01T10:30:47.678" v="3386" actId="313"/>
        <pc:sldMkLst>
          <pc:docMk/>
          <pc:sldMk cId="0" sldId="336"/>
        </pc:sldMkLst>
        <pc:spChg chg="mod">
          <ac:chgData name="Manvir Singh" userId="2f1abecd996eadc6" providerId="LiveId" clId="{ADAB42B1-1E94-49B2-9278-AAA508198C8B}" dt="2025-04-30T03:25:26.834" v="2015" actId="255"/>
          <ac:spMkLst>
            <pc:docMk/>
            <pc:sldMk cId="0" sldId="336"/>
            <ac:spMk id="84995" creationId="{26FFD2A3-54CA-0AB6-2677-890B48300CFC}"/>
          </ac:spMkLst>
        </pc:spChg>
        <pc:spChg chg="mod">
          <ac:chgData name="Manvir Singh" userId="2f1abecd996eadc6" providerId="LiveId" clId="{ADAB42B1-1E94-49B2-9278-AAA508198C8B}" dt="2025-05-01T10:30:47.678" v="3386" actId="313"/>
          <ac:spMkLst>
            <pc:docMk/>
            <pc:sldMk cId="0" sldId="336"/>
            <ac:spMk id="84996" creationId="{CE79BA47-9C63-9BAF-E75B-8131D43AD332}"/>
          </ac:spMkLst>
        </pc:spChg>
      </pc:sldChg>
      <pc:sldChg chg="modSp mod">
        <pc:chgData name="Manvir Singh" userId="2f1abecd996eadc6" providerId="LiveId" clId="{ADAB42B1-1E94-49B2-9278-AAA508198C8B}" dt="2025-05-01T10:30:51.814" v="3388" actId="313"/>
        <pc:sldMkLst>
          <pc:docMk/>
          <pc:sldMk cId="0" sldId="337"/>
        </pc:sldMkLst>
        <pc:spChg chg="mod">
          <ac:chgData name="Manvir Singh" userId="2f1abecd996eadc6" providerId="LiveId" clId="{ADAB42B1-1E94-49B2-9278-AAA508198C8B}" dt="2025-04-30T03:25:39.089" v="2017" actId="255"/>
          <ac:spMkLst>
            <pc:docMk/>
            <pc:sldMk cId="0" sldId="337"/>
            <ac:spMk id="86019" creationId="{644A942B-C0C4-2311-5568-44AA00AEC94D}"/>
          </ac:spMkLst>
        </pc:spChg>
        <pc:spChg chg="mod">
          <ac:chgData name="Manvir Singh" userId="2f1abecd996eadc6" providerId="LiveId" clId="{ADAB42B1-1E94-49B2-9278-AAA508198C8B}" dt="2025-05-01T10:30:51.814" v="3388" actId="313"/>
          <ac:spMkLst>
            <pc:docMk/>
            <pc:sldMk cId="0" sldId="337"/>
            <ac:spMk id="86020" creationId="{C5F45D62-C7CF-F942-E245-FBEB2A0F5A03}"/>
          </ac:spMkLst>
        </pc:spChg>
      </pc:sldChg>
      <pc:sldChg chg="modSp mod">
        <pc:chgData name="Manvir Singh" userId="2f1abecd996eadc6" providerId="LiveId" clId="{ADAB42B1-1E94-49B2-9278-AAA508198C8B}" dt="2025-05-01T10:30:54.106" v="3390" actId="313"/>
        <pc:sldMkLst>
          <pc:docMk/>
          <pc:sldMk cId="0" sldId="338"/>
        </pc:sldMkLst>
        <pc:spChg chg="mod">
          <ac:chgData name="Manvir Singh" userId="2f1abecd996eadc6" providerId="LiveId" clId="{ADAB42B1-1E94-49B2-9278-AAA508198C8B}" dt="2025-04-30T03:28:47.343" v="2088" actId="947"/>
          <ac:spMkLst>
            <pc:docMk/>
            <pc:sldMk cId="0" sldId="338"/>
            <ac:spMk id="87043" creationId="{5EF639A9-442C-117A-9580-9C2A8D547637}"/>
          </ac:spMkLst>
        </pc:spChg>
        <pc:spChg chg="mod">
          <ac:chgData name="Manvir Singh" userId="2f1abecd996eadc6" providerId="LiveId" clId="{ADAB42B1-1E94-49B2-9278-AAA508198C8B}" dt="2025-05-01T10:30:54.106" v="3390" actId="313"/>
          <ac:spMkLst>
            <pc:docMk/>
            <pc:sldMk cId="0" sldId="338"/>
            <ac:spMk id="87044" creationId="{FEEFAEC5-4B03-252F-8E29-A58AEEA6483C}"/>
          </ac:spMkLst>
        </pc:spChg>
      </pc:sldChg>
      <pc:sldChg chg="modSp mod">
        <pc:chgData name="Manvir Singh" userId="2f1abecd996eadc6" providerId="LiveId" clId="{ADAB42B1-1E94-49B2-9278-AAA508198C8B}" dt="2025-05-01T10:32:49.763" v="3432" actId="313"/>
        <pc:sldMkLst>
          <pc:docMk/>
          <pc:sldMk cId="0" sldId="339"/>
        </pc:sldMkLst>
        <pc:spChg chg="mod">
          <ac:chgData name="Manvir Singh" userId="2f1abecd996eadc6" providerId="LiveId" clId="{ADAB42B1-1E94-49B2-9278-AAA508198C8B}" dt="2025-04-30T03:29:41.276" v="2101" actId="20577"/>
          <ac:spMkLst>
            <pc:docMk/>
            <pc:sldMk cId="0" sldId="339"/>
            <ac:spMk id="88067" creationId="{80D18B83-D62A-FB94-AF29-05BAF46B5353}"/>
          </ac:spMkLst>
        </pc:spChg>
        <pc:spChg chg="mod">
          <ac:chgData name="Manvir Singh" userId="2f1abecd996eadc6" providerId="LiveId" clId="{ADAB42B1-1E94-49B2-9278-AAA508198C8B}" dt="2025-05-01T10:32:49.763" v="3432" actId="313"/>
          <ac:spMkLst>
            <pc:docMk/>
            <pc:sldMk cId="0" sldId="339"/>
            <ac:spMk id="88068" creationId="{0CD717A3-EE76-577B-824D-0095D923BC1F}"/>
          </ac:spMkLst>
        </pc:spChg>
      </pc:sldChg>
      <pc:sldChg chg="modSp mod">
        <pc:chgData name="Manvir Singh" userId="2f1abecd996eadc6" providerId="LiveId" clId="{ADAB42B1-1E94-49B2-9278-AAA508198C8B}" dt="2025-05-01T10:31:06.245" v="3400" actId="313"/>
        <pc:sldMkLst>
          <pc:docMk/>
          <pc:sldMk cId="0" sldId="340"/>
        </pc:sldMkLst>
        <pc:spChg chg="mod">
          <ac:chgData name="Manvir Singh" userId="2f1abecd996eadc6" providerId="LiveId" clId="{ADAB42B1-1E94-49B2-9278-AAA508198C8B}" dt="2025-04-30T03:33:52.344" v="2272" actId="20577"/>
          <ac:spMkLst>
            <pc:docMk/>
            <pc:sldMk cId="0" sldId="340"/>
            <ac:spMk id="89091" creationId="{43057CE4-2192-2CF0-36BD-03544181F6A0}"/>
          </ac:spMkLst>
        </pc:spChg>
        <pc:spChg chg="mod">
          <ac:chgData name="Manvir Singh" userId="2f1abecd996eadc6" providerId="LiveId" clId="{ADAB42B1-1E94-49B2-9278-AAA508198C8B}" dt="2025-05-01T10:31:06.245" v="3400" actId="313"/>
          <ac:spMkLst>
            <pc:docMk/>
            <pc:sldMk cId="0" sldId="340"/>
            <ac:spMk id="89092" creationId="{0BAB0ADC-9F82-5B70-C73B-F8B608A0BE82}"/>
          </ac:spMkLst>
        </pc:spChg>
      </pc:sldChg>
      <pc:sldChg chg="modSp mod">
        <pc:chgData name="Manvir Singh" userId="2f1abecd996eadc6" providerId="LiveId" clId="{ADAB42B1-1E94-49B2-9278-AAA508198C8B}" dt="2025-05-01T10:31:13.885" v="3402" actId="313"/>
        <pc:sldMkLst>
          <pc:docMk/>
          <pc:sldMk cId="0" sldId="341"/>
        </pc:sldMkLst>
        <pc:spChg chg="mod">
          <ac:chgData name="Manvir Singh" userId="2f1abecd996eadc6" providerId="LiveId" clId="{ADAB42B1-1E94-49B2-9278-AAA508198C8B}" dt="2025-04-30T03:37:41.369" v="2463" actId="1036"/>
          <ac:spMkLst>
            <pc:docMk/>
            <pc:sldMk cId="0" sldId="341"/>
            <ac:spMk id="2050" creationId="{6A16E968-6CD9-87BF-1BE9-88E8A20F82B5}"/>
          </ac:spMkLst>
        </pc:spChg>
        <pc:spChg chg="mod">
          <ac:chgData name="Manvir Singh" userId="2f1abecd996eadc6" providerId="LiveId" clId="{ADAB42B1-1E94-49B2-9278-AAA508198C8B}" dt="2025-04-30T03:37:41.369" v="2463" actId="1036"/>
          <ac:spMkLst>
            <pc:docMk/>
            <pc:sldMk cId="0" sldId="341"/>
            <ac:spMk id="90115" creationId="{F38ADC6E-F3EA-AB3F-0ECE-D1D012B21BE2}"/>
          </ac:spMkLst>
        </pc:spChg>
        <pc:spChg chg="mod">
          <ac:chgData name="Manvir Singh" userId="2f1abecd996eadc6" providerId="LiveId" clId="{ADAB42B1-1E94-49B2-9278-AAA508198C8B}" dt="2025-05-01T10:31:13.885" v="3402" actId="313"/>
          <ac:spMkLst>
            <pc:docMk/>
            <pc:sldMk cId="0" sldId="341"/>
            <ac:spMk id="90116" creationId="{6AD4EB34-2560-17A5-A987-2014A79D3A5D}"/>
          </ac:spMkLst>
        </pc:spChg>
      </pc:sldChg>
      <pc:sldChg chg="modSp mod">
        <pc:chgData name="Manvir Singh" userId="2f1abecd996eadc6" providerId="LiveId" clId="{ADAB42B1-1E94-49B2-9278-AAA508198C8B}" dt="2025-05-01T10:31:15.627" v="3404" actId="313"/>
        <pc:sldMkLst>
          <pc:docMk/>
          <pc:sldMk cId="0" sldId="342"/>
        </pc:sldMkLst>
        <pc:spChg chg="mod">
          <ac:chgData name="Manvir Singh" userId="2f1abecd996eadc6" providerId="LiveId" clId="{ADAB42B1-1E94-49B2-9278-AAA508198C8B}" dt="2025-04-30T03:37:52.462" v="2467" actId="20577"/>
          <ac:spMkLst>
            <pc:docMk/>
            <pc:sldMk cId="0" sldId="342"/>
            <ac:spMk id="91139" creationId="{C2626B75-2BB0-7642-EE1F-C264922393EB}"/>
          </ac:spMkLst>
        </pc:spChg>
        <pc:spChg chg="mod">
          <ac:chgData name="Manvir Singh" userId="2f1abecd996eadc6" providerId="LiveId" clId="{ADAB42B1-1E94-49B2-9278-AAA508198C8B}" dt="2025-05-01T10:31:15.627" v="3404" actId="313"/>
          <ac:spMkLst>
            <pc:docMk/>
            <pc:sldMk cId="0" sldId="342"/>
            <ac:spMk id="91140" creationId="{BECF371F-E003-5632-B7DB-5A54D356647F}"/>
          </ac:spMkLst>
        </pc:spChg>
      </pc:sldChg>
      <pc:sldChg chg="modSp mod">
        <pc:chgData name="Manvir Singh" userId="2f1abecd996eadc6" providerId="LiveId" clId="{ADAB42B1-1E94-49B2-9278-AAA508198C8B}" dt="2025-05-01T10:31:19.223" v="3407" actId="313"/>
        <pc:sldMkLst>
          <pc:docMk/>
          <pc:sldMk cId="0" sldId="343"/>
        </pc:sldMkLst>
        <pc:spChg chg="mod">
          <ac:chgData name="Manvir Singh" userId="2f1abecd996eadc6" providerId="LiveId" clId="{ADAB42B1-1E94-49B2-9278-AAA508198C8B}" dt="2025-04-30T03:38:53.571" v="2482" actId="20577"/>
          <ac:spMkLst>
            <pc:docMk/>
            <pc:sldMk cId="0" sldId="343"/>
            <ac:spMk id="92163" creationId="{C83A1A77-E3DE-CBC1-1FFC-90EFC34D5B55}"/>
          </ac:spMkLst>
        </pc:spChg>
        <pc:spChg chg="mod">
          <ac:chgData name="Manvir Singh" userId="2f1abecd996eadc6" providerId="LiveId" clId="{ADAB42B1-1E94-49B2-9278-AAA508198C8B}" dt="2025-05-01T10:31:19.223" v="3407" actId="313"/>
          <ac:spMkLst>
            <pc:docMk/>
            <pc:sldMk cId="0" sldId="343"/>
            <ac:spMk id="92164" creationId="{26F32DDA-C62A-9FFC-89F2-088D1B979AED}"/>
          </ac:spMkLst>
        </pc:spChg>
      </pc:sldChg>
      <pc:sldChg chg="modSp mod">
        <pc:chgData name="Manvir Singh" userId="2f1abecd996eadc6" providerId="LiveId" clId="{ADAB42B1-1E94-49B2-9278-AAA508198C8B}" dt="2025-05-01T10:31:23.793" v="3412" actId="313"/>
        <pc:sldMkLst>
          <pc:docMk/>
          <pc:sldMk cId="0" sldId="344"/>
        </pc:sldMkLst>
        <pc:spChg chg="mod">
          <ac:chgData name="Manvir Singh" userId="2f1abecd996eadc6" providerId="LiveId" clId="{ADAB42B1-1E94-49B2-9278-AAA508198C8B}" dt="2025-04-30T03:39:06.180" v="2485" actId="113"/>
          <ac:spMkLst>
            <pc:docMk/>
            <pc:sldMk cId="0" sldId="344"/>
            <ac:spMk id="2050" creationId="{446B12B8-3445-E3D4-731C-05D5A35E26A3}"/>
          </ac:spMkLst>
        </pc:spChg>
        <pc:spChg chg="mod">
          <ac:chgData name="Manvir Singh" userId="2f1abecd996eadc6" providerId="LiveId" clId="{ADAB42B1-1E94-49B2-9278-AAA508198C8B}" dt="2025-04-30T03:39:26.459" v="2498" actId="20577"/>
          <ac:spMkLst>
            <pc:docMk/>
            <pc:sldMk cId="0" sldId="344"/>
            <ac:spMk id="93187" creationId="{2569DFA8-A290-5386-1DC4-F09A6BDC7370}"/>
          </ac:spMkLst>
        </pc:spChg>
        <pc:spChg chg="mod">
          <ac:chgData name="Manvir Singh" userId="2f1abecd996eadc6" providerId="LiveId" clId="{ADAB42B1-1E94-49B2-9278-AAA508198C8B}" dt="2025-05-01T10:31:23.793" v="3412" actId="313"/>
          <ac:spMkLst>
            <pc:docMk/>
            <pc:sldMk cId="0" sldId="344"/>
            <ac:spMk id="93188" creationId="{0F72097B-8295-1060-20DA-1076EFB58F12}"/>
          </ac:spMkLst>
        </pc:spChg>
      </pc:sldChg>
      <pc:sldChg chg="modSp mod">
        <pc:chgData name="Manvir Singh" userId="2f1abecd996eadc6" providerId="LiveId" clId="{ADAB42B1-1E94-49B2-9278-AAA508198C8B}" dt="2025-05-01T10:31:27.728" v="3414" actId="313"/>
        <pc:sldMkLst>
          <pc:docMk/>
          <pc:sldMk cId="0" sldId="345"/>
        </pc:sldMkLst>
        <pc:spChg chg="mod">
          <ac:chgData name="Manvir Singh" userId="2f1abecd996eadc6" providerId="LiveId" clId="{ADAB42B1-1E94-49B2-9278-AAA508198C8B}" dt="2025-04-30T03:39:41.291" v="2500" actId="255"/>
          <ac:spMkLst>
            <pc:docMk/>
            <pc:sldMk cId="0" sldId="345"/>
            <ac:spMk id="94211" creationId="{3AECB1B9-D3DA-567C-4C63-076C1265A85D}"/>
          </ac:spMkLst>
        </pc:spChg>
        <pc:spChg chg="mod">
          <ac:chgData name="Manvir Singh" userId="2f1abecd996eadc6" providerId="LiveId" clId="{ADAB42B1-1E94-49B2-9278-AAA508198C8B}" dt="2025-05-01T10:31:27.728" v="3414" actId="313"/>
          <ac:spMkLst>
            <pc:docMk/>
            <pc:sldMk cId="0" sldId="345"/>
            <ac:spMk id="94212" creationId="{D8F0887C-6FB0-0887-5938-AA0E0B30B2FE}"/>
          </ac:spMkLst>
        </pc:spChg>
      </pc:sldChg>
      <pc:sldChg chg="modSp mod">
        <pc:chgData name="Manvir Singh" userId="2f1abecd996eadc6" providerId="LiveId" clId="{ADAB42B1-1E94-49B2-9278-AAA508198C8B}" dt="2025-05-01T10:31:31.127" v="3415" actId="313"/>
        <pc:sldMkLst>
          <pc:docMk/>
          <pc:sldMk cId="0" sldId="346"/>
        </pc:sldMkLst>
        <pc:spChg chg="mod">
          <ac:chgData name="Manvir Singh" userId="2f1abecd996eadc6" providerId="LiveId" clId="{ADAB42B1-1E94-49B2-9278-AAA508198C8B}" dt="2025-04-30T03:39:52.969" v="2502" actId="255"/>
          <ac:spMkLst>
            <pc:docMk/>
            <pc:sldMk cId="0" sldId="346"/>
            <ac:spMk id="95235" creationId="{6B475A68-A8D0-6EE8-875A-1F6E47818035}"/>
          </ac:spMkLst>
        </pc:spChg>
        <pc:spChg chg="mod">
          <ac:chgData name="Manvir Singh" userId="2f1abecd996eadc6" providerId="LiveId" clId="{ADAB42B1-1E94-49B2-9278-AAA508198C8B}" dt="2025-05-01T10:31:31.127" v="3415" actId="313"/>
          <ac:spMkLst>
            <pc:docMk/>
            <pc:sldMk cId="0" sldId="346"/>
            <ac:spMk id="95236" creationId="{956A4915-A96C-DD8B-87F6-BDE2E3793207}"/>
          </ac:spMkLst>
        </pc:spChg>
      </pc:sldChg>
      <pc:sldChg chg="modSp mod">
        <pc:chgData name="Manvir Singh" userId="2f1abecd996eadc6" providerId="LiveId" clId="{ADAB42B1-1E94-49B2-9278-AAA508198C8B}" dt="2025-05-01T10:31:32.443" v="3416" actId="313"/>
        <pc:sldMkLst>
          <pc:docMk/>
          <pc:sldMk cId="0" sldId="347"/>
        </pc:sldMkLst>
        <pc:spChg chg="mod">
          <ac:chgData name="Manvir Singh" userId="2f1abecd996eadc6" providerId="LiveId" clId="{ADAB42B1-1E94-49B2-9278-AAA508198C8B}" dt="2025-04-30T03:40:13.234" v="2505" actId="255"/>
          <ac:spMkLst>
            <pc:docMk/>
            <pc:sldMk cId="0" sldId="347"/>
            <ac:spMk id="96259" creationId="{1F3D72B4-2A43-D718-1126-121F46B9E857}"/>
          </ac:spMkLst>
        </pc:spChg>
        <pc:spChg chg="mod">
          <ac:chgData name="Manvir Singh" userId="2f1abecd996eadc6" providerId="LiveId" clId="{ADAB42B1-1E94-49B2-9278-AAA508198C8B}" dt="2025-05-01T10:31:32.443" v="3416" actId="313"/>
          <ac:spMkLst>
            <pc:docMk/>
            <pc:sldMk cId="0" sldId="347"/>
            <ac:spMk id="96260" creationId="{FF50E953-C295-505A-70FD-1A3DCCEBE860}"/>
          </ac:spMkLst>
        </pc:spChg>
      </pc:sldChg>
      <pc:sldChg chg="modSp mod">
        <pc:chgData name="Manvir Singh" userId="2f1abecd996eadc6" providerId="LiveId" clId="{ADAB42B1-1E94-49B2-9278-AAA508198C8B}" dt="2025-05-01T10:31:36.829" v="3419" actId="313"/>
        <pc:sldMkLst>
          <pc:docMk/>
          <pc:sldMk cId="0" sldId="348"/>
        </pc:sldMkLst>
        <pc:spChg chg="mod">
          <ac:chgData name="Manvir Singh" userId="2f1abecd996eadc6" providerId="LiveId" clId="{ADAB42B1-1E94-49B2-9278-AAA508198C8B}" dt="2025-05-01T09:50:08.948" v="2513" actId="1036"/>
          <ac:spMkLst>
            <pc:docMk/>
            <pc:sldMk cId="0" sldId="348"/>
            <ac:spMk id="2050" creationId="{25FE0B28-5321-7488-83F1-CD3C9C98136C}"/>
          </ac:spMkLst>
        </pc:spChg>
        <pc:spChg chg="mod">
          <ac:chgData name="Manvir Singh" userId="2f1abecd996eadc6" providerId="LiveId" clId="{ADAB42B1-1E94-49B2-9278-AAA508198C8B}" dt="2025-05-01T09:50:08.948" v="2513" actId="1036"/>
          <ac:spMkLst>
            <pc:docMk/>
            <pc:sldMk cId="0" sldId="348"/>
            <ac:spMk id="97283" creationId="{612BED7D-5555-6D18-C257-4204D487CF73}"/>
          </ac:spMkLst>
        </pc:spChg>
        <pc:spChg chg="mod">
          <ac:chgData name="Manvir Singh" userId="2f1abecd996eadc6" providerId="LiveId" clId="{ADAB42B1-1E94-49B2-9278-AAA508198C8B}" dt="2025-05-01T10:31:36.829" v="3419" actId="313"/>
          <ac:spMkLst>
            <pc:docMk/>
            <pc:sldMk cId="0" sldId="348"/>
            <ac:spMk id="97284" creationId="{05988E0B-6F78-3114-7ABE-FDD7E9C6E13B}"/>
          </ac:spMkLst>
        </pc:spChg>
      </pc:sldChg>
      <pc:sldChg chg="modSp mod">
        <pc:chgData name="Manvir Singh" userId="2f1abecd996eadc6" providerId="LiveId" clId="{ADAB42B1-1E94-49B2-9278-AAA508198C8B}" dt="2025-05-01T10:31:39.551" v="3421" actId="313"/>
        <pc:sldMkLst>
          <pc:docMk/>
          <pc:sldMk cId="0" sldId="349"/>
        </pc:sldMkLst>
        <pc:spChg chg="mod">
          <ac:chgData name="Manvir Singh" userId="2f1abecd996eadc6" providerId="LiveId" clId="{ADAB42B1-1E94-49B2-9278-AAA508198C8B}" dt="2025-05-01T09:50:01.279" v="2512" actId="1036"/>
          <ac:spMkLst>
            <pc:docMk/>
            <pc:sldMk cId="0" sldId="349"/>
            <ac:spMk id="2050" creationId="{145F6DC8-8A50-CED1-3C98-64473960D7C7}"/>
          </ac:spMkLst>
        </pc:spChg>
        <pc:spChg chg="mod">
          <ac:chgData name="Manvir Singh" userId="2f1abecd996eadc6" providerId="LiveId" clId="{ADAB42B1-1E94-49B2-9278-AAA508198C8B}" dt="2025-05-01T09:50:01.279" v="2512" actId="1036"/>
          <ac:spMkLst>
            <pc:docMk/>
            <pc:sldMk cId="0" sldId="349"/>
            <ac:spMk id="98307" creationId="{4FAC67B6-93AF-CB8E-1FFA-F507C40BC516}"/>
          </ac:spMkLst>
        </pc:spChg>
        <pc:spChg chg="mod">
          <ac:chgData name="Manvir Singh" userId="2f1abecd996eadc6" providerId="LiveId" clId="{ADAB42B1-1E94-49B2-9278-AAA508198C8B}" dt="2025-05-01T10:31:39.551" v="3421" actId="313"/>
          <ac:spMkLst>
            <pc:docMk/>
            <pc:sldMk cId="0" sldId="349"/>
            <ac:spMk id="98308" creationId="{747D70A6-3AAD-7050-B559-1C4D66A695AB}"/>
          </ac:spMkLst>
        </pc:spChg>
      </pc:sldChg>
      <pc:sldChg chg="modSp mod">
        <pc:chgData name="Manvir Singh" userId="2f1abecd996eadc6" providerId="LiveId" clId="{ADAB42B1-1E94-49B2-9278-AAA508198C8B}" dt="2025-05-01T10:31:41.666" v="3423" actId="313"/>
        <pc:sldMkLst>
          <pc:docMk/>
          <pc:sldMk cId="0" sldId="350"/>
        </pc:sldMkLst>
        <pc:spChg chg="mod">
          <ac:chgData name="Manvir Singh" userId="2f1abecd996eadc6" providerId="LiveId" clId="{ADAB42B1-1E94-49B2-9278-AAA508198C8B}" dt="2025-05-01T09:50:43.267" v="2529" actId="20577"/>
          <ac:spMkLst>
            <pc:docMk/>
            <pc:sldMk cId="0" sldId="350"/>
            <ac:spMk id="99331" creationId="{DA3ABC5D-BBEF-A26F-00AA-2A29C51151BD}"/>
          </ac:spMkLst>
        </pc:spChg>
        <pc:spChg chg="mod">
          <ac:chgData name="Manvir Singh" userId="2f1abecd996eadc6" providerId="LiveId" clId="{ADAB42B1-1E94-49B2-9278-AAA508198C8B}" dt="2025-05-01T10:31:41.666" v="3423" actId="313"/>
          <ac:spMkLst>
            <pc:docMk/>
            <pc:sldMk cId="0" sldId="350"/>
            <ac:spMk id="99332" creationId="{AE67C384-65F4-F4BF-02BB-B3E7AE09D9B1}"/>
          </ac:spMkLst>
        </pc:spChg>
      </pc:sldChg>
      <pc:sldChg chg="modSp mod">
        <pc:chgData name="Manvir Singh" userId="2f1abecd996eadc6" providerId="LiveId" clId="{ADAB42B1-1E94-49B2-9278-AAA508198C8B}" dt="2025-05-01T10:31:57.566" v="3425" actId="313"/>
        <pc:sldMkLst>
          <pc:docMk/>
          <pc:sldMk cId="0" sldId="351"/>
        </pc:sldMkLst>
        <pc:spChg chg="mod">
          <ac:chgData name="Manvir Singh" userId="2f1abecd996eadc6" providerId="LiveId" clId="{ADAB42B1-1E94-49B2-9278-AAA508198C8B}" dt="2025-05-01T09:50:53.795" v="2530" actId="255"/>
          <ac:spMkLst>
            <pc:docMk/>
            <pc:sldMk cId="0" sldId="351"/>
            <ac:spMk id="100355" creationId="{188C1930-85A4-9FDA-4A66-02B775A85D97}"/>
          </ac:spMkLst>
        </pc:spChg>
        <pc:spChg chg="mod">
          <ac:chgData name="Manvir Singh" userId="2f1abecd996eadc6" providerId="LiveId" clId="{ADAB42B1-1E94-49B2-9278-AAA508198C8B}" dt="2025-05-01T10:31:57.566" v="3425" actId="313"/>
          <ac:spMkLst>
            <pc:docMk/>
            <pc:sldMk cId="0" sldId="351"/>
            <ac:spMk id="100356" creationId="{51C5D44A-602F-8B10-67D4-CA02969F9DC7}"/>
          </ac:spMkLst>
        </pc:spChg>
      </pc:sldChg>
      <pc:sldChg chg="modSp mod">
        <pc:chgData name="Manvir Singh" userId="2f1abecd996eadc6" providerId="LiveId" clId="{ADAB42B1-1E94-49B2-9278-AAA508198C8B}" dt="2025-05-01T10:16:59.227" v="3002" actId="313"/>
        <pc:sldMkLst>
          <pc:docMk/>
          <pc:sldMk cId="0" sldId="352"/>
        </pc:sldMkLst>
        <pc:spChg chg="mod">
          <ac:chgData name="Manvir Singh" userId="2f1abecd996eadc6" providerId="LiveId" clId="{ADAB42B1-1E94-49B2-9278-AAA508198C8B}" dt="2025-05-01T10:16:28.701" v="2997" actId="20577"/>
          <ac:spMkLst>
            <pc:docMk/>
            <pc:sldMk cId="0" sldId="352"/>
            <ac:spMk id="101379" creationId="{E66C649F-4D83-3076-1A30-7E70B7668AFB}"/>
          </ac:spMkLst>
        </pc:spChg>
        <pc:spChg chg="mod">
          <ac:chgData name="Manvir Singh" userId="2f1abecd996eadc6" providerId="LiveId" clId="{ADAB42B1-1E94-49B2-9278-AAA508198C8B}" dt="2025-05-01T10:16:59.227" v="3002" actId="313"/>
          <ac:spMkLst>
            <pc:docMk/>
            <pc:sldMk cId="0" sldId="352"/>
            <ac:spMk id="101380" creationId="{A0C4B1F2-22F7-C9B2-D642-DA9743F416DF}"/>
          </ac:spMkLst>
        </pc:spChg>
      </pc:sldChg>
      <pc:sldChg chg="modSp mod">
        <pc:chgData name="Manvir Singh" userId="2f1abecd996eadc6" providerId="LiveId" clId="{ADAB42B1-1E94-49B2-9278-AAA508198C8B}" dt="2025-05-01T10:17:02.100" v="3004" actId="313"/>
        <pc:sldMkLst>
          <pc:docMk/>
          <pc:sldMk cId="0" sldId="353"/>
        </pc:sldMkLst>
        <pc:spChg chg="mod">
          <ac:chgData name="Manvir Singh" userId="2f1abecd996eadc6" providerId="LiveId" clId="{ADAB42B1-1E94-49B2-9278-AAA508198C8B}" dt="2025-05-01T09:51:56.787" v="2558" actId="20577"/>
          <ac:spMkLst>
            <pc:docMk/>
            <pc:sldMk cId="0" sldId="353"/>
            <ac:spMk id="102403" creationId="{F39752BD-A586-8684-A649-3F56302E169C}"/>
          </ac:spMkLst>
        </pc:spChg>
        <pc:spChg chg="mod">
          <ac:chgData name="Manvir Singh" userId="2f1abecd996eadc6" providerId="LiveId" clId="{ADAB42B1-1E94-49B2-9278-AAA508198C8B}" dt="2025-05-01T10:17:02.100" v="3004" actId="313"/>
          <ac:spMkLst>
            <pc:docMk/>
            <pc:sldMk cId="0" sldId="353"/>
            <ac:spMk id="102404" creationId="{4601E1E4-98FE-5C84-389A-21C71FBBDBAF}"/>
          </ac:spMkLst>
        </pc:spChg>
      </pc:sldChg>
      <pc:sldChg chg="modSp mod">
        <pc:chgData name="Manvir Singh" userId="2f1abecd996eadc6" providerId="LiveId" clId="{ADAB42B1-1E94-49B2-9278-AAA508198C8B}" dt="2025-05-01T10:17:03.668" v="3005" actId="313"/>
        <pc:sldMkLst>
          <pc:docMk/>
          <pc:sldMk cId="0" sldId="354"/>
        </pc:sldMkLst>
        <pc:spChg chg="mod">
          <ac:chgData name="Manvir Singh" userId="2f1abecd996eadc6" providerId="LiveId" clId="{ADAB42B1-1E94-49B2-9278-AAA508198C8B}" dt="2025-05-01T09:52:19.472" v="2560" actId="255"/>
          <ac:spMkLst>
            <pc:docMk/>
            <pc:sldMk cId="0" sldId="354"/>
            <ac:spMk id="103427" creationId="{A851B4C9-BCF0-D151-E2C5-EA73754D3FB1}"/>
          </ac:spMkLst>
        </pc:spChg>
        <pc:spChg chg="mod">
          <ac:chgData name="Manvir Singh" userId="2f1abecd996eadc6" providerId="LiveId" clId="{ADAB42B1-1E94-49B2-9278-AAA508198C8B}" dt="2025-05-01T10:17:03.668" v="3005" actId="313"/>
          <ac:spMkLst>
            <pc:docMk/>
            <pc:sldMk cId="0" sldId="354"/>
            <ac:spMk id="103428" creationId="{DAE4A4B8-F67A-BCC3-8010-69BBCD56F898}"/>
          </ac:spMkLst>
        </pc:spChg>
      </pc:sldChg>
      <pc:sldChg chg="modSp mod">
        <pc:chgData name="Manvir Singh" userId="2f1abecd996eadc6" providerId="LiveId" clId="{ADAB42B1-1E94-49B2-9278-AAA508198C8B}" dt="2025-05-01T10:17:07.907" v="3009" actId="313"/>
        <pc:sldMkLst>
          <pc:docMk/>
          <pc:sldMk cId="0" sldId="355"/>
        </pc:sldMkLst>
        <pc:spChg chg="mod">
          <ac:chgData name="Manvir Singh" userId="2f1abecd996eadc6" providerId="LiveId" clId="{ADAB42B1-1E94-49B2-9278-AAA508198C8B}" dt="2025-05-01T09:52:34.337" v="2562" actId="255"/>
          <ac:spMkLst>
            <pc:docMk/>
            <pc:sldMk cId="0" sldId="355"/>
            <ac:spMk id="104451" creationId="{4BFA2D53-EAB8-32C9-A7A5-97C14E172D60}"/>
          </ac:spMkLst>
        </pc:spChg>
        <pc:spChg chg="mod">
          <ac:chgData name="Manvir Singh" userId="2f1abecd996eadc6" providerId="LiveId" clId="{ADAB42B1-1E94-49B2-9278-AAA508198C8B}" dt="2025-05-01T10:17:07.907" v="3009" actId="313"/>
          <ac:spMkLst>
            <pc:docMk/>
            <pc:sldMk cId="0" sldId="355"/>
            <ac:spMk id="104452" creationId="{DF6A8DB7-9337-630B-6B5A-F2CCF0D0A3EA}"/>
          </ac:spMkLst>
        </pc:spChg>
      </pc:sldChg>
      <pc:sldChg chg="modSp mod">
        <pc:chgData name="Manvir Singh" userId="2f1abecd996eadc6" providerId="LiveId" clId="{ADAB42B1-1E94-49B2-9278-AAA508198C8B}" dt="2025-05-01T10:32:50.868" v="3433" actId="313"/>
        <pc:sldMkLst>
          <pc:docMk/>
          <pc:sldMk cId="0" sldId="356"/>
        </pc:sldMkLst>
        <pc:spChg chg="mod">
          <ac:chgData name="Manvir Singh" userId="2f1abecd996eadc6" providerId="LiveId" clId="{ADAB42B1-1E94-49B2-9278-AAA508198C8B}" dt="2025-05-01T09:52:47.751" v="2564" actId="255"/>
          <ac:spMkLst>
            <pc:docMk/>
            <pc:sldMk cId="0" sldId="356"/>
            <ac:spMk id="105475" creationId="{55C0086A-D68F-92AC-5CEC-554618D95C9D}"/>
          </ac:spMkLst>
        </pc:spChg>
        <pc:spChg chg="mod">
          <ac:chgData name="Manvir Singh" userId="2f1abecd996eadc6" providerId="LiveId" clId="{ADAB42B1-1E94-49B2-9278-AAA508198C8B}" dt="2025-05-01T10:32:50.868" v="3433" actId="313"/>
          <ac:spMkLst>
            <pc:docMk/>
            <pc:sldMk cId="0" sldId="356"/>
            <ac:spMk id="105476" creationId="{1DA74829-C1A7-B4D4-8358-306054C5EF63}"/>
          </ac:spMkLst>
        </pc:spChg>
      </pc:sldChg>
      <pc:sldChg chg="modSp mod">
        <pc:chgData name="Manvir Singh" userId="2f1abecd996eadc6" providerId="LiveId" clId="{ADAB42B1-1E94-49B2-9278-AAA508198C8B}" dt="2025-05-01T10:32:05.831" v="3429" actId="313"/>
        <pc:sldMkLst>
          <pc:docMk/>
          <pc:sldMk cId="0" sldId="357"/>
        </pc:sldMkLst>
        <pc:spChg chg="mod">
          <ac:chgData name="Manvir Singh" userId="2f1abecd996eadc6" providerId="LiveId" clId="{ADAB42B1-1E94-49B2-9278-AAA508198C8B}" dt="2025-05-01T09:53:07.416" v="2568" actId="1036"/>
          <ac:spMkLst>
            <pc:docMk/>
            <pc:sldMk cId="0" sldId="357"/>
            <ac:spMk id="2050" creationId="{763C3BBD-C058-4FA5-22B9-C892E26473B2}"/>
          </ac:spMkLst>
        </pc:spChg>
        <pc:spChg chg="mod">
          <ac:chgData name="Manvir Singh" userId="2f1abecd996eadc6" providerId="LiveId" clId="{ADAB42B1-1E94-49B2-9278-AAA508198C8B}" dt="2025-05-01T09:53:07.416" v="2568" actId="1036"/>
          <ac:spMkLst>
            <pc:docMk/>
            <pc:sldMk cId="0" sldId="357"/>
            <ac:spMk id="106499" creationId="{624E8E65-573C-BB37-DB0C-A514EAE9021B}"/>
          </ac:spMkLst>
        </pc:spChg>
        <pc:spChg chg="mod">
          <ac:chgData name="Manvir Singh" userId="2f1abecd996eadc6" providerId="LiveId" clId="{ADAB42B1-1E94-49B2-9278-AAA508198C8B}" dt="2025-05-01T10:32:05.831" v="3429" actId="313"/>
          <ac:spMkLst>
            <pc:docMk/>
            <pc:sldMk cId="0" sldId="357"/>
            <ac:spMk id="106500" creationId="{EDA016D8-98AD-89D8-0E57-EA4963A20031}"/>
          </ac:spMkLst>
        </pc:spChg>
      </pc:sldChg>
      <pc:sldChg chg="modSp mod">
        <pc:chgData name="Manvir Singh" userId="2f1abecd996eadc6" providerId="LiveId" clId="{ADAB42B1-1E94-49B2-9278-AAA508198C8B}" dt="2025-05-01T10:18:00.003" v="3023" actId="313"/>
        <pc:sldMkLst>
          <pc:docMk/>
          <pc:sldMk cId="0" sldId="358"/>
        </pc:sldMkLst>
        <pc:spChg chg="mod">
          <ac:chgData name="Manvir Singh" userId="2f1abecd996eadc6" providerId="LiveId" clId="{ADAB42B1-1E94-49B2-9278-AAA508198C8B}" dt="2025-05-01T09:53:12.568" v="2569" actId="255"/>
          <ac:spMkLst>
            <pc:docMk/>
            <pc:sldMk cId="0" sldId="358"/>
            <ac:spMk id="107523" creationId="{4664FB41-3CF4-4BDB-1E14-32431FD1A555}"/>
          </ac:spMkLst>
        </pc:spChg>
        <pc:spChg chg="mod">
          <ac:chgData name="Manvir Singh" userId="2f1abecd996eadc6" providerId="LiveId" clId="{ADAB42B1-1E94-49B2-9278-AAA508198C8B}" dt="2025-05-01T10:18:00.003" v="3023" actId="313"/>
          <ac:spMkLst>
            <pc:docMk/>
            <pc:sldMk cId="0" sldId="358"/>
            <ac:spMk id="107524" creationId="{903654D4-CE0B-988B-76F1-ABAB5F05B6BF}"/>
          </ac:spMkLst>
        </pc:spChg>
      </pc:sldChg>
      <pc:sldChg chg="modSp mod">
        <pc:chgData name="Manvir Singh" userId="2f1abecd996eadc6" providerId="LiveId" clId="{ADAB42B1-1E94-49B2-9278-AAA508198C8B}" dt="2025-05-01T10:18:01.867" v="3025" actId="313"/>
        <pc:sldMkLst>
          <pc:docMk/>
          <pc:sldMk cId="0" sldId="359"/>
        </pc:sldMkLst>
        <pc:spChg chg="mod">
          <ac:chgData name="Manvir Singh" userId="2f1abecd996eadc6" providerId="LiveId" clId="{ADAB42B1-1E94-49B2-9278-AAA508198C8B}" dt="2025-05-01T09:53:22.133" v="2571" actId="255"/>
          <ac:spMkLst>
            <pc:docMk/>
            <pc:sldMk cId="0" sldId="359"/>
            <ac:spMk id="108547" creationId="{EB87C3E8-D605-FA2D-AF01-D3A94633D594}"/>
          </ac:spMkLst>
        </pc:spChg>
        <pc:spChg chg="mod">
          <ac:chgData name="Manvir Singh" userId="2f1abecd996eadc6" providerId="LiveId" clId="{ADAB42B1-1E94-49B2-9278-AAA508198C8B}" dt="2025-05-01T10:18:01.867" v="3025" actId="313"/>
          <ac:spMkLst>
            <pc:docMk/>
            <pc:sldMk cId="0" sldId="359"/>
            <ac:spMk id="108548" creationId="{A20B110A-4041-E79E-F99C-5BDE2719F750}"/>
          </ac:spMkLst>
        </pc:spChg>
      </pc:sldChg>
      <pc:sldChg chg="modSp mod">
        <pc:chgData name="Manvir Singh" userId="2f1abecd996eadc6" providerId="LiveId" clId="{ADAB42B1-1E94-49B2-9278-AAA508198C8B}" dt="2025-05-01T10:32:51.969" v="3434" actId="313"/>
        <pc:sldMkLst>
          <pc:docMk/>
          <pc:sldMk cId="0" sldId="360"/>
        </pc:sldMkLst>
        <pc:spChg chg="mod">
          <ac:chgData name="Manvir Singh" userId="2f1abecd996eadc6" providerId="LiveId" clId="{ADAB42B1-1E94-49B2-9278-AAA508198C8B}" dt="2025-05-01T09:53:37.170" v="2575" actId="255"/>
          <ac:spMkLst>
            <pc:docMk/>
            <pc:sldMk cId="0" sldId="360"/>
            <ac:spMk id="109571" creationId="{FEF5773A-D2FB-2D4C-7EDF-C3130D1FAA8D}"/>
          </ac:spMkLst>
        </pc:spChg>
        <pc:spChg chg="mod">
          <ac:chgData name="Manvir Singh" userId="2f1abecd996eadc6" providerId="LiveId" clId="{ADAB42B1-1E94-49B2-9278-AAA508198C8B}" dt="2025-05-01T10:32:51.969" v="3434" actId="313"/>
          <ac:spMkLst>
            <pc:docMk/>
            <pc:sldMk cId="0" sldId="360"/>
            <ac:spMk id="109572" creationId="{804F656C-4B64-95E2-BC9E-55B447286167}"/>
          </ac:spMkLst>
        </pc:spChg>
      </pc:sldChg>
      <pc:sldChg chg="modSp mod">
        <pc:chgData name="Manvir Singh" userId="2f1abecd996eadc6" providerId="LiveId" clId="{ADAB42B1-1E94-49B2-9278-AAA508198C8B}" dt="2025-05-01T10:32:55.046" v="3436" actId="313"/>
        <pc:sldMkLst>
          <pc:docMk/>
          <pc:sldMk cId="0" sldId="361"/>
        </pc:sldMkLst>
        <pc:spChg chg="mod">
          <ac:chgData name="Manvir Singh" userId="2f1abecd996eadc6" providerId="LiveId" clId="{ADAB42B1-1E94-49B2-9278-AAA508198C8B}" dt="2025-05-01T09:54:06.126" v="2582" actId="255"/>
          <ac:spMkLst>
            <pc:docMk/>
            <pc:sldMk cId="0" sldId="361"/>
            <ac:spMk id="111619" creationId="{03706DD2-BA54-7E1E-B399-AE366DB315B3}"/>
          </ac:spMkLst>
        </pc:spChg>
        <pc:spChg chg="mod">
          <ac:chgData name="Manvir Singh" userId="2f1abecd996eadc6" providerId="LiveId" clId="{ADAB42B1-1E94-49B2-9278-AAA508198C8B}" dt="2025-05-01T10:32:55.046" v="3436" actId="313"/>
          <ac:spMkLst>
            <pc:docMk/>
            <pc:sldMk cId="0" sldId="361"/>
            <ac:spMk id="111620" creationId="{EE1791A0-9B6A-276D-4944-0B73C263075D}"/>
          </ac:spMkLst>
        </pc:spChg>
      </pc:sldChg>
      <pc:sldChg chg="modSp mod">
        <pc:chgData name="Manvir Singh" userId="2f1abecd996eadc6" providerId="LiveId" clId="{ADAB42B1-1E94-49B2-9278-AAA508198C8B}" dt="2025-05-01T10:18:23.652" v="3037" actId="313"/>
        <pc:sldMkLst>
          <pc:docMk/>
          <pc:sldMk cId="0" sldId="362"/>
        </pc:sldMkLst>
        <pc:spChg chg="mod">
          <ac:chgData name="Manvir Singh" userId="2f1abecd996eadc6" providerId="LiveId" clId="{ADAB42B1-1E94-49B2-9278-AAA508198C8B}" dt="2025-05-01T09:57:19.438" v="2653" actId="1036"/>
          <ac:spMkLst>
            <pc:docMk/>
            <pc:sldMk cId="0" sldId="362"/>
            <ac:spMk id="2050" creationId="{1EE6CA50-5F47-29FE-152A-AACC1FEC0400}"/>
          </ac:spMkLst>
        </pc:spChg>
        <pc:spChg chg="mod">
          <ac:chgData name="Manvir Singh" userId="2f1abecd996eadc6" providerId="LiveId" clId="{ADAB42B1-1E94-49B2-9278-AAA508198C8B}" dt="2025-05-01T09:57:19.438" v="2653" actId="1036"/>
          <ac:spMkLst>
            <pc:docMk/>
            <pc:sldMk cId="0" sldId="362"/>
            <ac:spMk id="112643" creationId="{023C111E-9BB0-9D0C-896B-C2BBC377936D}"/>
          </ac:spMkLst>
        </pc:spChg>
        <pc:spChg chg="mod">
          <ac:chgData name="Manvir Singh" userId="2f1abecd996eadc6" providerId="LiveId" clId="{ADAB42B1-1E94-49B2-9278-AAA508198C8B}" dt="2025-05-01T10:18:23.652" v="3037" actId="313"/>
          <ac:spMkLst>
            <pc:docMk/>
            <pc:sldMk cId="0" sldId="362"/>
            <ac:spMk id="112644" creationId="{5DF7A82A-2FF2-921F-38D3-F7C6452BBFE9}"/>
          </ac:spMkLst>
        </pc:spChg>
      </pc:sldChg>
      <pc:sldChg chg="modSp mod">
        <pc:chgData name="Manvir Singh" userId="2f1abecd996eadc6" providerId="LiveId" clId="{ADAB42B1-1E94-49B2-9278-AAA508198C8B}" dt="2025-05-01T10:33:03.343" v="3443" actId="20577"/>
        <pc:sldMkLst>
          <pc:docMk/>
          <pc:sldMk cId="0" sldId="363"/>
        </pc:sldMkLst>
        <pc:spChg chg="mod">
          <ac:chgData name="Manvir Singh" userId="2f1abecd996eadc6" providerId="LiveId" clId="{ADAB42B1-1E94-49B2-9278-AAA508198C8B}" dt="2025-05-01T09:57:34.901" v="2654" actId="255"/>
          <ac:spMkLst>
            <pc:docMk/>
            <pc:sldMk cId="0" sldId="363"/>
            <ac:spMk id="113667" creationId="{B02832EA-4730-C9E2-423F-352A5A96AB19}"/>
          </ac:spMkLst>
        </pc:spChg>
        <pc:spChg chg="mod">
          <ac:chgData name="Manvir Singh" userId="2f1abecd996eadc6" providerId="LiveId" clId="{ADAB42B1-1E94-49B2-9278-AAA508198C8B}" dt="2025-05-01T10:33:03.343" v="3443" actId="20577"/>
          <ac:spMkLst>
            <pc:docMk/>
            <pc:sldMk cId="0" sldId="363"/>
            <ac:spMk id="113668" creationId="{39BC354D-AF6B-7FB0-EF73-E0F78E342B58}"/>
          </ac:spMkLst>
        </pc:spChg>
      </pc:sldChg>
      <pc:sldChg chg="modSp mod">
        <pc:chgData name="Manvir Singh" userId="2f1abecd996eadc6" providerId="LiveId" clId="{ADAB42B1-1E94-49B2-9278-AAA508198C8B}" dt="2025-05-01T10:19:04.393" v="3054" actId="313"/>
        <pc:sldMkLst>
          <pc:docMk/>
          <pc:sldMk cId="0" sldId="364"/>
        </pc:sldMkLst>
        <pc:spChg chg="mod">
          <ac:chgData name="Manvir Singh" userId="2f1abecd996eadc6" providerId="LiveId" clId="{ADAB42B1-1E94-49B2-9278-AAA508198C8B}" dt="2025-05-01T09:57:47.309" v="2657" actId="113"/>
          <ac:spMkLst>
            <pc:docMk/>
            <pc:sldMk cId="0" sldId="364"/>
            <ac:spMk id="2050" creationId="{A84A1F51-A405-B2B5-B952-B1B56C42FDCC}"/>
          </ac:spMkLst>
        </pc:spChg>
        <pc:spChg chg="mod">
          <ac:chgData name="Manvir Singh" userId="2f1abecd996eadc6" providerId="LiveId" clId="{ADAB42B1-1E94-49B2-9278-AAA508198C8B}" dt="2025-05-01T09:58:16.138" v="2669" actId="20577"/>
          <ac:spMkLst>
            <pc:docMk/>
            <pc:sldMk cId="0" sldId="364"/>
            <ac:spMk id="114691" creationId="{C5758D77-1C2D-632C-C140-0FAF77A1E943}"/>
          </ac:spMkLst>
        </pc:spChg>
        <pc:spChg chg="mod">
          <ac:chgData name="Manvir Singh" userId="2f1abecd996eadc6" providerId="LiveId" clId="{ADAB42B1-1E94-49B2-9278-AAA508198C8B}" dt="2025-05-01T10:19:04.393" v="3054" actId="313"/>
          <ac:spMkLst>
            <pc:docMk/>
            <pc:sldMk cId="0" sldId="364"/>
            <ac:spMk id="114692" creationId="{73C4B6C1-2772-3652-45B5-14795830D1FF}"/>
          </ac:spMkLst>
        </pc:spChg>
      </pc:sldChg>
      <pc:sldChg chg="modSp mod">
        <pc:chgData name="Manvir Singh" userId="2f1abecd996eadc6" providerId="LiveId" clId="{ADAB42B1-1E94-49B2-9278-AAA508198C8B}" dt="2025-05-01T10:19:07.652" v="3057" actId="313"/>
        <pc:sldMkLst>
          <pc:docMk/>
          <pc:sldMk cId="0" sldId="365"/>
        </pc:sldMkLst>
        <pc:spChg chg="mod">
          <ac:chgData name="Manvir Singh" userId="2f1abecd996eadc6" providerId="LiveId" clId="{ADAB42B1-1E94-49B2-9278-AAA508198C8B}" dt="2025-05-01T09:58:31.398" v="2670" actId="255"/>
          <ac:spMkLst>
            <pc:docMk/>
            <pc:sldMk cId="0" sldId="365"/>
            <ac:spMk id="115715" creationId="{A4B761BA-AA95-5C5B-F880-576C3490CE3A}"/>
          </ac:spMkLst>
        </pc:spChg>
        <pc:spChg chg="mod">
          <ac:chgData name="Manvir Singh" userId="2f1abecd996eadc6" providerId="LiveId" clId="{ADAB42B1-1E94-49B2-9278-AAA508198C8B}" dt="2025-05-01T10:19:07.652" v="3057" actId="313"/>
          <ac:spMkLst>
            <pc:docMk/>
            <pc:sldMk cId="0" sldId="365"/>
            <ac:spMk id="115716" creationId="{D675AF9E-87BC-EB2A-A179-58095E11FA60}"/>
          </ac:spMkLst>
        </pc:spChg>
      </pc:sldChg>
      <pc:sldChg chg="modSp mod">
        <pc:chgData name="Manvir Singh" userId="2f1abecd996eadc6" providerId="LiveId" clId="{ADAB42B1-1E94-49B2-9278-AAA508198C8B}" dt="2025-05-01T10:19:09.308" v="3058" actId="313"/>
        <pc:sldMkLst>
          <pc:docMk/>
          <pc:sldMk cId="0" sldId="366"/>
        </pc:sldMkLst>
        <pc:spChg chg="mod">
          <ac:chgData name="Manvir Singh" userId="2f1abecd996eadc6" providerId="LiveId" clId="{ADAB42B1-1E94-49B2-9278-AAA508198C8B}" dt="2025-05-01T09:58:55.086" v="2678" actId="1036"/>
          <ac:spMkLst>
            <pc:docMk/>
            <pc:sldMk cId="0" sldId="366"/>
            <ac:spMk id="2050" creationId="{0B8FAE22-9316-11F9-4F61-395E0E895D3B}"/>
          </ac:spMkLst>
        </pc:spChg>
        <pc:spChg chg="mod">
          <ac:chgData name="Manvir Singh" userId="2f1abecd996eadc6" providerId="LiveId" clId="{ADAB42B1-1E94-49B2-9278-AAA508198C8B}" dt="2025-05-01T09:58:55.086" v="2678" actId="1036"/>
          <ac:spMkLst>
            <pc:docMk/>
            <pc:sldMk cId="0" sldId="366"/>
            <ac:spMk id="116739" creationId="{7E062535-9FBE-278C-5610-FF07A29DDB25}"/>
          </ac:spMkLst>
        </pc:spChg>
        <pc:spChg chg="mod">
          <ac:chgData name="Manvir Singh" userId="2f1abecd996eadc6" providerId="LiveId" clId="{ADAB42B1-1E94-49B2-9278-AAA508198C8B}" dt="2025-05-01T10:19:09.308" v="3058" actId="313"/>
          <ac:spMkLst>
            <pc:docMk/>
            <pc:sldMk cId="0" sldId="366"/>
            <ac:spMk id="116740" creationId="{6CFC371B-5668-6E17-D649-FC3174FD91C3}"/>
          </ac:spMkLst>
        </pc:spChg>
      </pc:sldChg>
      <pc:sldChg chg="modSp mod">
        <pc:chgData name="Manvir Singh" userId="2f1abecd996eadc6" providerId="LiveId" clId="{ADAB42B1-1E94-49B2-9278-AAA508198C8B}" dt="2025-05-01T10:19:23.943" v="3063" actId="313"/>
        <pc:sldMkLst>
          <pc:docMk/>
          <pc:sldMk cId="0" sldId="367"/>
        </pc:sldMkLst>
        <pc:spChg chg="mod">
          <ac:chgData name="Manvir Singh" userId="2f1abecd996eadc6" providerId="LiveId" clId="{ADAB42B1-1E94-49B2-9278-AAA508198C8B}" dt="2025-05-01T10:00:05.294" v="2716" actId="20577"/>
          <ac:spMkLst>
            <pc:docMk/>
            <pc:sldMk cId="0" sldId="367"/>
            <ac:spMk id="117763" creationId="{710FE3B5-D247-A611-5B68-07E058A0968B}"/>
          </ac:spMkLst>
        </pc:spChg>
        <pc:spChg chg="mod">
          <ac:chgData name="Manvir Singh" userId="2f1abecd996eadc6" providerId="LiveId" clId="{ADAB42B1-1E94-49B2-9278-AAA508198C8B}" dt="2025-05-01T10:19:23.943" v="3063" actId="313"/>
          <ac:spMkLst>
            <pc:docMk/>
            <pc:sldMk cId="0" sldId="367"/>
            <ac:spMk id="117764" creationId="{A6170617-FE8E-73E1-264B-85635EFA0B81}"/>
          </ac:spMkLst>
        </pc:spChg>
      </pc:sldChg>
      <pc:sldChg chg="modSp mod">
        <pc:chgData name="Manvir Singh" userId="2f1abecd996eadc6" providerId="LiveId" clId="{ADAB42B1-1E94-49B2-9278-AAA508198C8B}" dt="2025-05-01T10:19:25.182" v="3064" actId="313"/>
        <pc:sldMkLst>
          <pc:docMk/>
          <pc:sldMk cId="0" sldId="368"/>
        </pc:sldMkLst>
        <pc:spChg chg="mod">
          <ac:chgData name="Manvir Singh" userId="2f1abecd996eadc6" providerId="LiveId" clId="{ADAB42B1-1E94-49B2-9278-AAA508198C8B}" dt="2025-05-01T10:00:20.536" v="2717" actId="255"/>
          <ac:spMkLst>
            <pc:docMk/>
            <pc:sldMk cId="0" sldId="368"/>
            <ac:spMk id="118787" creationId="{8ECE1C1B-4AEE-8ECB-6211-1E171A4DC51E}"/>
          </ac:spMkLst>
        </pc:spChg>
        <pc:spChg chg="mod">
          <ac:chgData name="Manvir Singh" userId="2f1abecd996eadc6" providerId="LiveId" clId="{ADAB42B1-1E94-49B2-9278-AAA508198C8B}" dt="2025-05-01T10:19:25.182" v="3064" actId="313"/>
          <ac:spMkLst>
            <pc:docMk/>
            <pc:sldMk cId="0" sldId="368"/>
            <ac:spMk id="118788" creationId="{50CD4E26-D80A-18A8-B3EA-F20C4C2239F9}"/>
          </ac:spMkLst>
        </pc:spChg>
      </pc:sldChg>
      <pc:sldChg chg="modSp mod">
        <pc:chgData name="Manvir Singh" userId="2f1abecd996eadc6" providerId="LiveId" clId="{ADAB42B1-1E94-49B2-9278-AAA508198C8B}" dt="2025-05-01T10:19:27.229" v="3066" actId="313"/>
        <pc:sldMkLst>
          <pc:docMk/>
          <pc:sldMk cId="0" sldId="369"/>
        </pc:sldMkLst>
        <pc:spChg chg="mod">
          <ac:chgData name="Manvir Singh" userId="2f1abecd996eadc6" providerId="LiveId" clId="{ADAB42B1-1E94-49B2-9278-AAA508198C8B}" dt="2025-05-01T10:00:34.052" v="2719" actId="255"/>
          <ac:spMkLst>
            <pc:docMk/>
            <pc:sldMk cId="0" sldId="369"/>
            <ac:spMk id="119811" creationId="{B8084FFF-ABA0-7BA4-B9A0-337AC1EDD7E3}"/>
          </ac:spMkLst>
        </pc:spChg>
        <pc:spChg chg="mod">
          <ac:chgData name="Manvir Singh" userId="2f1abecd996eadc6" providerId="LiveId" clId="{ADAB42B1-1E94-49B2-9278-AAA508198C8B}" dt="2025-05-01T10:19:27.229" v="3066" actId="313"/>
          <ac:spMkLst>
            <pc:docMk/>
            <pc:sldMk cId="0" sldId="369"/>
            <ac:spMk id="119812" creationId="{8D89A667-C7B3-824A-7E83-62920586C934}"/>
          </ac:spMkLst>
        </pc:spChg>
      </pc:sldChg>
      <pc:sldChg chg="modSp mod">
        <pc:chgData name="Manvir Singh" userId="2f1abecd996eadc6" providerId="LiveId" clId="{ADAB42B1-1E94-49B2-9278-AAA508198C8B}" dt="2025-05-01T10:19:49.255" v="3078" actId="313"/>
        <pc:sldMkLst>
          <pc:docMk/>
          <pc:sldMk cId="0" sldId="370"/>
        </pc:sldMkLst>
        <pc:spChg chg="mod">
          <ac:chgData name="Manvir Singh" userId="2f1abecd996eadc6" providerId="LiveId" clId="{ADAB42B1-1E94-49B2-9278-AAA508198C8B}" dt="2025-05-01T10:00:48.054" v="2721" actId="255"/>
          <ac:spMkLst>
            <pc:docMk/>
            <pc:sldMk cId="0" sldId="370"/>
            <ac:spMk id="120835" creationId="{353AC68D-9301-0D31-2E4F-F4C444EBDAB5}"/>
          </ac:spMkLst>
        </pc:spChg>
        <pc:spChg chg="mod">
          <ac:chgData name="Manvir Singh" userId="2f1abecd996eadc6" providerId="LiveId" clId="{ADAB42B1-1E94-49B2-9278-AAA508198C8B}" dt="2025-05-01T10:19:49.255" v="3078" actId="313"/>
          <ac:spMkLst>
            <pc:docMk/>
            <pc:sldMk cId="0" sldId="370"/>
            <ac:spMk id="120836" creationId="{6E664C06-C3C2-A60B-7CAE-874769029AB4}"/>
          </ac:spMkLst>
        </pc:spChg>
      </pc:sldChg>
      <pc:sldChg chg="modSp mod">
        <pc:chgData name="Manvir Singh" userId="2f1abecd996eadc6" providerId="LiveId" clId="{ADAB42B1-1E94-49B2-9278-AAA508198C8B}" dt="2025-05-01T10:23:23.393" v="3177" actId="20577"/>
        <pc:sldMkLst>
          <pc:docMk/>
          <pc:sldMk cId="0" sldId="371"/>
        </pc:sldMkLst>
        <pc:spChg chg="mod">
          <ac:chgData name="Manvir Singh" userId="2f1abecd996eadc6" providerId="LiveId" clId="{ADAB42B1-1E94-49B2-9278-AAA508198C8B}" dt="2025-05-01T10:23:23.393" v="3177" actId="20577"/>
          <ac:spMkLst>
            <pc:docMk/>
            <pc:sldMk cId="0" sldId="371"/>
            <ac:spMk id="3076" creationId="{D76A321F-DBED-C3DC-89EA-FA4B7D76C2FF}"/>
          </ac:spMkLst>
        </pc:spChg>
      </pc:sldChg>
      <pc:sldChg chg="modSp mod">
        <pc:chgData name="Manvir Singh" userId="2f1abecd996eadc6" providerId="LiveId" clId="{ADAB42B1-1E94-49B2-9278-AAA508198C8B}" dt="2025-05-01T09:53:59.210" v="2581" actId="2711"/>
        <pc:sldMkLst>
          <pc:docMk/>
          <pc:sldMk cId="0" sldId="372"/>
        </pc:sldMkLst>
        <pc:spChg chg="mod">
          <ac:chgData name="Manvir Singh" userId="2f1abecd996eadc6" providerId="LiveId" clId="{ADAB42B1-1E94-49B2-9278-AAA508198C8B}" dt="2025-05-01T09:53:49.208" v="2578" actId="113"/>
          <ac:spMkLst>
            <pc:docMk/>
            <pc:sldMk cId="0" sldId="372"/>
            <ac:spMk id="2050" creationId="{AA8242F3-A9D3-066B-3D1E-B41837DADA70}"/>
          </ac:spMkLst>
        </pc:spChg>
        <pc:spChg chg="mod">
          <ac:chgData name="Manvir Singh" userId="2f1abecd996eadc6" providerId="LiveId" clId="{ADAB42B1-1E94-49B2-9278-AAA508198C8B}" dt="2025-05-01T09:53:54.741" v="2580" actId="255"/>
          <ac:spMkLst>
            <pc:docMk/>
            <pc:sldMk cId="0" sldId="372"/>
            <ac:spMk id="110595" creationId="{26E758FB-22CB-7A25-C246-59CA1F1CA5A6}"/>
          </ac:spMkLst>
        </pc:spChg>
        <pc:spChg chg="mod">
          <ac:chgData name="Manvir Singh" userId="2f1abecd996eadc6" providerId="LiveId" clId="{ADAB42B1-1E94-49B2-9278-AAA508198C8B}" dt="2025-05-01T09:53:59.210" v="2581" actId="2711"/>
          <ac:spMkLst>
            <pc:docMk/>
            <pc:sldMk cId="0" sldId="372"/>
            <ac:spMk id="110596" creationId="{03CC2760-213C-07AF-9E73-89C4E72B6744}"/>
          </ac:spMkLst>
        </pc:spChg>
      </pc:sldChg>
      <pc:sldChg chg="delSp modSp mod">
        <pc:chgData name="Manvir Singh" userId="2f1abecd996eadc6" providerId="LiveId" clId="{ADAB42B1-1E94-49B2-9278-AAA508198C8B}" dt="2025-05-01T10:20:20.843" v="3090" actId="313"/>
        <pc:sldMkLst>
          <pc:docMk/>
          <pc:sldMk cId="0" sldId="440"/>
        </pc:sldMkLst>
        <pc:spChg chg="del">
          <ac:chgData name="Manvir Singh" userId="2f1abecd996eadc6" providerId="LiveId" clId="{ADAB42B1-1E94-49B2-9278-AAA508198C8B}" dt="2025-05-01T10:03:39.318" v="2755" actId="478"/>
          <ac:spMkLst>
            <pc:docMk/>
            <pc:sldMk cId="0" sldId="440"/>
            <ac:spMk id="3" creationId="{7947C1A3-F441-A05F-E754-325BF941CD00}"/>
          </ac:spMkLst>
        </pc:spChg>
        <pc:spChg chg="mod">
          <ac:chgData name="Manvir Singh" userId="2f1abecd996eadc6" providerId="LiveId" clId="{ADAB42B1-1E94-49B2-9278-AAA508198C8B}" dt="2025-05-01T10:20:20.843" v="3090" actId="313"/>
          <ac:spMkLst>
            <pc:docMk/>
            <pc:sldMk cId="0" sldId="440"/>
            <ac:spMk id="8" creationId="{2BB90C34-9D63-48E9-AEF9-E1A2A9BB08F9}"/>
          </ac:spMkLst>
        </pc:spChg>
        <pc:spChg chg="mod">
          <ac:chgData name="Manvir Singh" userId="2f1abecd996eadc6" providerId="LiveId" clId="{ADAB42B1-1E94-49B2-9278-AAA508198C8B}" dt="2025-05-01T10:01:08.050" v="2724" actId="255"/>
          <ac:spMkLst>
            <pc:docMk/>
            <pc:sldMk cId="0" sldId="440"/>
            <ac:spMk id="191492" creationId="{00000000-0000-0000-0000-000000000000}"/>
          </ac:spMkLst>
        </pc:spChg>
        <pc:picChg chg="mod modCrop">
          <ac:chgData name="Manvir Singh" userId="2f1abecd996eadc6" providerId="LiveId" clId="{ADAB42B1-1E94-49B2-9278-AAA508198C8B}" dt="2025-05-01T10:03:53.745" v="2758" actId="14100"/>
          <ac:picMkLst>
            <pc:docMk/>
            <pc:sldMk cId="0" sldId="440"/>
            <ac:picMk id="2" creationId="{2F159FC1-B6C3-3249-D79C-3519DBB32DB2}"/>
          </ac:picMkLst>
        </pc:picChg>
      </pc:sldChg>
      <pc:sldChg chg="modSp mod">
        <pc:chgData name="Manvir Singh" userId="2f1abecd996eadc6" providerId="LiveId" clId="{ADAB42B1-1E94-49B2-9278-AAA508198C8B}" dt="2025-05-01T10:20:34.086" v="3095" actId="20577"/>
        <pc:sldMkLst>
          <pc:docMk/>
          <pc:sldMk cId="0" sldId="441"/>
        </pc:sldMkLst>
        <pc:spChg chg="mod">
          <ac:chgData name="Manvir Singh" userId="2f1abecd996eadc6" providerId="LiveId" clId="{ADAB42B1-1E94-49B2-9278-AAA508198C8B}" dt="2025-05-01T10:20:34.086" v="3095" actId="20577"/>
          <ac:spMkLst>
            <pc:docMk/>
            <pc:sldMk cId="0" sldId="441"/>
            <ac:spMk id="192514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2:44.755" v="2746" actId="14100"/>
          <ac:spMkLst>
            <pc:docMk/>
            <pc:sldMk cId="0" sldId="441"/>
            <ac:spMk id="192515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2:34.364" v="2742" actId="1036"/>
          <ac:spMkLst>
            <pc:docMk/>
            <pc:sldMk cId="0" sldId="441"/>
            <ac:spMk id="192516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1:01.703" v="3107" actId="313"/>
        <pc:sldMkLst>
          <pc:docMk/>
          <pc:sldMk cId="0" sldId="442"/>
        </pc:sldMkLst>
        <pc:spChg chg="mod">
          <ac:chgData name="Manvir Singh" userId="2f1abecd996eadc6" providerId="LiveId" clId="{ADAB42B1-1E94-49B2-9278-AAA508198C8B}" dt="2025-05-01T10:21:01.703" v="3107" actId="313"/>
          <ac:spMkLst>
            <pc:docMk/>
            <pc:sldMk cId="0" sldId="442"/>
            <ac:spMk id="193538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5:04.006" v="2787" actId="14100"/>
          <ac:spMkLst>
            <pc:docMk/>
            <pc:sldMk cId="0" sldId="442"/>
            <ac:spMk id="193539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4:55.674" v="2781" actId="1036"/>
          <ac:spMkLst>
            <pc:docMk/>
            <pc:sldMk cId="0" sldId="442"/>
            <ac:spMk id="193540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1:17.536" v="3114" actId="20577"/>
        <pc:sldMkLst>
          <pc:docMk/>
          <pc:sldMk cId="0" sldId="443"/>
        </pc:sldMkLst>
        <pc:spChg chg="mod">
          <ac:chgData name="Manvir Singh" userId="2f1abecd996eadc6" providerId="LiveId" clId="{ADAB42B1-1E94-49B2-9278-AAA508198C8B}" dt="2025-05-01T10:21:17.536" v="3114" actId="20577"/>
          <ac:spMkLst>
            <pc:docMk/>
            <pc:sldMk cId="0" sldId="443"/>
            <ac:spMk id="194562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5:39.683" v="2792"/>
          <ac:spMkLst>
            <pc:docMk/>
            <pc:sldMk cId="0" sldId="443"/>
            <ac:spMk id="194564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1:31.364" v="3116" actId="313"/>
        <pc:sldMkLst>
          <pc:docMk/>
          <pc:sldMk cId="0" sldId="444"/>
        </pc:sldMkLst>
        <pc:spChg chg="mod">
          <ac:chgData name="Manvir Singh" userId="2f1abecd996eadc6" providerId="LiveId" clId="{ADAB42B1-1E94-49B2-9278-AAA508198C8B}" dt="2025-05-01T10:21:31.364" v="3116" actId="313"/>
          <ac:spMkLst>
            <pc:docMk/>
            <pc:sldMk cId="0" sldId="444"/>
            <ac:spMk id="195586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5:51.589" v="2794" actId="255"/>
          <ac:spMkLst>
            <pc:docMk/>
            <pc:sldMk cId="0" sldId="444"/>
            <ac:spMk id="195588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1:45.174" v="3130" actId="313"/>
        <pc:sldMkLst>
          <pc:docMk/>
          <pc:sldMk cId="0" sldId="445"/>
        </pc:sldMkLst>
        <pc:spChg chg="mod">
          <ac:chgData name="Manvir Singh" userId="2f1abecd996eadc6" providerId="LiveId" clId="{ADAB42B1-1E94-49B2-9278-AAA508198C8B}" dt="2025-05-01T10:21:45.174" v="3130" actId="313"/>
          <ac:spMkLst>
            <pc:docMk/>
            <pc:sldMk cId="0" sldId="445"/>
            <ac:spMk id="196610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7:16.311" v="2812" actId="1036"/>
          <ac:spMkLst>
            <pc:docMk/>
            <pc:sldMk cId="0" sldId="445"/>
            <ac:spMk id="196611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7:07.820" v="2808" actId="1036"/>
          <ac:spMkLst>
            <pc:docMk/>
            <pc:sldMk cId="0" sldId="445"/>
            <ac:spMk id="196612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07:37.298" v="2818" actId="2711"/>
        <pc:sldMkLst>
          <pc:docMk/>
          <pc:sldMk cId="0" sldId="446"/>
        </pc:sldMkLst>
        <pc:spChg chg="mod">
          <ac:chgData name="Manvir Singh" userId="2f1abecd996eadc6" providerId="LiveId" clId="{ADAB42B1-1E94-49B2-9278-AAA508198C8B}" dt="2025-05-01T10:07:37.298" v="2818" actId="2711"/>
          <ac:spMkLst>
            <pc:docMk/>
            <pc:sldMk cId="0" sldId="446"/>
            <ac:spMk id="197634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7:32.213" v="2817" actId="255"/>
          <ac:spMkLst>
            <pc:docMk/>
            <pc:sldMk cId="0" sldId="446"/>
            <ac:spMk id="197636" creationId="{00000000-0000-0000-0000-000000000000}"/>
          </ac:spMkLst>
        </pc:spChg>
      </pc:sldChg>
      <pc:sldChg chg="modSp mod modTransition">
        <pc:chgData name="Manvir Singh" userId="2f1abecd996eadc6" providerId="LiveId" clId="{ADAB42B1-1E94-49B2-9278-AAA508198C8B}" dt="2025-05-01T10:22:06.480" v="3142" actId="313"/>
        <pc:sldMkLst>
          <pc:docMk/>
          <pc:sldMk cId="0" sldId="447"/>
        </pc:sldMkLst>
        <pc:spChg chg="mod">
          <ac:chgData name="Manvir Singh" userId="2f1abecd996eadc6" providerId="LiveId" clId="{ADAB42B1-1E94-49B2-9278-AAA508198C8B}" dt="2025-05-01T10:22:06.480" v="3142" actId="313"/>
          <ac:spMkLst>
            <pc:docMk/>
            <pc:sldMk cId="0" sldId="447"/>
            <ac:spMk id="198658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8:39.984" v="2825" actId="20577"/>
          <ac:spMkLst>
            <pc:docMk/>
            <pc:sldMk cId="0" sldId="447"/>
            <ac:spMk id="198660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2:29.256" v="3147" actId="20577"/>
        <pc:sldMkLst>
          <pc:docMk/>
          <pc:sldMk cId="0" sldId="448"/>
        </pc:sldMkLst>
        <pc:spChg chg="mod">
          <ac:chgData name="Manvir Singh" userId="2f1abecd996eadc6" providerId="LiveId" clId="{ADAB42B1-1E94-49B2-9278-AAA508198C8B}" dt="2025-05-01T10:22:29.256" v="3147" actId="20577"/>
          <ac:spMkLst>
            <pc:docMk/>
            <pc:sldMk cId="0" sldId="448"/>
            <ac:spMk id="199682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09:10.799" v="2835" actId="14100"/>
          <ac:spMkLst>
            <pc:docMk/>
            <pc:sldMk cId="0" sldId="448"/>
            <ac:spMk id="199683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12:15.291" v="2904" actId="20577"/>
          <ac:spMkLst>
            <pc:docMk/>
            <pc:sldMk cId="0" sldId="448"/>
            <ac:spMk id="199684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2:43.087" v="3162" actId="313"/>
        <pc:sldMkLst>
          <pc:docMk/>
          <pc:sldMk cId="0" sldId="449"/>
        </pc:sldMkLst>
        <pc:spChg chg="mod">
          <ac:chgData name="Manvir Singh" userId="2f1abecd996eadc6" providerId="LiveId" clId="{ADAB42B1-1E94-49B2-9278-AAA508198C8B}" dt="2025-05-01T10:22:43.087" v="3162" actId="313"/>
          <ac:spMkLst>
            <pc:docMk/>
            <pc:sldMk cId="0" sldId="449"/>
            <ac:spMk id="200706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13:46.051" v="2957" actId="1036"/>
          <ac:spMkLst>
            <pc:docMk/>
            <pc:sldMk cId="0" sldId="449"/>
            <ac:spMk id="200707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13:55.519" v="2959" actId="1035"/>
          <ac:spMkLst>
            <pc:docMk/>
            <pc:sldMk cId="0" sldId="449"/>
            <ac:spMk id="200708" creationId="{00000000-0000-0000-0000-000000000000}"/>
          </ac:spMkLst>
        </pc:spChg>
      </pc:sldChg>
      <pc:sldChg chg="modSp mod">
        <pc:chgData name="Manvir Singh" userId="2f1abecd996eadc6" providerId="LiveId" clId="{ADAB42B1-1E94-49B2-9278-AAA508198C8B}" dt="2025-05-01T10:22:52.110" v="3167" actId="313"/>
        <pc:sldMkLst>
          <pc:docMk/>
          <pc:sldMk cId="0" sldId="450"/>
        </pc:sldMkLst>
        <pc:spChg chg="mod">
          <ac:chgData name="Manvir Singh" userId="2f1abecd996eadc6" providerId="LiveId" clId="{ADAB42B1-1E94-49B2-9278-AAA508198C8B}" dt="2025-05-01T10:22:52.110" v="3167" actId="313"/>
          <ac:spMkLst>
            <pc:docMk/>
            <pc:sldMk cId="0" sldId="450"/>
            <ac:spMk id="201730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15:19.202" v="2990" actId="1036"/>
          <ac:spMkLst>
            <pc:docMk/>
            <pc:sldMk cId="0" sldId="450"/>
            <ac:spMk id="201731" creationId="{00000000-0000-0000-0000-000000000000}"/>
          </ac:spMkLst>
        </pc:spChg>
        <pc:spChg chg="mod">
          <ac:chgData name="Manvir Singh" userId="2f1abecd996eadc6" providerId="LiveId" clId="{ADAB42B1-1E94-49B2-9278-AAA508198C8B}" dt="2025-05-01T10:14:57.139" v="2980" actId="255"/>
          <ac:spMkLst>
            <pc:docMk/>
            <pc:sldMk cId="0" sldId="450"/>
            <ac:spMk id="201732" creationId="{00000000-0000-0000-0000-000000000000}"/>
          </ac:spMkLst>
        </pc:spChg>
      </pc:sldChg>
      <pc:sldChg chg="add del">
        <pc:chgData name="Manvir Singh" userId="2f1abecd996eadc6" providerId="LiveId" clId="{ADAB42B1-1E94-49B2-9278-AAA508198C8B}" dt="2025-05-01T10:16:03.158" v="2994"/>
        <pc:sldMkLst>
          <pc:docMk/>
          <pc:sldMk cId="0" sldId="819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21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2185463271" sldId="821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965315561" sldId="822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23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915869015" sldId="823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819341968" sldId="824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25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887093017" sldId="825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26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833727717" sldId="826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232368031" sldId="827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28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766906351" sldId="828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206347983" sldId="829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30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654919859" sldId="830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31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969208971" sldId="831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052870461" sldId="832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33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980024599" sldId="833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654503077" sldId="834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35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2594640300" sldId="835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37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835589769" sldId="837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38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4088207817" sldId="838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2648884154" sldId="839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40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254146736" sldId="840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43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548789910" sldId="843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44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4276828888" sldId="844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405748864" sldId="845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46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782471910" sldId="846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47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399903429" sldId="847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497903602" sldId="848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49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1199239502" sldId="849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082218760" sldId="850"/>
        </pc:sldMkLst>
      </pc:sldChg>
      <pc:sldChg chg="del">
        <pc:chgData name="Manvir Singh" userId="2f1abecd996eadc6" providerId="LiveId" clId="{ADAB42B1-1E94-49B2-9278-AAA508198C8B}" dt="2025-05-01T10:15:38.512" v="2993" actId="47"/>
        <pc:sldMkLst>
          <pc:docMk/>
          <pc:sldMk cId="0" sldId="851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3064090473" sldId="851"/>
        </pc:sldMkLst>
      </pc:sldChg>
      <pc:sldChg chg="add">
        <pc:chgData name="Manvir Singh" userId="2f1abecd996eadc6" providerId="LiveId" clId="{ADAB42B1-1E94-49B2-9278-AAA508198C8B}" dt="2025-05-01T10:16:03.158" v="2994"/>
        <pc:sldMkLst>
          <pc:docMk/>
          <pc:sldMk cId="93084948" sldId="852"/>
        </pc:sldMkLst>
      </pc:sldChg>
      <pc:sldChg chg="modSp mod">
        <pc:chgData name="Manvir Singh" userId="2f1abecd996eadc6" providerId="LiveId" clId="{ADAB42B1-1E94-49B2-9278-AAA508198C8B}" dt="2025-05-01T10:15:30.357" v="2992" actId="2711"/>
        <pc:sldMkLst>
          <pc:docMk/>
          <pc:sldMk cId="0" sldId="858"/>
        </pc:sldMkLst>
        <pc:spChg chg="mod">
          <ac:chgData name="Manvir Singh" userId="2f1abecd996eadc6" providerId="LiveId" clId="{ADAB42B1-1E94-49B2-9278-AAA508198C8B}" dt="2025-05-01T10:15:30.357" v="2992" actId="2711"/>
          <ac:spMkLst>
            <pc:docMk/>
            <pc:sldMk cId="0" sldId="858"/>
            <ac:spMk id="2" creationId="{96226805-E02A-44AC-B010-E1F5C7245D0F}"/>
          </ac:spMkLst>
        </pc:spChg>
      </pc:sldChg>
      <pc:sldChg chg="modSp add mod">
        <pc:chgData name="Manvir Singh" userId="2f1abecd996eadc6" providerId="LiveId" clId="{ADAB42B1-1E94-49B2-9278-AAA508198C8B}" dt="2025-04-30T02:23:18.558" v="17" actId="20577"/>
        <pc:sldMkLst>
          <pc:docMk/>
          <pc:sldMk cId="4083299115" sldId="860"/>
        </pc:sldMkLst>
        <pc:spChg chg="mod">
          <ac:chgData name="Manvir Singh" userId="2f1abecd996eadc6" providerId="LiveId" clId="{ADAB42B1-1E94-49B2-9278-AAA508198C8B}" dt="2025-04-30T02:23:18.558" v="17" actId="20577"/>
          <ac:spMkLst>
            <pc:docMk/>
            <pc:sldMk cId="4083299115" sldId="860"/>
            <ac:spMk id="1300484" creationId="{404EFEA1-4D2C-A45A-EDA9-35A816431369}"/>
          </ac:spMkLst>
        </pc:spChg>
      </pc:sldChg>
      <pc:sldChg chg="add del">
        <pc:chgData name="Manvir Singh" userId="2f1abecd996eadc6" providerId="LiveId" clId="{ADAB42B1-1E94-49B2-9278-AAA508198C8B}" dt="2025-04-30T02:23:46.950" v="21"/>
        <pc:sldMkLst>
          <pc:docMk/>
          <pc:sldMk cId="731634521" sldId="861"/>
        </pc:sldMkLst>
      </pc:sldChg>
      <pc:sldMasterChg chg="del delSldLayout">
        <pc:chgData name="Manvir Singh" userId="2f1abecd996eadc6" providerId="LiveId" clId="{ADAB42B1-1E94-49B2-9278-AAA508198C8B}" dt="2025-05-01T10:15:38.512" v="2993" actId="47"/>
        <pc:sldMasterMkLst>
          <pc:docMk/>
          <pc:sldMasterMk cId="1251443241" sldId="2147483893"/>
        </pc:sldMasterMkLst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3658516793" sldId="2147483894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3027600231" sldId="2147483895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2357554488" sldId="2147483896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2176735195" sldId="2147483897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2855063476" sldId="2147483898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1727138144" sldId="2147483899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914395317" sldId="2147483900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358216130" sldId="2147483901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3542046370" sldId="2147483902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3765622689" sldId="2147483903"/>
          </pc:sldLayoutMkLst>
        </pc:sldLayoutChg>
        <pc:sldLayoutChg chg="del">
          <pc:chgData name="Manvir Singh" userId="2f1abecd996eadc6" providerId="LiveId" clId="{ADAB42B1-1E94-49B2-9278-AAA508198C8B}" dt="2025-05-01T10:15:38.512" v="2993" actId="47"/>
          <pc:sldLayoutMkLst>
            <pc:docMk/>
            <pc:sldMasterMk cId="1251443241" sldId="2147483893"/>
            <pc:sldLayoutMk cId="1467429998" sldId="214748390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D8701-688F-6FE9-A7D9-F44F523E07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2B334-4709-4804-ACA0-37873256738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392AF27-18F0-4534-8135-6880D168DC4B}" type="datetimeFigureOut">
              <a:rPr lang="en-US"/>
              <a:pPr>
                <a:defRPr/>
              </a:pPr>
              <a:t>5/1/2025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052971-86CF-E118-44CB-3D7F35C7F0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3FD64E3-3866-8656-FE01-FBA2EBAAD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FB791A-76C9-D2C4-26C1-0F1341E8D2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0A0B3-ECAE-3119-5B9C-1E7BF54BF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224FDA2-DA2D-47EC-B00E-2F85D5B0F61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2F81A-34AC-146C-1764-DA680252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>
            <a:extLst>
              <a:ext uri="{FF2B5EF4-FFF2-40B4-BE49-F238E27FC236}">
                <a16:creationId xmlns:a16="http://schemas.microsoft.com/office/drawing/2014/main" id="{EEFA5044-809A-9F17-72FF-96B14692F3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831B44D-06E2-4377-944F-5AEF713A16DB}" type="slidenum">
              <a:rPr lang="en-GB" altLang="en-US" sz="1200" smtClean="0"/>
              <a:pPr eaLnBrk="1" hangingPunct="1"/>
              <a:t>1</a:t>
            </a:fld>
            <a:endParaRPr lang="en-GB" altLang="en-US" sz="1200"/>
          </a:p>
        </p:txBody>
      </p:sp>
      <p:sp>
        <p:nvSpPr>
          <p:cNvPr id="319491" name="Rectangle 2">
            <a:extLst>
              <a:ext uri="{FF2B5EF4-FFF2-40B4-BE49-F238E27FC236}">
                <a16:creationId xmlns:a16="http://schemas.microsoft.com/office/drawing/2014/main" id="{20776476-A1B6-3B46-455D-CF8BFF3ADB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319492" name="Rectangle 3">
            <a:extLst>
              <a:ext uri="{FF2B5EF4-FFF2-40B4-BE49-F238E27FC236}">
                <a16:creationId xmlns:a16="http://schemas.microsoft.com/office/drawing/2014/main" id="{44D31F15-7A57-F44D-F2E1-06CE4D477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28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24FDA2-DA2D-47EC-B00E-2F85D5B0F615}" type="slidenum">
              <a:rPr lang="en-GB" altLang="en-US" smtClean="0"/>
              <a:pPr>
                <a:defRPr/>
              </a:pPr>
              <a:t>73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6640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B1EE182-237D-4FA0-BB10-18DCFA2E2385}" type="slidenum">
              <a:rPr lang="en-GB" altLang="en-US" sz="1200" smtClean="0"/>
              <a:pPr eaLnBrk="1" hangingPunct="1"/>
              <a:t>118</a:t>
            </a:fld>
            <a:endParaRPr lang="en-GB" altLang="en-US" sz="1200"/>
          </a:p>
        </p:txBody>
      </p:sp>
      <p:sp>
        <p:nvSpPr>
          <p:cNvPr id="548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48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6ECFB1-5709-48E0-B113-C8C17EC54CB8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49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49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FF3949-00A8-46E1-A126-A30C5C06ED1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0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0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97E835-2DB5-4B61-A74A-15904577097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1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1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EB90F1-AE87-4F77-BA44-ED4CB33A916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2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2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190773-4630-4992-967B-9045C617C79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3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3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D6FB8C-7EA6-48A0-8CC9-80D80D8205E0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5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5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82F235-3789-4F04-877F-CB810DBA7050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6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6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68B8BF-7789-413E-AE4D-EF34B5859AA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7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7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2DA0DA-A47C-45EB-89A8-2FA6C240293F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8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8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D43080-D3E8-463E-A061-2232A3936D1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9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9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CustomShape 1">
            <a:extLst>
              <a:ext uri="{FF2B5EF4-FFF2-40B4-BE49-F238E27FC236}">
                <a16:creationId xmlns:a16="http://schemas.microsoft.com/office/drawing/2014/main" id="{5EF2A2A9-B8B7-4E13-B27A-B0B5497DE883}"/>
              </a:ext>
            </a:extLst>
          </p:cNvPr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defRPr/>
            </a:pPr>
            <a:fld id="{552EA65B-0C30-4CB2-835D-D5C796918055}" type="slidenum">
              <a:rPr lang="en-GB" sz="1200">
                <a:solidFill>
                  <a:srgbClr val="000000"/>
                </a:solidFill>
                <a:latin typeface="Times New Roman"/>
              </a:rPr>
              <a:pPr algn="r">
                <a:defRPr/>
              </a:pPr>
              <a:t>130</a:t>
            </a:fld>
            <a:endParaRPr/>
          </a:p>
        </p:txBody>
      </p:sp>
      <p:sp>
        <p:nvSpPr>
          <p:cNvPr id="136195" name="PlaceHolder 2">
            <a:extLst>
              <a:ext uri="{FF2B5EF4-FFF2-40B4-BE49-F238E27FC236}">
                <a16:creationId xmlns:a16="http://schemas.microsoft.com/office/drawing/2014/main" id="{09C3811C-7DDF-43C5-AA94-4DB4DE06DC0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08DDA5A-FA9B-4BE3-82D5-96C30BFF08B0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131</a:t>
            </a:fld>
            <a:endParaRPr/>
          </a:p>
        </p:txBody>
      </p:sp>
      <p:sp>
        <p:nvSpPr>
          <p:cNvPr id="171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119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5CC21BE2-1435-45F3-9E68-E7979F603E4B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132</a:t>
            </a:fld>
            <a:endParaRPr/>
          </a:p>
        </p:txBody>
      </p:sp>
      <p:sp>
        <p:nvSpPr>
          <p:cNvPr id="171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2414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0FF9B34-D0AC-4FBF-B0AD-0605751C45CD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133</a:t>
            </a:fld>
            <a:endParaRPr/>
          </a:p>
        </p:txBody>
      </p:sp>
      <p:sp>
        <p:nvSpPr>
          <p:cNvPr id="171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4816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60E3B66-3D2C-4E7F-B209-EB1B546BE20B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134</a:t>
            </a:fld>
            <a:endParaRPr/>
          </a:p>
        </p:txBody>
      </p:sp>
      <p:sp>
        <p:nvSpPr>
          <p:cNvPr id="171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844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B4E6C7A-ECF3-42E9-A978-2E85571BCEFE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135</a:t>
            </a:fld>
            <a:endParaRPr/>
          </a:p>
        </p:txBody>
      </p:sp>
      <p:sp>
        <p:nvSpPr>
          <p:cNvPr id="171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28771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1951179-6D6B-499E-8C10-0FB539D36BA8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136</a:t>
            </a:fld>
            <a:endParaRPr/>
          </a:p>
        </p:txBody>
      </p:sp>
      <p:sp>
        <p:nvSpPr>
          <p:cNvPr id="172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2232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34374B13-26BE-423B-9694-916AAD09F40B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137</a:t>
            </a:fld>
            <a:endParaRPr/>
          </a:p>
        </p:txBody>
      </p:sp>
      <p:sp>
        <p:nvSpPr>
          <p:cNvPr id="172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6321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B12AECA-CEEB-4FE9-B319-0CF77ADBA81A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138</a:t>
            </a:fld>
            <a:endParaRPr/>
          </a:p>
        </p:txBody>
      </p:sp>
      <p:sp>
        <p:nvSpPr>
          <p:cNvPr id="172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7920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23892D7-59B6-41DB-A055-C2CF659A5765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139</a:t>
            </a:fld>
            <a:endParaRPr/>
          </a:p>
        </p:txBody>
      </p:sp>
      <p:sp>
        <p:nvSpPr>
          <p:cNvPr id="172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9383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F58754B-AF0D-40B7-9A19-859AE20AAD23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140</a:t>
            </a:fld>
            <a:endParaRPr/>
          </a:p>
        </p:txBody>
      </p:sp>
      <p:sp>
        <p:nvSpPr>
          <p:cNvPr id="172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31268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D3B93BB-CFAA-4A0E-9811-07CD43C3AEC2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141</a:t>
            </a:fld>
            <a:endParaRPr/>
          </a:p>
        </p:txBody>
      </p:sp>
      <p:sp>
        <p:nvSpPr>
          <p:cNvPr id="173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4137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869E97A-AE64-4626-98B2-8CE40A4520D2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142</a:t>
            </a:fld>
            <a:endParaRPr/>
          </a:p>
        </p:txBody>
      </p:sp>
      <p:sp>
        <p:nvSpPr>
          <p:cNvPr id="173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99058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5DD9085-4164-48D4-8FD6-510E62949BBF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143</a:t>
            </a:fld>
            <a:endParaRPr/>
          </a:p>
        </p:txBody>
      </p:sp>
      <p:sp>
        <p:nvSpPr>
          <p:cNvPr id="17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7833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082025B-6325-4C88-B2A8-86989324A5C1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144</a:t>
            </a:fld>
            <a:endParaRPr/>
          </a:p>
        </p:txBody>
      </p:sp>
      <p:sp>
        <p:nvSpPr>
          <p:cNvPr id="173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9208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AE7D71DA-8F3D-4EB6-BA61-920DDCAC5DA6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145</a:t>
            </a:fld>
            <a:endParaRPr/>
          </a:p>
        </p:txBody>
      </p:sp>
      <p:sp>
        <p:nvSpPr>
          <p:cNvPr id="173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25423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2DFD4D1-9588-45A6-BBEA-7E3AAEDDA677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146</a:t>
            </a:fld>
            <a:endParaRPr/>
          </a:p>
        </p:txBody>
      </p:sp>
      <p:sp>
        <p:nvSpPr>
          <p:cNvPr id="174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65351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C6CBE84-98B0-43F3-8762-8DB3403C1A99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147</a:t>
            </a:fld>
            <a:endParaRPr/>
          </a:p>
        </p:txBody>
      </p:sp>
      <p:sp>
        <p:nvSpPr>
          <p:cNvPr id="174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8545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8B443F3-EB0D-45A8-9CB1-A1642D60661A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148</a:t>
            </a:fld>
            <a:endParaRPr/>
          </a:p>
        </p:txBody>
      </p:sp>
      <p:sp>
        <p:nvSpPr>
          <p:cNvPr id="174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732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6391EA0-380B-4787-B13C-364E0468F038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149</a:t>
            </a:fld>
            <a:endParaRPr/>
          </a:p>
        </p:txBody>
      </p:sp>
      <p:sp>
        <p:nvSpPr>
          <p:cNvPr id="174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40644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564C9FD-A969-4A1C-B190-070B7EA357B6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150</a:t>
            </a:fld>
            <a:endParaRPr/>
          </a:p>
        </p:txBody>
      </p:sp>
      <p:sp>
        <p:nvSpPr>
          <p:cNvPr id="175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25044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F562F73-8061-4EB2-BF65-1EB7233F4A62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151</a:t>
            </a:fld>
            <a:endParaRPr/>
          </a:p>
        </p:txBody>
      </p:sp>
      <p:sp>
        <p:nvSpPr>
          <p:cNvPr id="175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585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D5CADD5-C878-4877-9945-6AA9F54654EC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152</a:t>
            </a:fld>
            <a:endParaRPr/>
          </a:p>
        </p:txBody>
      </p:sp>
      <p:sp>
        <p:nvSpPr>
          <p:cNvPr id="175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89820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5EE0771-2856-4F9A-8527-D683CAB19589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153</a:t>
            </a:fld>
            <a:endParaRPr/>
          </a:p>
        </p:txBody>
      </p:sp>
      <p:sp>
        <p:nvSpPr>
          <p:cNvPr id="176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6108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29E057A-D322-4027-9C6C-4EED718383E7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154</a:t>
            </a:fld>
            <a:endParaRPr/>
          </a:p>
        </p:txBody>
      </p:sp>
      <p:sp>
        <p:nvSpPr>
          <p:cNvPr id="176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16782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C49A5FB-B7C9-40DB-B87A-7AEA580CC40E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155</a:t>
            </a:fld>
            <a:endParaRPr/>
          </a:p>
        </p:txBody>
      </p:sp>
      <p:sp>
        <p:nvSpPr>
          <p:cNvPr id="176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02409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CA6E96AD-9B10-44B6-AD39-6BDF5F3F9B29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156</a:t>
            </a:fld>
            <a:endParaRPr/>
          </a:p>
        </p:txBody>
      </p:sp>
      <p:sp>
        <p:nvSpPr>
          <p:cNvPr id="176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99002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FAB8403-04CD-4A7E-916F-D7F5FF599308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157</a:t>
            </a:fld>
            <a:endParaRPr/>
          </a:p>
        </p:txBody>
      </p:sp>
      <p:sp>
        <p:nvSpPr>
          <p:cNvPr id="176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6751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5171581-B2FB-475F-905D-0D7AE97C2592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158</a:t>
            </a:fld>
            <a:endParaRPr/>
          </a:p>
        </p:txBody>
      </p:sp>
      <p:sp>
        <p:nvSpPr>
          <p:cNvPr id="177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26895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F2E964EB-2715-4D5E-843F-02F553EAE872}" type="slidenum">
              <a:rPr lang="en-GB" sz="1200" strike="noStrike">
                <a:solidFill>
                  <a:srgbClr val="000000"/>
                </a:solidFill>
                <a:latin typeface="Times New Roman"/>
                <a:ea typeface="+mn-ea"/>
              </a:rPr>
              <a:t>159</a:t>
            </a:fld>
            <a:endParaRPr/>
          </a:p>
        </p:txBody>
      </p:sp>
      <p:sp>
        <p:nvSpPr>
          <p:cNvPr id="177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797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7411F4-293E-495C-981D-3A78ACD87FD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4691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76F46D-0F57-4611-91F3-4F0D4046093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685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C0B14-29C1-4CAB-B9C7-D0F205140F9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523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7F50E-B5F6-4415-83C4-CCACDB34547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8590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B9ED12-38AC-4C68-BE06-C25418DC56B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6698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E808A6-A4B8-4BF1-9589-2F7103C0E36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62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00B78-F4A2-4B52-8C70-AB02FA4C7E5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6228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E7AA-CDA8-4111-9AA6-CF9A86F8908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242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FCFDC4-798D-4654-992A-EBF377C2AF9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486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66E784-876B-47C5-BD4C-275AD1F855E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269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B7E99-3BDD-442B-9133-6E8D2E69D76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410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866" indent="0" algn="ctr">
              <a:buNone/>
              <a:defRPr/>
            </a:lvl2pPr>
            <a:lvl3pPr marL="685733" indent="0" algn="ctr">
              <a:buNone/>
              <a:defRPr/>
            </a:lvl3pPr>
            <a:lvl4pPr marL="1028597" indent="0" algn="ctr">
              <a:buNone/>
              <a:defRPr/>
            </a:lvl4pPr>
            <a:lvl5pPr marL="1371464" indent="0" algn="ctr">
              <a:buNone/>
              <a:defRPr/>
            </a:lvl5pPr>
            <a:lvl6pPr marL="1714331" indent="0" algn="ctr">
              <a:buNone/>
              <a:defRPr/>
            </a:lvl6pPr>
            <a:lvl7pPr marL="2057195" indent="0" algn="ctr">
              <a:buNone/>
              <a:defRPr/>
            </a:lvl7pPr>
            <a:lvl8pPr marL="2400060" indent="0" algn="ctr">
              <a:buNone/>
              <a:defRPr/>
            </a:lvl8pPr>
            <a:lvl9pPr marL="274292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A9708-1BBA-40B5-B732-8B78FF757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01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50298-8C0F-4765-8E10-B94CBA57DB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61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0"/>
            <a:ext cx="7772400" cy="1021557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66" indent="0">
              <a:buNone/>
              <a:defRPr sz="1350"/>
            </a:lvl2pPr>
            <a:lvl3pPr marL="685733" indent="0">
              <a:buNone/>
              <a:defRPr sz="1200"/>
            </a:lvl3pPr>
            <a:lvl4pPr marL="1028597" indent="0">
              <a:buNone/>
              <a:defRPr sz="1050"/>
            </a:lvl4pPr>
            <a:lvl5pPr marL="1371464" indent="0">
              <a:buNone/>
              <a:defRPr sz="1050"/>
            </a:lvl5pPr>
            <a:lvl6pPr marL="1714331" indent="0">
              <a:buNone/>
              <a:defRPr sz="1050"/>
            </a:lvl6pPr>
            <a:lvl7pPr marL="2057195" indent="0">
              <a:buNone/>
              <a:defRPr sz="1050"/>
            </a:lvl7pPr>
            <a:lvl8pPr marL="2400060" indent="0">
              <a:buNone/>
              <a:defRPr sz="1050"/>
            </a:lvl8pPr>
            <a:lvl9pPr marL="2742926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CC1DC-DD81-4D09-9290-B7C48D555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65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485900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3F63C-B057-4697-AA78-7F1AC082C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01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3" indent="0">
              <a:buNone/>
              <a:defRPr sz="1350" b="1"/>
            </a:lvl3pPr>
            <a:lvl4pPr marL="1028597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5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41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3" indent="0">
              <a:buNone/>
              <a:defRPr sz="1350" b="1"/>
            </a:lvl3pPr>
            <a:lvl4pPr marL="1028597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5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87EE4-9621-436F-B5FD-DF067CF47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73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CD2F2-C0FF-4D10-856B-DDC04BAC4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09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A24EE-2B53-4109-B9EB-963810AA9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58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93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66" indent="0">
              <a:buNone/>
              <a:defRPr sz="900"/>
            </a:lvl2pPr>
            <a:lvl3pPr marL="685733" indent="0">
              <a:buNone/>
              <a:defRPr sz="750"/>
            </a:lvl3pPr>
            <a:lvl4pPr marL="1028597" indent="0">
              <a:buNone/>
              <a:defRPr sz="675"/>
            </a:lvl4pPr>
            <a:lvl5pPr marL="1371464" indent="0">
              <a:buNone/>
              <a:defRPr sz="675"/>
            </a:lvl5pPr>
            <a:lvl6pPr marL="1714331" indent="0">
              <a:buNone/>
              <a:defRPr sz="675"/>
            </a:lvl6pPr>
            <a:lvl7pPr marL="2057195" indent="0">
              <a:buNone/>
              <a:defRPr sz="675"/>
            </a:lvl7pPr>
            <a:lvl8pPr marL="2400060" indent="0">
              <a:buNone/>
              <a:defRPr sz="675"/>
            </a:lvl8pPr>
            <a:lvl9pPr marL="2742926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97041-617D-454F-B5D3-CA35F1493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9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3" indent="0">
              <a:buNone/>
              <a:defRPr sz="1800"/>
            </a:lvl3pPr>
            <a:lvl4pPr marL="1028597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5" indent="0">
              <a:buNone/>
              <a:defRPr sz="1500"/>
            </a:lvl7pPr>
            <a:lvl8pPr marL="2400060" indent="0">
              <a:buNone/>
              <a:defRPr sz="1500"/>
            </a:lvl8pPr>
            <a:lvl9pPr marL="2742926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050"/>
            </a:lvl1pPr>
            <a:lvl2pPr marL="342866" indent="0">
              <a:buNone/>
              <a:defRPr sz="900"/>
            </a:lvl2pPr>
            <a:lvl3pPr marL="685733" indent="0">
              <a:buNone/>
              <a:defRPr sz="750"/>
            </a:lvl3pPr>
            <a:lvl4pPr marL="1028597" indent="0">
              <a:buNone/>
              <a:defRPr sz="675"/>
            </a:lvl4pPr>
            <a:lvl5pPr marL="1371464" indent="0">
              <a:buNone/>
              <a:defRPr sz="675"/>
            </a:lvl5pPr>
            <a:lvl6pPr marL="1714331" indent="0">
              <a:buNone/>
              <a:defRPr sz="675"/>
            </a:lvl6pPr>
            <a:lvl7pPr marL="2057195" indent="0">
              <a:buNone/>
              <a:defRPr sz="675"/>
            </a:lvl7pPr>
            <a:lvl8pPr marL="2400060" indent="0">
              <a:buNone/>
              <a:defRPr sz="675"/>
            </a:lvl8pPr>
            <a:lvl9pPr marL="2742926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69999-6E8F-44C9-BF2D-D2E4120AC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44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C4FF9-F7D8-4A49-9164-51692F0AB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90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2DFB2-9143-4227-B903-422931C0F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4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© S.H.A.R.E. 2007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61D555-C9A8-477C-BEE2-65591709CDB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1109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2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2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>
              <a:defRPr/>
            </a:pPr>
            <a:fld id="{B34862B7-1F7B-4828-93E0-91A2A31FE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32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86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733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597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46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50" indent="-2571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157" indent="-214292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165" indent="-171433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031" indent="-171433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2896" indent="-171433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762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627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494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358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3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7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B736-1B42-F546-B271-D8908553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4" name="Text Box 4">
            <a:extLst>
              <a:ext uri="{FF2B5EF4-FFF2-40B4-BE49-F238E27FC236}">
                <a16:creationId xmlns:a16="http://schemas.microsoft.com/office/drawing/2014/main" id="{404EFEA1-4D2C-A45A-EDA9-35A816431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400" y="757149"/>
            <a:ext cx="9144000" cy="222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80" dirty="0">
                <a:solidFill>
                  <a:srgbClr val="99CCFF"/>
                </a:solidFill>
                <a:latin typeface="Congenial Black" panose="02000503040000020004" pitchFamily="2" charset="0"/>
              </a:rPr>
              <a:t>A children-friendly phonetic transliteration </a:t>
            </a:r>
            <a:br>
              <a:rPr lang="en-GB" sz="2880" dirty="0">
                <a:solidFill>
                  <a:srgbClr val="99CCFF"/>
                </a:solidFill>
                <a:latin typeface="Congenial Black" panose="02000503040000020004" pitchFamily="2" charset="0"/>
              </a:rPr>
            </a:br>
            <a:r>
              <a:rPr lang="en-GB" sz="2880" dirty="0">
                <a:solidFill>
                  <a:srgbClr val="99CCFF"/>
                </a:solidFill>
                <a:latin typeface="Congenial Black" panose="02000503040000020004" pitchFamily="2" charset="0"/>
              </a:rPr>
              <a:t>&amp; a simplified translation of</a:t>
            </a:r>
          </a:p>
          <a:p>
            <a:pPr algn="ctr">
              <a:defRPr/>
            </a:pPr>
            <a:endParaRPr lang="en-GB" sz="1620" dirty="0">
              <a:solidFill>
                <a:schemeClr val="bg1"/>
              </a:solidFill>
              <a:latin typeface="Congenial Black" panose="02000503040000020004" pitchFamily="2" charset="0"/>
            </a:endParaRPr>
          </a:p>
          <a:p>
            <a:pPr algn="ctr">
              <a:defRPr/>
            </a:pPr>
            <a:r>
              <a:rPr lang="en-GB" sz="6480" spc="540" dirty="0">
                <a:solidFill>
                  <a:srgbClr val="FFFF00"/>
                </a:solidFill>
                <a:latin typeface="Congenial Black" panose="02000503040000020004" pitchFamily="2" charset="0"/>
              </a:rPr>
              <a:t>BHOG DE SALOK</a:t>
            </a:r>
          </a:p>
        </p:txBody>
      </p:sp>
    </p:spTree>
    <p:extLst>
      <p:ext uri="{BB962C8B-B14F-4D97-AF65-F5344CB8AC3E}">
        <p14:creationId xmlns:p14="http://schemas.microsoft.com/office/powerpoint/2010/main" val="408329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01BCC53-E883-0A77-6A68-6CA867ADD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&lt;&gt; siq gurpRswid ]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slok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mhlw</a:t>
            </a:r>
            <a:r>
              <a:rPr lang="en-GB" sz="5000" dirty="0">
                <a:latin typeface="GurbaniWebThick" panose="04040607000000020004" pitchFamily="82" charset="0"/>
              </a:rPr>
              <a:t> 9 ]</a:t>
            </a:r>
          </a:p>
        </p:txBody>
      </p:sp>
      <p:sp>
        <p:nvSpPr>
          <p:cNvPr id="3075" name="English">
            <a:extLst>
              <a:ext uri="{FF2B5EF4-FFF2-40B4-BE49-F238E27FC236}">
                <a16:creationId xmlns:a16="http://schemas.microsoft.com/office/drawing/2014/main" id="{EA4E382D-5060-8EC5-F6FA-150DA0676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55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900" dirty="0">
                <a:solidFill>
                  <a:srgbClr val="FFFFFF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There is One Supreme Power, the Truth &amp; the Giver of Knowledge &amp; Blessings:</a:t>
            </a:r>
            <a:br>
              <a:rPr lang="en-GB" altLang="en-US" sz="1400" b="1" dirty="0">
                <a:solidFill>
                  <a:schemeClr val="bg2"/>
                </a:solidFill>
                <a:latin typeface="Congenial Black" panose="02000503040000020004" pitchFamily="2" charset="0"/>
              </a:rPr>
            </a:br>
            <a:endParaRPr lang="en-GB" altLang="en-US" sz="1400" b="1" dirty="0">
              <a:solidFill>
                <a:schemeClr val="bg2"/>
              </a:solidFill>
              <a:latin typeface="Congenial Black" panose="02000503040000020004" pitchFamily="2" charset="0"/>
            </a:endParaRPr>
          </a:p>
          <a:p>
            <a:pPr algn="ctr" defTabSz="914355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3800" b="1" i="1" dirty="0">
                <a:solidFill>
                  <a:schemeClr val="bg2"/>
                </a:solidFill>
                <a:latin typeface="Congenial Black" panose="02000503040000020004" pitchFamily="2" charset="0"/>
              </a:rPr>
              <a:t>Salok Mahalla </a:t>
            </a:r>
            <a:r>
              <a:rPr lang="en-GB" altLang="en-US" sz="3800" b="1" i="1" dirty="0" err="1">
                <a:solidFill>
                  <a:schemeClr val="bg2"/>
                </a:solidFill>
                <a:latin typeface="Congenial Black" panose="02000503040000020004" pitchFamily="2" charset="0"/>
              </a:rPr>
              <a:t>Nau’vaa</a:t>
            </a:r>
            <a:endParaRPr lang="en-GB" altLang="en-US" sz="3800" b="1" i="1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  <p:sp>
        <p:nvSpPr>
          <p:cNvPr id="3076" name="Transliteration">
            <a:extLst>
              <a:ext uri="{FF2B5EF4-FFF2-40B4-BE49-F238E27FC236}">
                <a16:creationId xmlns:a16="http://schemas.microsoft.com/office/drawing/2014/main" id="{D76A321F-DBED-C3DC-89EA-FA4B7D76C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7986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ikk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oh’ann-kaar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sat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gur’prasaad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sa’lok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mahallaa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nau’vaa</a:t>
            </a:r>
            <a:r>
              <a:rPr lang="en-GB" altLang="en-US" sz="3600" baseline="30000" dirty="0" err="1">
                <a:solidFill>
                  <a:srgbClr val="FFC000"/>
                </a:solidFill>
                <a:latin typeface="Congenial SemiBold" panose="02000503040000020004" pitchFamily="2" charset="0"/>
              </a:rPr>
              <a:t>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  <a:endParaRPr lang="en-GB" altLang="en-US" sz="3600" baseline="30000" dirty="0">
              <a:solidFill>
                <a:srgbClr val="00B0F0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443C4E4-8156-9DA6-A26E-6863C9836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49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gun </a:t>
            </a:r>
            <a:r>
              <a:rPr lang="en-GB" sz="5000" dirty="0" err="1">
                <a:latin typeface="GurbaniWebThick" panose="04040607000000020004" pitchFamily="82" charset="0"/>
              </a:rPr>
              <a:t>goibMd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gwieE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jnmu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AkwrQ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099" name="English">
            <a:extLst>
              <a:ext uri="{FF2B5EF4-FFF2-40B4-BE49-F238E27FC236}">
                <a16:creationId xmlns:a16="http://schemas.microsoft.com/office/drawing/2014/main" id="{7702D28A-37DA-87E7-5174-0E8CC6C3B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568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Life is useless if we don’t appreciate &amp; sing praises of our Creator.</a:t>
            </a:r>
          </a:p>
        </p:txBody>
      </p:sp>
      <p:sp>
        <p:nvSpPr>
          <p:cNvPr id="4100" name="Transliteration">
            <a:extLst>
              <a:ext uri="{FF2B5EF4-FFF2-40B4-BE49-F238E27FC236}">
                <a16:creationId xmlns:a16="http://schemas.microsoft.com/office/drawing/2014/main" id="{AF9101A4-62A8-C5FF-EE41-3B402C532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965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gun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gobind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gaa’yoh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janam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a’kaarath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keen.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B8ECF51-3C58-6D75-A105-403CA0353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mInu</a:t>
            </a:r>
            <a:r>
              <a:rPr lang="en-GB" sz="5000" dirty="0">
                <a:latin typeface="GurbaniWebThick" panose="04040607000000020004" pitchFamily="82" charset="0"/>
              </a:rPr>
              <a:t> ]1]</a:t>
            </a:r>
          </a:p>
        </p:txBody>
      </p:sp>
      <p:sp>
        <p:nvSpPr>
          <p:cNvPr id="5123" name="English">
            <a:extLst>
              <a:ext uri="{FF2B5EF4-FFF2-40B4-BE49-F238E27FC236}">
                <a16:creationId xmlns:a16="http://schemas.microsoft.com/office/drawing/2014/main" id="{BB7BB391-CD8E-2A41-E594-FAE0DCA13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my mind: remember Vaheguru in the same way a fish appreciates water.||1||</a:t>
            </a:r>
          </a:p>
        </p:txBody>
      </p:sp>
      <p:sp>
        <p:nvSpPr>
          <p:cNvPr id="5124" name="Transliteration">
            <a:extLst>
              <a:ext uri="{FF2B5EF4-FFF2-40B4-BE49-F238E27FC236}">
                <a16:creationId xmlns:a16="http://schemas.microsoft.com/office/drawing/2014/main" id="{5ACF8EC8-96EC-7DD3-B4CC-883AC2CB4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7018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bhajj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jih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bidh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jal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meen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1058711C-CBE9-383E-86A1-B27F8045B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734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ibiKAn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ricE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inmK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hoih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audwsu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147" name="English">
            <a:extLst>
              <a:ext uri="{FF2B5EF4-FFF2-40B4-BE49-F238E27FC236}">
                <a16:creationId xmlns:a16="http://schemas.microsoft.com/office/drawing/2014/main" id="{5EB78BC0-43A5-62B1-3FCB-A8211C4D3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Stuck in bad thoughts, you don’t let go of them for even a second!</a:t>
            </a:r>
          </a:p>
        </p:txBody>
      </p:sp>
      <p:sp>
        <p:nvSpPr>
          <p:cNvPr id="6148" name="Transliteration">
            <a:extLst>
              <a:ext uri="{FF2B5EF4-FFF2-40B4-BE49-F238E27FC236}">
                <a16:creationId xmlns:a16="http://schemas.microsoft.com/office/drawing/2014/main" id="{0E4F97FF-512B-7319-0CB4-B9794BB7A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597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bikh’yan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sio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kaahey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rach’yoh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nimakh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ho’eh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u’daas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AB048F0-EFC8-78A9-DFCD-F5112EF3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prih</a:t>
            </a:r>
            <a:r>
              <a:rPr lang="en-GB" sz="5000" dirty="0">
                <a:latin typeface="GurbaniWebThick" panose="04040607000000020004" pitchFamily="82" charset="0"/>
              </a:rPr>
              <a:t> n jm kI Pws ]2]</a:t>
            </a:r>
          </a:p>
        </p:txBody>
      </p:sp>
      <p:sp>
        <p:nvSpPr>
          <p:cNvPr id="7171" name="English">
            <a:extLst>
              <a:ext uri="{FF2B5EF4-FFF2-40B4-BE49-F238E27FC236}">
                <a16:creationId xmlns:a16="http://schemas.microsoft.com/office/drawing/2014/main" id="{E93A4214-CD8F-71B8-8EAC-5286E909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my mind: remember Vaheguru &amp; you won’t be trapped by death. ||2||</a:t>
            </a:r>
          </a:p>
        </p:txBody>
      </p:sp>
      <p:sp>
        <p:nvSpPr>
          <p:cNvPr id="7172" name="Transliteration">
            <a:extLst>
              <a:ext uri="{FF2B5EF4-FFF2-40B4-BE49-F238E27FC236}">
                <a16:creationId xmlns:a16="http://schemas.microsoft.com/office/drawing/2014/main" id="{72B8FD08-F9C7-1948-50D9-212E6C5FE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bhaj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par’eh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jamm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faas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A61E629-4F4A-CDE4-44F4-574FFF89F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qrnwpo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ieau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lIE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jrw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jIiq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8195" name="English">
            <a:extLst>
              <a:ext uri="{FF2B5EF4-FFF2-40B4-BE49-F238E27FC236}">
                <a16:creationId xmlns:a16="http://schemas.microsoft.com/office/drawing/2014/main" id="{65D9F761-29F4-5399-A6B0-876451382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63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Young age passes by with old age overpowering our body.</a:t>
            </a:r>
          </a:p>
        </p:txBody>
      </p:sp>
      <p:sp>
        <p:nvSpPr>
          <p:cNvPr id="8196" name="Transliteration">
            <a:extLst>
              <a:ext uri="{FF2B5EF4-FFF2-40B4-BE49-F238E27FC236}">
                <a16:creationId xmlns:a16="http://schemas.microsoft.com/office/drawing/2014/main" id="{DDFEBF9E-7AA4-7ED7-345C-D9EB37E50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tar’naapo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e’oh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ge’yoh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lee’o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jaraa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tan  jeet.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9DA73203-2B4D-B0C8-8D59-6DB43A2FB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AauD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jwqu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bIiq</a:t>
            </a:r>
            <a:r>
              <a:rPr lang="en-GB" sz="5000" dirty="0">
                <a:latin typeface="GurbaniWebThick" panose="04040607000000020004" pitchFamily="82" charset="0"/>
              </a:rPr>
              <a:t> ]3]</a:t>
            </a:r>
          </a:p>
        </p:txBody>
      </p:sp>
      <p:sp>
        <p:nvSpPr>
          <p:cNvPr id="9219" name="English">
            <a:extLst>
              <a:ext uri="{FF2B5EF4-FFF2-40B4-BE49-F238E27FC236}">
                <a16:creationId xmlns:a16="http://schemas.microsoft.com/office/drawing/2014/main" id="{A4446D52-42A5-567D-0D8C-ED809207A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420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50" charset="0"/>
              </a:rPr>
              <a:t>O my mind: Life is flying away so remember &amp; appreciate Vaheguru! ||3||</a:t>
            </a:r>
          </a:p>
        </p:txBody>
      </p:sp>
      <p:sp>
        <p:nvSpPr>
          <p:cNvPr id="9220" name="Transliteration">
            <a:extLst>
              <a:ext uri="{FF2B5EF4-FFF2-40B4-BE49-F238E27FC236}">
                <a16:creationId xmlns:a16="http://schemas.microsoft.com/office/drawing/2014/main" id="{D624FE85-7890-352E-80F4-CE0C7EF79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naa’nak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bhaj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au’Dh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jaat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beet.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0562E9B-27F0-35F2-C6AD-AE4058C45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ibriD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sUJY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kwlu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phUicE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0243" name="English">
            <a:extLst>
              <a:ext uri="{FF2B5EF4-FFF2-40B4-BE49-F238E27FC236}">
                <a16:creationId xmlns:a16="http://schemas.microsoft.com/office/drawing/2014/main" id="{E4DDEB1E-8EBC-DE4F-AABD-9E3AA2F86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Become older &amp; death getting closer, you still don’t understand the Truth.</a:t>
            </a:r>
          </a:p>
        </p:txBody>
      </p:sp>
      <p:sp>
        <p:nvSpPr>
          <p:cNvPr id="10244" name="Transliteration">
            <a:extLst>
              <a:ext uri="{FF2B5EF4-FFF2-40B4-BE49-F238E27FC236}">
                <a16:creationId xmlns:a16="http://schemas.microsoft.com/office/drawing/2014/main" id="{3E1F2D7D-5BF9-9673-0080-847C582B1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biraDh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bhey’oh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soo’jhai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kaal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pahooch’yoh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aan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38E6CFF-705C-274F-D714-F8B06B1CE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nr </a:t>
            </a:r>
            <a:r>
              <a:rPr lang="en-GB" sz="5000" dirty="0" err="1">
                <a:latin typeface="GurbaniWebThick" panose="04040607000000020004" pitchFamily="82" charset="0"/>
              </a:rPr>
              <a:t>bwvry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ikau n </a:t>
            </a:r>
            <a:r>
              <a:rPr lang="en-GB" sz="5000" dirty="0" err="1">
                <a:latin typeface="GurbaniWebThick" panose="04040607000000020004" pitchFamily="82" charset="0"/>
              </a:rPr>
              <a:t>Bjih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Bgvwnu</a:t>
            </a:r>
            <a:r>
              <a:rPr lang="en-GB" sz="5000" dirty="0">
                <a:latin typeface="GurbaniWebThick" panose="04040607000000020004" pitchFamily="82" charset="0"/>
              </a:rPr>
              <a:t> ]4]</a:t>
            </a:r>
          </a:p>
        </p:txBody>
      </p:sp>
      <p:sp>
        <p:nvSpPr>
          <p:cNvPr id="11267" name="English">
            <a:extLst>
              <a:ext uri="{FF2B5EF4-FFF2-40B4-BE49-F238E27FC236}">
                <a16:creationId xmlns:a16="http://schemas.microsoft.com/office/drawing/2014/main" id="{04357BD1-AE42-CA1C-0E5A-D83C2AA3E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crazy person: Why don’t you remember &amp; appreciate Vaheguru? ||4||</a:t>
            </a:r>
          </a:p>
        </p:txBody>
      </p:sp>
      <p:sp>
        <p:nvSpPr>
          <p:cNvPr id="11268" name="Transliteration">
            <a:extLst>
              <a:ext uri="{FF2B5EF4-FFF2-40B4-BE49-F238E27FC236}">
                <a16:creationId xmlns:a16="http://schemas.microsoft.com/office/drawing/2014/main" id="{0C1417B2-DEA8-DE27-53AE-1497D815B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520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baa’varey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bhag’vaan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C256F9F1-45E9-C41C-AE6A-2CB6B6D89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dwrw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sMpiq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sgl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ApunI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2291" name="English">
            <a:extLst>
              <a:ext uri="{FF2B5EF4-FFF2-40B4-BE49-F238E27FC236}">
                <a16:creationId xmlns:a16="http://schemas.microsoft.com/office/drawing/2014/main" id="{8C880766-A2A4-FF1E-A14C-81CEA6A92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63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Wealth, partner &amp; all the belongings you claim as your own,</a:t>
            </a:r>
          </a:p>
        </p:txBody>
      </p:sp>
      <p:sp>
        <p:nvSpPr>
          <p:cNvPr id="12292" name="Transliteration">
            <a:extLst>
              <a:ext uri="{FF2B5EF4-FFF2-40B4-BE49-F238E27FC236}">
                <a16:creationId xmlns:a16="http://schemas.microsoft.com/office/drawing/2014/main" id="{80D2DBEB-3B87-DD33-5325-1318C0E5B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954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Dhan  daa’raa  sann’pat  sagal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jin  apu’nee  kar  maan.</a:t>
            </a:r>
            <a:endParaRPr lang="en-GB" altLang="en-US" sz="3600" dirty="0">
              <a:solidFill>
                <a:srgbClr val="00B0F0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03943CF-3A89-1A2F-24B7-9DEBBEC99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ien mih kCu </a:t>
            </a:r>
            <a:r>
              <a:rPr lang="en-GB" sz="5000" dirty="0" err="1">
                <a:latin typeface="GurbaniWebThick" panose="04040607000000020004" pitchFamily="82" charset="0"/>
              </a:rPr>
              <a:t>sMgI</a:t>
            </a:r>
            <a:r>
              <a:rPr lang="en-GB" sz="5000" dirty="0">
                <a:latin typeface="GurbaniWebThick" panose="04040607000000020004" pitchFamily="82" charset="0"/>
              </a:rPr>
              <a:t> nhI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swcI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jwin</a:t>
            </a:r>
            <a:r>
              <a:rPr lang="en-GB" sz="5000" dirty="0">
                <a:latin typeface="GurbaniWebThick" panose="04040607000000020004" pitchFamily="82" charset="0"/>
              </a:rPr>
              <a:t> ]5]</a:t>
            </a:r>
          </a:p>
        </p:txBody>
      </p:sp>
      <p:sp>
        <p:nvSpPr>
          <p:cNvPr id="13315" name="English">
            <a:extLst>
              <a:ext uri="{FF2B5EF4-FFF2-40B4-BE49-F238E27FC236}">
                <a16:creationId xmlns:a16="http://schemas.microsoft.com/office/drawing/2014/main" id="{A5B20276-5F2F-7D14-5D4F-7D898565C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- Know it to be true that none of them shall go along with you in the end. ||5||</a:t>
            </a:r>
          </a:p>
        </p:txBody>
      </p:sp>
      <p:sp>
        <p:nvSpPr>
          <p:cNvPr id="13316" name="Transliteration">
            <a:extLst>
              <a:ext uri="{FF2B5EF4-FFF2-40B4-BE49-F238E27FC236}">
                <a16:creationId xmlns:a16="http://schemas.microsoft.com/office/drawing/2014/main" id="{93032AC1-202A-2FCC-7B00-D3DB26F38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en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kachh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sann’gee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saa’chee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jaan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D4196A2-9586-A330-1789-DF8E65D80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piqq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auDwrn</a:t>
            </a:r>
            <a:r>
              <a:rPr lang="en-GB" sz="5000" dirty="0">
                <a:latin typeface="GurbaniWebThick" panose="04040607000000020004" pitchFamily="82" charset="0"/>
              </a:rPr>
              <a:t> BY </a:t>
            </a:r>
            <a:r>
              <a:rPr lang="en-GB" sz="5000" dirty="0" err="1">
                <a:latin typeface="GurbaniWebThick" panose="04040607000000020004" pitchFamily="82" charset="0"/>
              </a:rPr>
              <a:t>hrn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AnwQ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4339" name="English">
            <a:extLst>
              <a:ext uri="{FF2B5EF4-FFF2-40B4-BE49-F238E27FC236}">
                <a16:creationId xmlns:a16="http://schemas.microsoft.com/office/drawing/2014/main" id="{19A503EF-CDF4-E89C-30C8-DE97CC249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Vaheguru saves sinners, removes all fears &amp; helps those who have no-one.</a:t>
            </a:r>
          </a:p>
        </p:txBody>
      </p:sp>
      <p:sp>
        <p:nvSpPr>
          <p:cNvPr id="14340" name="Transliteration">
            <a:extLst>
              <a:ext uri="{FF2B5EF4-FFF2-40B4-BE49-F238E27FC236}">
                <a16:creationId xmlns:a16="http://schemas.microsoft.com/office/drawing/2014/main" id="{D4E37050-2C1D-9DD6-F9A5-242ACA66B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patit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u’Dhaaran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bhai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haran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a’naath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key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naath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C26CE9AF-A963-B4B9-B9A1-41D29CCFC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jwnIAY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sdw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bsqu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qum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swiQ</a:t>
            </a:r>
            <a:r>
              <a:rPr lang="en-GB" sz="5000" dirty="0">
                <a:latin typeface="GurbaniWebThick" panose="04040607000000020004" pitchFamily="82" charset="0"/>
              </a:rPr>
              <a:t> ]6]</a:t>
            </a:r>
          </a:p>
        </p:txBody>
      </p:sp>
      <p:sp>
        <p:nvSpPr>
          <p:cNvPr id="15363" name="English">
            <a:extLst>
              <a:ext uri="{FF2B5EF4-FFF2-40B4-BE49-F238E27FC236}">
                <a16:creationId xmlns:a16="http://schemas.microsoft.com/office/drawing/2014/main" id="{6AA6502F-3D75-9D5C-2926-ABEC0681A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8414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says: Realise that Vaheguru is always with you. ||6||</a:t>
            </a:r>
          </a:p>
        </p:txBody>
      </p:sp>
      <p:sp>
        <p:nvSpPr>
          <p:cNvPr id="15364" name="Transliteration">
            <a:extLst>
              <a:ext uri="{FF2B5EF4-FFF2-40B4-BE49-F238E27FC236}">
                <a16:creationId xmlns:a16="http://schemas.microsoft.com/office/drawing/2014/main" id="{869E8DFD-556D-79EC-4D5B-8A35FFF17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jaa-nee’yai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sadaa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basat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tum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saath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9B4F6108-309D-873E-68B0-F97FEBBDC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nyhu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kIn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6387" name="English">
            <a:extLst>
              <a:ext uri="{FF2B5EF4-FFF2-40B4-BE49-F238E27FC236}">
                <a16:creationId xmlns:a16="http://schemas.microsoft.com/office/drawing/2014/main" id="{FB0DC549-328A-7BBD-D442-6E901438E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You don’t have love for the One who gave you your body and wealth.</a:t>
            </a:r>
          </a:p>
        </p:txBody>
      </p:sp>
      <p:sp>
        <p:nvSpPr>
          <p:cNvPr id="16388" name="Transliteration">
            <a:extLst>
              <a:ext uri="{FF2B5EF4-FFF2-40B4-BE49-F238E27FC236}">
                <a16:creationId xmlns:a16="http://schemas.microsoft.com/office/drawing/2014/main" id="{6408E476-4D33-9467-54C5-02718BB72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tan  Dhan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toh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dee’oh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taa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sio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ney’hu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00B0F0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rgbClr val="00B0F0"/>
                </a:solidFill>
                <a:latin typeface="Congenial SemiBold" panose="02000503040000020004" pitchFamily="2" charset="0"/>
              </a:rPr>
              <a:t>  keen.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20F600E-C782-03A7-0045-B675E5EC6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nr </a:t>
            </a:r>
            <a:r>
              <a:rPr lang="en-GB" sz="5000" dirty="0" err="1">
                <a:latin typeface="GurbaniWebThick" panose="04040607000000020004" pitchFamily="82" charset="0"/>
              </a:rPr>
              <a:t>bwvry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ikau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folq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dIn</a:t>
            </a:r>
            <a:r>
              <a:rPr lang="en-GB" sz="5000" dirty="0">
                <a:latin typeface="GurbaniWebThick" panose="04040607000000020004" pitchFamily="82" charset="0"/>
              </a:rPr>
              <a:t> ]7]</a:t>
            </a:r>
          </a:p>
        </p:txBody>
      </p:sp>
      <p:sp>
        <p:nvSpPr>
          <p:cNvPr id="17411" name="English">
            <a:extLst>
              <a:ext uri="{FF2B5EF4-FFF2-40B4-BE49-F238E27FC236}">
                <a16:creationId xmlns:a16="http://schemas.microsoft.com/office/drawing/2014/main" id="{477A77C3-71FF-E2A3-CAD2-D0F3A4134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3879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crazy person: No wonder you walk around shaken-up and in a panic. ||7||</a:t>
            </a:r>
          </a:p>
        </p:txBody>
      </p:sp>
      <p:sp>
        <p:nvSpPr>
          <p:cNvPr id="17412" name="Transliteration">
            <a:extLst>
              <a:ext uri="{FF2B5EF4-FFF2-40B4-BE49-F238E27FC236}">
                <a16:creationId xmlns:a16="http://schemas.microsoft.com/office/drawing/2014/main" id="{45B60622-AE1B-E7EA-E622-FCF9E1229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baav’rey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ab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doh’lat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deen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8F6B599B-1E5D-4E6D-69EB-676569D69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83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sMpY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nIky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Dwm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8435" name="English">
            <a:extLst>
              <a:ext uri="{FF2B5EF4-FFF2-40B4-BE49-F238E27FC236}">
                <a16:creationId xmlns:a16="http://schemas.microsoft.com/office/drawing/2014/main" id="{1FA301D8-EB5D-38E6-B8F0-287762354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80" dirty="0">
                <a:solidFill>
                  <a:schemeClr val="bg2"/>
                </a:solidFill>
                <a:latin typeface="Congenial Black" panose="02000503040000020004" pitchFamily="2" charset="0"/>
              </a:rPr>
              <a:t>Vaheguru gave you your body, wealth,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property, comforts &amp; beautiful home.</a:t>
            </a:r>
          </a:p>
        </p:txBody>
      </p:sp>
      <p:sp>
        <p:nvSpPr>
          <p:cNvPr id="18436" name="Transliteration">
            <a:extLst>
              <a:ext uri="{FF2B5EF4-FFF2-40B4-BE49-F238E27FC236}">
                <a16:creationId xmlns:a16="http://schemas.microsoft.com/office/drawing/2014/main" id="{4AA6DCB3-AB6F-88BE-2003-FFE96FA72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83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tan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dhan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samm’pai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dee’oh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nee’key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Dhaam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69A3FEB5-8B2B-2D6B-1C98-6C483E11C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ismrq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kwih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rwmu</a:t>
            </a:r>
            <a:r>
              <a:rPr lang="en-GB" sz="5000" dirty="0">
                <a:latin typeface="GurbaniWebThick" panose="04040607000000020004" pitchFamily="82" charset="0"/>
              </a:rPr>
              <a:t> ]8]</a:t>
            </a:r>
          </a:p>
        </p:txBody>
      </p:sp>
      <p:sp>
        <p:nvSpPr>
          <p:cNvPr id="19459" name="English">
            <a:extLst>
              <a:ext uri="{FF2B5EF4-FFF2-40B4-BE49-F238E27FC236}">
                <a16:creationId xmlns:a16="http://schemas.microsoft.com/office/drawing/2014/main" id="{CF4B9862-0254-B1EE-0C5D-8AB606B42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Listen O my mind: Why don't you appreciate &amp; remember Vaheguru? ||8||</a:t>
            </a:r>
          </a:p>
        </p:txBody>
      </p:sp>
      <p:sp>
        <p:nvSpPr>
          <p:cNvPr id="19460" name="Transliteration">
            <a:extLst>
              <a:ext uri="{FF2B5EF4-FFF2-40B4-BE49-F238E27FC236}">
                <a16:creationId xmlns:a16="http://schemas.microsoft.com/office/drawing/2014/main" id="{3AA96219-2424-47A3-5906-155D137DB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sim’rat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6C81191-4942-B7E3-D580-67BD396D6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dUsr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nwihn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koie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0483" name="English">
            <a:extLst>
              <a:ext uri="{FF2B5EF4-FFF2-40B4-BE49-F238E27FC236}">
                <a16:creationId xmlns:a16="http://schemas.microsoft.com/office/drawing/2014/main" id="{9EFF2ED2-11E2-A130-D549-D2122F0F2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All peace and happiness comes from Vaheguru, no one else. </a:t>
            </a:r>
          </a:p>
        </p:txBody>
      </p:sp>
      <p:sp>
        <p:nvSpPr>
          <p:cNvPr id="20484" name="Transliteration">
            <a:extLst>
              <a:ext uri="{FF2B5EF4-FFF2-40B4-BE49-F238E27FC236}">
                <a16:creationId xmlns:a16="http://schemas.microsoft.com/office/drawing/2014/main" id="{E1594C58-6741-1538-6FD2-EBC3527D0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daa’taa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doo’sar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naa’hen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6D2BA00C-167C-C0C6-9517-843F7FD0F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ismrq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hoie</a:t>
            </a:r>
            <a:r>
              <a:rPr lang="en-GB" sz="5000" dirty="0">
                <a:latin typeface="GurbaniWebThick" panose="04040607000000020004" pitchFamily="82" charset="0"/>
              </a:rPr>
              <a:t> ]9]</a:t>
            </a:r>
          </a:p>
        </p:txBody>
      </p:sp>
      <p:sp>
        <p:nvSpPr>
          <p:cNvPr id="21507" name="English">
            <a:extLst>
              <a:ext uri="{FF2B5EF4-FFF2-40B4-BE49-F238E27FC236}">
                <a16:creationId xmlns:a16="http://schemas.microsoft.com/office/drawing/2014/main" id="{EB795DCA-2CFB-07B4-D060-34C0FD453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Listen, O mind: Remember Vaheguru one achieves the highest. ||9||</a:t>
            </a:r>
          </a:p>
        </p:txBody>
      </p:sp>
      <p:sp>
        <p:nvSpPr>
          <p:cNvPr id="21508" name="Transliteration">
            <a:extLst>
              <a:ext uri="{FF2B5EF4-FFF2-40B4-BE49-F238E27FC236}">
                <a16:creationId xmlns:a16="http://schemas.microsoft.com/office/drawing/2014/main" id="{61AEEF08-768B-ABBF-8185-405D8662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sim’rat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8A836DAF-1D6B-574D-10C0-FDDA251E9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ismrq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pweIAY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2531" name="English">
            <a:extLst>
              <a:ext uri="{FF2B5EF4-FFF2-40B4-BE49-F238E27FC236}">
                <a16:creationId xmlns:a16="http://schemas.microsoft.com/office/drawing/2014/main" id="{A1531D8C-0A44-E43E-344E-5165AEC90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mind, my friend: Remember the One who can make you achieve the best. </a:t>
            </a:r>
          </a:p>
        </p:txBody>
      </p:sp>
      <p:sp>
        <p:nvSpPr>
          <p:cNvPr id="22532" name="Transliteration">
            <a:extLst>
              <a:ext uri="{FF2B5EF4-FFF2-40B4-BE49-F238E27FC236}">
                <a16:creationId xmlns:a16="http://schemas.microsoft.com/office/drawing/2014/main" id="{E283621F-95EA-2471-CBF9-E9E5DB5C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sim’rat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paaee’yai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tai  meet.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9508CA59-CF01-5918-039E-D3E2F100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AauD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Gtq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nIq</a:t>
            </a:r>
            <a:r>
              <a:rPr lang="en-GB" sz="5000" dirty="0">
                <a:latin typeface="GurbaniWebThick" panose="04040607000000020004" pitchFamily="82" charset="0"/>
              </a:rPr>
              <a:t> ]10]</a:t>
            </a:r>
          </a:p>
        </p:txBody>
      </p:sp>
      <p:sp>
        <p:nvSpPr>
          <p:cNvPr id="23555" name="English">
            <a:extLst>
              <a:ext uri="{FF2B5EF4-FFF2-40B4-BE49-F238E27FC236}">
                <a16:creationId xmlns:a16="http://schemas.microsoft.com/office/drawing/2014/main" id="{B2231011-7E84-4250-6D41-B1A07F0DE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8414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says: Listen, mind: your life is getting shorter! ||10||</a:t>
            </a:r>
          </a:p>
        </p:txBody>
      </p:sp>
      <p:sp>
        <p:nvSpPr>
          <p:cNvPr id="23556" name="Transliteration">
            <a:extLst>
              <a:ext uri="{FF2B5EF4-FFF2-40B4-BE49-F238E27FC236}">
                <a16:creationId xmlns:a16="http://schemas.microsoft.com/office/drawing/2014/main" id="{B7A5B2FF-20F9-14F3-0CD4-DD0507B5D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au’Dh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gha’ttat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Black" panose="02000503040000020004" pitchFamily="2" charset="0"/>
              </a:rPr>
              <a:t>neet</a:t>
            </a:r>
            <a:r>
              <a:rPr lang="en-GB" altLang="en-US" sz="3600" dirty="0">
                <a:solidFill>
                  <a:schemeClr val="tx2"/>
                </a:solidFill>
                <a:latin typeface="Congenial Black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152A0D81-ABDA-B0F3-DB4A-13D3AB3B9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pWc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ricE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jwnhu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cqur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sujwn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4579" name="English">
            <a:extLst>
              <a:ext uri="{FF2B5EF4-FFF2-40B4-BE49-F238E27FC236}">
                <a16:creationId xmlns:a16="http://schemas.microsoft.com/office/drawing/2014/main" id="{93D313C1-D443-15E7-7F50-7A32A97DB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smart person! Know that your body is made up of five elements. </a:t>
            </a:r>
          </a:p>
        </p:txBody>
      </p:sp>
      <p:sp>
        <p:nvSpPr>
          <p:cNvPr id="24580" name="Transliteration">
            <a:extLst>
              <a:ext uri="{FF2B5EF4-FFF2-40B4-BE49-F238E27FC236}">
                <a16:creationId xmlns:a16="http://schemas.microsoft.com/office/drawing/2014/main" id="{A0FBA18A-7E27-EDA1-7CA2-B0EF48F15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58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paa</a:t>
            </a:r>
            <a:r>
              <a:rPr lang="en-GB" altLang="en-US" sz="3600" baseline="30000" dirty="0" err="1">
                <a:solidFill>
                  <a:srgbClr val="FFC000"/>
                </a:solidFill>
                <a:latin typeface="Congenial SemiBold" panose="02000503040000020004" pitchFamily="2" charset="0"/>
              </a:rPr>
              <a:t>n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’ch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tat  ko  tan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rach’yoh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jaan’hu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cha’tur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su’jaan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B8C92A4-F66C-96DE-5BAF-003D03A77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aupijE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lIn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mih mwnu ]11]</a:t>
            </a:r>
          </a:p>
        </p:txBody>
      </p:sp>
      <p:sp>
        <p:nvSpPr>
          <p:cNvPr id="25603" name="English">
            <a:extLst>
              <a:ext uri="{FF2B5EF4-FFF2-40B4-BE49-F238E27FC236}">
                <a16:creationId xmlns:a16="http://schemas.microsoft.com/office/drawing/2014/main" id="{29C67B80-D718-6E4E-9808-CAAD333A5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At the end you shall merge back into the elements you came from. ||11||</a:t>
            </a:r>
          </a:p>
        </p:txBody>
      </p:sp>
      <p:sp>
        <p:nvSpPr>
          <p:cNvPr id="25604" name="Transliteration">
            <a:extLst>
              <a:ext uri="{FF2B5EF4-FFF2-40B4-BE49-F238E27FC236}">
                <a16:creationId xmlns:a16="http://schemas.microsoft.com/office/drawing/2014/main" id="{6CD3F56F-3E6B-3292-6243-DB1E69B81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up-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je’oh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naa’nakaa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leen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D975193-72E0-096B-10D0-A17E54276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Gt </a:t>
            </a:r>
            <a:r>
              <a:rPr lang="en-GB" sz="5000" dirty="0" err="1">
                <a:latin typeface="GurbaniWebThick" panose="04040607000000020004" pitchFamily="82" charset="0"/>
              </a:rPr>
              <a:t>Gt</a:t>
            </a:r>
            <a:r>
              <a:rPr lang="en-GB" sz="5000" dirty="0">
                <a:latin typeface="GurbaniWebThick" panose="04040607000000020004" pitchFamily="82" charset="0"/>
              </a:rPr>
              <a:t> mih hir jU bsY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sMqn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pukwir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6627" name="English">
            <a:extLst>
              <a:ext uri="{FF2B5EF4-FFF2-40B4-BE49-F238E27FC236}">
                <a16:creationId xmlns:a16="http://schemas.microsoft.com/office/drawing/2014/main" id="{C6F9F860-A3F9-9832-6D14-7906AC87E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 saints are not quiet in saying Vaheguru lives the hearts of all. </a:t>
            </a:r>
          </a:p>
        </p:txBody>
      </p:sp>
      <p:sp>
        <p:nvSpPr>
          <p:cNvPr id="26628" name="Transliteration">
            <a:extLst>
              <a:ext uri="{FF2B5EF4-FFF2-40B4-BE49-F238E27FC236}">
                <a16:creationId xmlns:a16="http://schemas.microsoft.com/office/drawing/2014/main" id="{AF679729-A6CF-3689-4D6C-04217BE40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ghatt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ghatt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bas’ai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sann’tan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pu’kaar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D191797-96A4-08C3-E1A1-CFF01CE09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52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Bau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iniD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auqrih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pwir</a:t>
            </a:r>
            <a:r>
              <a:rPr lang="en-GB" sz="5000" dirty="0">
                <a:latin typeface="GurbaniWebThick" panose="04040607000000020004" pitchFamily="82" charset="0"/>
              </a:rPr>
              <a:t> ]12]</a:t>
            </a:r>
          </a:p>
        </p:txBody>
      </p:sp>
      <p:sp>
        <p:nvSpPr>
          <p:cNvPr id="27651" name="English">
            <a:extLst>
              <a:ext uri="{FF2B5EF4-FFF2-40B4-BE49-F238E27FC236}">
                <a16:creationId xmlns:a16="http://schemas.microsoft.com/office/drawing/2014/main" id="{8A25C003-6A17-33A5-1EE1-BCCA17A1B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Remember Vaheguru so you can get through this scary world. ||12||</a:t>
            </a:r>
          </a:p>
        </p:txBody>
      </p:sp>
      <p:sp>
        <p:nvSpPr>
          <p:cNvPr id="27652" name="Transliteration">
            <a:extLst>
              <a:ext uri="{FF2B5EF4-FFF2-40B4-BE49-F238E27FC236}">
                <a16:creationId xmlns:a16="http://schemas.microsoft.com/office/drawing/2014/main" id="{A2912DC0-033E-DE6F-FF4E-D7D5D00A7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3363838"/>
            <a:ext cx="91440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ut’reh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9B4D645-A526-3BC0-8DFF-16B84F1D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54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suKu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duKu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prsY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loBu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mohu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AiBmwnu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8675" name="English">
            <a:extLst>
              <a:ext uri="{FF2B5EF4-FFF2-40B4-BE49-F238E27FC236}">
                <a16:creationId xmlns:a16="http://schemas.microsoft.com/office/drawing/2014/main" id="{E5027E9E-5CA4-A3EF-2070-3EB74B5AE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75479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who’s undisturbed by pleasure or pain, nor greed, clinging on or pride:</a:t>
            </a:r>
          </a:p>
        </p:txBody>
      </p:sp>
      <p:sp>
        <p:nvSpPr>
          <p:cNvPr id="28676" name="Transliteration">
            <a:extLst>
              <a:ext uri="{FF2B5EF4-FFF2-40B4-BE49-F238E27FC236}">
                <a16:creationId xmlns:a16="http://schemas.microsoft.com/office/drawing/2014/main" id="{D9E825EE-643C-5B05-7A3C-04E73A5BE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par’sai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lobh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moh’hu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a’bhe-maan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E602067-44CA-B1A1-6012-6EA80D20F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so </a:t>
            </a:r>
            <a:r>
              <a:rPr lang="en-GB" sz="5000" dirty="0" err="1">
                <a:latin typeface="GurbaniWebThick" panose="04040607000000020004" pitchFamily="82" charset="0"/>
              </a:rPr>
              <a:t>mUriq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Bgvwn</a:t>
            </a:r>
            <a:r>
              <a:rPr lang="en-GB" sz="5000" dirty="0">
                <a:latin typeface="GurbaniWebThick" panose="04040607000000020004" pitchFamily="82" charset="0"/>
              </a:rPr>
              <a:t> ]13]</a:t>
            </a:r>
          </a:p>
        </p:txBody>
      </p:sp>
      <p:sp>
        <p:nvSpPr>
          <p:cNvPr id="29699" name="English">
            <a:extLst>
              <a:ext uri="{FF2B5EF4-FFF2-40B4-BE49-F238E27FC236}">
                <a16:creationId xmlns:a16="http://schemas.microsoft.com/office/drawing/2014/main" id="{504EE1EF-A8A7-2CF8-28D2-E2A2A1B74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Listen O mind: that person becomes a reflection of Vaheguru. ||13||</a:t>
            </a:r>
          </a:p>
        </p:txBody>
      </p:sp>
      <p:sp>
        <p:nvSpPr>
          <p:cNvPr id="29700" name="Transliteration">
            <a:extLst>
              <a:ext uri="{FF2B5EF4-FFF2-40B4-BE49-F238E27FC236}">
                <a16:creationId xmlns:a16="http://schemas.microsoft.com/office/drawing/2014/main" id="{91D48BD2-2854-C24F-A198-FED3EDC5B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so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moo’rat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bhag’vaan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480F1F4-9DE9-D66D-8750-E80F27B7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ausqiq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inMidAw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kMcn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loh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0723" name="English">
            <a:extLst>
              <a:ext uri="{FF2B5EF4-FFF2-40B4-BE49-F238E27FC236}">
                <a16:creationId xmlns:a16="http://schemas.microsoft.com/office/drawing/2014/main" id="{7E3932B6-53BD-ADFC-7D09-990E135C2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who's undisturbed by good or bad comments &amp; sees gold &amp; iron the same:</a:t>
            </a:r>
          </a:p>
        </p:txBody>
      </p:sp>
      <p:sp>
        <p:nvSpPr>
          <p:cNvPr id="30724" name="Transliteration">
            <a:extLst>
              <a:ext uri="{FF2B5EF4-FFF2-40B4-BE49-F238E27FC236}">
                <a16:creationId xmlns:a16="http://schemas.microsoft.com/office/drawing/2014/main" id="{FADFA190-7416-1E8D-70AC-3513AF900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us’tat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ninn’diyaa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kann’chan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sa’maan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C708DB8-7E0D-4C32-B306-69DDBA05D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mukiq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jwin</a:t>
            </a:r>
            <a:r>
              <a:rPr lang="en-GB" sz="5000" dirty="0">
                <a:latin typeface="GurbaniWebThick" panose="04040607000000020004" pitchFamily="82" charset="0"/>
              </a:rPr>
              <a:t> ]14]</a:t>
            </a:r>
          </a:p>
        </p:txBody>
      </p:sp>
      <p:sp>
        <p:nvSpPr>
          <p:cNvPr id="31747" name="English">
            <a:extLst>
              <a:ext uri="{FF2B5EF4-FFF2-40B4-BE49-F238E27FC236}">
                <a16:creationId xmlns:a16="http://schemas.microsoft.com/office/drawing/2014/main" id="{87DADC9D-C0A2-EF1C-9575-A7907731A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my mind, listen: Know that such a person has achieved the highest. ||14||</a:t>
            </a:r>
          </a:p>
        </p:txBody>
      </p:sp>
      <p:sp>
        <p:nvSpPr>
          <p:cNvPr id="31748" name="Transliteration">
            <a:extLst>
              <a:ext uri="{FF2B5EF4-FFF2-40B4-BE49-F238E27FC236}">
                <a16:creationId xmlns:a16="http://schemas.microsoft.com/office/drawing/2014/main" id="{80596D3C-0C43-BF23-A0F6-12578FA00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kahu  naanak  sun  rey  manaa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mu’kath  taa’eh  tai  jaan.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2BB0905-682C-E38E-7716-FCA769A9B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hrKu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sogu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bYrI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2771" name="English">
            <a:extLst>
              <a:ext uri="{FF2B5EF4-FFF2-40B4-BE49-F238E27FC236}">
                <a16:creationId xmlns:a16="http://schemas.microsoft.com/office/drawing/2014/main" id="{DF0413BE-DE41-5564-0C89-1ACEFEC83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who’s undisturbed by joy or pain, &amp; treats opponents &amp; friends equally:</a:t>
            </a:r>
          </a:p>
        </p:txBody>
      </p:sp>
      <p:sp>
        <p:nvSpPr>
          <p:cNvPr id="32772" name="Transliteration">
            <a:extLst>
              <a:ext uri="{FF2B5EF4-FFF2-40B4-BE49-F238E27FC236}">
                <a16:creationId xmlns:a16="http://schemas.microsoft.com/office/drawing/2014/main" id="{B942EFD4-DB63-7BD8-6326-1892A16D8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harakh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soh’g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jaa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bai’ree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meet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sa’maan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26E6000-719B-8877-3F97-089F18605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mukiq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jwin</a:t>
            </a:r>
            <a:r>
              <a:rPr lang="en-GB" sz="5000" dirty="0">
                <a:latin typeface="GurbaniWebThick" panose="04040607000000020004" pitchFamily="82" charset="0"/>
              </a:rPr>
              <a:t> ]15]</a:t>
            </a:r>
          </a:p>
        </p:txBody>
      </p:sp>
      <p:sp>
        <p:nvSpPr>
          <p:cNvPr id="33795" name="English">
            <a:extLst>
              <a:ext uri="{FF2B5EF4-FFF2-40B4-BE49-F238E27FC236}">
                <a16:creationId xmlns:a16="http://schemas.microsoft.com/office/drawing/2014/main" id="{DE963536-14AE-3DAE-3827-2F4C3DB39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398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mind, listen: Know that they have achieved the highest. ||15||</a:t>
            </a:r>
          </a:p>
        </p:txBody>
      </p:sp>
      <p:sp>
        <p:nvSpPr>
          <p:cNvPr id="33796" name="Transliteration">
            <a:extLst>
              <a:ext uri="{FF2B5EF4-FFF2-40B4-BE49-F238E27FC236}">
                <a16:creationId xmlns:a16="http://schemas.microsoft.com/office/drawing/2014/main" id="{6B0A44CC-0029-AFE9-9CC8-C38451019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kahu  naanak  sun  rey  manaa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mu’kath  taa’eh  tai  jaan.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BD0F7F45-6812-6618-5A2A-6967B27EB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pl-PL" sz="5000" dirty="0">
                <a:latin typeface="GurbaniWebThick" panose="04040607000000020004" pitchFamily="82" charset="0"/>
              </a:rPr>
              <a:t>BY kwhU kau dyq nih </a:t>
            </a:r>
            <a:endParaRPr lang="en-GB" sz="5000" dirty="0">
              <a:latin typeface="GurbaniWebThick" panose="04040607000000020004" pitchFamily="82" charset="0"/>
            </a:endParaRPr>
          </a:p>
          <a:p>
            <a:pPr algn="ctr" eaLnBrk="1" hangingPunct="1">
              <a:defRPr/>
            </a:pPr>
            <a:r>
              <a:rPr lang="pl-PL" sz="5000" dirty="0">
                <a:latin typeface="GurbaniWebThick" panose="04040607000000020004" pitchFamily="82" charset="0"/>
              </a:rPr>
              <a:t>nih BY mwnq Awn ]</a:t>
            </a:r>
            <a:endParaRPr lang="en-GB" sz="5000" dirty="0">
              <a:latin typeface="GurbaniWebThick" panose="04040607000000020004" pitchFamily="82" charset="0"/>
            </a:endParaRPr>
          </a:p>
        </p:txBody>
      </p:sp>
      <p:sp>
        <p:nvSpPr>
          <p:cNvPr id="34819" name="English">
            <a:extLst>
              <a:ext uri="{FF2B5EF4-FFF2-40B4-BE49-F238E27FC236}">
                <a16:creationId xmlns:a16="http://schemas.microsoft.com/office/drawing/2014/main" id="{792FA306-BBE3-E4DE-1CD1-FB4C40EBE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 doesn’t frighten anyone and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Isn’t afraid of anyone else:</a:t>
            </a:r>
          </a:p>
        </p:txBody>
      </p:sp>
      <p:sp>
        <p:nvSpPr>
          <p:cNvPr id="34820" name="Transliteration">
            <a:extLst>
              <a:ext uri="{FF2B5EF4-FFF2-40B4-BE49-F238E27FC236}">
                <a16:creationId xmlns:a16="http://schemas.microsoft.com/office/drawing/2014/main" id="{D39F7EEF-D762-F4FB-D17B-EBF6B0F34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bhai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kaa’hoo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kau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dey’t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maa’nat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235C79E-F310-8D85-C5D5-46DCD817E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83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igAwnI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bKwin</a:t>
            </a:r>
            <a:r>
              <a:rPr lang="en-GB" sz="5000" dirty="0">
                <a:latin typeface="GurbaniWebThick" panose="04040607000000020004" pitchFamily="82" charset="0"/>
              </a:rPr>
              <a:t> ]16]</a:t>
            </a:r>
          </a:p>
        </p:txBody>
      </p:sp>
      <p:sp>
        <p:nvSpPr>
          <p:cNvPr id="35843" name="English">
            <a:extLst>
              <a:ext uri="{FF2B5EF4-FFF2-40B4-BE49-F238E27FC236}">
                <a16:creationId xmlns:a16="http://schemas.microsoft.com/office/drawing/2014/main" id="{8E978B9C-55E5-224A-D703-018A28834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6309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 - Listen, O mind: Such people are wise. </a:t>
            </a:r>
            <a:r>
              <a:rPr lang="en-GB" altLang="en-US" dirty="0">
                <a:solidFill>
                  <a:schemeClr val="bg2"/>
                </a:solidFill>
                <a:latin typeface="Congenial Black" panose="02000503040000020004" pitchFamily="2" charset="0"/>
              </a:rPr>
              <a:t>||16||</a:t>
            </a:r>
            <a:endParaRPr lang="en-GB" altLang="en-US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  <p:sp>
        <p:nvSpPr>
          <p:cNvPr id="35844" name="Transliteration">
            <a:extLst>
              <a:ext uri="{FF2B5EF4-FFF2-40B4-BE49-F238E27FC236}">
                <a16:creationId xmlns:a16="http://schemas.microsoft.com/office/drawing/2014/main" id="{021AF309-81BD-EE0F-DFAC-6A351672E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83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giyaa’nee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ba’khaan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5808A42-CB71-98F6-06F9-DE0903951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ibiKAw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sglI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qjI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lIE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ByK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bYrwg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6867" name="English">
            <a:extLst>
              <a:ext uri="{FF2B5EF4-FFF2-40B4-BE49-F238E27FC236}">
                <a16:creationId xmlns:a16="http://schemas.microsoft.com/office/drawing/2014/main" id="{9574DA79-2374-DD2C-65E5-7B6DE18F4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Becoming free from the world means to give up all bad desires.</a:t>
            </a:r>
          </a:p>
        </p:txBody>
      </p:sp>
      <p:sp>
        <p:nvSpPr>
          <p:cNvPr id="36868" name="Transliteration">
            <a:extLst>
              <a:ext uri="{FF2B5EF4-FFF2-40B4-BE49-F238E27FC236}">
                <a16:creationId xmlns:a16="http://schemas.microsoft.com/office/drawing/2014/main" id="{7B24E433-83F5-45A6-D2A5-4A0AD9F68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bikh’yaa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sag’lee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tajee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lee’oh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bhey’kh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bai’raag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7FCB45C-C0EE-DCB1-9562-F6621B05C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nr </a:t>
            </a:r>
            <a:r>
              <a:rPr lang="en-GB" sz="5000" dirty="0" err="1">
                <a:latin typeface="GurbaniWebThick" panose="04040607000000020004" pitchFamily="82" charset="0"/>
              </a:rPr>
              <a:t>mwQY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Bwgu</a:t>
            </a:r>
            <a:r>
              <a:rPr lang="en-GB" sz="5000" dirty="0">
                <a:latin typeface="GurbaniWebThick" panose="04040607000000020004" pitchFamily="82" charset="0"/>
              </a:rPr>
              <a:t> ]17]</a:t>
            </a:r>
          </a:p>
        </p:txBody>
      </p:sp>
      <p:sp>
        <p:nvSpPr>
          <p:cNvPr id="37891" name="English">
            <a:extLst>
              <a:ext uri="{FF2B5EF4-FFF2-40B4-BE49-F238E27FC236}">
                <a16:creationId xmlns:a16="http://schemas.microsoft.com/office/drawing/2014/main" id="{D12E8B3B-0555-E66B-E627-BD90A82A7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my mind, listen: such a person is considered lucky &amp; blessed. ||17||</a:t>
            </a:r>
          </a:p>
        </p:txBody>
      </p:sp>
      <p:sp>
        <p:nvSpPr>
          <p:cNvPr id="37892" name="Transliteration">
            <a:extLst>
              <a:ext uri="{FF2B5EF4-FFF2-40B4-BE49-F238E27FC236}">
                <a16:creationId xmlns:a16="http://schemas.microsoft.com/office/drawing/2014/main" id="{E95B2593-EE24-B038-8B22-1E7D87F45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maa’thai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bhaag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AE024B8-BEF9-2051-A443-358034AF0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mwieAw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mmqw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qjI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audwsu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8915" name="English">
            <a:extLst>
              <a:ext uri="{FF2B5EF4-FFF2-40B4-BE49-F238E27FC236}">
                <a16:creationId xmlns:a16="http://schemas.microsoft.com/office/drawing/2014/main" id="{36C48A95-DF44-5BA4-2FDE-BB9DBE1C7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 lets get of clinging on to worldly things &amp; keeps their soul free:</a:t>
            </a:r>
          </a:p>
        </p:txBody>
      </p:sp>
      <p:sp>
        <p:nvSpPr>
          <p:cNvPr id="38916" name="Transliteration">
            <a:extLst>
              <a:ext uri="{FF2B5EF4-FFF2-40B4-BE49-F238E27FC236}">
                <a16:creationId xmlns:a16="http://schemas.microsoft.com/office/drawing/2014/main" id="{0274D0AD-33E1-BBFE-3505-849A9F772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mam’taa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tajee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u’daas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57D5EC6-9939-703B-D60F-20EC2B102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Git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bRhm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invwsu</a:t>
            </a:r>
            <a:r>
              <a:rPr lang="en-GB" sz="5000" dirty="0">
                <a:latin typeface="GurbaniWebThick" panose="04040607000000020004" pitchFamily="82" charset="0"/>
              </a:rPr>
              <a:t> ]18]</a:t>
            </a:r>
          </a:p>
        </p:txBody>
      </p:sp>
      <p:sp>
        <p:nvSpPr>
          <p:cNvPr id="39939" name="English">
            <a:extLst>
              <a:ext uri="{FF2B5EF4-FFF2-40B4-BE49-F238E27FC236}">
                <a16:creationId xmlns:a16="http://schemas.microsoft.com/office/drawing/2014/main" id="{00E2F60A-3149-296F-662D-B734998C2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25586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O mind, listen: one can see Vaheguru shining deep </a:t>
            </a:r>
            <a:r>
              <a:rPr lang="en-GB" altLang="en-US" sz="4000" spc="-40" dirty="0">
                <a:solidFill>
                  <a:schemeClr val="bg2"/>
                </a:solidFill>
                <a:latin typeface="Congenial Black" panose="02000503040000020004" pitchFamily="2" charset="0"/>
              </a:rPr>
              <a:t>within them. </a:t>
            </a:r>
            <a:r>
              <a:rPr lang="en-GB" altLang="en-US" dirty="0">
                <a:solidFill>
                  <a:schemeClr val="bg2"/>
                </a:solidFill>
                <a:latin typeface="Congenial Black" panose="02000503040000020004" pitchFamily="2" charset="0"/>
              </a:rPr>
              <a:t>||18||</a:t>
            </a:r>
            <a:endParaRPr lang="en-GB" altLang="en-US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  <p:sp>
        <p:nvSpPr>
          <p:cNvPr id="39940" name="Transliteration">
            <a:extLst>
              <a:ext uri="{FF2B5EF4-FFF2-40B4-BE49-F238E27FC236}">
                <a16:creationId xmlns:a16="http://schemas.microsoft.com/office/drawing/2014/main" id="{614B1524-9E01-1DF9-A896-026A0BC52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ghatt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brah’m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ne’vaas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5ABF0BF-4032-2A5B-B866-2441176A5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haumY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qjI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krqw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pCwin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0963" name="English">
            <a:extLst>
              <a:ext uri="{FF2B5EF4-FFF2-40B4-BE49-F238E27FC236}">
                <a16:creationId xmlns:a16="http://schemas.microsoft.com/office/drawing/2014/main" id="{D899AB68-EB85-7F51-F19A-63AA0A560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 let’s go ego &amp; recognises that Vaheguru’s Power works in their life:</a:t>
            </a:r>
          </a:p>
        </p:txBody>
      </p:sp>
      <p:sp>
        <p:nvSpPr>
          <p:cNvPr id="40964" name="Transliteration">
            <a:extLst>
              <a:ext uri="{FF2B5EF4-FFF2-40B4-BE49-F238E27FC236}">
                <a16:creationId xmlns:a16="http://schemas.microsoft.com/office/drawing/2014/main" id="{29B1BEC1-65A9-666A-D117-11CD25F52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jeh  praa’nee  hou’mai  tajee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kar’taa  raam  pa’chhaan.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0FD54E8-1BA2-221B-257A-BB796A38E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vhu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mukiq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ieh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swcI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mwnu</a:t>
            </a:r>
            <a:r>
              <a:rPr lang="en-GB" sz="5000" dirty="0">
                <a:latin typeface="GurbaniWebThick" panose="04040607000000020004" pitchFamily="82" charset="0"/>
              </a:rPr>
              <a:t> ]19]</a:t>
            </a:r>
          </a:p>
        </p:txBody>
      </p:sp>
      <p:sp>
        <p:nvSpPr>
          <p:cNvPr id="41987" name="English">
            <a:extLst>
              <a:ext uri="{FF2B5EF4-FFF2-40B4-BE49-F238E27FC236}">
                <a16:creationId xmlns:a16="http://schemas.microsoft.com/office/drawing/2014/main" id="{AC6D0125-2ADC-DB0C-3B73-065EE8F47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5811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says: Know that such people become free from </a:t>
            </a:r>
            <a:r>
              <a:rPr lang="en-GB" altLang="en-US" sz="3800" spc="-90" dirty="0">
                <a:solidFill>
                  <a:schemeClr val="bg2"/>
                </a:solidFill>
                <a:latin typeface="Congenial Black" panose="02000503040000020004" pitchFamily="2" charset="0"/>
              </a:rPr>
              <a:t>bad thoughts. ||19||</a:t>
            </a:r>
          </a:p>
        </p:txBody>
      </p:sp>
      <p:sp>
        <p:nvSpPr>
          <p:cNvPr id="41988" name="Transliteration">
            <a:extLst>
              <a:ext uri="{FF2B5EF4-FFF2-40B4-BE49-F238E27FC236}">
                <a16:creationId xmlns:a16="http://schemas.microsoft.com/office/drawing/2014/main" id="{0518A485-5803-8340-F205-E86A0A782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vahu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mu’kath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eh  man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saa’chee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9D8707D-CEA4-8100-4D5F-39A6CC31D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639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BY </a:t>
            </a:r>
            <a:r>
              <a:rPr lang="en-GB" sz="5000" dirty="0" err="1">
                <a:latin typeface="GurbaniWebThick" panose="04040607000000020004" pitchFamily="82" charset="0"/>
              </a:rPr>
              <a:t>nwsn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durmiq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hrn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kil</a:t>
            </a:r>
            <a:r>
              <a:rPr lang="en-GB" sz="5000" dirty="0">
                <a:latin typeface="GurbaniWebThick" panose="04040607000000020004" pitchFamily="82" charset="0"/>
              </a:rPr>
              <a:t> mih hir ko nwmu ]</a:t>
            </a:r>
          </a:p>
        </p:txBody>
      </p:sp>
      <p:sp>
        <p:nvSpPr>
          <p:cNvPr id="43011" name="English">
            <a:extLst>
              <a:ext uri="{FF2B5EF4-FFF2-40B4-BE49-F238E27FC236}">
                <a16:creationId xmlns:a16="http://schemas.microsoft.com/office/drawing/2014/main" id="{B58A6D60-2182-4C99-3A89-AE2192028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5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80" dirty="0">
                <a:solidFill>
                  <a:schemeClr val="bg2"/>
                </a:solidFill>
                <a:latin typeface="Congenial Black" panose="02000503040000020004" pitchFamily="2" charset="0"/>
              </a:rPr>
              <a:t>In this time of Darkness, Vaheguru’s Name destroys our fears &amp; bad thoughts</a:t>
            </a:r>
            <a:r>
              <a:rPr lang="en-GB" altLang="en-US" sz="3800" spc="-30" dirty="0">
                <a:solidFill>
                  <a:schemeClr val="bg2"/>
                </a:solidFill>
                <a:latin typeface="Congenial Black" panose="02000503040000020004" pitchFamily="2" charset="0"/>
              </a:rPr>
              <a:t>.</a:t>
            </a:r>
          </a:p>
        </p:txBody>
      </p:sp>
      <p:sp>
        <p:nvSpPr>
          <p:cNvPr id="43012" name="Transliteration">
            <a:extLst>
              <a:ext uri="{FF2B5EF4-FFF2-40B4-BE49-F238E27FC236}">
                <a16:creationId xmlns:a16="http://schemas.microsoft.com/office/drawing/2014/main" id="{319E0885-5BB8-219F-88B1-B0FB41B7C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965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bhai  naa’san  dur’mat  haran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kal  meh  har  ko  naam.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1B991B1-2EA7-DA22-0720-79B7E0F68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639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da-DK" sz="5000" dirty="0">
                <a:latin typeface="GurbaniWebThick" panose="04040607000000020004" pitchFamily="82" charset="0"/>
              </a:rPr>
              <a:t>inis idnu jo nwnk Bjih </a:t>
            </a:r>
          </a:p>
          <a:p>
            <a:pPr algn="ctr" eaLnBrk="1" hangingPunct="1">
              <a:defRPr/>
            </a:pPr>
            <a:r>
              <a:rPr lang="da-DK" sz="5000" dirty="0">
                <a:latin typeface="GurbaniWebThick" panose="04040607000000020004" pitchFamily="82" charset="0"/>
              </a:rPr>
              <a:t>sPl hoih iqh kwm ]20]</a:t>
            </a:r>
            <a:endParaRPr lang="en-GB" sz="5000" dirty="0">
              <a:latin typeface="GurbaniWebThick" panose="04040607000000020004" pitchFamily="82" charset="0"/>
            </a:endParaRPr>
          </a:p>
        </p:txBody>
      </p:sp>
      <p:sp>
        <p:nvSpPr>
          <p:cNvPr id="44035" name="English">
            <a:extLst>
              <a:ext uri="{FF2B5EF4-FFF2-40B4-BE49-F238E27FC236}">
                <a16:creationId xmlns:a16="http://schemas.microsoft.com/office/drawing/2014/main" id="{6916A6C5-DEFA-6CF0-34CA-63449E249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5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Remembering Vaheguru day &amp; night their efforts pay off. ||20||</a:t>
            </a:r>
          </a:p>
        </p:txBody>
      </p:sp>
      <p:sp>
        <p:nvSpPr>
          <p:cNvPr id="44036" name="Transliteration">
            <a:extLst>
              <a:ext uri="{FF2B5EF4-FFF2-40B4-BE49-F238E27FC236}">
                <a16:creationId xmlns:a16="http://schemas.microsoft.com/office/drawing/2014/main" id="{C5871F22-8B02-2DDF-85DA-0EFE8240B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nis  din  jo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bhaj’ai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safal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9A4F9B6-612D-3554-66F9-8004E2689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ijhbw</a:t>
            </a:r>
            <a:r>
              <a:rPr lang="en-GB" sz="5000" dirty="0">
                <a:latin typeface="GurbaniWebThick" panose="04040607000000020004" pitchFamily="82" charset="0"/>
              </a:rPr>
              <a:t> gun </a:t>
            </a:r>
            <a:r>
              <a:rPr lang="en-GB" sz="5000" dirty="0" err="1">
                <a:latin typeface="GurbaniWebThick" panose="04040607000000020004" pitchFamily="82" charset="0"/>
              </a:rPr>
              <a:t>goibMd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krn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sunhu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nwmu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5059" name="English">
            <a:extLst>
              <a:ext uri="{FF2B5EF4-FFF2-40B4-BE49-F238E27FC236}">
                <a16:creationId xmlns:a16="http://schemas.microsoft.com/office/drawing/2014/main" id="{4599AAF8-65CC-001A-4530-26FFD116C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5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With the tongue praise Vaheguru  &amp; with the ears listen to the Holy Name.</a:t>
            </a:r>
          </a:p>
        </p:txBody>
      </p:sp>
      <p:sp>
        <p:nvSpPr>
          <p:cNvPr id="45060" name="Transliteration">
            <a:extLst>
              <a:ext uri="{FF2B5EF4-FFF2-40B4-BE49-F238E27FC236}">
                <a16:creationId xmlns:a16="http://schemas.microsoft.com/office/drawing/2014/main" id="{C7B4705E-D855-AD5A-2B05-6DBCCD3D6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jeh’baa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gun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gobind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karan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sun’hu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naam.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04C6817-D912-E58E-E15A-F86084EF3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prih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jm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Dwm</a:t>
            </a:r>
            <a:r>
              <a:rPr lang="en-GB" sz="5000" dirty="0">
                <a:latin typeface="GurbaniWebThick" panose="04040607000000020004" pitchFamily="82" charset="0"/>
              </a:rPr>
              <a:t> ]21]</a:t>
            </a:r>
          </a:p>
        </p:txBody>
      </p:sp>
      <p:sp>
        <p:nvSpPr>
          <p:cNvPr id="46083" name="English">
            <a:extLst>
              <a:ext uri="{FF2B5EF4-FFF2-40B4-BE49-F238E27FC236}">
                <a16:creationId xmlns:a16="http://schemas.microsoft.com/office/drawing/2014/main" id="{11495CA7-7E28-EB96-699D-223D27C70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mind, listen: such a person is not caught in the trap of Death. ||21||</a:t>
            </a:r>
          </a:p>
        </p:txBody>
      </p:sp>
      <p:sp>
        <p:nvSpPr>
          <p:cNvPr id="46084" name="Transliteration">
            <a:extLst>
              <a:ext uri="{FF2B5EF4-FFF2-40B4-BE49-F238E27FC236}">
                <a16:creationId xmlns:a16="http://schemas.microsoft.com/office/drawing/2014/main" id="{9E9B1F6C-9543-14AC-D53D-5075696B4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naanak  sun  rey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na  jam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Dhaam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12CB878-952D-08AE-DA8D-C9B4E4CF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mmqw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qjY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loB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moh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AhMkwr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7107" name="English">
            <a:extLst>
              <a:ext uri="{FF2B5EF4-FFF2-40B4-BE49-F238E27FC236}">
                <a16:creationId xmlns:a16="http://schemas.microsoft.com/office/drawing/2014/main" id="{0EE5AC1B-514E-0CCB-73CF-6A48062C8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 gives up their selfishness, greed, clinginess &amp; big-headedness:</a:t>
            </a:r>
          </a:p>
        </p:txBody>
      </p:sp>
      <p:sp>
        <p:nvSpPr>
          <p:cNvPr id="47108" name="Transliteration">
            <a:extLst>
              <a:ext uri="{FF2B5EF4-FFF2-40B4-BE49-F238E27FC236}">
                <a16:creationId xmlns:a16="http://schemas.microsoft.com/office/drawing/2014/main" id="{59BA661E-87F2-45E7-7811-943362FFA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jo  praa’nee  mam’taa  taj’ai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lobh  moh  a’hann-kaar.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8172A7F-A060-A248-9772-3C6B06571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Awpn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Aaurn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lyq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auDwr</a:t>
            </a:r>
            <a:r>
              <a:rPr lang="en-GB" sz="5000" dirty="0">
                <a:latin typeface="GurbaniWebThick" panose="04040607000000020004" pitchFamily="82" charset="0"/>
              </a:rPr>
              <a:t> ]22]</a:t>
            </a:r>
          </a:p>
        </p:txBody>
      </p:sp>
      <p:sp>
        <p:nvSpPr>
          <p:cNvPr id="48131" name="English">
            <a:extLst>
              <a:ext uri="{FF2B5EF4-FFF2-40B4-BE49-F238E27FC236}">
                <a16:creationId xmlns:a16="http://schemas.microsoft.com/office/drawing/2014/main" id="{37271544-3AAB-5EE0-86EB-E3949B3A7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5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they get successfully get through life &amp; help others to do the same. ||22||</a:t>
            </a:r>
          </a:p>
        </p:txBody>
      </p:sp>
      <p:sp>
        <p:nvSpPr>
          <p:cNvPr id="48132" name="Transliteration">
            <a:extLst>
              <a:ext uri="{FF2B5EF4-FFF2-40B4-BE49-F238E27FC236}">
                <a16:creationId xmlns:a16="http://schemas.microsoft.com/office/drawing/2014/main" id="{50D714AB-9427-A941-E930-29450565A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aa’pan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tar’ai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au’ran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ley’t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u’Dhaar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D049D2E9-2A82-7312-560D-26677638B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supnw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pyKnw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AYsy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jg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9155" name="English">
            <a:extLst>
              <a:ext uri="{FF2B5EF4-FFF2-40B4-BE49-F238E27FC236}">
                <a16:creationId xmlns:a16="http://schemas.microsoft.com/office/drawing/2014/main" id="{85E258CA-7146-4D3B-04A1-8D5867C6C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68599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Understand the world to be like watching a passing dream. </a:t>
            </a:r>
          </a:p>
        </p:txBody>
      </p:sp>
      <p:sp>
        <p:nvSpPr>
          <p:cNvPr id="49156" name="Transliteration">
            <a:extLst>
              <a:ext uri="{FF2B5EF4-FFF2-40B4-BE49-F238E27FC236}">
                <a16:creationId xmlns:a16="http://schemas.microsoft.com/office/drawing/2014/main" id="{AC1EF747-4A37-8A2A-81FF-16B4392D6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jio  sup’naa  ar  pey’kh-naa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ai’sey  jag  kau  jaan.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61804B0-5B3C-9DC9-4FDE-5C863A0CF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ien mih kCu </a:t>
            </a:r>
            <a:r>
              <a:rPr lang="en-GB" sz="5000" dirty="0" err="1">
                <a:latin typeface="GurbaniWebThick" panose="04040607000000020004" pitchFamily="82" charset="0"/>
              </a:rPr>
              <a:t>swco</a:t>
            </a:r>
            <a:r>
              <a:rPr lang="en-GB" sz="5000" dirty="0">
                <a:latin typeface="GurbaniWebThick" panose="04040607000000020004" pitchFamily="82" charset="0"/>
              </a:rPr>
              <a:t> nhI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Bgvwn</a:t>
            </a:r>
            <a:r>
              <a:rPr lang="en-GB" sz="5000" dirty="0">
                <a:latin typeface="GurbaniWebThick" panose="04040607000000020004" pitchFamily="82" charset="0"/>
              </a:rPr>
              <a:t> ]23]</a:t>
            </a:r>
          </a:p>
        </p:txBody>
      </p:sp>
      <p:sp>
        <p:nvSpPr>
          <p:cNvPr id="50179" name="English">
            <a:extLst>
              <a:ext uri="{FF2B5EF4-FFF2-40B4-BE49-F238E27FC236}">
                <a16:creationId xmlns:a16="http://schemas.microsoft.com/office/drawing/2014/main" id="{A2F02EFE-BB82-82BB-7434-2C961DFA9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Other than Vaheguru, nothing in this world lasts forever. ||23||</a:t>
            </a:r>
          </a:p>
        </p:txBody>
      </p:sp>
      <p:sp>
        <p:nvSpPr>
          <p:cNvPr id="50180" name="Transliteration">
            <a:extLst>
              <a:ext uri="{FF2B5EF4-FFF2-40B4-BE49-F238E27FC236}">
                <a16:creationId xmlns:a16="http://schemas.microsoft.com/office/drawing/2014/main" id="{3041FBCD-1DB9-110A-3EA9-BBBD7F64C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kachh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saa’cho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bin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bhag’vaan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B5BFF054-5E3F-9F93-F0EB-65648DCFE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inis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idnu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mwieAw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kwrny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folq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1203" name="English">
            <a:extLst>
              <a:ext uri="{FF2B5EF4-FFF2-40B4-BE49-F238E27FC236}">
                <a16:creationId xmlns:a16="http://schemas.microsoft.com/office/drawing/2014/main" id="{4B219C4C-C1F8-D176-348E-81C29CCBF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To collect money people, go out and about night &amp; day.</a:t>
            </a:r>
          </a:p>
        </p:txBody>
      </p:sp>
      <p:sp>
        <p:nvSpPr>
          <p:cNvPr id="51204" name="Transliteration">
            <a:extLst>
              <a:ext uri="{FF2B5EF4-FFF2-40B4-BE49-F238E27FC236}">
                <a16:creationId xmlns:a16="http://schemas.microsoft.com/office/drawing/2014/main" id="{0D74489E-B175-F1CC-C682-C5DC63964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nis  din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kaar’ney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praa’nee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doh’lat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neet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48E2B3A-A59E-9088-AED9-72FDF9707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kotn</a:t>
            </a:r>
            <a:r>
              <a:rPr lang="en-GB" sz="5000" dirty="0">
                <a:latin typeface="GurbaniWebThick" panose="04040607000000020004" pitchFamily="82" charset="0"/>
              </a:rPr>
              <a:t> mih nwnk koaU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nwrwienu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cIiq</a:t>
            </a:r>
            <a:r>
              <a:rPr lang="en-GB" sz="5000" dirty="0">
                <a:latin typeface="GurbaniWebThick" panose="04040607000000020004" pitchFamily="82" charset="0"/>
              </a:rPr>
              <a:t> ]24]</a:t>
            </a:r>
          </a:p>
        </p:txBody>
      </p:sp>
      <p:sp>
        <p:nvSpPr>
          <p:cNvPr id="52227" name="English">
            <a:extLst>
              <a:ext uri="{FF2B5EF4-FFF2-40B4-BE49-F238E27FC236}">
                <a16:creationId xmlns:a16="http://schemas.microsoft.com/office/drawing/2014/main" id="{33CFBB48-C9EA-35FD-D431-14C030F1C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But, only a few in million keep Vaheguru in their thoughts. ||24||</a:t>
            </a:r>
          </a:p>
        </p:txBody>
      </p:sp>
      <p:sp>
        <p:nvSpPr>
          <p:cNvPr id="52228" name="Transliteration">
            <a:extLst>
              <a:ext uri="{FF2B5EF4-FFF2-40B4-BE49-F238E27FC236}">
                <a16:creationId xmlns:a16="http://schemas.microsoft.com/office/drawing/2014/main" id="{78D402B1-D355-D596-18DF-9F51CBE1C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ko’ttan  meh  naanak  ko’oo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naa-raa’en  jeh  cheet.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ED4E105-FDA3-ED67-914B-D69440A42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jYsy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budbudw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aupjY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3251" name="English">
            <a:extLst>
              <a:ext uri="{FF2B5EF4-FFF2-40B4-BE49-F238E27FC236}">
                <a16:creationId xmlns:a16="http://schemas.microsoft.com/office/drawing/2014/main" id="{DA237F93-2546-CDB4-1952-D5AA4DDFF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68599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Just like a bubble rises from water &amp; then disappears back into the water -</a:t>
            </a:r>
          </a:p>
        </p:txBody>
      </p:sp>
      <p:sp>
        <p:nvSpPr>
          <p:cNvPr id="53252" name="Transliteration">
            <a:extLst>
              <a:ext uri="{FF2B5EF4-FFF2-40B4-BE49-F238E27FC236}">
                <a16:creationId xmlns:a16="http://schemas.microsoft.com/office/drawing/2014/main" id="{478D1EAE-B895-EC52-8EEA-2AD0AC640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jai’sey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budh’budhaa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up’jai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bin’sai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neet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2D59137-135C-6F82-C8EF-21F34D369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jg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rcnw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rcI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mIq</a:t>
            </a:r>
            <a:r>
              <a:rPr lang="en-GB" sz="5000" dirty="0">
                <a:latin typeface="GurbaniWebThick" panose="04040607000000020004" pitchFamily="82" charset="0"/>
              </a:rPr>
              <a:t> ]25]</a:t>
            </a:r>
          </a:p>
        </p:txBody>
      </p:sp>
      <p:sp>
        <p:nvSpPr>
          <p:cNvPr id="54275" name="English">
            <a:extLst>
              <a:ext uri="{FF2B5EF4-FFF2-40B4-BE49-F238E27FC236}">
                <a16:creationId xmlns:a16="http://schemas.microsoft.com/office/drawing/2014/main" id="{F45A67D5-8FA1-064A-5FB3-149D51162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568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3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says: O my mind, my friend: The created world is the same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. ||25||</a:t>
            </a:r>
          </a:p>
        </p:txBody>
      </p:sp>
      <p:sp>
        <p:nvSpPr>
          <p:cNvPr id="54276" name="Transliteration">
            <a:extLst>
              <a:ext uri="{FF2B5EF4-FFF2-40B4-BE49-F238E27FC236}">
                <a16:creationId xmlns:a16="http://schemas.microsoft.com/office/drawing/2014/main" id="{A1D6AFAC-6342-55F2-F22E-9856977B0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jag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rach’naa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tai’sey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rachee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meet.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1EFE2471-043E-D08C-EB5D-C255EF651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kCU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cyqeI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mid </a:t>
            </a:r>
            <a:r>
              <a:rPr lang="en-GB" sz="5000" dirty="0" err="1">
                <a:latin typeface="GurbaniWebThick" panose="04040607000000020004" pitchFamily="82" charset="0"/>
              </a:rPr>
              <a:t>mwieAw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AMDu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5299" name="English">
            <a:extLst>
              <a:ext uri="{FF2B5EF4-FFF2-40B4-BE49-F238E27FC236}">
                <a16:creationId xmlns:a16="http://schemas.microsoft.com/office/drawing/2014/main" id="{393EE464-B157-0E48-36F0-A1CF9D268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789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Caught up in the world-play one acts drunk &amp; blind, ignoring their purpose.</a:t>
            </a:r>
          </a:p>
        </p:txBody>
      </p:sp>
      <p:sp>
        <p:nvSpPr>
          <p:cNvPr id="55300" name="Transliteration">
            <a:extLst>
              <a:ext uri="{FF2B5EF4-FFF2-40B4-BE49-F238E27FC236}">
                <a16:creationId xmlns:a16="http://schemas.microsoft.com/office/drawing/2014/main" id="{7B1B71E9-BD7E-BFD7-77C5-042A370D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praa’nee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kachhoo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chey’teyee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ann’Dh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FA9D34A-6627-0437-F196-7250D4178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PMD</a:t>
            </a:r>
            <a:r>
              <a:rPr lang="en-GB" sz="5000" dirty="0">
                <a:latin typeface="GurbaniWebThick" panose="04040607000000020004" pitchFamily="82" charset="0"/>
              </a:rPr>
              <a:t> ]26]</a:t>
            </a:r>
          </a:p>
        </p:txBody>
      </p:sp>
      <p:sp>
        <p:nvSpPr>
          <p:cNvPr id="56323" name="English">
            <a:extLst>
              <a:ext uri="{FF2B5EF4-FFF2-40B4-BE49-F238E27FC236}">
                <a16:creationId xmlns:a16="http://schemas.microsoft.com/office/drawing/2014/main" id="{ECE24BEC-6BAB-2A93-1E93-AB834B826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Without remembering Vaheguru, one becomes trapped by Death. ||26||</a:t>
            </a:r>
          </a:p>
        </p:txBody>
      </p:sp>
      <p:sp>
        <p:nvSpPr>
          <p:cNvPr id="56324" name="Transliteration">
            <a:extLst>
              <a:ext uri="{FF2B5EF4-FFF2-40B4-BE49-F238E27FC236}">
                <a16:creationId xmlns:a16="http://schemas.microsoft.com/office/drawing/2014/main" id="{101C6AED-0580-2A44-DAA0-7EDC21E0C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365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bin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bhajan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jam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fann’Dh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19421B1-CD75-149B-58A2-8D5DA6C08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suK</a:t>
            </a:r>
            <a:r>
              <a:rPr lang="en-GB" sz="5000" dirty="0">
                <a:latin typeface="GurbaniWebThick" panose="04040607000000020004" pitchFamily="82" charset="0"/>
              </a:rPr>
              <a:t> kau </a:t>
            </a:r>
            <a:r>
              <a:rPr lang="en-GB" sz="5000" dirty="0" err="1">
                <a:latin typeface="GurbaniWebThick" panose="04040607000000020004" pitchFamily="82" charset="0"/>
              </a:rPr>
              <a:t>cwhY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sdw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srin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lyh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7347" name="English">
            <a:extLst>
              <a:ext uri="{FF2B5EF4-FFF2-40B4-BE49-F238E27FC236}">
                <a16:creationId xmlns:a16="http://schemas.microsoft.com/office/drawing/2014/main" id="{3639618B-E4E2-589A-1F2D-5C7D0D2CD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387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If one desires to always have peace, then go &amp; take refuge of Vaheguru.</a:t>
            </a:r>
          </a:p>
        </p:txBody>
      </p:sp>
      <p:sp>
        <p:nvSpPr>
          <p:cNvPr id="57348" name="Transliteration">
            <a:extLst>
              <a:ext uri="{FF2B5EF4-FFF2-40B4-BE49-F238E27FC236}">
                <a16:creationId xmlns:a16="http://schemas.microsoft.com/office/drawing/2014/main" id="{A8F633EA-5F90-C131-8145-D67145876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jo  sukh  ko  chaa’hai  sad’aa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sharan  raam  kee  ley’h.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E06E835-5975-2EE3-B41A-ADFA6F0B0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durlB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mwnuK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dyh</a:t>
            </a:r>
            <a:r>
              <a:rPr lang="en-GB" sz="5000" dirty="0">
                <a:latin typeface="GurbaniWebThick" panose="04040607000000020004" pitchFamily="82" charset="0"/>
              </a:rPr>
              <a:t> ]27]</a:t>
            </a:r>
          </a:p>
        </p:txBody>
      </p:sp>
      <p:sp>
        <p:nvSpPr>
          <p:cNvPr id="58371" name="English">
            <a:extLst>
              <a:ext uri="{FF2B5EF4-FFF2-40B4-BE49-F238E27FC236}">
                <a16:creationId xmlns:a16="http://schemas.microsoft.com/office/drawing/2014/main" id="{16C7A47D-8B49-ABFF-853E-CC1DF0E65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68599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Listen, O mind! (Don’t miss out!) This human body is difficult to obtain.||27||</a:t>
            </a:r>
          </a:p>
        </p:txBody>
      </p:sp>
      <p:sp>
        <p:nvSpPr>
          <p:cNvPr id="58372" name="Transliteration">
            <a:extLst>
              <a:ext uri="{FF2B5EF4-FFF2-40B4-BE49-F238E27FC236}">
                <a16:creationId xmlns:a16="http://schemas.microsoft.com/office/drawing/2014/main" id="{A3738DD5-99CC-28DD-66D9-FAA21976F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dur’labh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maa’nukh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dey’h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DF71B06-56A3-5592-07FD-4BBE0160E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mwieAw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kwrin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DwvhI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mUrK</a:t>
            </a:r>
            <a:r>
              <a:rPr lang="en-GB" sz="5000" dirty="0">
                <a:latin typeface="GurbaniWebThick" panose="04040607000000020004" pitchFamily="82" charset="0"/>
              </a:rPr>
              <a:t> log </a:t>
            </a:r>
            <a:r>
              <a:rPr lang="en-GB" sz="5000" dirty="0" err="1">
                <a:latin typeface="GurbaniWebThick" panose="04040607000000020004" pitchFamily="82" charset="0"/>
              </a:rPr>
              <a:t>Ajwn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9395" name="English">
            <a:extLst>
              <a:ext uri="{FF2B5EF4-FFF2-40B4-BE49-F238E27FC236}">
                <a16:creationId xmlns:a16="http://schemas.microsoft.com/office/drawing/2014/main" id="{591600D3-18DB-C501-BEA7-789E39913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398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Unaware of one’s of purpose, one chases temporary pleasures &amp; gains. </a:t>
            </a:r>
          </a:p>
        </p:txBody>
      </p:sp>
      <p:sp>
        <p:nvSpPr>
          <p:cNvPr id="59396" name="Transliteration">
            <a:extLst>
              <a:ext uri="{FF2B5EF4-FFF2-40B4-BE49-F238E27FC236}">
                <a16:creationId xmlns:a16="http://schemas.microsoft.com/office/drawing/2014/main" id="{40F63662-5AA5-C5DE-4E18-C4D973C0B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kaa’ran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Dhaa’vahee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moo’rakh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loh’g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a’jaan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D168292-F715-BD40-EE74-C28511231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ibnu</a:t>
            </a:r>
            <a:r>
              <a:rPr lang="en-GB" sz="5000" dirty="0">
                <a:latin typeface="GurbaniWebThick" panose="04040607000000020004" pitchFamily="82" charset="0"/>
              </a:rPr>
              <a:t> hir </a:t>
            </a:r>
            <a:r>
              <a:rPr lang="en-GB" sz="5000" dirty="0" err="1">
                <a:latin typeface="GurbaniWebThick" panose="04040607000000020004" pitchFamily="82" charset="0"/>
              </a:rPr>
              <a:t>Bjn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ibrQw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jnmu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isrwn</a:t>
            </a:r>
            <a:r>
              <a:rPr lang="en-GB" sz="5000" dirty="0">
                <a:latin typeface="GurbaniWebThick" panose="04040607000000020004" pitchFamily="82" charset="0"/>
              </a:rPr>
              <a:t> ]28]</a:t>
            </a:r>
          </a:p>
        </p:txBody>
      </p:sp>
      <p:sp>
        <p:nvSpPr>
          <p:cNvPr id="60419" name="English">
            <a:extLst>
              <a:ext uri="{FF2B5EF4-FFF2-40B4-BE49-F238E27FC236}">
                <a16:creationId xmlns:a16="http://schemas.microsoft.com/office/drawing/2014/main" id="{51911A9F-A8DD-0C6B-0036-114C585D0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Life is being wasted without loving remembrance of the Giver of Life. ||28||</a:t>
            </a:r>
          </a:p>
        </p:txBody>
      </p:sp>
      <p:sp>
        <p:nvSpPr>
          <p:cNvPr id="60420" name="Transliteration">
            <a:extLst>
              <a:ext uri="{FF2B5EF4-FFF2-40B4-BE49-F238E27FC236}">
                <a16:creationId xmlns:a16="http://schemas.microsoft.com/office/drawing/2014/main" id="{E6A1714A-1BBD-CC3F-230E-69F58AD68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bin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bhajan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bir’thaa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janam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se’raan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C28893D-A436-C236-04F4-5C1952CCE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jo pRwnI inis idnu </a:t>
            </a:r>
            <a:r>
              <a:rPr lang="en-GB" sz="5000" dirty="0" err="1">
                <a:latin typeface="GurbaniWebThick" panose="04040607000000020004" pitchFamily="82" charset="0"/>
              </a:rPr>
              <a:t>Bjih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rUp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1443" name="English">
            <a:extLst>
              <a:ext uri="{FF2B5EF4-FFF2-40B4-BE49-F238E27FC236}">
                <a16:creationId xmlns:a16="http://schemas.microsoft.com/office/drawing/2014/main" id="{5D83CAA2-0CFD-4797-1C53-C211486BE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who loves Vaheguru day &amp; night, know them as Vaheguru’s reflection.</a:t>
            </a:r>
            <a:endParaRPr lang="en-GB" altLang="en-US" sz="3800" spc="-12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  <p:sp>
        <p:nvSpPr>
          <p:cNvPr id="61444" name="Transliteration">
            <a:extLst>
              <a:ext uri="{FF2B5EF4-FFF2-40B4-BE49-F238E27FC236}">
                <a16:creationId xmlns:a16="http://schemas.microsoft.com/office/drawing/2014/main" id="{637AFB5E-A0D8-7559-7E4B-2E3A4A6A5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566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jo  praa’nee  nis  din  bhaj’ai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roop  raam  teh  jaan.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D32787DD-1902-0245-069B-060A79684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AMqru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swcI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mwnu</a:t>
            </a:r>
            <a:r>
              <a:rPr lang="en-GB" sz="5000" dirty="0">
                <a:latin typeface="GurbaniWebThick" panose="04040607000000020004" pitchFamily="82" charset="0"/>
              </a:rPr>
              <a:t> ]29]</a:t>
            </a:r>
          </a:p>
        </p:txBody>
      </p:sp>
      <p:sp>
        <p:nvSpPr>
          <p:cNvPr id="62467" name="English">
            <a:extLst>
              <a:ext uri="{FF2B5EF4-FFF2-40B4-BE49-F238E27FC236}">
                <a16:creationId xmlns:a16="http://schemas.microsoft.com/office/drawing/2014/main" id="{599DC5D5-F4DF-C510-DB8F-A1EA89A57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Truly accept, no difference remains between them &amp; Vaheguru. ||29||</a:t>
            </a:r>
          </a:p>
        </p:txBody>
      </p:sp>
      <p:sp>
        <p:nvSpPr>
          <p:cNvPr id="62468" name="Transliteration">
            <a:extLst>
              <a:ext uri="{FF2B5EF4-FFF2-40B4-BE49-F238E27FC236}">
                <a16:creationId xmlns:a16="http://schemas.microsoft.com/office/drawing/2014/main" id="{B2B7AFB9-953B-2C68-522F-418085908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562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ann’tar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saa’chee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C621135-AFF3-C6AC-552B-6DF0A8524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mnu mwieAw mih </a:t>
            </a:r>
            <a:r>
              <a:rPr lang="en-GB" sz="5000" dirty="0" err="1">
                <a:latin typeface="GurbaniWebThick" panose="04040607000000020004" pitchFamily="82" charset="0"/>
              </a:rPr>
              <a:t>PiD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ibsirE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goibMd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nwmu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3491" name="English">
            <a:extLst>
              <a:ext uri="{FF2B5EF4-FFF2-40B4-BE49-F238E27FC236}">
                <a16:creationId xmlns:a16="http://schemas.microsoft.com/office/drawing/2014/main" id="{70D961EC-C20A-01AA-A2A2-39A147389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Vaheguru’s Name is forgotten when the mind gets stuck in the world-play. </a:t>
            </a:r>
          </a:p>
        </p:txBody>
      </p:sp>
      <p:sp>
        <p:nvSpPr>
          <p:cNvPr id="63492" name="Transliteration">
            <a:extLst>
              <a:ext uri="{FF2B5EF4-FFF2-40B4-BE49-F238E27FC236}">
                <a16:creationId xmlns:a16="http://schemas.microsoft.com/office/drawing/2014/main" id="{E9451E10-03A3-7BDB-6E5A-ED5F08302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566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man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faDh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bis’riyoh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go’bind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naam.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674B391F-EFA9-2CB4-D1BD-2B2ABF61D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494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jIvn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kauny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kwm</a:t>
            </a:r>
            <a:r>
              <a:rPr lang="en-GB" sz="5000" dirty="0">
                <a:latin typeface="GurbaniWebThick" panose="04040607000000020004" pitchFamily="82" charset="0"/>
              </a:rPr>
              <a:t> ]30]</a:t>
            </a:r>
          </a:p>
        </p:txBody>
      </p:sp>
      <p:sp>
        <p:nvSpPr>
          <p:cNvPr id="64515" name="English">
            <a:extLst>
              <a:ext uri="{FF2B5EF4-FFF2-40B4-BE49-F238E27FC236}">
                <a16:creationId xmlns:a16="http://schemas.microsoft.com/office/drawing/2014/main" id="{D1B71B85-60CA-97A8-1E2B-FD304B9C7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6441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Why waste life by not lovingly connecting with the Giver of Life? ||30||</a:t>
            </a:r>
          </a:p>
        </p:txBody>
      </p:sp>
      <p:sp>
        <p:nvSpPr>
          <p:cNvPr id="64516" name="Transliteration">
            <a:extLst>
              <a:ext uri="{FF2B5EF4-FFF2-40B4-BE49-F238E27FC236}">
                <a16:creationId xmlns:a16="http://schemas.microsoft.com/office/drawing/2014/main" id="{EAF21626-E10D-C7F2-43A5-CBEDE9FB4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1860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bin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bhajan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jee’van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kau’ney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F0132A7-C0E8-90C4-07D7-75F8BECC3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64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rwmu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cyqeI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mid </a:t>
            </a:r>
            <a:r>
              <a:rPr lang="en-GB" sz="5000" dirty="0" err="1">
                <a:latin typeface="GurbaniWebThick" panose="04040607000000020004" pitchFamily="82" charset="0"/>
              </a:rPr>
              <a:t>mwieAw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AMDu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5539" name="English">
            <a:extLst>
              <a:ext uri="{FF2B5EF4-FFF2-40B4-BE49-F238E27FC236}">
                <a16:creationId xmlns:a16="http://schemas.microsoft.com/office/drawing/2014/main" id="{07CE7182-9A03-8737-AC40-8A81C0346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Caught up in the world-play one acts drunk &amp; blind, they ignore Vaheguru.</a:t>
            </a:r>
          </a:p>
        </p:txBody>
      </p:sp>
      <p:sp>
        <p:nvSpPr>
          <p:cNvPr id="65540" name="Transliteration">
            <a:extLst>
              <a:ext uri="{FF2B5EF4-FFF2-40B4-BE49-F238E27FC236}">
                <a16:creationId xmlns:a16="http://schemas.microsoft.com/office/drawing/2014/main" id="{84B50F54-86B7-4119-66E1-808E9C298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praa’nee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chey’teyee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ann’Dh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A6E0C13-B78A-A6C9-7E94-ECBBC2CFF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PMD</a:t>
            </a:r>
            <a:r>
              <a:rPr lang="en-GB" sz="5000" dirty="0">
                <a:latin typeface="GurbaniWebThick" panose="04040607000000020004" pitchFamily="82" charset="0"/>
              </a:rPr>
              <a:t> ]31]</a:t>
            </a:r>
          </a:p>
        </p:txBody>
      </p:sp>
      <p:sp>
        <p:nvSpPr>
          <p:cNvPr id="66563" name="English">
            <a:extLst>
              <a:ext uri="{FF2B5EF4-FFF2-40B4-BE49-F238E27FC236}">
                <a16:creationId xmlns:a16="http://schemas.microsoft.com/office/drawing/2014/main" id="{78968542-28BB-96F8-C1BD-99021E35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With no love or devotion for Vaheguru, one is trapped in the fear of death. </a:t>
            </a:r>
            <a:r>
              <a:rPr lang="en-GB" altLang="en-US" sz="3800" spc="-80" dirty="0">
                <a:solidFill>
                  <a:schemeClr val="bg2"/>
                </a:solidFill>
                <a:latin typeface="Congenial Black" panose="02000503040000020004" pitchFamily="2" charset="0"/>
              </a:rPr>
              <a:t>||31||</a:t>
            </a:r>
          </a:p>
        </p:txBody>
      </p:sp>
      <p:sp>
        <p:nvSpPr>
          <p:cNvPr id="66564" name="Transliteration">
            <a:extLst>
              <a:ext uri="{FF2B5EF4-FFF2-40B4-BE49-F238E27FC236}">
                <a16:creationId xmlns:a16="http://schemas.microsoft.com/office/drawing/2014/main" id="{D9BB19B2-26BD-9E51-7C8F-FDA050226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bhajan  bin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jamm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fann’Dh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87512051-0FCC-A642-D34B-6622576F2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49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suK mih bhu </a:t>
            </a:r>
            <a:r>
              <a:rPr lang="en-GB" sz="5000" dirty="0" err="1">
                <a:latin typeface="GurbaniWebThick" panose="04040607000000020004" pitchFamily="82" charset="0"/>
              </a:rPr>
              <a:t>sMgI</a:t>
            </a:r>
            <a:r>
              <a:rPr lang="en-GB" sz="5000" dirty="0">
                <a:latin typeface="GurbaniWebThick" panose="04040607000000020004" pitchFamily="82" charset="0"/>
              </a:rPr>
              <a:t> Bey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duK mih sMig n koie ]</a:t>
            </a:r>
          </a:p>
        </p:txBody>
      </p:sp>
      <p:sp>
        <p:nvSpPr>
          <p:cNvPr id="67587" name="English">
            <a:extLst>
              <a:ext uri="{FF2B5EF4-FFF2-40B4-BE49-F238E27FC236}">
                <a16:creationId xmlns:a16="http://schemas.microsoft.com/office/drawing/2014/main" id="{84257567-4CC2-1E5A-8133-A782E8A04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Many become companions in good times, but no one in times of distress.</a:t>
            </a:r>
          </a:p>
        </p:txBody>
      </p:sp>
      <p:sp>
        <p:nvSpPr>
          <p:cNvPr id="67588" name="Transliteration">
            <a:extLst>
              <a:ext uri="{FF2B5EF4-FFF2-40B4-BE49-F238E27FC236}">
                <a16:creationId xmlns:a16="http://schemas.microsoft.com/office/drawing/2014/main" id="{F2444F4E-2D52-8B7E-9346-2C8880F6F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bahu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sann’gee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bheye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sang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9E2134F0-EBAB-F347-C4F6-E77BAB98A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201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AMiq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shweI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hoie</a:t>
            </a:r>
            <a:r>
              <a:rPr lang="en-GB" sz="5000" dirty="0">
                <a:latin typeface="GurbaniWebThick" panose="04040607000000020004" pitchFamily="82" charset="0"/>
              </a:rPr>
              <a:t> ]32]</a:t>
            </a:r>
          </a:p>
        </p:txBody>
      </p:sp>
      <p:sp>
        <p:nvSpPr>
          <p:cNvPr id="68611" name="English">
            <a:extLst>
              <a:ext uri="{FF2B5EF4-FFF2-40B4-BE49-F238E27FC236}">
                <a16:creationId xmlns:a16="http://schemas.microsoft.com/office/drawing/2014/main" id="{BE8EB5AA-739D-8F8F-02C7-28E7176E1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  <a:cs typeface="Vani" panose="020B0502040204020203" pitchFamily="18" charset="0"/>
              </a:rPr>
              <a:t>O mind, remember Vaheguru with love, who’ll help you in your end time. ||32||</a:t>
            </a:r>
          </a:p>
        </p:txBody>
      </p:sp>
      <p:sp>
        <p:nvSpPr>
          <p:cNvPr id="68612" name="Transliteration">
            <a:extLst>
              <a:ext uri="{FF2B5EF4-FFF2-40B4-BE49-F238E27FC236}">
                <a16:creationId xmlns:a16="http://schemas.microsoft.com/office/drawing/2014/main" id="{996E45BE-AAA1-E0EA-4B79-CDE359F37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ann’t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sahaa’ee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9D60FE0-710C-7592-1DAB-BB65A7B9C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jnm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jnm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Brmq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iPirE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imitE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jm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qRwsu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9635" name="English">
            <a:extLst>
              <a:ext uri="{FF2B5EF4-FFF2-40B4-BE49-F238E27FC236}">
                <a16:creationId xmlns:a16="http://schemas.microsoft.com/office/drawing/2014/main" id="{3B3A0DD1-C1E9-0E93-C505-9FBAAE24B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 fear of death doesn’t go for those who spend many lives wandering lost.</a:t>
            </a:r>
          </a:p>
        </p:txBody>
      </p:sp>
      <p:sp>
        <p:nvSpPr>
          <p:cNvPr id="69636" name="Transliteration">
            <a:extLst>
              <a:ext uri="{FF2B5EF4-FFF2-40B4-BE49-F238E27FC236}">
                <a16:creationId xmlns:a16="http://schemas.microsoft.com/office/drawing/2014/main" id="{3949EE12-522E-5308-04F9-E44E0C9D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365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janam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janam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bhar’mat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fer’yoh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mitt’yoh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jamm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traas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8E11757A-9A61-AC7D-4CD2-1973B314F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53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inrBY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pwvih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bwsu</a:t>
            </a:r>
            <a:r>
              <a:rPr lang="en-GB" sz="5000" dirty="0">
                <a:latin typeface="GurbaniWebThick" panose="04040607000000020004" pitchFamily="82" charset="0"/>
              </a:rPr>
              <a:t> ]33]</a:t>
            </a:r>
          </a:p>
        </p:txBody>
      </p:sp>
      <p:sp>
        <p:nvSpPr>
          <p:cNvPr id="70659" name="English">
            <a:extLst>
              <a:ext uri="{FF2B5EF4-FFF2-40B4-BE49-F238E27FC236}">
                <a16:creationId xmlns:a16="http://schemas.microsoft.com/office/drawing/2014/main" id="{C7A0A8AF-8F7C-6C3C-064D-788558685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mind! Remember Vaheguru &amp; find a place of rest that’s beyond fear. ||33||</a:t>
            </a:r>
          </a:p>
        </p:txBody>
      </p:sp>
      <p:sp>
        <p:nvSpPr>
          <p:cNvPr id="70660" name="Transliteration">
            <a:extLst>
              <a:ext uri="{FF2B5EF4-FFF2-40B4-BE49-F238E27FC236}">
                <a16:creationId xmlns:a16="http://schemas.microsoft.com/office/drawing/2014/main" id="{F5E2FAD3-000C-C398-414F-A7EA30397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nir’bhai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paa’veh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baas.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D11B35A-4B43-67A6-2B90-EDB93DFDD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jqn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bhuqu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imitE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mn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71683" name="English">
            <a:extLst>
              <a:ext uri="{FF2B5EF4-FFF2-40B4-BE49-F238E27FC236}">
                <a16:creationId xmlns:a16="http://schemas.microsoft.com/office/drawing/2014/main" id="{05F0ACBB-3F28-4B73-2171-4793B128B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0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I’ve tried many efforts, but my mind’s big-headedness does not go away.</a:t>
            </a:r>
          </a:p>
        </p:txBody>
      </p:sp>
      <p:sp>
        <p:nvSpPr>
          <p:cNvPr id="71684" name="Transliteration">
            <a:extLst>
              <a:ext uri="{FF2B5EF4-FFF2-40B4-BE49-F238E27FC236}">
                <a16:creationId xmlns:a16="http://schemas.microsoft.com/office/drawing/2014/main" id="{6FF46763-1D05-B729-1ACB-704089740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8286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jatan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bahut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mitt’yoh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man  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EA47E2C-732D-92CC-EDE5-90731EDE3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27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durmiq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PiDE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rwiK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lyhu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Bgvwn</a:t>
            </a:r>
            <a:r>
              <a:rPr lang="en-GB" sz="5000" dirty="0">
                <a:latin typeface="GurbaniWebThick" panose="04040607000000020004" pitchFamily="82" charset="0"/>
              </a:rPr>
              <a:t> ]34]</a:t>
            </a:r>
          </a:p>
        </p:txBody>
      </p:sp>
      <p:sp>
        <p:nvSpPr>
          <p:cNvPr id="72707" name="English">
            <a:extLst>
              <a:ext uri="{FF2B5EF4-FFF2-40B4-BE49-F238E27FC236}">
                <a16:creationId xmlns:a16="http://schemas.microsoft.com/office/drawing/2014/main" id="{28193143-811D-D594-C983-352340C50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Vaheguru save me from being caught in the trap of corrupt thinking! ||34||</a:t>
            </a:r>
          </a:p>
        </p:txBody>
      </p:sp>
      <p:sp>
        <p:nvSpPr>
          <p:cNvPr id="72708" name="Transliteration">
            <a:extLst>
              <a:ext uri="{FF2B5EF4-FFF2-40B4-BE49-F238E27FC236}">
                <a16:creationId xmlns:a16="http://schemas.microsoft.com/office/drawing/2014/main" id="{1E8B74D1-5DA1-4951-2952-DC154FB57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dur’mat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faDh’yoh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ley’hu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bhag’vaan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F5EBA39-37E0-181A-62AF-19F7B95A2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807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bwl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juAwnI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ibriD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qIin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AvsQw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73731" name="English">
            <a:extLst>
              <a:ext uri="{FF2B5EF4-FFF2-40B4-BE49-F238E27FC236}">
                <a16:creationId xmlns:a16="http://schemas.microsoft.com/office/drawing/2014/main" id="{5CBCD0F6-1406-743B-23A3-DA1DA86C1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Know that childhood, youth &amp; old age are three stages of life.</a:t>
            </a:r>
          </a:p>
        </p:txBody>
      </p:sp>
      <p:sp>
        <p:nvSpPr>
          <p:cNvPr id="73732" name="Transliteration">
            <a:extLst>
              <a:ext uri="{FF2B5EF4-FFF2-40B4-BE49-F238E27FC236}">
                <a16:creationId xmlns:a16="http://schemas.microsoft.com/office/drawing/2014/main" id="{5D61D876-9B6A-D924-538F-3568D0498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ju’aanee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biraDh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funn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teen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a’vas-thaa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D352696-B7F1-40C1-8440-9972BCA56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ibrQw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mwnu</a:t>
            </a:r>
            <a:r>
              <a:rPr lang="en-GB" sz="5000" dirty="0">
                <a:latin typeface="GurbaniWebThick" panose="04040607000000020004" pitchFamily="82" charset="0"/>
              </a:rPr>
              <a:t> ]35]</a:t>
            </a:r>
          </a:p>
        </p:txBody>
      </p:sp>
      <p:sp>
        <p:nvSpPr>
          <p:cNvPr id="74755" name="English">
            <a:extLst>
              <a:ext uri="{FF2B5EF4-FFF2-40B4-BE49-F238E27FC236}">
                <a16:creationId xmlns:a16="http://schemas.microsoft.com/office/drawing/2014/main" id="{4D755D1B-1CA8-9891-1CCD-C70388DB8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50" charset="0"/>
              </a:rPr>
              <a:t>But without connecting with the Divine Source of Life they are wasted.||35||</a:t>
            </a:r>
          </a:p>
        </p:txBody>
      </p:sp>
      <p:sp>
        <p:nvSpPr>
          <p:cNvPr id="74756" name="Transliteration">
            <a:extLst>
              <a:ext uri="{FF2B5EF4-FFF2-40B4-BE49-F238E27FC236}">
                <a16:creationId xmlns:a16="http://schemas.microsoft.com/office/drawing/2014/main" id="{03EB23D8-D8CC-F2E2-EA42-336AF6BD2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365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bhajan  bin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bir’thaa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8A8ABBF-DCFF-DB34-7AE5-A6B315AB8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krxo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huqo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pirE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loB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PMD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75779" name="English">
            <a:extLst>
              <a:ext uri="{FF2B5EF4-FFF2-40B4-BE49-F238E27FC236}">
                <a16:creationId xmlns:a16="http://schemas.microsoft.com/office/drawing/2014/main" id="{39A0DD57-D00E-D1A4-94AB-8988E9F0A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Caught in the web of greed, what should’ve been done was left undone.</a:t>
            </a:r>
          </a:p>
        </p:txBody>
      </p:sp>
      <p:sp>
        <p:nvSpPr>
          <p:cNvPr id="75780" name="Transliteration">
            <a:extLst>
              <a:ext uri="{FF2B5EF4-FFF2-40B4-BE49-F238E27FC236}">
                <a16:creationId xmlns:a16="http://schemas.microsoft.com/office/drawing/2014/main" id="{E57B8351-700A-EF65-3BD0-88642B5BE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kar’Noh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hu’toh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kee’oh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lobh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fann’Dh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06D7B21-060A-6148-A60B-5E3E68B70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simE</a:t>
            </a:r>
            <a:r>
              <a:rPr lang="en-GB" sz="5000" dirty="0">
                <a:latin typeface="GurbaniWebThick" panose="04040607000000020004" pitchFamily="82" charset="0"/>
              </a:rPr>
              <a:t> rim </a:t>
            </a:r>
            <a:r>
              <a:rPr lang="en-GB" sz="5000" dirty="0" err="1">
                <a:latin typeface="GurbaniWebThick" panose="04040607000000020004" pitchFamily="82" charset="0"/>
              </a:rPr>
              <a:t>gieE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ikau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rovq</a:t>
            </a:r>
            <a:r>
              <a:rPr lang="en-GB" sz="5000" dirty="0">
                <a:latin typeface="GurbaniWebThick" panose="04040607000000020004" pitchFamily="82" charset="0"/>
              </a:rPr>
              <a:t> AMD ]36]</a:t>
            </a:r>
          </a:p>
        </p:txBody>
      </p:sp>
      <p:sp>
        <p:nvSpPr>
          <p:cNvPr id="76803" name="English">
            <a:extLst>
              <a:ext uri="{FF2B5EF4-FFF2-40B4-BE49-F238E27FC236}">
                <a16:creationId xmlns:a16="http://schemas.microsoft.com/office/drawing/2014/main" id="{A43E8AAB-5E8C-7EC6-3771-73F181F7C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8985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blind! It’s pointless crying in repent when the time to act has passed! ||36||</a:t>
            </a:r>
          </a:p>
        </p:txBody>
      </p:sp>
      <p:sp>
        <p:nvSpPr>
          <p:cNvPr id="76804" name="Transliteration">
            <a:extLst>
              <a:ext uri="{FF2B5EF4-FFF2-40B4-BE49-F238E27FC236}">
                <a16:creationId xmlns:a16="http://schemas.microsoft.com/office/drawing/2014/main" id="{A13CD2AF-7551-8D46-1EBD-3D75C48B3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sam’yoh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ramm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ge’yoh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ab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ro’vat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ann’Dh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C0D053EA-6BD1-9814-61B5-01567D38A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mnu mwieAw mih rim </a:t>
            </a: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inksq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nwihn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77827" name="English">
            <a:extLst>
              <a:ext uri="{FF2B5EF4-FFF2-40B4-BE49-F238E27FC236}">
                <a16:creationId xmlns:a16="http://schemas.microsoft.com/office/drawing/2014/main" id="{15004207-2E27-5CD1-BCE6-182F82985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 mind engrossed in attachment to the world-play cannot escape it:</a:t>
            </a:r>
            <a:endParaRPr lang="en-GB" altLang="en-US" sz="38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  <p:sp>
        <p:nvSpPr>
          <p:cNvPr id="77828" name="Transliteration">
            <a:extLst>
              <a:ext uri="{FF2B5EF4-FFF2-40B4-BE49-F238E27FC236}">
                <a16:creationId xmlns:a16="http://schemas.microsoft.com/office/drawing/2014/main" id="{2A987F85-383B-4BD1-DF0C-34A230573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man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maa’yaa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ramm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nik’sat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naa’hen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9233B081-69A6-DCFF-D7BF-E5AD8CDAD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mUriq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icqR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Cwifq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nwihn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BIiq</a:t>
            </a:r>
            <a:r>
              <a:rPr lang="en-GB" sz="5000" dirty="0">
                <a:latin typeface="GurbaniWebThick" panose="04040607000000020004" pitchFamily="82" charset="0"/>
              </a:rPr>
              <a:t> ]37]</a:t>
            </a:r>
          </a:p>
        </p:txBody>
      </p:sp>
      <p:sp>
        <p:nvSpPr>
          <p:cNvPr id="78851" name="English">
            <a:extLst>
              <a:ext uri="{FF2B5EF4-FFF2-40B4-BE49-F238E27FC236}">
                <a16:creationId xmlns:a16="http://schemas.microsoft.com/office/drawing/2014/main" id="{713DBAD9-1708-C391-AC62-98EF0B508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380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it is like a picture painted on a wall cannot leave the wall. ||37||</a:t>
            </a:r>
          </a:p>
        </p:txBody>
      </p:sp>
      <p:sp>
        <p:nvSpPr>
          <p:cNvPr id="78852" name="Transliteration">
            <a:extLst>
              <a:ext uri="{FF2B5EF4-FFF2-40B4-BE49-F238E27FC236}">
                <a16:creationId xmlns:a16="http://schemas.microsoft.com/office/drawing/2014/main" id="{DD84D463-B82A-1308-5AE6-4B91D575B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moo’rat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chitar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chhaa’dit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naa’hen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bheet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1B5F6671-9B04-C819-0B47-22A6307E3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nr </a:t>
            </a:r>
            <a:r>
              <a:rPr lang="en-GB" sz="5000" dirty="0" err="1">
                <a:latin typeface="GurbaniWebThick" panose="04040607000000020004" pitchFamily="82" charset="0"/>
              </a:rPr>
              <a:t>cwhq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kCu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Aaur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AaurY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AaurY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BeI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79875" name="English">
            <a:extLst>
              <a:ext uri="{FF2B5EF4-FFF2-40B4-BE49-F238E27FC236}">
                <a16:creationId xmlns:a16="http://schemas.microsoft.com/office/drawing/2014/main" id="{3CBA455C-65CE-5AF4-81CD-D56853115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0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wishes for something, but something totally different happens.</a:t>
            </a:r>
          </a:p>
        </p:txBody>
      </p:sp>
      <p:sp>
        <p:nvSpPr>
          <p:cNvPr id="79876" name="Transliteration">
            <a:extLst>
              <a:ext uri="{FF2B5EF4-FFF2-40B4-BE49-F238E27FC236}">
                <a16:creationId xmlns:a16="http://schemas.microsoft.com/office/drawing/2014/main" id="{4A1F0BE5-80F5-9E90-387B-D66051E10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chaa’hat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kachh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aur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au’rai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au’rai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bheyee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C9585A2-0530-6972-DA94-7D68D9963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icqvq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Tgaur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PwsI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prI</a:t>
            </a:r>
            <a:r>
              <a:rPr lang="en-GB" sz="5000" dirty="0">
                <a:latin typeface="GurbaniWebThick" panose="04040607000000020004" pitchFamily="82" charset="0"/>
              </a:rPr>
              <a:t> ]38]</a:t>
            </a:r>
          </a:p>
        </p:txBody>
      </p:sp>
      <p:sp>
        <p:nvSpPr>
          <p:cNvPr id="80899" name="English">
            <a:extLst>
              <a:ext uri="{FF2B5EF4-FFF2-40B4-BE49-F238E27FC236}">
                <a16:creationId xmlns:a16="http://schemas.microsoft.com/office/drawing/2014/main" id="{DB2B0B18-1A63-6E7A-FDEE-7DC08424F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539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800" spc="-50" dirty="0">
                <a:solidFill>
                  <a:schemeClr val="bg2"/>
                </a:solidFill>
                <a:latin typeface="Congenial Black" panose="02000503040000020004" pitchFamily="2" charset="0"/>
              </a:rPr>
              <a:t>Plotting to deceive others, one puts a noose around their own neck</a:t>
            </a:r>
            <a:r>
              <a:rPr lang="en-US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. 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||38||</a:t>
            </a:r>
          </a:p>
        </p:txBody>
      </p:sp>
      <p:sp>
        <p:nvSpPr>
          <p:cNvPr id="80900" name="Transliteration">
            <a:extLst>
              <a:ext uri="{FF2B5EF4-FFF2-40B4-BE49-F238E27FC236}">
                <a16:creationId xmlns:a16="http://schemas.microsoft.com/office/drawing/2014/main" id="{A8F78172-5808-0044-EA21-6AED874FA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chit’vat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Tha’gaur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faa’see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gal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par’ee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4937525-6ED9-3FC9-9781-41CF11C69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jqn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bhuq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kIey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duK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kIE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koie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81923" name="English">
            <a:extLst>
              <a:ext uri="{FF2B5EF4-FFF2-40B4-BE49-F238E27FC236}">
                <a16:creationId xmlns:a16="http://schemas.microsoft.com/office/drawing/2014/main" id="{2EAD4C7C-43A6-405D-2236-999CF5E79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539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makes all sorts of efforts for the sake of comforts, but not for distress.</a:t>
            </a:r>
          </a:p>
        </p:txBody>
      </p:sp>
      <p:sp>
        <p:nvSpPr>
          <p:cNvPr id="81924" name="Transliteration">
            <a:extLst>
              <a:ext uri="{FF2B5EF4-FFF2-40B4-BE49-F238E27FC236}">
                <a16:creationId xmlns:a16="http://schemas.microsoft.com/office/drawing/2014/main" id="{D8732D20-DA25-454C-CC55-8C34328B5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365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jatan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bahut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key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kee’e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dukh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kee’yoh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C58EFE49-7DCC-7971-3D1E-BF5714B9A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BwvY</a:t>
            </a:r>
            <a:r>
              <a:rPr lang="en-GB" sz="5000" dirty="0">
                <a:latin typeface="GurbaniWebThick" panose="04040607000000020004" pitchFamily="82" charset="0"/>
              </a:rPr>
              <a:t> so </a:t>
            </a:r>
            <a:r>
              <a:rPr lang="en-GB" sz="5000" dirty="0" err="1">
                <a:latin typeface="GurbaniWebThick" panose="04040607000000020004" pitchFamily="82" charset="0"/>
              </a:rPr>
              <a:t>hoie</a:t>
            </a:r>
            <a:r>
              <a:rPr lang="en-GB" sz="5000" dirty="0">
                <a:latin typeface="GurbaniWebThick" panose="04040607000000020004" pitchFamily="82" charset="0"/>
              </a:rPr>
              <a:t> ]39]</a:t>
            </a:r>
          </a:p>
        </p:txBody>
      </p:sp>
      <p:sp>
        <p:nvSpPr>
          <p:cNvPr id="82947" name="English">
            <a:extLst>
              <a:ext uri="{FF2B5EF4-FFF2-40B4-BE49-F238E27FC236}">
                <a16:creationId xmlns:a16="http://schemas.microsoft.com/office/drawing/2014/main" id="{3C504E42-C888-2551-5546-4D05EE46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Listen O mind: whatever pleases Vaheguru, that comes to happen. ||39||</a:t>
            </a:r>
          </a:p>
        </p:txBody>
      </p:sp>
      <p:sp>
        <p:nvSpPr>
          <p:cNvPr id="82948" name="Transliteration">
            <a:extLst>
              <a:ext uri="{FF2B5EF4-FFF2-40B4-BE49-F238E27FC236}">
                <a16:creationId xmlns:a16="http://schemas.microsoft.com/office/drawing/2014/main" id="{8831FB59-C1B1-C209-4DDE-61468823A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bhaa’vai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417ABAC-8BE6-A6E6-DC46-9E58C3346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jgqu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iBKwrI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iPrqu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83971" name="English">
            <a:extLst>
              <a:ext uri="{FF2B5EF4-FFF2-40B4-BE49-F238E27FC236}">
                <a16:creationId xmlns:a16="http://schemas.microsoft.com/office/drawing/2014/main" id="{D5245788-80F8-6D1E-AAB6-42D8856F0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398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 Provider for all is Vaheguru, yet the world still roams around begging.</a:t>
            </a:r>
          </a:p>
        </p:txBody>
      </p:sp>
      <p:sp>
        <p:nvSpPr>
          <p:cNvPr id="83972" name="Transliteration">
            <a:extLst>
              <a:ext uri="{FF2B5EF4-FFF2-40B4-BE49-F238E27FC236}">
                <a16:creationId xmlns:a16="http://schemas.microsoft.com/office/drawing/2014/main" id="{77C99D8B-D420-D9DD-9DD7-750E28BD9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jagat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bhe’khaaree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firat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daa’taa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04D00E1-522B-D052-580E-1FA379068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ismru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pUrn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hovih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kwm</a:t>
            </a:r>
            <a:r>
              <a:rPr lang="en-GB" sz="5000" dirty="0">
                <a:latin typeface="GurbaniWebThick" panose="04040607000000020004" pitchFamily="82" charset="0"/>
              </a:rPr>
              <a:t> ]40]</a:t>
            </a:r>
          </a:p>
        </p:txBody>
      </p:sp>
      <p:sp>
        <p:nvSpPr>
          <p:cNvPr id="84995" name="English">
            <a:extLst>
              <a:ext uri="{FF2B5EF4-FFF2-40B4-BE49-F238E27FC236}">
                <a16:creationId xmlns:a16="http://schemas.microsoft.com/office/drawing/2014/main" id="{26FFD2A3-54CA-0AB6-2677-890B48300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mind! Remember the One who will help to accomplish all your tasks.||40||</a:t>
            </a:r>
          </a:p>
        </p:txBody>
      </p:sp>
      <p:sp>
        <p:nvSpPr>
          <p:cNvPr id="84996" name="Transliteration">
            <a:extLst>
              <a:ext uri="{FF2B5EF4-FFF2-40B4-BE49-F238E27FC236}">
                <a16:creationId xmlns:a16="http://schemas.microsoft.com/office/drawing/2014/main" id="{CE79BA47-9C63-9BAF-E75B-8131D43AD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183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man  simar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poo’ran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ho’veh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07EBDF1-FC89-E42C-840A-137603A6C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1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JUTY </a:t>
            </a:r>
            <a:r>
              <a:rPr lang="en-GB" sz="5000" dirty="0" err="1">
                <a:latin typeface="GurbaniWebThick" panose="04040607000000020004" pitchFamily="82" charset="0"/>
              </a:rPr>
              <a:t>mwnu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khw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jgu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supny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86019" name="English">
            <a:extLst>
              <a:ext uri="{FF2B5EF4-FFF2-40B4-BE49-F238E27FC236}">
                <a16:creationId xmlns:a16="http://schemas.microsoft.com/office/drawing/2014/main" id="{644A942B-C0C4-2311-5568-44AA00AEC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Why take false pride in that which is temporary? The world is like a dream.</a:t>
            </a:r>
          </a:p>
        </p:txBody>
      </p:sp>
      <p:sp>
        <p:nvSpPr>
          <p:cNvPr id="86020" name="Transliteration">
            <a:extLst>
              <a:ext uri="{FF2B5EF4-FFF2-40B4-BE49-F238E27FC236}">
                <a16:creationId xmlns:a16="http://schemas.microsoft.com/office/drawing/2014/main" id="{C5F45D62-C7CF-F942-E245-FBEB2A0F5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jhoo’Thai  maan  kahaa  kar’ai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jag  sup’ney  jio  jaan.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83B8CA7-AE36-1307-95CF-E078A1B2A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ien mih kCu qyro nhI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bKwin</a:t>
            </a:r>
            <a:r>
              <a:rPr lang="en-GB" sz="5000" dirty="0">
                <a:latin typeface="GurbaniWebThick" panose="04040607000000020004" pitchFamily="82" charset="0"/>
              </a:rPr>
              <a:t> ]41]</a:t>
            </a:r>
          </a:p>
        </p:txBody>
      </p:sp>
      <p:sp>
        <p:nvSpPr>
          <p:cNvPr id="87043" name="English">
            <a:extLst>
              <a:ext uri="{FF2B5EF4-FFF2-40B4-BE49-F238E27FC236}">
                <a16:creationId xmlns:a16="http://schemas.microsoft.com/office/drawing/2014/main" id="{5EF639A9-442C-117A-9580-9C2A8D547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1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explains: None of these worldly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things is yours permanently. ||41||</a:t>
            </a:r>
          </a:p>
        </p:txBody>
      </p:sp>
      <p:sp>
        <p:nvSpPr>
          <p:cNvPr id="87044" name="Transliteration">
            <a:extLst>
              <a:ext uri="{FF2B5EF4-FFF2-40B4-BE49-F238E27FC236}">
                <a16:creationId xmlns:a16="http://schemas.microsoft.com/office/drawing/2014/main" id="{FEEFAEC5-4B03-252F-8E29-A58AEEA64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kachh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tey’ro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ba’khaan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D3ED189-4E7C-5476-5C47-59B764426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grbu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krqu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dyh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ibnsY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iCn</a:t>
            </a:r>
            <a:r>
              <a:rPr lang="en-GB" sz="5000" dirty="0">
                <a:latin typeface="GurbaniWebThick" panose="04040607000000020004" pitchFamily="82" charset="0"/>
              </a:rPr>
              <a:t> mih mIq ]</a:t>
            </a:r>
          </a:p>
        </p:txBody>
      </p:sp>
      <p:sp>
        <p:nvSpPr>
          <p:cNvPr id="88067" name="English">
            <a:extLst>
              <a:ext uri="{FF2B5EF4-FFF2-40B4-BE49-F238E27FC236}">
                <a16:creationId xmlns:a16="http://schemas.microsoft.com/office/drawing/2014/main" id="{80D18B83-D62A-FB94-AF29-05BAF46B5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You take pride in your body (strength &amp; beauty), but it can go at any anytime.</a:t>
            </a:r>
          </a:p>
        </p:txBody>
      </p:sp>
      <p:sp>
        <p:nvSpPr>
          <p:cNvPr id="88068" name="Transliteration">
            <a:extLst>
              <a:ext uri="{FF2B5EF4-FFF2-40B4-BE49-F238E27FC236}">
                <a16:creationId xmlns:a16="http://schemas.microsoft.com/office/drawing/2014/main" id="{0CD717A3-EE76-577B-824D-0095D923B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garab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karat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dey’h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bin’sai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chhin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meet.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3425FEC-B4F1-C8AC-08A3-C7F81A04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jsu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jgu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jIiq</a:t>
            </a:r>
            <a:r>
              <a:rPr lang="en-GB" sz="5000" dirty="0">
                <a:latin typeface="GurbaniWebThick" panose="04040607000000020004" pitchFamily="82" charset="0"/>
              </a:rPr>
              <a:t> ]42]</a:t>
            </a:r>
          </a:p>
        </p:txBody>
      </p:sp>
      <p:sp>
        <p:nvSpPr>
          <p:cNvPr id="89091" name="English">
            <a:extLst>
              <a:ext uri="{FF2B5EF4-FFF2-40B4-BE49-F238E27FC236}">
                <a16:creationId xmlns:a16="http://schemas.microsoft.com/office/drawing/2014/main" id="{43057CE4-2192-2CF0-36BD-03544181F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Whoever starts praising Vaheguru has won over the pull of the world. ||42||</a:t>
            </a:r>
          </a:p>
        </p:txBody>
      </p:sp>
      <p:sp>
        <p:nvSpPr>
          <p:cNvPr id="89092" name="Transliteration">
            <a:extLst>
              <a:ext uri="{FF2B5EF4-FFF2-40B4-BE49-F238E27FC236}">
                <a16:creationId xmlns:a16="http://schemas.microsoft.com/office/drawing/2014/main" id="{0BAB0ADC-9F82-5B70-C73B-F8B608A0B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praa’nee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jass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jag  jeet.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6A16E968-6CD9-87BF-1BE9-88E8A20F8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66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Git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ismrnu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so </a:t>
            </a:r>
            <a:r>
              <a:rPr lang="en-GB" sz="5000" dirty="0" err="1">
                <a:latin typeface="GurbaniWebThick" panose="04040607000000020004" pitchFamily="82" charset="0"/>
              </a:rPr>
              <a:t>nru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mukqw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90115" name="English">
            <a:extLst>
              <a:ext uri="{FF2B5EF4-FFF2-40B4-BE49-F238E27FC236}">
                <a16:creationId xmlns:a16="http://schemas.microsoft.com/office/drawing/2014/main" id="{F38ADC6E-F3EA-AB3F-0ECE-D1D012B21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812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 are known as a free soul, in whose heart is Vaheguru’s remembrance.</a:t>
            </a:r>
          </a:p>
        </p:txBody>
      </p:sp>
      <p:sp>
        <p:nvSpPr>
          <p:cNvPr id="90116" name="Transliteration">
            <a:extLst>
              <a:ext uri="{FF2B5EF4-FFF2-40B4-BE49-F238E27FC236}">
                <a16:creationId xmlns:a16="http://schemas.microsoft.com/office/drawing/2014/main" id="{6AD4EB34-2560-17A5-A987-2014A79D3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965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ghatt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sim’ran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so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muk’taa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EFA02BE-782D-D38E-0905-60C7470E1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iqih</a:t>
            </a:r>
            <a:r>
              <a:rPr lang="en-GB" sz="5000" dirty="0">
                <a:latin typeface="GurbaniWebThick" panose="04040607000000020004" pitchFamily="82" charset="0"/>
              </a:rPr>
              <a:t> nr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AMqru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swcI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mwnu</a:t>
            </a:r>
            <a:r>
              <a:rPr lang="en-GB" sz="5000" dirty="0">
                <a:latin typeface="GurbaniWebThick" panose="04040607000000020004" pitchFamily="82" charset="0"/>
              </a:rPr>
              <a:t> ]43]</a:t>
            </a:r>
          </a:p>
        </p:txBody>
      </p:sp>
      <p:sp>
        <p:nvSpPr>
          <p:cNvPr id="91139" name="English">
            <a:extLst>
              <a:ext uri="{FF2B5EF4-FFF2-40B4-BE49-F238E27FC236}">
                <a16:creationId xmlns:a16="http://schemas.microsoft.com/office/drawing/2014/main" id="{C2626B75-2BB0-7642-EE1F-C26492239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It is the Truth: there is no difference between them and Vaheguru. ||43||</a:t>
            </a:r>
          </a:p>
        </p:txBody>
      </p:sp>
      <p:sp>
        <p:nvSpPr>
          <p:cNvPr id="91140" name="Transliteration">
            <a:extLst>
              <a:ext uri="{FF2B5EF4-FFF2-40B4-BE49-F238E27FC236}">
                <a16:creationId xmlns:a16="http://schemas.microsoft.com/office/drawing/2014/main" id="{BECF371F-E003-5632-B7DB-5A54D3566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teh  nar  har  ann’tar  nehee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naanak  saa’chee  maan.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9F0AD14-19FD-297C-9636-59627D580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eyk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Bgvwn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pRwnI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nwih</a:t>
            </a:r>
            <a:r>
              <a:rPr lang="en-GB" sz="5000" dirty="0">
                <a:latin typeface="GurbaniWebThick" panose="04040607000000020004" pitchFamily="82" charset="0"/>
              </a:rPr>
              <a:t> min ]</a:t>
            </a:r>
          </a:p>
        </p:txBody>
      </p:sp>
      <p:sp>
        <p:nvSpPr>
          <p:cNvPr id="92163" name="English">
            <a:extLst>
              <a:ext uri="{FF2B5EF4-FFF2-40B4-BE49-F238E27FC236}">
                <a16:creationId xmlns:a16="http://schemas.microsoft.com/office/drawing/2014/main" id="{C83A1A77-E3DE-CBC1-1FFC-90EFC34D5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50" charset="0"/>
              </a:rPr>
              <a:t>One who does not feel devotion in their mind for Vaheguru, the Ultimate One,</a:t>
            </a:r>
          </a:p>
        </p:txBody>
      </p:sp>
      <p:sp>
        <p:nvSpPr>
          <p:cNvPr id="92164" name="Transliteration">
            <a:extLst>
              <a:ext uri="{FF2B5EF4-FFF2-40B4-BE49-F238E27FC236}">
                <a16:creationId xmlns:a16="http://schemas.microsoft.com/office/drawing/2014/main" id="{26F32DDA-C62A-9FFC-89F2-088D1B979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ey’k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bhagat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bhag’vaan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praa’nee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man.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46B12B8-3445-E3D4-731C-05D5A35E2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jYsy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sUkr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suAwn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mwno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qnu</a:t>
            </a:r>
            <a:r>
              <a:rPr lang="en-GB" sz="5000" dirty="0">
                <a:latin typeface="GurbaniWebThick" panose="04040607000000020004" pitchFamily="82" charset="0"/>
              </a:rPr>
              <a:t> ]44]</a:t>
            </a:r>
          </a:p>
        </p:txBody>
      </p:sp>
      <p:sp>
        <p:nvSpPr>
          <p:cNvPr id="93187" name="English">
            <a:extLst>
              <a:ext uri="{FF2B5EF4-FFF2-40B4-BE49-F238E27FC236}">
                <a16:creationId xmlns:a16="http://schemas.microsoft.com/office/drawing/2014/main" id="{2569DFA8-A290-5386-1DC4-F09A6BDC7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8662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consider them to be like a stray pig or dog that lives to merely survive. ||44||</a:t>
            </a:r>
          </a:p>
        </p:txBody>
      </p:sp>
      <p:sp>
        <p:nvSpPr>
          <p:cNvPr id="93188" name="Transliteration">
            <a:extLst>
              <a:ext uri="{FF2B5EF4-FFF2-40B4-BE49-F238E27FC236}">
                <a16:creationId xmlns:a16="http://schemas.microsoft.com/office/drawing/2014/main" id="{0F72097B-8295-1060-20DA-1076EFB58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jai’sey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soo’kar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su’aan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maa’no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tan.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81FDFB25-EE6A-99E8-71E0-B4BC7B627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94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suAwmI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igRhu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sdw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suAwn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qjq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inq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94211" name="English">
            <a:extLst>
              <a:ext uri="{FF2B5EF4-FFF2-40B4-BE49-F238E27FC236}">
                <a16:creationId xmlns:a16="http://schemas.microsoft.com/office/drawing/2014/main" id="{3AECB1B9-D3DA-567C-4C63-076C1265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65996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Like a pet dog never abandons the home of the owner;</a:t>
            </a:r>
          </a:p>
        </p:txBody>
      </p:sp>
      <p:sp>
        <p:nvSpPr>
          <p:cNvPr id="94212" name="Transliteration">
            <a:extLst>
              <a:ext uri="{FF2B5EF4-FFF2-40B4-BE49-F238E27FC236}">
                <a16:creationId xmlns:a16="http://schemas.microsoft.com/office/drawing/2014/main" id="{D8F0887C-6FB0-0887-5938-AA0E0B30B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83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su’aamee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greh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sad’aa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su’aan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tajat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nit.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5211E19-53D4-EF03-C380-AC9013265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49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ieh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iek</a:t>
            </a:r>
            <a:r>
              <a:rPr lang="en-GB" sz="5000" dirty="0">
                <a:latin typeface="GurbaniWebThick" panose="04040607000000020004" pitchFamily="82" charset="0"/>
              </a:rPr>
              <a:t> min </a:t>
            </a:r>
            <a:r>
              <a:rPr lang="en-GB" sz="5000" dirty="0" err="1">
                <a:latin typeface="GurbaniWebThick" panose="04040607000000020004" pitchFamily="82" charset="0"/>
              </a:rPr>
              <a:t>huie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iek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iciq</a:t>
            </a:r>
            <a:r>
              <a:rPr lang="en-GB" sz="5000" dirty="0">
                <a:latin typeface="GurbaniWebThick" panose="04040607000000020004" pitchFamily="82" charset="0"/>
              </a:rPr>
              <a:t> ]45]</a:t>
            </a:r>
          </a:p>
        </p:txBody>
      </p:sp>
      <p:sp>
        <p:nvSpPr>
          <p:cNvPr id="95235" name="English">
            <a:extLst>
              <a:ext uri="{FF2B5EF4-FFF2-40B4-BE49-F238E27FC236}">
                <a16:creationId xmlns:a16="http://schemas.microsoft.com/office/drawing/2014/main" id="{6B475A68-A8D0-6EE8-875A-1F6E47818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36554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in the same way, single-mindedly remember the One who Gives you life.</a:t>
            </a:r>
          </a:p>
        </p:txBody>
      </p:sp>
      <p:sp>
        <p:nvSpPr>
          <p:cNvPr id="95236" name="Transliteration">
            <a:extLst>
              <a:ext uri="{FF2B5EF4-FFF2-40B4-BE49-F238E27FC236}">
                <a16:creationId xmlns:a16="http://schemas.microsoft.com/office/drawing/2014/main" id="{956A4915-A96C-DD8B-87F6-BDE2E3793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83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bhaj’o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ikk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hu’e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ikk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chit.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1243937-DC55-D4D4-9320-663318E92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76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qIrQ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dwn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mn mih DrY </a:t>
            </a:r>
            <a:r>
              <a:rPr lang="en-GB" sz="5000" dirty="0" err="1">
                <a:latin typeface="GurbaniWebThick" panose="04040607000000020004" pitchFamily="82" charset="0"/>
              </a:rPr>
              <a:t>gumwnu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96259" name="English">
            <a:extLst>
              <a:ext uri="{FF2B5EF4-FFF2-40B4-BE49-F238E27FC236}">
                <a16:creationId xmlns:a16="http://schemas.microsoft.com/office/drawing/2014/main" id="{1F3D72B4-2A43-D718-1126-121F46B9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Visiting sacred places, fasting &amp; giving </a:t>
            </a:r>
            <a:r>
              <a:rPr lang="en-GB" altLang="en-US" sz="3800" spc="-30" dirty="0">
                <a:solidFill>
                  <a:schemeClr val="bg2"/>
                </a:solidFill>
                <a:latin typeface="Congenial Black" panose="02000503040000020004" pitchFamily="2" charset="0"/>
              </a:rPr>
              <a:t>charity with the mind still full of pride</a:t>
            </a:r>
            <a:r>
              <a:rPr lang="en-GB" altLang="en-US" sz="3800" spc="-40" dirty="0">
                <a:solidFill>
                  <a:schemeClr val="bg2"/>
                </a:solidFill>
                <a:latin typeface="Congenial Black" panose="02000503040000020004" pitchFamily="2" charset="0"/>
              </a:rPr>
              <a:t>:</a:t>
            </a:r>
          </a:p>
        </p:txBody>
      </p:sp>
      <p:sp>
        <p:nvSpPr>
          <p:cNvPr id="96260" name="Transliteration">
            <a:extLst>
              <a:ext uri="{FF2B5EF4-FFF2-40B4-BE49-F238E27FC236}">
                <a16:creationId xmlns:a16="http://schemas.microsoft.com/office/drawing/2014/main" id="{FF50E953-C295-505A-70FD-1A3DCCEBE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teerath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barat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man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Dhar’ai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gu’maan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5FE0B28-5321-7488-83F1-CD3C9C98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73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inhPl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jwq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kuMcr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iesnwnu</a:t>
            </a:r>
            <a:r>
              <a:rPr lang="en-GB" sz="5000" dirty="0">
                <a:latin typeface="GurbaniWebThick" panose="04040607000000020004" pitchFamily="82" charset="0"/>
              </a:rPr>
              <a:t> ]46]</a:t>
            </a:r>
          </a:p>
        </p:txBody>
      </p:sp>
      <p:sp>
        <p:nvSpPr>
          <p:cNvPr id="97283" name="English">
            <a:extLst>
              <a:ext uri="{FF2B5EF4-FFF2-40B4-BE49-F238E27FC236}">
                <a16:creationId xmlns:a16="http://schemas.microsoft.com/office/drawing/2014/main" id="{612BED7D-5555-6D18-C257-4204D487C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4312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it all becomes useless like an elephant who bathes but then rolls in dirt.||46||</a:t>
            </a:r>
          </a:p>
        </p:txBody>
      </p:sp>
      <p:sp>
        <p:nvSpPr>
          <p:cNvPr id="97284" name="Transliteration">
            <a:extLst>
              <a:ext uri="{FF2B5EF4-FFF2-40B4-BE49-F238E27FC236}">
                <a16:creationId xmlns:a16="http://schemas.microsoft.com/office/drawing/2014/main" id="{05988E0B-6F78-3114-7ABE-FDD7E9C6E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nih’fal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kunn’char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ish’naan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145F6DC8-8A50-CED1-3C98-64473960D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11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isru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kMipE</a:t>
            </a:r>
            <a:r>
              <a:rPr lang="en-GB" sz="5000" dirty="0">
                <a:latin typeface="GurbaniWebThick" panose="04040607000000020004" pitchFamily="82" charset="0"/>
              </a:rPr>
              <a:t> pg </a:t>
            </a:r>
            <a:r>
              <a:rPr lang="en-GB" sz="5000" dirty="0" err="1">
                <a:latin typeface="GurbaniWebThick" panose="04040607000000020004" pitchFamily="82" charset="0"/>
              </a:rPr>
              <a:t>fgmgy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nYn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joiq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hIn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98307" name="English">
            <a:extLst>
              <a:ext uri="{FF2B5EF4-FFF2-40B4-BE49-F238E27FC236}">
                <a16:creationId xmlns:a16="http://schemas.microsoft.com/office/drawing/2014/main" id="{4FAC67B6-93AF-CB8E-1FFA-F507C40BC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444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With old age one’s head shakes, feet stagger, &amp; eyesight becomes weak.</a:t>
            </a:r>
          </a:p>
        </p:txBody>
      </p:sp>
      <p:sp>
        <p:nvSpPr>
          <p:cNvPr id="98308" name="Transliteration">
            <a:extLst>
              <a:ext uri="{FF2B5EF4-FFF2-40B4-BE49-F238E27FC236}">
                <a16:creationId xmlns:a16="http://schemas.microsoft.com/office/drawing/2014/main" id="{747D70A6-3AAD-7050-B559-1C4D66A69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sir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kamm’piyoh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pag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dag’maggey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nain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jot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heen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DCA4247C-8F02-15B8-6E6E-38AD38D8F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201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ieh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ibiD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BeI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qaU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ris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lIn</a:t>
            </a:r>
            <a:r>
              <a:rPr lang="en-GB" sz="5000" dirty="0">
                <a:latin typeface="GurbaniWebThick" panose="04040607000000020004" pitchFamily="82" charset="0"/>
              </a:rPr>
              <a:t> ]47]</a:t>
            </a:r>
          </a:p>
        </p:txBody>
      </p:sp>
      <p:sp>
        <p:nvSpPr>
          <p:cNvPr id="99331" name="English">
            <a:extLst>
              <a:ext uri="{FF2B5EF4-FFF2-40B4-BE49-F238E27FC236}">
                <a16:creationId xmlns:a16="http://schemas.microsoft.com/office/drawing/2014/main" id="{DA3ABC5D-BBEF-A26F-00AA-2A29C5115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Despite the condition old age brings one’s soul still goes empty of joy.||47||</a:t>
            </a:r>
          </a:p>
        </p:txBody>
      </p:sp>
      <p:sp>
        <p:nvSpPr>
          <p:cNvPr id="99332" name="Transliteration">
            <a:extLst>
              <a:ext uri="{FF2B5EF4-FFF2-40B4-BE49-F238E27FC236}">
                <a16:creationId xmlns:a16="http://schemas.microsoft.com/office/drawing/2014/main" id="{AE67C384-65F4-F4BF-02BB-B3E7AE09D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183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biDh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bhey’ee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ta’oo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rass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leen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A898E3D-B7AD-0A78-7EF3-97537874D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inj kir </a:t>
            </a:r>
            <a:r>
              <a:rPr lang="en-GB" sz="5000" dirty="0" err="1">
                <a:latin typeface="GurbaniWebThick" panose="04040607000000020004" pitchFamily="82" charset="0"/>
              </a:rPr>
              <a:t>dyiKE</a:t>
            </a:r>
            <a:r>
              <a:rPr lang="en-GB" sz="5000" dirty="0">
                <a:latin typeface="GurbaniWebThick" panose="04040607000000020004" pitchFamily="82" charset="0"/>
              </a:rPr>
              <a:t> jgqu mih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nwih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00355" name="English">
            <a:extLst>
              <a:ext uri="{FF2B5EF4-FFF2-40B4-BE49-F238E27FC236}">
                <a16:creationId xmlns:a16="http://schemas.microsoft.com/office/drawing/2014/main" id="{188C1930-85A4-9FDA-4A66-02B775A85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380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We look upon the world as our own, but no one remains anyone’s forever.</a:t>
            </a:r>
          </a:p>
        </p:txBody>
      </p:sp>
      <p:sp>
        <p:nvSpPr>
          <p:cNvPr id="100356" name="Transliteration">
            <a:extLst>
              <a:ext uri="{FF2B5EF4-FFF2-40B4-BE49-F238E27FC236}">
                <a16:creationId xmlns:a16="http://schemas.microsoft.com/office/drawing/2014/main" id="{51C5D44A-602F-8B10-67D4-CA02969F9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dey’kh-yoh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jagat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kaa’hoo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B2C2775C-77BF-3A55-E6B5-6D8E5AEDD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771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Bgiq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iqh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mwih</a:t>
            </a:r>
            <a:r>
              <a:rPr lang="en-GB" sz="5000" dirty="0">
                <a:latin typeface="GurbaniWebThick" panose="04040607000000020004" pitchFamily="82" charset="0"/>
              </a:rPr>
              <a:t> ]48]</a:t>
            </a:r>
          </a:p>
        </p:txBody>
      </p:sp>
      <p:sp>
        <p:nvSpPr>
          <p:cNvPr id="101379" name="English">
            <a:extLst>
              <a:ext uri="{FF2B5EF4-FFF2-40B4-BE49-F238E27FC236}">
                <a16:creationId xmlns:a16="http://schemas.microsoft.com/office/drawing/2014/main" id="{E66C649F-4D83-3076-1A30-7E70B7668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Remember that devotion to Vaheguru permanently stays to help one.||48||</a:t>
            </a:r>
          </a:p>
        </p:txBody>
      </p:sp>
      <p:sp>
        <p:nvSpPr>
          <p:cNvPr id="101380" name="Transliteration">
            <a:extLst>
              <a:ext uri="{FF2B5EF4-FFF2-40B4-BE49-F238E27FC236}">
                <a16:creationId xmlns:a16="http://schemas.microsoft.com/office/drawing/2014/main" id="{A0C4B1F2-22F7-C9B2-D642-DA9743F41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thir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bhagat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raa’kho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man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682B8F9-7C63-8518-9AFC-2BF501295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88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jg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rcnw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sB</a:t>
            </a:r>
            <a:r>
              <a:rPr lang="en-GB" sz="5000" dirty="0">
                <a:latin typeface="GurbaniWebThick" panose="04040607000000020004" pitchFamily="82" charset="0"/>
              </a:rPr>
              <a:t> JUT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jwin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lyhu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02403" name="English">
            <a:extLst>
              <a:ext uri="{FF2B5EF4-FFF2-40B4-BE49-F238E27FC236}">
                <a16:creationId xmlns:a16="http://schemas.microsoft.com/office/drawing/2014/main" id="{F39752BD-A586-8684-A649-3F56302E1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7163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 friends, be aware that the whole created world is only temporary.</a:t>
            </a:r>
          </a:p>
        </p:txBody>
      </p:sp>
      <p:sp>
        <p:nvSpPr>
          <p:cNvPr id="102404" name="Transliteration">
            <a:extLst>
              <a:ext uri="{FF2B5EF4-FFF2-40B4-BE49-F238E27FC236}">
                <a16:creationId xmlns:a16="http://schemas.microsoft.com/office/drawing/2014/main" id="{4601E1E4-98FE-5C84-389A-21C71FBBD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2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jag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rach’naa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jhooTh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ley’hu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98A3CC3-9784-C851-40B8-77A4265DB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94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kih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bwlU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BIiq</a:t>
            </a:r>
            <a:r>
              <a:rPr lang="en-GB" sz="5000" dirty="0">
                <a:latin typeface="GurbaniWebThick" panose="04040607000000020004" pitchFamily="82" charset="0"/>
              </a:rPr>
              <a:t> ]49]</a:t>
            </a:r>
          </a:p>
        </p:txBody>
      </p:sp>
      <p:sp>
        <p:nvSpPr>
          <p:cNvPr id="103427" name="English">
            <a:extLst>
              <a:ext uri="{FF2B5EF4-FFF2-40B4-BE49-F238E27FC236}">
                <a16:creationId xmlns:a16="http://schemas.microsoft.com/office/drawing/2014/main" id="{A851B4C9-BCF0-D151-E2C5-EA73754D3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568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Like a wall built of sand has a limited life, the world is not permanent.||49||</a:t>
            </a:r>
          </a:p>
        </p:txBody>
      </p:sp>
      <p:sp>
        <p:nvSpPr>
          <p:cNvPr id="103428" name="Transliteration">
            <a:extLst>
              <a:ext uri="{FF2B5EF4-FFF2-40B4-BE49-F238E27FC236}">
                <a16:creationId xmlns:a16="http://schemas.microsoft.com/office/drawing/2014/main" id="{DAE4A4B8-F67A-BCC3-8010-69BBCD56F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83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thir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baa’loo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bheet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AF4253F-11A1-1E3A-3A6A-C7F042A50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49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rwmu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rwvnu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gieE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prvwru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04451" name="English">
            <a:extLst>
              <a:ext uri="{FF2B5EF4-FFF2-40B4-BE49-F238E27FC236}">
                <a16:creationId xmlns:a16="http://schemas.microsoft.com/office/drawing/2014/main" id="{4BFA2D53-EAB8-32C9-A7A5-97C14E172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0656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Both kings, </a:t>
            </a:r>
            <a:r>
              <a:rPr lang="en-US" altLang="en-US" sz="3800" i="1" dirty="0" err="1">
                <a:solidFill>
                  <a:schemeClr val="bg2"/>
                </a:solidFill>
                <a:latin typeface="Congenial Black" panose="02000503040000020004" pitchFamily="2" charset="0"/>
              </a:rPr>
              <a:t>Raam</a:t>
            </a:r>
            <a:r>
              <a:rPr lang="en-US" altLang="en-US" sz="3800" i="1" dirty="0">
                <a:solidFill>
                  <a:schemeClr val="bg2"/>
                </a:solidFill>
                <a:latin typeface="Congenial Black" panose="02000503040000020004" pitchFamily="2" charset="0"/>
              </a:rPr>
              <a:t> </a:t>
            </a:r>
            <a:r>
              <a:rPr lang="en-US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&amp; </a:t>
            </a:r>
            <a:r>
              <a:rPr lang="en-US" altLang="en-US" sz="3800" i="1" dirty="0">
                <a:solidFill>
                  <a:schemeClr val="bg2"/>
                </a:solidFill>
                <a:latin typeface="Congenial Black" panose="02000503040000020004" pitchFamily="2" charset="0"/>
              </a:rPr>
              <a:t>Raavan, </a:t>
            </a:r>
            <a:r>
              <a:rPr lang="en-US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who had large families, had to leave the world. </a:t>
            </a:r>
            <a:endParaRPr lang="en-GB" altLang="en-US" sz="38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  <p:sp>
        <p:nvSpPr>
          <p:cNvPr id="104452" name="Transliteration">
            <a:extLst>
              <a:ext uri="{FF2B5EF4-FFF2-40B4-BE49-F238E27FC236}">
                <a16:creationId xmlns:a16="http://schemas.microsoft.com/office/drawing/2014/main" id="{DF6A8DB7-9337-630B-6B5A-F2CCF0D0A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8424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ge’yoh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raa’van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ge’yoh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 bahu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par’vaar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086F8FC-DE85-ECB7-CB8E-55B15FE9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9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kCu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supny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sMswru</a:t>
            </a:r>
            <a:r>
              <a:rPr lang="en-GB" sz="5000" dirty="0">
                <a:latin typeface="GurbaniWebThick" panose="04040607000000020004" pitchFamily="82" charset="0"/>
              </a:rPr>
              <a:t> ]50]</a:t>
            </a:r>
          </a:p>
        </p:txBody>
      </p:sp>
      <p:sp>
        <p:nvSpPr>
          <p:cNvPr id="105475" name="English">
            <a:extLst>
              <a:ext uri="{FF2B5EF4-FFF2-40B4-BE49-F238E27FC236}">
                <a16:creationId xmlns:a16="http://schemas.microsoft.com/office/drawing/2014/main" id="{55C0086A-D68F-92AC-5CEC-554618D95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8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Nothing lasts forever; the world (relations/wealth) is like a dream.||50||</a:t>
            </a:r>
          </a:p>
        </p:txBody>
      </p:sp>
      <p:sp>
        <p:nvSpPr>
          <p:cNvPr id="105476" name="Transliteration">
            <a:extLst>
              <a:ext uri="{FF2B5EF4-FFF2-40B4-BE49-F238E27FC236}">
                <a16:creationId xmlns:a16="http://schemas.microsoft.com/office/drawing/2014/main" id="{1DA74829-C1A7-B4D4-8358-306054C5E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2339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thir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kachh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sup’ney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sann’saar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763C3BBD-C058-4FA5-22B9-C892E2647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0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icMqw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kIjIAY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AnhonI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hoie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06499" name="English">
            <a:extLst>
              <a:ext uri="{FF2B5EF4-FFF2-40B4-BE49-F238E27FC236}">
                <a16:creationId xmlns:a16="http://schemas.microsoft.com/office/drawing/2014/main" id="{624E8E65-573C-BB37-DB0C-A514EAE90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One should worry if something impossible were to happen.</a:t>
            </a:r>
          </a:p>
        </p:txBody>
      </p:sp>
      <p:sp>
        <p:nvSpPr>
          <p:cNvPr id="106500" name="Transliteration">
            <a:extLst>
              <a:ext uri="{FF2B5EF4-FFF2-40B4-BE49-F238E27FC236}">
                <a16:creationId xmlns:a16="http://schemas.microsoft.com/office/drawing/2014/main" id="{EDA016D8-98AD-89D8-0E57-EA4963A20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chinn’taa  taa  kee  keejee’yai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jo  an’honee  ho’e.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4917CFE2-048A-A5E4-773F-C3537750C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49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iehu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mwrgu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sMswr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iQru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koie</a:t>
            </a:r>
            <a:r>
              <a:rPr lang="en-GB" sz="5000" dirty="0">
                <a:latin typeface="GurbaniWebThick" panose="04040607000000020004" pitchFamily="82" charset="0"/>
              </a:rPr>
              <a:t> ]51]</a:t>
            </a:r>
          </a:p>
        </p:txBody>
      </p:sp>
      <p:sp>
        <p:nvSpPr>
          <p:cNvPr id="107523" name="English">
            <a:extLst>
              <a:ext uri="{FF2B5EF4-FFF2-40B4-BE49-F238E27FC236}">
                <a16:creationId xmlns:a16="http://schemas.microsoft.com/office/drawing/2014/main" id="{4664FB41-3CF4-4BDB-1E14-32431FD1A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It’s the way of the world that nothing is permanent. ||51||</a:t>
            </a:r>
          </a:p>
        </p:txBody>
      </p:sp>
      <p:sp>
        <p:nvSpPr>
          <p:cNvPr id="107524" name="Transliteration">
            <a:extLst>
              <a:ext uri="{FF2B5EF4-FFF2-40B4-BE49-F238E27FC236}">
                <a16:creationId xmlns:a16="http://schemas.microsoft.com/office/drawing/2014/main" id="{903654D4-CE0B-988B-76F1-ABAB5F05B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763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eh’u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maa’rag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sann’saar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thir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DB2672BB-E243-D0C0-4C61-026517B0D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474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aupijE</a:t>
            </a:r>
            <a:r>
              <a:rPr lang="en-GB" sz="5000" dirty="0">
                <a:latin typeface="GurbaniWebThick" panose="04040607000000020004" pitchFamily="82" charset="0"/>
              </a:rPr>
              <a:t> so </a:t>
            </a:r>
            <a:r>
              <a:rPr lang="en-GB" sz="5000" dirty="0" err="1">
                <a:latin typeface="GurbaniWebThick" panose="04040607000000020004" pitchFamily="82" charset="0"/>
              </a:rPr>
              <a:t>ibnis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pro </a:t>
            </a:r>
            <a:r>
              <a:rPr lang="en-GB" sz="5000" dirty="0" err="1">
                <a:latin typeface="GurbaniWebThick" panose="04040607000000020004" pitchFamily="82" charset="0"/>
              </a:rPr>
              <a:t>Awju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kwil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08547" name="English">
            <a:extLst>
              <a:ext uri="{FF2B5EF4-FFF2-40B4-BE49-F238E27FC236}">
                <a16:creationId xmlns:a16="http://schemas.microsoft.com/office/drawing/2014/main" id="{EB87C3E8-D605-FA2D-AF01-D3A94633D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Whatever is born shall die; death will take one away, sooner or later.</a:t>
            </a:r>
          </a:p>
        </p:txBody>
      </p:sp>
      <p:sp>
        <p:nvSpPr>
          <p:cNvPr id="108548" name="Transliteration">
            <a:extLst>
              <a:ext uri="{FF2B5EF4-FFF2-40B4-BE49-F238E27FC236}">
                <a16:creationId xmlns:a16="http://schemas.microsoft.com/office/drawing/2014/main" id="{A20B110A-4041-E79E-F99C-5BDE2719F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jo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up’jio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so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binas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par’o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aaj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kai  kaal.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592F0B9-AF3C-052E-D83B-1ACD58DDC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gun </a:t>
            </a:r>
            <a:r>
              <a:rPr lang="en-GB" sz="5000" dirty="0" err="1">
                <a:latin typeface="GurbaniWebThick" panose="04040607000000020004" pitchFamily="82" charset="0"/>
              </a:rPr>
              <a:t>gwie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ly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Cwif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sgl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jMjwl</a:t>
            </a:r>
            <a:r>
              <a:rPr lang="en-GB" sz="5000" dirty="0">
                <a:latin typeface="GurbaniWebThick" panose="04040607000000020004" pitchFamily="82" charset="0"/>
              </a:rPr>
              <a:t> ]52]</a:t>
            </a:r>
          </a:p>
        </p:txBody>
      </p:sp>
      <p:sp>
        <p:nvSpPr>
          <p:cNvPr id="109571" name="English">
            <a:extLst>
              <a:ext uri="{FF2B5EF4-FFF2-40B4-BE49-F238E27FC236}">
                <a16:creationId xmlns:a16="http://schemas.microsoft.com/office/drawing/2014/main" id="{FEF5773A-D2FB-2D4C-7EDF-C3130D1FA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7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Therefore, forsake all entanglements &amp; instead sing Divine Praises.||52||</a:t>
            </a:r>
          </a:p>
        </p:txBody>
      </p:sp>
      <p:sp>
        <p:nvSpPr>
          <p:cNvPr id="109572" name="Transliteration">
            <a:extLst>
              <a:ext uri="{FF2B5EF4-FFF2-40B4-BE49-F238E27FC236}">
                <a16:creationId xmlns:a16="http://schemas.microsoft.com/office/drawing/2014/main" id="{804F656C-4B64-95E2-BC9E-55B447286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365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gun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gaa’e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ley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chhaad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sagal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jann’jaal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A8242F3-A9D3-066B-3D1E-B41837DAD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957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dohrw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10595" name="English">
            <a:extLst>
              <a:ext uri="{FF2B5EF4-FFF2-40B4-BE49-F238E27FC236}">
                <a16:creationId xmlns:a16="http://schemas.microsoft.com/office/drawing/2014/main" id="{26E758FB-22CB-7A25-C246-59CA1F1CA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47381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Double-lined verse.</a:t>
            </a:r>
          </a:p>
        </p:txBody>
      </p:sp>
      <p:sp>
        <p:nvSpPr>
          <p:cNvPr id="110596" name="Transliteration">
            <a:extLst>
              <a:ext uri="{FF2B5EF4-FFF2-40B4-BE49-F238E27FC236}">
                <a16:creationId xmlns:a16="http://schemas.microsoft.com/office/drawing/2014/main" id="{03CC2760-213C-07AF-9E73-89C4E72B6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81605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dohraa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24F65FC9-2B81-E121-D067-78C248941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blu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CutikE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bMDn</a:t>
            </a:r>
            <a:r>
              <a:rPr lang="en-GB" sz="5000" dirty="0">
                <a:latin typeface="GurbaniWebThick" panose="04040607000000020004" pitchFamily="82" charset="0"/>
              </a:rPr>
              <a:t> pry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kCU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hoq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aupwie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11619" name="English">
            <a:extLst>
              <a:ext uri="{FF2B5EF4-FFF2-40B4-BE49-F238E27FC236}">
                <a16:creationId xmlns:a16="http://schemas.microsoft.com/office/drawing/2014/main" id="{03706DD2-BA54-7E1E-B399-AE366DB31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886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Losing spiritual strength, the mind is imprisoned &amp; nothings seems possible.</a:t>
            </a:r>
          </a:p>
        </p:txBody>
      </p:sp>
      <p:sp>
        <p:nvSpPr>
          <p:cNvPr id="111620" name="Transliteration">
            <a:extLst>
              <a:ext uri="{FF2B5EF4-FFF2-40B4-BE49-F238E27FC236}">
                <a16:creationId xmlns:a16="http://schemas.microsoft.com/office/drawing/2014/main" id="{EE1791A0-9B6A-276D-4944-0B73C2630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38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chhutt’kiyoh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bann’Dhan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parey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kachh’oo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hoh’t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u-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paa’e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1EE6CA50-5F47-29FE-152A-AACC1FEC0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9642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nwnk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Ab</a:t>
            </a:r>
            <a:r>
              <a:rPr lang="en-GB" sz="5000" dirty="0">
                <a:latin typeface="GurbaniWebThick" panose="04040607000000020004" pitchFamily="82" charset="0"/>
              </a:rPr>
              <a:t> Et </a:t>
            </a:r>
            <a:r>
              <a:rPr lang="en-GB" sz="5000" dirty="0" err="1">
                <a:latin typeface="GurbaniWebThick" panose="04040607000000020004" pitchFamily="82" charset="0"/>
              </a:rPr>
              <a:t>hir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gj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ijau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hohu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shwie</a:t>
            </a:r>
            <a:r>
              <a:rPr lang="en-GB" sz="5000" dirty="0">
                <a:latin typeface="GurbaniWebThick" panose="04040607000000020004" pitchFamily="82" charset="0"/>
              </a:rPr>
              <a:t> ]53]</a:t>
            </a:r>
          </a:p>
        </p:txBody>
      </p:sp>
      <p:sp>
        <p:nvSpPr>
          <p:cNvPr id="112643" name="English">
            <a:extLst>
              <a:ext uri="{FF2B5EF4-FFF2-40B4-BE49-F238E27FC236}">
                <a16:creationId xmlns:a16="http://schemas.microsoft.com/office/drawing/2014/main" id="{023C111E-9BB0-9D0C-896B-C2BBC3779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49693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Now, like </a:t>
            </a:r>
            <a:r>
              <a:rPr lang="en-GB" altLang="en-US" sz="3800" i="1" dirty="0" err="1">
                <a:solidFill>
                  <a:schemeClr val="bg2"/>
                </a:solidFill>
                <a:latin typeface="Congenial Black" panose="02000503040000020004" pitchFamily="2" charset="0"/>
              </a:rPr>
              <a:t>Gajj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the elephant got divine help, take Vaheguru’s help. ||53||</a:t>
            </a:r>
          </a:p>
        </p:txBody>
      </p:sp>
      <p:sp>
        <p:nvSpPr>
          <p:cNvPr id="112644" name="Transliteration">
            <a:extLst>
              <a:ext uri="{FF2B5EF4-FFF2-40B4-BE49-F238E27FC236}">
                <a16:creationId xmlns:a16="http://schemas.microsoft.com/office/drawing/2014/main" id="{5DF7A82A-2FF2-921F-38D3-F7C6452BB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ab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oh’tt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gaj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jio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sahaa’e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38BC86B2-BFFB-3294-57F8-5288CFC32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blu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hoAw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bMDn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Cuty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sBu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ikCu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aupwie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13667" name="English">
            <a:extLst>
              <a:ext uri="{FF2B5EF4-FFF2-40B4-BE49-F238E27FC236}">
                <a16:creationId xmlns:a16="http://schemas.microsoft.com/office/drawing/2014/main" id="{B02832EA-4730-C9E2-423F-352A5A96A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1670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Gaining spiritual strength, the mind is freed and everything seems possible.</a:t>
            </a:r>
          </a:p>
        </p:txBody>
      </p:sp>
      <p:sp>
        <p:nvSpPr>
          <p:cNvPr id="113668" name="Transliteration">
            <a:extLst>
              <a:ext uri="{FF2B5EF4-FFF2-40B4-BE49-F238E27FC236}">
                <a16:creationId xmlns:a16="http://schemas.microsoft.com/office/drawing/2014/main" id="{39BC354D-AF6B-7FB0-EF73-E0F78E342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bal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bann’Dhan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chhutt’ey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kichh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hoh’t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u’paa’e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A84A1F51-A405-B2B5-B952-B1B56C42F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386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nwnk sBu ikCu </a:t>
            </a:r>
            <a:r>
              <a:rPr lang="en-GB" sz="5000" dirty="0" err="1">
                <a:latin typeface="GurbaniWebThick" panose="04040607000000020004" pitchFamily="82" charset="0"/>
              </a:rPr>
              <a:t>qumrY</a:t>
            </a:r>
            <a:r>
              <a:rPr lang="en-GB" sz="5000" dirty="0">
                <a:latin typeface="GurbaniWebThick" panose="04040607000000020004" pitchFamily="82" charset="0"/>
              </a:rPr>
              <a:t> hwQ mih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qum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shwie</a:t>
            </a:r>
            <a:r>
              <a:rPr lang="en-GB" sz="5000" dirty="0">
                <a:latin typeface="GurbaniWebThick" panose="04040607000000020004" pitchFamily="82" charset="0"/>
              </a:rPr>
              <a:t> ]54]</a:t>
            </a:r>
          </a:p>
        </p:txBody>
      </p:sp>
      <p:sp>
        <p:nvSpPr>
          <p:cNvPr id="114691" name="English">
            <a:extLst>
              <a:ext uri="{FF2B5EF4-FFF2-40B4-BE49-F238E27FC236}">
                <a16:creationId xmlns:a16="http://schemas.microsoft.com/office/drawing/2014/main" id="{C5758D77-1C2D-632C-C140-0FAF77A1E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539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100" dirty="0">
                <a:solidFill>
                  <a:schemeClr val="bg2"/>
                </a:solidFill>
                <a:latin typeface="Congenial Black" panose="02000503040000020004" pitchFamily="2" charset="0"/>
              </a:rPr>
              <a:t>Vaheguru! Everything is in Your hands;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You alone are my Help &amp; Support.||54||</a:t>
            </a:r>
          </a:p>
        </p:txBody>
      </p:sp>
      <p:sp>
        <p:nvSpPr>
          <p:cNvPr id="114692" name="Transliteration">
            <a:extLst>
              <a:ext uri="{FF2B5EF4-FFF2-40B4-BE49-F238E27FC236}">
                <a16:creationId xmlns:a16="http://schemas.microsoft.com/office/drawing/2014/main" id="{73C4B6C1-2772-3652-45B5-14795830D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3584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kichh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tum’rai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haath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tum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hoh’t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sahaa’e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FA0FDCE4-0BCF-D000-A28B-E8AFC54E9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50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sMg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sKw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siB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qij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gey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koaU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inbihE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swiQ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15715" name="English">
            <a:extLst>
              <a:ext uri="{FF2B5EF4-FFF2-40B4-BE49-F238E27FC236}">
                <a16:creationId xmlns:a16="http://schemas.microsoft.com/office/drawing/2014/main" id="{A4B761BA-AA95-5C5B-F880-576C3490C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6978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All relations &amp; friends forsake one on death when no one remains. </a:t>
            </a:r>
          </a:p>
        </p:txBody>
      </p:sp>
      <p:sp>
        <p:nvSpPr>
          <p:cNvPr id="115716" name="Transliteration">
            <a:extLst>
              <a:ext uri="{FF2B5EF4-FFF2-40B4-BE49-F238E27FC236}">
                <a16:creationId xmlns:a16="http://schemas.microsoft.com/office/drawing/2014/main" id="{D675AF9E-87BC-EB2A-A179-58095E11F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5637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sang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sakhaa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sabh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taj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ge’ey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ko’oo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nib’hiyoh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B8FAE22-9316-11F9-4F61-395E0E895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11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khu nwnk ieh </a:t>
            </a:r>
            <a:r>
              <a:rPr lang="en-GB" sz="5000" dirty="0" err="1">
                <a:latin typeface="GurbaniWebThick" panose="04040607000000020004" pitchFamily="82" charset="0"/>
              </a:rPr>
              <a:t>ibpiq</a:t>
            </a:r>
            <a:r>
              <a:rPr lang="en-GB" sz="5000" dirty="0">
                <a:latin typeface="GurbaniWebThick" panose="04040607000000020004" pitchFamily="82" charset="0"/>
              </a:rPr>
              <a:t> mih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tyk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eyk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rGunwQ</a:t>
            </a:r>
            <a:r>
              <a:rPr lang="en-GB" sz="5000" dirty="0">
                <a:latin typeface="GurbaniWebThick" panose="04040607000000020004" pitchFamily="82" charset="0"/>
              </a:rPr>
              <a:t> ]55]</a:t>
            </a:r>
          </a:p>
        </p:txBody>
      </p:sp>
      <p:sp>
        <p:nvSpPr>
          <p:cNvPr id="116739" name="English">
            <a:extLst>
              <a:ext uri="{FF2B5EF4-FFF2-40B4-BE49-F238E27FC236}">
                <a16:creationId xmlns:a16="http://schemas.microsoft.com/office/drawing/2014/main" id="{7E062535-9FBE-278C-5610-FF07A29DD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8986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In this difficulty, the only sanctuary available is Vaheguru. ||55||</a:t>
            </a:r>
          </a:p>
        </p:txBody>
      </p:sp>
      <p:sp>
        <p:nvSpPr>
          <p:cNvPr id="116740" name="Transliteration">
            <a:extLst>
              <a:ext uri="{FF2B5EF4-FFF2-40B4-BE49-F238E27FC236}">
                <a16:creationId xmlns:a16="http://schemas.microsoft.com/office/drawing/2014/main" id="{6CFC371B-5668-6E17-D649-FC3174FD9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bipat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tey’k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ey’k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raghu’naath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0502B854-CE1D-6BC2-ABFC-D718B377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46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nwmu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swDU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rihE</a:t>
            </a:r>
            <a:r>
              <a:rPr lang="en-GB" sz="5000" dirty="0">
                <a:latin typeface="GurbaniWebThick" panose="04040607000000020004" pitchFamily="82" charset="0"/>
              </a:rPr>
              <a:t> guru </a:t>
            </a:r>
            <a:r>
              <a:rPr lang="en-GB" sz="5000" dirty="0" err="1">
                <a:latin typeface="GurbaniWebThick" panose="04040607000000020004" pitchFamily="82" charset="0"/>
              </a:rPr>
              <a:t>goibMdu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17763" name="English">
            <a:extLst>
              <a:ext uri="{FF2B5EF4-FFF2-40B4-BE49-F238E27FC236}">
                <a16:creationId xmlns:a16="http://schemas.microsoft.com/office/drawing/2014/main" id="{710FE3B5-D247-A611-5B68-07E058A09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563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120" dirty="0">
                <a:solidFill>
                  <a:schemeClr val="bg2"/>
                </a:solidFill>
                <a:latin typeface="Congenial Black" panose="02000503040000020004" pitchFamily="2" charset="0"/>
              </a:rPr>
              <a:t>In the end, only </a:t>
            </a:r>
            <a:r>
              <a:rPr lang="en-GB" altLang="en-US" sz="3800" i="1" spc="-120" dirty="0">
                <a:solidFill>
                  <a:schemeClr val="bg2"/>
                </a:solidFill>
                <a:latin typeface="Congenial Black" panose="02000503040000020004" pitchFamily="2" charset="0"/>
              </a:rPr>
              <a:t>Naam</a:t>
            </a:r>
            <a:r>
              <a:rPr lang="en-GB" altLang="en-US" sz="3800" spc="-120" dirty="0">
                <a:solidFill>
                  <a:schemeClr val="bg2"/>
                </a:solidFill>
                <a:latin typeface="Congenial Black" panose="02000503040000020004" pitchFamily="2" charset="0"/>
              </a:rPr>
              <a:t>, </a:t>
            </a:r>
            <a:r>
              <a:rPr lang="en-GB" altLang="en-US" sz="3800" i="1" spc="-120" dirty="0">
                <a:solidFill>
                  <a:schemeClr val="bg2"/>
                </a:solidFill>
                <a:latin typeface="Congenial Black" panose="02000503040000020004" pitchFamily="2" charset="0"/>
              </a:rPr>
              <a:t>Gurbani</a:t>
            </a:r>
            <a:r>
              <a:rPr lang="en-GB" altLang="en-US" sz="3800" spc="-120" dirty="0">
                <a:solidFill>
                  <a:schemeClr val="bg2"/>
                </a:solidFill>
                <a:latin typeface="Congenial Black" panose="02000503040000020004" pitchFamily="2" charset="0"/>
              </a:rPr>
              <a:t>,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&amp; the Guru-Creator </a:t>
            </a:r>
            <a:r>
              <a:rPr lang="en-GB" altLang="en-US" sz="3800" spc="-120" dirty="0">
                <a:solidFill>
                  <a:schemeClr val="bg2"/>
                </a:solidFill>
                <a:latin typeface="Congenial Black" panose="02000503040000020004" pitchFamily="2" charset="0"/>
              </a:rPr>
              <a:t>will stay with the soul.</a:t>
            </a:r>
          </a:p>
        </p:txBody>
      </p:sp>
      <p:sp>
        <p:nvSpPr>
          <p:cNvPr id="117764" name="Transliteration">
            <a:extLst>
              <a:ext uri="{FF2B5EF4-FFF2-40B4-BE49-F238E27FC236}">
                <a16:creationId xmlns:a16="http://schemas.microsoft.com/office/drawing/2014/main" id="{A6170617-FE8E-73E1-264B-85635EFA0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16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naam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saa’Dhoo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reh’yoh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gur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go’bind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B585CA7E-DA0B-ED86-3528-68CE05D30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khu nwnk ieh jgq mih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ik</a:t>
            </a:r>
            <a:r>
              <a:rPr lang="en-GB" sz="5000" dirty="0">
                <a:latin typeface="GurbaniWebThick" panose="04040607000000020004" pitchFamily="82" charset="0"/>
              </a:rPr>
              <a:t> n </a:t>
            </a:r>
            <a:r>
              <a:rPr lang="en-GB" sz="5000" dirty="0" err="1">
                <a:latin typeface="GurbaniWebThick" panose="04040607000000020004" pitchFamily="82" charset="0"/>
              </a:rPr>
              <a:t>jipE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gur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mMqu</a:t>
            </a:r>
            <a:r>
              <a:rPr lang="en-GB" sz="5000" dirty="0">
                <a:latin typeface="GurbaniWebThick" panose="04040607000000020004" pitchFamily="82" charset="0"/>
              </a:rPr>
              <a:t> ]56]</a:t>
            </a:r>
          </a:p>
        </p:txBody>
      </p:sp>
      <p:sp>
        <p:nvSpPr>
          <p:cNvPr id="118787" name="English">
            <a:extLst>
              <a:ext uri="{FF2B5EF4-FFF2-40B4-BE49-F238E27FC236}">
                <a16:creationId xmlns:a16="http://schemas.microsoft.com/office/drawing/2014/main" id="{8ECE1C1B-4AEE-8ECB-6211-1E171A4DC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420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Whilst you are in this world, why don’t you practise the Guru’s Teachings.||56||</a:t>
            </a:r>
          </a:p>
        </p:txBody>
      </p:sp>
      <p:sp>
        <p:nvSpPr>
          <p:cNvPr id="118788" name="Transliteration">
            <a:extLst>
              <a:ext uri="{FF2B5EF4-FFF2-40B4-BE49-F238E27FC236}">
                <a16:creationId xmlns:a16="http://schemas.microsoft.com/office/drawing/2014/main" id="{50CD4E26-D80A-18A8-B3EA-F20C4C223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183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kahu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naanak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jagat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jap’yoh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gur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mann’t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E2D16819-B6D3-D6F9-FFDD-24737A174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725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>
                <a:latin typeface="GurbaniWebThick" panose="04040607000000020004" pitchFamily="82" charset="0"/>
              </a:rPr>
              <a:t>rwm nwmu </a:t>
            </a:r>
            <a:r>
              <a:rPr lang="en-GB" sz="5000" dirty="0" err="1">
                <a:latin typeface="GurbaniWebThick" panose="04040607000000020004" pitchFamily="82" charset="0"/>
              </a:rPr>
              <a:t>aur</a:t>
            </a:r>
            <a:r>
              <a:rPr lang="en-GB" sz="5000" dirty="0">
                <a:latin typeface="GurbaniWebThick" panose="04040607000000020004" pitchFamily="82" charset="0"/>
              </a:rPr>
              <a:t> mih </a:t>
            </a:r>
            <a:r>
              <a:rPr lang="en-GB" sz="5000" dirty="0" err="1">
                <a:latin typeface="GurbaniWebThick" panose="04040607000000020004" pitchFamily="82" charset="0"/>
              </a:rPr>
              <a:t>gihE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jw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nhI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koie</a:t>
            </a:r>
            <a:r>
              <a:rPr lang="en-GB" sz="5000" dirty="0"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19811" name="English">
            <a:extLst>
              <a:ext uri="{FF2B5EF4-FFF2-40B4-BE49-F238E27FC236}">
                <a16:creationId xmlns:a16="http://schemas.microsoft.com/office/drawing/2014/main" id="{B8084FFF-ABA0-7BA4-B9A0-337AC1EDD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4202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Enable me to keep </a:t>
            </a:r>
            <a:r>
              <a:rPr lang="en-GB" altLang="en-US" sz="3800" dirty="0" err="1">
                <a:solidFill>
                  <a:schemeClr val="bg2"/>
                </a:solidFill>
                <a:latin typeface="Congenial Black" panose="02000503040000020004" pitchFamily="2" charset="0"/>
              </a:rPr>
              <a:t>Vaheguru’s</a:t>
            </a:r>
            <a:r>
              <a:rPr lang="en-GB" alt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Name in my heart, for there is nothing like it.</a:t>
            </a:r>
          </a:p>
        </p:txBody>
      </p:sp>
      <p:sp>
        <p:nvSpPr>
          <p:cNvPr id="119812" name="Transliteration">
            <a:extLst>
              <a:ext uri="{FF2B5EF4-FFF2-40B4-BE49-F238E27FC236}">
                <a16:creationId xmlns:a16="http://schemas.microsoft.com/office/drawing/2014/main" id="{8D89A667-C7B3-824A-7E83-62920586C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8286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raam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naam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ur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geh’yoh</a:t>
            </a:r>
            <a:endParaRPr lang="en-GB" altLang="en-US" sz="3600" dirty="0">
              <a:solidFill>
                <a:schemeClr val="tx2"/>
              </a:solidFill>
              <a:latin typeface="Congenial SemiBold" panose="02000503040000020004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jaa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kai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samm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nehee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ko’e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urmukhi">
            <a:extLst>
              <a:ext uri="{FF2B5EF4-FFF2-40B4-BE49-F238E27FC236}">
                <a16:creationId xmlns:a16="http://schemas.microsoft.com/office/drawing/2014/main" id="{51533E74-CF9C-C87D-8EA2-BD03A4352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273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ijh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ismrq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sMkt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imtY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000" dirty="0" err="1">
                <a:latin typeface="GurbaniWebThick" panose="04040607000000020004" pitchFamily="82" charset="0"/>
              </a:rPr>
              <a:t>drsu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quhwro</a:t>
            </a:r>
            <a:r>
              <a:rPr lang="en-GB" sz="5000" dirty="0"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latin typeface="GurbaniWebThick" panose="04040607000000020004" pitchFamily="82" charset="0"/>
              </a:rPr>
              <a:t>hoie</a:t>
            </a:r>
            <a:r>
              <a:rPr lang="en-GB" sz="5000" dirty="0">
                <a:latin typeface="GurbaniWebThick" panose="04040607000000020004" pitchFamily="82" charset="0"/>
              </a:rPr>
              <a:t> ]57]1]</a:t>
            </a:r>
          </a:p>
        </p:txBody>
      </p:sp>
      <p:sp>
        <p:nvSpPr>
          <p:cNvPr id="120835" name="English">
            <a:extLst>
              <a:ext uri="{FF2B5EF4-FFF2-40B4-BE49-F238E27FC236}">
                <a16:creationId xmlns:a16="http://schemas.microsoft.com/office/drawing/2014/main" id="{353AC68D-9301-0D31-2E4F-F4C444EBD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367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800" spc="-100" dirty="0">
                <a:solidFill>
                  <a:schemeClr val="bg2"/>
                </a:solidFill>
                <a:latin typeface="Congenial Black" panose="02000503040000020004" pitchFamily="2" charset="0"/>
              </a:rPr>
              <a:t>Holy meditation is such, that it removes</a:t>
            </a:r>
            <a:r>
              <a:rPr lang="en-GB" altLang="en-US" sz="3800" spc="-130" dirty="0">
                <a:solidFill>
                  <a:schemeClr val="bg2"/>
                </a:solidFill>
                <a:latin typeface="Congenial Black" panose="02000503040000020004" pitchFamily="2" charset="0"/>
              </a:rPr>
              <a:t> all distress &amp; one gets to meet </a:t>
            </a:r>
            <a:r>
              <a:rPr lang="en-GB" altLang="en-US" sz="3800" spc="-130" dirty="0" err="1">
                <a:solidFill>
                  <a:schemeClr val="bg2"/>
                </a:solidFill>
                <a:latin typeface="Congenial Black" panose="02000503040000020004" pitchFamily="2" charset="0"/>
              </a:rPr>
              <a:t>Vaheguru</a:t>
            </a:r>
            <a:r>
              <a:rPr lang="en-GB" altLang="en-US" sz="3800" spc="-130" dirty="0">
                <a:solidFill>
                  <a:schemeClr val="bg2"/>
                </a:solidFill>
                <a:latin typeface="Congenial Black" panose="02000503040000020004" pitchFamily="2" charset="0"/>
              </a:rPr>
              <a:t>.</a:t>
            </a:r>
          </a:p>
        </p:txBody>
      </p:sp>
      <p:sp>
        <p:nvSpPr>
          <p:cNvPr id="120836" name="Transliteration">
            <a:extLst>
              <a:ext uri="{FF2B5EF4-FFF2-40B4-BE49-F238E27FC236}">
                <a16:creationId xmlns:a16="http://schemas.microsoft.com/office/drawing/2014/main" id="{6E664C06-C3C2-A60B-7CAE-874769029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7646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jeh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sim’rat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sann’katt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mitt’ai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daras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tu’haaro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chemeClr val="tx2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chemeClr val="tx2"/>
                </a:solidFill>
                <a:latin typeface="Congenial SemiBold" panose="02000503040000020004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-5476" y="2056948"/>
            <a:ext cx="91440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bg2"/>
                </a:solidFill>
                <a:latin typeface="Congenial Black" panose="02000503040000020004" pitchFamily="2" charset="0"/>
              </a:rPr>
              <a:t>The One is the source of all, manifest; the Truth; known by the Guru’s Grace:</a:t>
            </a:r>
            <a:br>
              <a:rPr lang="en-GB" dirty="0">
                <a:solidFill>
                  <a:schemeClr val="bg2"/>
                </a:solidFill>
                <a:latin typeface="Congenial Black" panose="02000503040000020004" pitchFamily="2" charset="0"/>
              </a:rPr>
            </a:br>
            <a:endParaRPr lang="en-GB" sz="500" dirty="0">
              <a:solidFill>
                <a:schemeClr val="bg2"/>
              </a:solidFill>
              <a:latin typeface="Congenial Black" panose="02000503040000020004" pitchFamily="2" charset="0"/>
            </a:endParaRPr>
          </a:p>
          <a:p>
            <a:pPr algn="ctr">
              <a:defRPr/>
            </a:pPr>
            <a:r>
              <a:rPr lang="en-GB" sz="3800" b="1" i="1" dirty="0">
                <a:solidFill>
                  <a:schemeClr val="bg2"/>
                </a:solidFill>
                <a:latin typeface="Congenial Black" panose="02000503040000020004" pitchFamily="2" charset="0"/>
              </a:rPr>
              <a:t>Mundaavanee</a:t>
            </a:r>
            <a:r>
              <a:rPr lang="en-GB" sz="3800" b="1" dirty="0">
                <a:solidFill>
                  <a:schemeClr val="bg2"/>
                </a:solidFill>
                <a:latin typeface="Congenial Black" panose="02000503040000020004" pitchFamily="2" charset="0"/>
              </a:rPr>
              <a:t> (the Final Seal), </a:t>
            </a:r>
          </a:p>
          <a:p>
            <a:pPr algn="ctr">
              <a:defRPr/>
            </a:pPr>
            <a:r>
              <a:rPr lang="en-GB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By the Fifth Guru: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EFE3A9D-D010-4739-A86E-CE2B1BD1B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604" y="3773574"/>
            <a:ext cx="73723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5pPr>
            <a:lvl6pPr marL="380981" algn="ctr" rtl="0" fontAlgn="base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6pPr>
            <a:lvl7pPr marL="761963" algn="ctr" rtl="0" fontAlgn="base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7pPr>
            <a:lvl8pPr marL="1142942" algn="ctr" rtl="0" fontAlgn="base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8pPr>
            <a:lvl9pPr marL="1523924" algn="ctr" rtl="0" fontAlgn="base">
              <a:spcBef>
                <a:spcPct val="0"/>
              </a:spcBef>
              <a:spcAft>
                <a:spcPct val="0"/>
              </a:spcAft>
              <a:defRPr sz="3667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GB" sz="3240" kern="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ndara" pitchFamily="34" charset="0"/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:a16="http://schemas.microsoft.com/office/drawing/2014/main" id="{2BB90C34-9D63-48E9-AEF9-E1A2A9BB08F9}"/>
              </a:ext>
            </a:extLst>
          </p:cNvPr>
          <p:cNvSpPr/>
          <p:nvPr/>
        </p:nvSpPr>
        <p:spPr>
          <a:xfrm>
            <a:off x="0" y="3874784"/>
            <a:ext cx="9138524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ikk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oh’ann’kaar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sat,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gur’prasaad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</a:p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munn’daavaNee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mahallaa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panj’vaa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159FC1-B6C3-3249-D79C-3519DBB32D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9" t="1204" r="10218" b="56532"/>
          <a:stretch/>
        </p:blipFill>
        <p:spPr>
          <a:xfrm>
            <a:off x="-5476" y="-18538"/>
            <a:ext cx="9149476" cy="199554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51870"/>
            <a:ext cx="91440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aal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vi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in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vas’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peyee’oh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sa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sann’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vee’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0" y="364470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Qwl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ivic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iqMin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vsqU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peIE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squ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sMqoKu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vIcwro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0" y="2101954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800" dirty="0">
                <a:solidFill>
                  <a:srgbClr val="FFFFFF"/>
                </a:solidFill>
                <a:latin typeface="Congenial Black" panose="02000503040000020004" pitchFamily="2" charset="0"/>
              </a:rPr>
              <a:t>Within Sri Guru Granth Sahib Ji, You’ve placed Truth, Contentment &amp; Wisdom.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3579862"/>
            <a:ext cx="9143999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amm’ri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naam,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aa’kur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peye’oh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jis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bha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</a:p>
        </p:txBody>
      </p:sp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0" y="339502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AMimRq nwmu  Twkur kw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pieE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ijs kw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sBsu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ADwro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0" y="1957938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You’ve placed in it Your Sound that gives life to the soul &amp; is support of all.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08665"/>
            <a:ext cx="91368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jéy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ko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aa’vai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jey ko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unn’chai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is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u’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1238251" y="292464"/>
            <a:ext cx="67627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jy ko KwvY  jy ko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BuMcY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iqs kw hoie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auDwro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3974" y="1968393"/>
            <a:ext cx="9136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800" dirty="0">
                <a:solidFill>
                  <a:srgbClr val="FFFFFF"/>
                </a:solidFill>
                <a:latin typeface="Congenial Black" panose="02000503040000020004" pitchFamily="2" charset="0"/>
              </a:rPr>
              <a:t>In this world, those will be saved who eat &amp; enjoy this food of the soul.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579862"/>
            <a:ext cx="737235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ey'h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vas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ajee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neh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jaa’ee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ni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ni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ur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aa’ro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5587" name="Text Box 3"/>
          <p:cNvSpPr txBox="1">
            <a:spLocks noChangeArrowheads="1"/>
          </p:cNvSpPr>
          <p:nvPr/>
        </p:nvSpPr>
        <p:spPr bwMode="auto">
          <a:xfrm>
            <a:off x="1238251" y="381371"/>
            <a:ext cx="67627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eyh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vsqu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qjI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nh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jweI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inq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inq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rKu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auir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Dwro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0" y="2019322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800" dirty="0">
                <a:solidFill>
                  <a:srgbClr val="FFFFFF"/>
                </a:solidFill>
                <a:latin typeface="Congenial Black" panose="02000503040000020004" pitchFamily="2" charset="0"/>
              </a:rPr>
              <a:t>Never let go of this food for the soul &amp; forever keep it carefully in your mind.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3658716"/>
            <a:ext cx="9252519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tam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sann’saar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charan lag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taree’yai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brahm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pasaa’ro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0" y="292462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qm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sMswru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crn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lig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qrIAY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sBu nwnk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bRhm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pswro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]1]</a:t>
            </a:r>
          </a:p>
        </p:txBody>
      </p: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1" y="2029946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Holding </a:t>
            </a:r>
            <a:r>
              <a:rPr lang="en-US" sz="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Gurbani </a:t>
            </a: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one is</a:t>
            </a:r>
            <a:r>
              <a:rPr lang="en-US" sz="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 s</a:t>
            </a: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aved from the world &amp; Your Light seen everywhere.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||1||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435846"/>
            <a:ext cx="737235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salok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mahallaa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panj-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0" y="527710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slok mhlw 5 ]</a:t>
            </a:r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1200152" y="1897546"/>
            <a:ext cx="676275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800" dirty="0">
                <a:solidFill>
                  <a:srgbClr val="FFFFFF"/>
                </a:solidFill>
                <a:latin typeface="Congenial Black" panose="02000503040000020004" pitchFamily="2" charset="0"/>
              </a:rPr>
              <a:t>Verse by the Fifth Guru: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14700"/>
            <a:ext cx="91440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ey’raa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naa’hee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mai’noh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jog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ohee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8659" name="Text Box 3"/>
          <p:cNvSpPr txBox="1">
            <a:spLocks noChangeArrowheads="1"/>
          </p:cNvSpPr>
          <p:nvPr/>
        </p:nvSpPr>
        <p:spPr bwMode="auto">
          <a:xfrm>
            <a:off x="1238251" y="292464"/>
            <a:ext cx="67627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qyrw kIqw jwqo nwhI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mYno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jogu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kIqoeI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0" y="1889707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800" dirty="0">
                <a:solidFill>
                  <a:srgbClr val="FFFFFF"/>
                </a:solidFill>
                <a:latin typeface="Congenial Black" panose="02000503040000020004" pitchFamily="2" charset="0"/>
              </a:rPr>
              <a:t>Make me appreciate You, as I’ve not been grateful for what You’ve done.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86708"/>
            <a:ext cx="91440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nir-guN’yaaréy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ko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guN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naa’hee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aa’péy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aras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pe’yohee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0" y="339503"/>
            <a:ext cx="914399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inrguixAwry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ko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guxu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nwhI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Awpy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qrsu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pieEeI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199684" name="Text Box 4"/>
          <p:cNvSpPr txBox="1">
            <a:spLocks noChangeArrowheads="1"/>
          </p:cNvSpPr>
          <p:nvPr/>
        </p:nvSpPr>
        <p:spPr bwMode="auto">
          <a:xfrm>
            <a:off x="0" y="1968393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You’ve shown me kindness, though I may lack worth and goodness.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9862"/>
            <a:ext cx="91440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aras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mih’raama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’gur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sajaN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mil’yaa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200707" name="Text Box 3"/>
          <p:cNvSpPr txBox="1">
            <a:spLocks noChangeArrowheads="1"/>
          </p:cNvSpPr>
          <p:nvPr/>
        </p:nvSpPr>
        <p:spPr bwMode="auto">
          <a:xfrm>
            <a:off x="0" y="262510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qrsu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pieAw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imhrwmiq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hoeI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siqguru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sjxu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imilAw ]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0" y="1995686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Showing kindness, You blessed me with the True Guru as my Best Friend. </a:t>
            </a:r>
            <a:endParaRPr lang="en-GB" sz="3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07854"/>
            <a:ext cx="9144000" cy="857250"/>
          </a:xfrm>
        </p:spPr>
        <p:txBody>
          <a:bodyPr/>
          <a:lstStyle/>
          <a:p>
            <a:pPr eaLnBrk="1" hangingPunct="1">
              <a:defRPr/>
            </a:pPr>
            <a: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naa’nak, naam mil’ai, </a:t>
            </a:r>
            <a:r>
              <a:rPr lang="fi-FI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fi-FI" sz="3600" baseline="30000" dirty="0">
                <a:solidFill>
                  <a:srgbClr val="FFC000"/>
                </a:solidFill>
                <a:latin typeface="Congenial SemiBold" panose="02000503040000020004" pitchFamily="2" charset="0"/>
              </a:rPr>
              <a:t>n</a:t>
            </a:r>
            <a: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jee’vaa</a:t>
            </a:r>
            <a:r>
              <a:rPr lang="fi-FI" sz="3600" baseline="30000" dirty="0">
                <a:solidFill>
                  <a:srgbClr val="FFC000"/>
                </a:solidFill>
                <a:latin typeface="Congenial SemiBold" panose="02000503040000020004" pitchFamily="2" charset="0"/>
              </a:rPr>
              <a:t>n</a:t>
            </a:r>
            <a: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fi-FI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an man </a:t>
            </a:r>
            <a:r>
              <a:rPr lang="fi-FI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fi-FI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ee’vai har’yaa. </a:t>
            </a:r>
            <a:endParaRPr lang="en-GB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0" y="292462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nwnk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nwmu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imlY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qW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jIvW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qnu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mnu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QIvY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0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hirAw</a:t>
            </a:r>
            <a:r>
              <a:rPr lang="en-GB" sz="5000" dirty="0">
                <a:solidFill>
                  <a:srgbClr val="FFFF99"/>
                </a:solidFill>
                <a:latin typeface="GurbaniWebThick" panose="04040607000000020004" pitchFamily="82" charset="0"/>
              </a:rPr>
              <a:t> ]1]2]</a:t>
            </a:r>
          </a:p>
        </p:txBody>
      </p:sp>
      <p:sp>
        <p:nvSpPr>
          <p:cNvPr id="201732" name="Text Box 4"/>
          <p:cNvSpPr txBox="1">
            <a:spLocks noChangeArrowheads="1"/>
          </p:cNvSpPr>
          <p:nvPr/>
        </p:nvSpPr>
        <p:spPr bwMode="auto">
          <a:xfrm>
            <a:off x="0" y="1957938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800" dirty="0">
                <a:solidFill>
                  <a:schemeClr val="bg1"/>
                </a:solidFill>
                <a:latin typeface="Congenial Black" panose="02000503040000020004" pitchFamily="2" charset="0"/>
              </a:rPr>
              <a:t>Connecting with Your Sound my mind &amp; body come to life with joy. ||1||2||</a:t>
            </a:r>
            <a:endParaRPr lang="en-GB" sz="3800" dirty="0">
              <a:solidFill>
                <a:schemeClr val="bg1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3">
            <a:extLst>
              <a:ext uri="{FF2B5EF4-FFF2-40B4-BE49-F238E27FC236}">
                <a16:creationId xmlns:a16="http://schemas.microsoft.com/office/drawing/2014/main" id="{3A3989AC-2FB7-4269-81A8-82CFDCF67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r="1805"/>
          <a:stretch/>
        </p:blipFill>
        <p:spPr bwMode="auto">
          <a:xfrm>
            <a:off x="0" y="1"/>
            <a:ext cx="91440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96226805-E02A-44AC-B010-E1F5C7245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89331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400" dirty="0">
                <a:solidFill>
                  <a:srgbClr val="000000"/>
                </a:solidFill>
                <a:effectLst>
                  <a:glow rad="215900">
                    <a:srgbClr val="FFFFFF">
                      <a:alpha val="90000"/>
                    </a:srgbClr>
                  </a:glow>
                  <a:outerShdw blurRad="38100" dist="38100" dir="2700000" algn="tl">
                    <a:srgbClr val="FFFFFF"/>
                  </a:outerShdw>
                </a:effectLst>
                <a:latin typeface="GurbaniWebThick" panose="04040607000000020004" pitchFamily="82" charset="0"/>
              </a:rPr>
              <a:t>vwihgurU jI kw ^wlsw[ </a:t>
            </a:r>
          </a:p>
          <a:p>
            <a:pPr algn="ctr" defTabSz="82292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5400" dirty="0">
                <a:solidFill>
                  <a:srgbClr val="000000"/>
                </a:solidFill>
                <a:effectLst>
                  <a:glow rad="215900">
                    <a:srgbClr val="FFFFFF">
                      <a:alpha val="90000"/>
                    </a:srgbClr>
                  </a:glow>
                  <a:outerShdw blurRad="38100" dist="38100" dir="2700000" algn="tl">
                    <a:srgbClr val="FFFFFF"/>
                  </a:outerShdw>
                </a:effectLst>
                <a:latin typeface="GurbaniWebThick" panose="04040607000000020004" pitchFamily="82" charset="0"/>
              </a:rPr>
              <a:t>vwihgurU jI kI &amp;qih[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7FD1CF-D815-45E6-8955-0542EB1332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" t="11211" r="811" b="40640"/>
          <a:stretch/>
        </p:blipFill>
        <p:spPr>
          <a:xfrm>
            <a:off x="-1" y="-20538"/>
            <a:ext cx="9131428" cy="1814602"/>
          </a:xfrm>
          <a:prstGeom prst="rect">
            <a:avLst/>
          </a:prstGeom>
        </p:spPr>
      </p:pic>
      <p:sp>
        <p:nvSpPr>
          <p:cNvPr id="995" name="CustomShape 3">
            <a:extLst>
              <a:ext uri="{FF2B5EF4-FFF2-40B4-BE49-F238E27FC236}">
                <a16:creationId xmlns:a16="http://schemas.microsoft.com/office/drawing/2014/main" id="{68CCD6D9-6869-4536-9279-4E2EC6A3AFED}"/>
              </a:ext>
            </a:extLst>
          </p:cNvPr>
          <p:cNvSpPr/>
          <p:nvPr/>
        </p:nvSpPr>
        <p:spPr>
          <a:xfrm>
            <a:off x="0" y="1836644"/>
            <a:ext cx="9144000" cy="11239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defRPr/>
            </a:pPr>
            <a:r>
              <a:rPr lang="en-US" dirty="0">
                <a:latin typeface="Congenial Black" panose="02000503040000020004" pitchFamily="2" charset="0"/>
                <a:ea typeface="Verdana" panose="020B0604030504040204" pitchFamily="34" charset="0"/>
              </a:rPr>
              <a:t>There’s One Ultimate Power who is the Truth &amp; the Giver of Wisdom &amp; Blessings: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 </a:t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</a:br>
            <a:r>
              <a:rPr lang="en-US" sz="63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 </a:t>
            </a:r>
          </a:p>
          <a:p>
            <a:pPr algn="ctr">
              <a:defRPr/>
            </a:pPr>
            <a:endParaRPr lang="en-US" sz="36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  <a:ea typeface="DejaVu Sans"/>
            </a:endParaRPr>
          </a:p>
          <a:p>
            <a:pPr algn="ctr">
              <a:defRPr/>
            </a:pPr>
            <a:r>
              <a:rPr lang="en-GB" sz="324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Written in </a:t>
            </a:r>
            <a:r>
              <a:rPr lang="en-GB" sz="324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Raamkalee </a:t>
            </a:r>
            <a:r>
              <a:rPr lang="en-GB" sz="324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(emotion of being corrected by a teacher) by the Third Guru: </a:t>
            </a:r>
          </a:p>
          <a:p>
            <a:pPr algn="ctr">
              <a:defRPr/>
            </a:pPr>
            <a:r>
              <a:rPr lang="en-GB" sz="32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Anand </a:t>
            </a:r>
            <a:r>
              <a:rPr lang="en-GB" sz="324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~ The Song Of Bliss</a:t>
            </a:r>
            <a:endParaRPr lang="en-GB" sz="324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endParaRPr sz="324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5174" name="Transliteration">
            <a:extLst>
              <a:ext uri="{FF2B5EF4-FFF2-40B4-BE49-F238E27FC236}">
                <a16:creationId xmlns:a16="http://schemas.microsoft.com/office/drawing/2014/main" id="{23DE1B0E-5F56-49C0-BCFC-A1B28E4CC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7390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ikk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o’ann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-kaar  sat,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gur’prasaad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spc="-135" dirty="0">
                <a:solidFill>
                  <a:srgbClr val="99CCFF"/>
                </a:solidFill>
                <a:latin typeface="Congenial SemiBold" panose="02000503040000020004" pitchFamily="2" charset="0"/>
              </a:rPr>
              <a:t>raag  </a:t>
            </a:r>
            <a:r>
              <a:rPr lang="en-GB" altLang="en-US" sz="3600" spc="-135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raam’kalee</a:t>
            </a:r>
            <a:r>
              <a:rPr lang="en-GB" altLang="en-US" sz="3600" spc="-135" dirty="0">
                <a:solidFill>
                  <a:srgbClr val="99CCFF"/>
                </a:solidFill>
                <a:latin typeface="Congenial SemiBold" panose="02000503040000020004" pitchFamily="2" charset="0"/>
              </a:rPr>
              <a:t>,  mahalla  </a:t>
            </a:r>
            <a:r>
              <a:rPr lang="en-GB" altLang="en-US" sz="3600" spc="-135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tee’jaa</a:t>
            </a:r>
            <a:r>
              <a:rPr lang="en-GB" altLang="en-US" sz="3600" spc="-135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spc="-135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a’nand</a:t>
            </a:r>
            <a:r>
              <a:rPr lang="en-GB" altLang="en-US" sz="3600" spc="-135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2B39B8-684D-B37A-3861-606AB0B00E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3021" r="47678" b="54941"/>
          <a:stretch/>
        </p:blipFill>
        <p:spPr>
          <a:xfrm>
            <a:off x="165111" y="821955"/>
            <a:ext cx="4601311" cy="4536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0D5BE5-7D7B-E9E7-1396-35E87CCFDD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21" t="45603" r="3148" b="42359"/>
          <a:stretch/>
        </p:blipFill>
        <p:spPr>
          <a:xfrm>
            <a:off x="4530115" y="1318187"/>
            <a:ext cx="4383968" cy="453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CustomShape 1"/>
          <p:cNvSpPr/>
          <p:nvPr/>
        </p:nvSpPr>
        <p:spPr>
          <a:xfrm>
            <a:off x="571572" y="3680363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a’nan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eyaa,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maa’e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’guroo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00" name="CustomShape 2"/>
          <p:cNvSpPr/>
          <p:nvPr/>
        </p:nvSpPr>
        <p:spPr>
          <a:xfrm>
            <a:off x="571572" y="368305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Anµdu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BieAw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myrI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mwey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siqgurU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pwieAw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01" name="CustomShape 3"/>
          <p:cNvSpPr/>
          <p:nvPr/>
        </p:nvSpPr>
        <p:spPr>
          <a:xfrm>
            <a:off x="0" y="2031383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Dear intelligence! Finding the True Guru, I have found true happiness.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54632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CustomShape 1"/>
          <p:cNvSpPr/>
          <p:nvPr/>
        </p:nvSpPr>
        <p:spPr>
          <a:xfrm>
            <a:off x="571572" y="37382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’gur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sehaj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sey’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vajee’yaa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03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siqguru q pwieAw shj syqI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min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vjIAw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vwDweIAw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04" name="CustomShape 3"/>
          <p:cNvSpPr/>
          <p:nvPr/>
        </p:nvSpPr>
        <p:spPr>
          <a:xfrm>
            <a:off x="0" y="2053292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The Guru helped me find peace inside me &amp; now happiness flows within my mind.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53155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CustomShape 1"/>
          <p:cNvSpPr/>
          <p:nvPr/>
        </p:nvSpPr>
        <p:spPr>
          <a:xfrm>
            <a:off x="571572" y="3745170"/>
            <a:ext cx="7953228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raag  ra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par’vaar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paree’yaa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aba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gaa’vaN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06" name="CustomShape 2"/>
          <p:cNvSpPr/>
          <p:nvPr/>
        </p:nvSpPr>
        <p:spPr>
          <a:xfrm>
            <a:off x="571572" y="368307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rwg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rqn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prvwr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prIAw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sbd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gwvx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AweIAw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07" name="CustomShape 3"/>
          <p:cNvSpPr/>
          <p:nvPr/>
        </p:nvSpPr>
        <p:spPr>
          <a:xfrm>
            <a:off x="0" y="2053292"/>
            <a:ext cx="9144000" cy="21662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It feels like within me beautiful music &amp; tunes are singing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Gurbani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.</a:t>
            </a:r>
            <a:endParaRPr lang="en-US"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8690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CustomShape 1"/>
          <p:cNvSpPr/>
          <p:nvPr/>
        </p:nvSpPr>
        <p:spPr>
          <a:xfrm>
            <a:off x="0" y="3543858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ab’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ta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gaa’vahu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haree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key’raa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man  jinnee 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vasaa’yaa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09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sbdo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q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gwvhu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hrI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kyrw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min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ijnI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vswieAw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10" name="CustomShape 3"/>
          <p:cNvSpPr/>
          <p:nvPr/>
        </p:nvSpPr>
        <p:spPr>
          <a:xfrm>
            <a:off x="0" y="2031383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Those who fill their mind with Vaheguru, sing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Gurbani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. 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93419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CustomShape 1"/>
          <p:cNvSpPr/>
          <p:nvPr/>
        </p:nvSpPr>
        <p:spPr>
          <a:xfrm>
            <a:off x="571572" y="36734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kehai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a’nan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ho’aa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’guroo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(1)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12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khY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nwnku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Anµdu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hoAw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siqgurU mY pwieAw ]1]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13" name="CustomShape 3"/>
          <p:cNvSpPr/>
          <p:nvPr/>
        </p:nvSpPr>
        <p:spPr>
          <a:xfrm>
            <a:off x="0" y="2031383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Guru Ji says: I found true happiness finding the True Guru. </a:t>
            </a:r>
            <a:r>
              <a:rPr lang="en-US" sz="288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||1||</a:t>
            </a:r>
            <a:endParaRPr lang="en-US"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70930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CustomShape 1"/>
          <p:cNvSpPr/>
          <p:nvPr/>
        </p:nvSpPr>
        <p:spPr>
          <a:xfrm>
            <a:off x="571572" y="3550748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  man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mey’riyaa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</a:p>
          <a:p>
            <a:pPr algn="ctr">
              <a:lnSpc>
                <a:spcPct val="100000"/>
              </a:lnSpc>
            </a:pP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oo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rahu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har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naa’ley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15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ey mn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myirAw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qU sdw rhu hir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nwly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16" name="CustomShape 3"/>
          <p:cNvSpPr/>
          <p:nvPr/>
        </p:nvSpPr>
        <p:spPr>
          <a:xfrm>
            <a:off x="0" y="2182907"/>
            <a:ext cx="9144000" cy="58326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Dear mind! Always stay with Vaheguru.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37277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CustomShape 1"/>
          <p:cNvSpPr/>
          <p:nvPr/>
        </p:nvSpPr>
        <p:spPr>
          <a:xfrm>
            <a:off x="571572" y="36734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har  naal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rahu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oo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mann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oo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sa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visaar’Naa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18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hir nwil rhu  qU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mMn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myry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dUK siB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ivswrxw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19" name="CustomShape 3"/>
          <p:cNvSpPr/>
          <p:nvPr/>
        </p:nvSpPr>
        <p:spPr>
          <a:xfrm>
            <a:off x="0" y="2053292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Always staying with Vaheguru you will forget all your pains. 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23680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CustomShape 1"/>
          <p:cNvSpPr/>
          <p:nvPr/>
        </p:nvSpPr>
        <p:spPr>
          <a:xfrm>
            <a:off x="571572" y="37382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angee’kaar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oh’hu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karey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ey’raa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kaa’raj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sa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savaar’Naa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21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AMgIkwru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Ehu kry qyrw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kwrj siB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svwrxw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22" name="CustomShape 3"/>
          <p:cNvSpPr/>
          <p:nvPr/>
        </p:nvSpPr>
        <p:spPr>
          <a:xfrm>
            <a:off x="0" y="2222946"/>
            <a:ext cx="9144000" cy="112649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Vaheguru will help you in completing all tasks. 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690635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CustomShape 1"/>
          <p:cNvSpPr/>
          <p:nvPr/>
        </p:nvSpPr>
        <p:spPr>
          <a:xfrm>
            <a:off x="0" y="3738231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’naa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galaa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sam’ra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su’aamee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so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k’yo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man’hu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visaarey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24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sBnw glw  smrQu suAwmI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so ikau mnhu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ivswry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25" name="CustomShape 3"/>
          <p:cNvSpPr/>
          <p:nvPr/>
        </p:nvSpPr>
        <p:spPr>
          <a:xfrm>
            <a:off x="0" y="2028524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Why forget the Powerful Master who can make anything happen?</a:t>
            </a:r>
          </a:p>
        </p:txBody>
      </p:sp>
    </p:spTree>
    <p:extLst>
      <p:ext uri="{BB962C8B-B14F-4D97-AF65-F5344CB8AC3E}">
        <p14:creationId xmlns:p14="http://schemas.microsoft.com/office/powerpoint/2010/main" val="120634798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ustomShape 1"/>
          <p:cNvSpPr/>
          <p:nvPr/>
        </p:nvSpPr>
        <p:spPr>
          <a:xfrm>
            <a:off x="0" y="3673431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kehai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mann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rahu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har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naa’ley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(2)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27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khY nwnku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mMn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myry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sdw rhu hir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nwly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]2]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28" name="CustomShape 3"/>
          <p:cNvSpPr/>
          <p:nvPr/>
        </p:nvSpPr>
        <p:spPr>
          <a:xfrm>
            <a:off x="0" y="2053292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Guru Ji says: O dear mind! Always stay with Vaheguru. ||2||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491985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CustomShape 1"/>
          <p:cNvSpPr/>
          <p:nvPr/>
        </p:nvSpPr>
        <p:spPr>
          <a:xfrm>
            <a:off x="571572" y="3543858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saa’hibaa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naa’hee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ey’rai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30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swcy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swihbw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ikAw nwhI Gir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qyrY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31" name="CustomShape 3"/>
          <p:cNvSpPr/>
          <p:nvPr/>
        </p:nvSpPr>
        <p:spPr>
          <a:xfrm>
            <a:off x="35496" y="2028524"/>
            <a:ext cx="9108504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True Master! There is nothing that you don’t have in Your House!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92089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CustomShape 1"/>
          <p:cNvSpPr/>
          <p:nvPr/>
        </p:nvSpPr>
        <p:spPr>
          <a:xfrm>
            <a:off x="571572" y="347905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ey’rai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sa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ki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hai,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jis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eh  su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paa’veye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33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Gir q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qyrY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sBu ikCu hY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ijsu dyih su pwvey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34" name="CustomShape 3"/>
          <p:cNvSpPr/>
          <p:nvPr/>
        </p:nvSpPr>
        <p:spPr>
          <a:xfrm>
            <a:off x="0" y="1988485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Your House has everything, but we only get when You give. </a:t>
            </a:r>
            <a:endParaRPr lang="en-US"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28704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CustomShape 1"/>
          <p:cNvSpPr/>
          <p:nvPr/>
        </p:nvSpPr>
        <p:spPr>
          <a:xfrm>
            <a:off x="571572" y="37382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sifa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salaah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ey’ree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naam  man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vasaa’veye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36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sdw isPiq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slwh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qyrI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nwmu min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vswvey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37" name="CustomShape 3"/>
          <p:cNvSpPr/>
          <p:nvPr/>
        </p:nvSpPr>
        <p:spPr>
          <a:xfrm>
            <a:off x="0" y="2093332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Those who fill their mind with Your Sound, always sing Your Praises. 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00245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CustomShape 1"/>
          <p:cNvSpPr/>
          <p:nvPr/>
        </p:nvSpPr>
        <p:spPr>
          <a:xfrm>
            <a:off x="571572" y="3745170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naam  jin  kai,  man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vas’yaa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vaa’jey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aba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aney’rey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39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nwmu ijn kY  min visAw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vwjy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sbd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Gnyry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40" name="CustomShape 3"/>
          <p:cNvSpPr/>
          <p:nvPr/>
        </p:nvSpPr>
        <p:spPr>
          <a:xfrm>
            <a:off x="0" y="2028524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Filling the mind with Your Sound, is like hearing countless beautiful instruments.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45030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CustomShape 1"/>
          <p:cNvSpPr/>
          <p:nvPr/>
        </p:nvSpPr>
        <p:spPr>
          <a:xfrm>
            <a:off x="0" y="3738231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kehai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saa’hib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</a:p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naa’hee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ey’rai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(3)</a:t>
            </a:r>
          </a:p>
        </p:txBody>
      </p:sp>
      <p:sp>
        <p:nvSpPr>
          <p:cNvPr id="1042" name="CustomShape 2"/>
          <p:cNvSpPr/>
          <p:nvPr/>
        </p:nvSpPr>
        <p:spPr>
          <a:xfrm>
            <a:off x="0" y="368305"/>
            <a:ext cx="914400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/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khY nwnku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scy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swihb </a:t>
            </a:r>
          </a:p>
          <a:p>
            <a:pPr algn="ctr"/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ikAw nwhI Gir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qyrY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]3]</a:t>
            </a:r>
            <a:endParaRPr lang="en-GB" sz="486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43" name="CustomShape 3"/>
          <p:cNvSpPr/>
          <p:nvPr/>
        </p:nvSpPr>
        <p:spPr>
          <a:xfrm>
            <a:off x="0" y="2028524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/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Guru Ji says: Vaheguru! </a:t>
            </a: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There is nothing that you don’t have in Your House! 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||3||</a:t>
            </a:r>
            <a:endParaRPr lang="en-GB" sz="34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46403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CustomShape 1"/>
          <p:cNvSpPr/>
          <p:nvPr/>
        </p:nvSpPr>
        <p:spPr>
          <a:xfrm>
            <a:off x="0" y="3608665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naam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aaro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lang="en-GB" sz="3600" dirty="0">
              <a:solidFill>
                <a:srgbClr val="99CCFF"/>
              </a:solidFill>
            </a:endParaRPr>
          </a:p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naam,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</a:p>
          <a:p>
            <a:pPr algn="ctr"/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jin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u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sa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gavaaee’yaa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48" name="CustomShape 2"/>
          <p:cNvSpPr/>
          <p:nvPr/>
        </p:nvSpPr>
        <p:spPr>
          <a:xfrm>
            <a:off x="0" y="137747"/>
            <a:ext cx="914400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lvl="1" algn="ctr"/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swcw nwmu myrw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AwDwro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r>
              <a:rPr lang="en-GB" sz="432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</a:p>
          <a:p>
            <a:pPr algn="ctr"/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swcu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nwmu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ADwru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myrw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ijin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BuKw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siB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gvweIAw</a:t>
            </a:r>
            <a:r>
              <a:rPr lang="en-GB" sz="945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324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]</a:t>
            </a:r>
            <a:endParaRPr sz="4320" spc="-135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49" name="CustomShape 3"/>
          <p:cNvSpPr/>
          <p:nvPr/>
        </p:nvSpPr>
        <p:spPr>
          <a:xfrm>
            <a:off x="35496" y="1858871"/>
            <a:ext cx="9043697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333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Vaheguru’s Name is my help &amp; food for my soul </a:t>
            </a:r>
            <a:r>
              <a:rPr lang="en-US" sz="333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that gets rid of all my different wants. </a:t>
            </a:r>
            <a:endParaRPr lang="en-US" sz="333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5897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CustomShape 1"/>
          <p:cNvSpPr/>
          <p:nvPr/>
        </p:nvSpPr>
        <p:spPr>
          <a:xfrm>
            <a:off x="571572" y="37382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kar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su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man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aa’e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vas’yaa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jin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i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sa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pujaaee’yaa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51" name="CustomShape 2"/>
          <p:cNvSpPr/>
          <p:nvPr/>
        </p:nvSpPr>
        <p:spPr>
          <a:xfrm>
            <a:off x="571572" y="332168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sWiq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suK min Awie visAw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ijin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ieCw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siB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pujweIAw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52" name="CustomShape 3"/>
          <p:cNvSpPr/>
          <p:nvPr/>
        </p:nvSpPr>
        <p:spPr>
          <a:xfrm>
            <a:off x="0" y="2093332"/>
            <a:ext cx="9144000" cy="112649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I get peace &amp; comfort with Your Sound in my mind &amp; You fulfil all my wishes.</a:t>
            </a:r>
            <a:endParaRPr lang="en-US"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82078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CustomShape 1"/>
          <p:cNvSpPr/>
          <p:nvPr/>
        </p:nvSpPr>
        <p:spPr>
          <a:xfrm>
            <a:off x="26809" y="3746723"/>
            <a:ext cx="9117191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kur’baaN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kee’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guroo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vitt’hu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jis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ee’aa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ey’eh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vad’yaaee’yaa</a:t>
            </a:r>
            <a:r>
              <a:rPr lang="en-GB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54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sdw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kurbwxu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kIqw  gurU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ivthu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ijs dIAw eyih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vifAweIAw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55" name="CustomShape 3"/>
          <p:cNvSpPr/>
          <p:nvPr/>
        </p:nvSpPr>
        <p:spPr>
          <a:xfrm>
            <a:off x="0" y="2118100"/>
            <a:ext cx="9144000" cy="11997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I forever adore the Guru who has these great powers.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88841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CustomShape 1"/>
          <p:cNvSpPr/>
          <p:nvPr/>
        </p:nvSpPr>
        <p:spPr>
          <a:xfrm>
            <a:off x="0" y="3738280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kehai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naanak, 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suN’hu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san</a:t>
            </a:r>
            <a:r>
              <a:rPr lang="en-GB" sz="3240" u="sng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’hu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r>
              <a:rPr lang="en-GB" sz="3240" u="sng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aba</a:t>
            </a:r>
            <a:r>
              <a:rPr lang="en-GB" sz="3240" u="sng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u="sng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ar’hu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piyaaro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</a:p>
          <a:p>
            <a:pPr algn="ctr"/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saa’</a:t>
            </a:r>
            <a:r>
              <a:rPr lang="en-GB" sz="324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naam  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mey’raa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aa’</a:t>
            </a:r>
            <a:r>
              <a:rPr lang="en-GB" sz="324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aaro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</a:p>
        </p:txBody>
      </p:sp>
      <p:sp>
        <p:nvSpPr>
          <p:cNvPr id="1057" name="CustomShape 2"/>
          <p:cNvSpPr/>
          <p:nvPr/>
        </p:nvSpPr>
        <p:spPr>
          <a:xfrm>
            <a:off x="0" y="267361"/>
            <a:ext cx="914400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khY nwnku suxhu sMqhu sbid </a:t>
            </a:r>
            <a:r>
              <a:rPr lang="en-GB" sz="486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Drhu</a:t>
            </a:r>
            <a:r>
              <a:rPr lang="en-GB" sz="486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ipAwro</a:t>
            </a:r>
            <a:r>
              <a:rPr lang="en-GB" sz="9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]</a:t>
            </a: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swcw nwmu myrw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AwDwro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]4]</a:t>
            </a:r>
          </a:p>
        </p:txBody>
      </p:sp>
      <p:sp>
        <p:nvSpPr>
          <p:cNvPr id="1058" name="CustomShape 3"/>
          <p:cNvSpPr/>
          <p:nvPr/>
        </p:nvSpPr>
        <p:spPr>
          <a:xfrm>
            <a:off x="0" y="2096190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/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Guru Ji says: Listen, saints love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Gurbani.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 </a:t>
            </a:r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Vaheguru’s Name is my help </a:t>
            </a:r>
            <a:r>
              <a:rPr lang="en-GB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. ||4||</a:t>
            </a:r>
            <a:endParaRPr lang="en-GB" sz="34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14673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CustomShape 1"/>
          <p:cNvSpPr/>
          <p:nvPr/>
        </p:nvSpPr>
        <p:spPr>
          <a:xfrm>
            <a:off x="0" y="3608665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vaajey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pan</a:t>
            </a:r>
            <a:r>
              <a:rPr lang="en-GB" sz="324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24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aba</a:t>
            </a:r>
            <a:r>
              <a:rPr lang="en-GB" sz="324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24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i</a:t>
            </a:r>
            <a:r>
              <a:rPr lang="en-GB" sz="324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 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24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24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aagai</a:t>
            </a:r>
            <a:r>
              <a:rPr lang="en-GB" sz="324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 </a:t>
            </a:r>
            <a:endParaRPr lang="en-GB" sz="3240" u="sng" dirty="0">
              <a:solidFill>
                <a:srgbClr val="99CCFF"/>
              </a:solidFill>
              <a:latin typeface="Congenial SemiBold" panose="02000503040000020004" pitchFamily="2" charset="0"/>
              <a:ea typeface="DejaVu Sans"/>
            </a:endParaRPr>
          </a:p>
          <a:p>
            <a:pPr algn="ctr"/>
            <a:r>
              <a:rPr lang="en-GB" sz="3240" u="sng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240" u="sng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aagai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u="sng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sh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aba</a:t>
            </a:r>
            <a:r>
              <a:rPr lang="en-GB" sz="3240" u="sng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vaajey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kalaa ji</a:t>
            </a:r>
            <a:r>
              <a:rPr lang="en-GB" sz="3240" u="sng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u="sng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240" u="sng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240" spc="-315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aaree’aa</a:t>
            </a:r>
            <a:r>
              <a:rPr lang="en-GB" sz="3240" spc="-315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3240" spc="-315" dirty="0">
              <a:solidFill>
                <a:srgbClr val="99CCFF"/>
              </a:solidFill>
            </a:endParaRPr>
          </a:p>
        </p:txBody>
      </p:sp>
      <p:sp>
        <p:nvSpPr>
          <p:cNvPr id="1066" name="CustomShape 2"/>
          <p:cNvSpPr/>
          <p:nvPr/>
        </p:nvSpPr>
        <p:spPr>
          <a:xfrm>
            <a:off x="0" y="238691"/>
            <a:ext cx="914400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vwjy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pMc sbd  iqqu Gir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sBwgY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</a:p>
          <a:p>
            <a:pPr algn="ctr">
              <a:lnSpc>
                <a:spcPct val="100000"/>
              </a:lnSpc>
            </a:pP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Gir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sBwgY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sbd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vwjy</a:t>
            </a:r>
            <a:r>
              <a:rPr lang="en-GB" sz="45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klw ijqu Gir </a:t>
            </a:r>
            <a:r>
              <a:rPr lang="en-GB" sz="4500" spc="-135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DwrIAw</a:t>
            </a:r>
            <a:r>
              <a:rPr lang="en-GB" sz="90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3240" spc="-135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]</a:t>
            </a:r>
            <a:endParaRPr lang="en-GB" sz="4320" spc="-135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67" name="CustomShape 3"/>
          <p:cNvSpPr/>
          <p:nvPr/>
        </p:nvSpPr>
        <p:spPr>
          <a:xfrm>
            <a:off x="0" y="1963717"/>
            <a:ext cx="9144000" cy="106168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24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The five positive emotions play inside the lucky one who’s received the power of </a:t>
            </a:r>
            <a:r>
              <a:rPr lang="en-US" sz="324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Naam</a:t>
            </a:r>
            <a:r>
              <a:rPr lang="en-US" sz="324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.</a:t>
            </a:r>
            <a:endParaRPr sz="324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87899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CustomShape 1"/>
          <p:cNvSpPr/>
          <p:nvPr/>
        </p:nvSpPr>
        <p:spPr>
          <a:xfrm>
            <a:off x="571572" y="36734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pann’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oo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u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vass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kee’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kaal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kann’ttak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maar’yaa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69" name="CustomShape 2"/>
          <p:cNvSpPr/>
          <p:nvPr/>
        </p:nvSpPr>
        <p:spPr>
          <a:xfrm>
            <a:off x="571572" y="303498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pMc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dUq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quDu vis kIqy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kwlu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kMtku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mwirAw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70" name="CustomShape 3"/>
          <p:cNvSpPr/>
          <p:nvPr/>
        </p:nvSpPr>
        <p:spPr>
          <a:xfrm>
            <a:off x="0" y="1988485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They control their ‘five negative emotions’ &amp; kill their fear of death being scary.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68288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CustomShape 1"/>
          <p:cNvSpPr/>
          <p:nvPr/>
        </p:nvSpPr>
        <p:spPr>
          <a:xfrm>
            <a:off x="0" y="3673431"/>
            <a:ext cx="9108504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ur  karam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paa'yaa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u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jin  kau,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se  naam  har  kai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laa'gey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72" name="CustomShape 2"/>
          <p:cNvSpPr/>
          <p:nvPr/>
        </p:nvSpPr>
        <p:spPr>
          <a:xfrm>
            <a:off x="571572" y="368305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Duir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krim pwieAw quDu ijn kau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is nwim hir kY lwgy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73" name="CustomShape 3"/>
          <p:cNvSpPr/>
          <p:nvPr/>
        </p:nvSpPr>
        <p:spPr>
          <a:xfrm>
            <a:off x="0" y="1988485"/>
            <a:ext cx="9108504" cy="116653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Only those You have been blessed by You are lucky to be connected with Your Sound. 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57488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CustomShape 1"/>
          <p:cNvSpPr/>
          <p:nvPr/>
        </p:nvSpPr>
        <p:spPr>
          <a:xfrm>
            <a:off x="571572" y="3809977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kehai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su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ho’aa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i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gh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an’ha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vaajey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(5)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75" name="CustomShape 2"/>
          <p:cNvSpPr/>
          <p:nvPr/>
        </p:nvSpPr>
        <p:spPr>
          <a:xfrm>
            <a:off x="571572" y="428571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khY nwnku  qh suKu hoAw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iqqu Gir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Anhd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vwjy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]5]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76" name="CustomShape 3"/>
          <p:cNvSpPr/>
          <p:nvPr/>
        </p:nvSpPr>
        <p:spPr>
          <a:xfrm>
            <a:off x="0" y="1923678"/>
            <a:ext cx="9144000" cy="112649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Guru Ji says: They enjoy peace &amp;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Kirtan 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automatically plays within their hearts. ||5||</a:t>
            </a:r>
            <a:endParaRPr sz="16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24719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CustomShape 1"/>
          <p:cNvSpPr/>
          <p:nvPr/>
        </p:nvSpPr>
        <p:spPr>
          <a:xfrm>
            <a:off x="457200" y="3679911"/>
            <a:ext cx="8228952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a’nan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suN’hu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vad’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aagee’ho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sagal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manora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poorey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78" name="CustomShape 2"/>
          <p:cNvSpPr/>
          <p:nvPr/>
        </p:nvSpPr>
        <p:spPr>
          <a:xfrm>
            <a:off x="1025820" y="332168"/>
            <a:ext cx="71101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AnMdu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suxhu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vfBwgIho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sgl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mnorQ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pUry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79" name="CustomShape 3"/>
          <p:cNvSpPr/>
          <p:nvPr/>
        </p:nvSpPr>
        <p:spPr>
          <a:xfrm>
            <a:off x="1" y="1963717"/>
            <a:ext cx="9144000" cy="164494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The lucky ones listen to the teachings of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Anand Sahib 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to complete their goals. </a:t>
            </a:r>
          </a:p>
        </p:txBody>
      </p:sp>
    </p:spTree>
    <p:extLst>
      <p:ext uri="{BB962C8B-B14F-4D97-AF65-F5344CB8AC3E}">
        <p14:creationId xmlns:p14="http://schemas.microsoft.com/office/powerpoint/2010/main" val="139990342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CustomShape 1"/>
          <p:cNvSpPr/>
          <p:nvPr/>
        </p:nvSpPr>
        <p:spPr>
          <a:xfrm>
            <a:off x="571572" y="367343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paar’brahm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pra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paa’yaa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u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sagal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visoorey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81" name="CustomShape 2"/>
          <p:cNvSpPr/>
          <p:nvPr/>
        </p:nvSpPr>
        <p:spPr>
          <a:xfrm>
            <a:off x="1284372" y="428571"/>
            <a:ext cx="6721704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pwrbRhmu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pRBu pwieAw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auqry sgl ivsUry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82" name="CustomShape 3"/>
          <p:cNvSpPr/>
          <p:nvPr/>
        </p:nvSpPr>
        <p:spPr>
          <a:xfrm>
            <a:off x="0" y="2222946"/>
            <a:ext cx="9144000" cy="106168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 eaLnBrk="1" hangingPunct="1">
              <a:defRPr/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Connecting with Vaheguru they forget all their worries. </a:t>
            </a:r>
            <a:endParaRPr lang="en-GB" sz="34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9036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CustomShape 1"/>
          <p:cNvSpPr/>
          <p:nvPr/>
        </p:nvSpPr>
        <p:spPr>
          <a:xfrm>
            <a:off x="521352" y="3749711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oo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rog,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sann’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aap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u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su’Nee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baa’Nee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84" name="CustomShape 2"/>
          <p:cNvSpPr/>
          <p:nvPr/>
        </p:nvSpPr>
        <p:spPr>
          <a:xfrm>
            <a:off x="571572" y="368305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dUK rog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sMqwp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auqry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suxI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scI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bwxI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85" name="CustomShape 3"/>
          <p:cNvSpPr/>
          <p:nvPr/>
        </p:nvSpPr>
        <p:spPr>
          <a:xfrm>
            <a:off x="0" y="2031383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 eaLnBrk="1" hangingPunct="1">
              <a:defRPr/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Troubles, illnesses &amp; pains go away of those who truly listen to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Gurbani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.</a:t>
            </a:r>
            <a:endParaRPr lang="en-GB" sz="34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2395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CustomShape 1"/>
          <p:cNvSpPr/>
          <p:nvPr/>
        </p:nvSpPr>
        <p:spPr>
          <a:xfrm>
            <a:off x="571572" y="3814519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sann’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saa’jan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sar’sey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poo’rey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gur  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jaa’Nee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87" name="CustomShape 2"/>
          <p:cNvSpPr/>
          <p:nvPr/>
        </p:nvSpPr>
        <p:spPr>
          <a:xfrm>
            <a:off x="571572" y="368305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sMq swjn Bey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srsy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pUry gur qy jwxI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88" name="CustomShape 3"/>
          <p:cNvSpPr/>
          <p:nvPr/>
        </p:nvSpPr>
        <p:spPr>
          <a:xfrm>
            <a:off x="0" y="2118100"/>
            <a:ext cx="9144000" cy="11236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 eaLnBrk="1" hangingPunct="1">
              <a:defRPr/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The saintly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Gurmukhs 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</a:rPr>
              <a:t>who learn from the Perfect Guru fill their souls with joy.</a:t>
            </a:r>
            <a:endParaRPr lang="en-GB" sz="34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2187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CustomShape 1"/>
          <p:cNvSpPr/>
          <p:nvPr/>
        </p:nvSpPr>
        <p:spPr>
          <a:xfrm>
            <a:off x="571572" y="3680363"/>
            <a:ext cx="811458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suN’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pu’nee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keh’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pavi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sa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’gur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reh’yaa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ar’poorey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90" name="CustomShape 2"/>
          <p:cNvSpPr/>
          <p:nvPr/>
        </p:nvSpPr>
        <p:spPr>
          <a:xfrm>
            <a:off x="571572" y="364223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suxqy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punIq  khqy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pivqu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siqguru rihAw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BrpUry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91" name="CustomShape 3"/>
          <p:cNvSpPr/>
          <p:nvPr/>
        </p:nvSpPr>
        <p:spPr>
          <a:xfrm>
            <a:off x="0" y="2053292"/>
            <a:ext cx="9144000" cy="119129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The listeners &amp; readers of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Gurbani 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become purified &amp; begin to see Guru Ji everywhere. </a:t>
            </a:r>
          </a:p>
        </p:txBody>
      </p:sp>
    </p:spTree>
    <p:extLst>
      <p:ext uri="{BB962C8B-B14F-4D97-AF65-F5344CB8AC3E}">
        <p14:creationId xmlns:p14="http://schemas.microsoft.com/office/powerpoint/2010/main" val="306409047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CustomShape 1"/>
          <p:cNvSpPr/>
          <p:nvPr/>
        </p:nvSpPr>
        <p:spPr>
          <a:xfrm>
            <a:off x="0" y="3678014"/>
            <a:ext cx="9144000" cy="770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 anchor="ctr"/>
          <a:lstStyle/>
          <a:p>
            <a:pPr algn="ctr"/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bin’van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 gur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charaN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laa’gey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, </a:t>
            </a:r>
            <a:endParaRPr sz="1620" dirty="0">
              <a:solidFill>
                <a:srgbClr val="99CCFF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Vaa’jey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an’ha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d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oo’rey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  <a:ea typeface="DejaVu Sans"/>
              </a:rPr>
              <a:t>. (40)(1) </a:t>
            </a:r>
            <a:endParaRPr sz="1620" dirty="0">
              <a:solidFill>
                <a:srgbClr val="99CCFF"/>
              </a:solidFill>
            </a:endParaRPr>
          </a:p>
        </p:txBody>
      </p:sp>
      <p:sp>
        <p:nvSpPr>
          <p:cNvPr id="1093" name="CustomShape 2"/>
          <p:cNvSpPr/>
          <p:nvPr/>
        </p:nvSpPr>
        <p:spPr>
          <a:xfrm>
            <a:off x="571572" y="368305"/>
            <a:ext cx="8114580" cy="139708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ibnvMiq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nwnku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gur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crx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lwgy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  <a:p>
            <a:pPr algn="ctr">
              <a:lnSpc>
                <a:spcPct val="100000"/>
              </a:lnSpc>
            </a:pP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vwjy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Anhd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</a:t>
            </a:r>
            <a:r>
              <a:rPr lang="en-GB" sz="4860" dirty="0" err="1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qUry</a:t>
            </a:r>
            <a:r>
              <a:rPr lang="en-GB" sz="4860" dirty="0">
                <a:solidFill>
                  <a:srgbClr val="FFFF99"/>
                </a:solidFill>
                <a:latin typeface="GurbaniWebThick" panose="04040607000000020004" pitchFamily="82" charset="0"/>
                <a:ea typeface="DejaVu Sans"/>
              </a:rPr>
              <a:t> ]40]1]</a:t>
            </a:r>
            <a:endParaRPr sz="252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94" name="CustomShape 3"/>
          <p:cNvSpPr/>
          <p:nvPr/>
        </p:nvSpPr>
        <p:spPr>
          <a:xfrm>
            <a:off x="0" y="2053292"/>
            <a:ext cx="9144000" cy="97210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000" tIns="40500" rIns="81000" bIns="40500"/>
          <a:lstStyle/>
          <a:p>
            <a:pPr algn="ctr">
              <a:lnSpc>
                <a:spcPct val="100000"/>
              </a:lnSpc>
            </a:pP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Guru Ji says: Linking with the Guru, </a:t>
            </a:r>
            <a:r>
              <a:rPr lang="en-US" sz="342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Kirtan </a:t>
            </a:r>
            <a:r>
              <a:rPr lang="en-US" sz="342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automatically plays within the heart. </a:t>
            </a:r>
            <a:r>
              <a:rPr lang="en-US" sz="288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ea typeface="DejaVu Sans"/>
              </a:rPr>
              <a:t>||40||1||</a:t>
            </a:r>
            <a:endParaRPr lang="en-US" sz="342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genial Black" panose="02000503040000020004" pitchFamily="2" charset="0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930849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rgbClr val="FFFF99"/>
      </a:lt1>
      <a:dk2>
        <a:srgbClr val="FFFFFF"/>
      </a:dk2>
      <a:lt2>
        <a:srgbClr val="00B0F0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sttm.tsk">
  <a:themeElements>
    <a:clrScheme name="Custom 5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FFFF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tm.ts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tm.ts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tm.ts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tm.ts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tm.ts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tm.ts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tm.ts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1958</TotalTime>
  <Words>5654</Words>
  <Application>Microsoft Office PowerPoint</Application>
  <PresentationFormat>On-screen Show (16:9)</PresentationFormat>
  <Paragraphs>824</Paragraphs>
  <Slides>159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159</vt:i4>
      </vt:variant>
    </vt:vector>
  </HeadingPairs>
  <TitlesOfParts>
    <vt:vector size="170" baseType="lpstr">
      <vt:lpstr>Arial</vt:lpstr>
      <vt:lpstr>Calibri</vt:lpstr>
      <vt:lpstr>Candara</vt:lpstr>
      <vt:lpstr>Congenial Black</vt:lpstr>
      <vt:lpstr>Congenial SemiBold</vt:lpstr>
      <vt:lpstr>GurbaniWebThick</vt:lpstr>
      <vt:lpstr>Rockwell</vt:lpstr>
      <vt:lpstr>Times New Roman</vt:lpstr>
      <vt:lpstr>Tw Cen MT</vt:lpstr>
      <vt:lpstr>Office Theme</vt:lpstr>
      <vt:lpstr>sttm.tsk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thaal vich, tin vas’too peyee’oh,  sat sann’tokh vee’chaaro. </vt:lpstr>
      <vt:lpstr>amm’rit naam, Thaa’kur kaa peye’oh,  jis kaa sabhas a’Dhaaro.</vt:lpstr>
      <vt:lpstr>jéy ko khaa’vai, jey ko bhunn’chai,  tis kaa ho’e u’Dhaaro. </vt:lpstr>
      <vt:lpstr>ey'h vast, tajee neh jaa’ee,  nit nit rakh ur Dhaa’ro. </vt:lpstr>
      <vt:lpstr>tam sann’saar, charan lag taree’yai,  sabh naa’nak brahm pasaa’ro. </vt:lpstr>
      <vt:lpstr>salok mahallaa panj-vaa. </vt:lpstr>
      <vt:lpstr>tey’raa kee’taa, jaa’toh naa’hee,  mai’noh jog kee’tohee. </vt:lpstr>
      <vt:lpstr>mai nir-guN’yaaréy, ko guN naa’hee,  aa’péy taras pe’yohee. </vt:lpstr>
      <vt:lpstr>taras peyaa, mih’raamat ho’ee,  sat’gur sajaN mil’yaa. </vt:lpstr>
      <vt:lpstr>naa’nak, naam mil’ai, taan jee’vaan,  tan man thee’vai har’yaa.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Millward Brown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KhalsaT</dc:creator>
  <cp:lastModifiedBy>Manvir Singh</cp:lastModifiedBy>
  <cp:revision>165</cp:revision>
  <dcterms:created xsi:type="dcterms:W3CDTF">2006-08-27T11:27:03Z</dcterms:created>
  <dcterms:modified xsi:type="dcterms:W3CDTF">2025-05-01T10:33:18Z</dcterms:modified>
</cp:coreProperties>
</file>