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4"/>
  </p:notesMasterIdLst>
  <p:sldIdLst>
    <p:sldId id="222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273" r:id="rId42"/>
    <p:sldId id="2274"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2277"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2276"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2278" r:id="rId195"/>
    <p:sldId id="2279" r:id="rId196"/>
    <p:sldId id="451" r:id="rId197"/>
    <p:sldId id="452" r:id="rId198"/>
    <p:sldId id="453" r:id="rId199"/>
    <p:sldId id="454" r:id="rId200"/>
    <p:sldId id="2280" r:id="rId201"/>
    <p:sldId id="2281" r:id="rId202"/>
    <p:sldId id="457" r:id="rId203"/>
    <p:sldId id="458" r:id="rId204"/>
    <p:sldId id="2282" r:id="rId205"/>
    <p:sldId id="2283" r:id="rId206"/>
    <p:sldId id="461" r:id="rId207"/>
    <p:sldId id="462" r:id="rId208"/>
    <p:sldId id="463" r:id="rId209"/>
    <p:sldId id="464" r:id="rId210"/>
    <p:sldId id="465" r:id="rId211"/>
    <p:sldId id="466" r:id="rId212"/>
    <p:sldId id="467" r:id="rId213"/>
    <p:sldId id="468" r:id="rId214"/>
    <p:sldId id="469" r:id="rId215"/>
    <p:sldId id="470" r:id="rId216"/>
    <p:sldId id="471" r:id="rId217"/>
    <p:sldId id="473" r:id="rId218"/>
    <p:sldId id="474" r:id="rId219"/>
    <p:sldId id="475" r:id="rId220"/>
    <p:sldId id="476" r:id="rId221"/>
    <p:sldId id="477" r:id="rId222"/>
    <p:sldId id="478" r:id="rId223"/>
    <p:sldId id="479" r:id="rId224"/>
    <p:sldId id="480" r:id="rId225"/>
    <p:sldId id="481" r:id="rId226"/>
    <p:sldId id="482" r:id="rId227"/>
    <p:sldId id="483" r:id="rId228"/>
    <p:sldId id="484" r:id="rId229"/>
    <p:sldId id="485" r:id="rId230"/>
    <p:sldId id="486" r:id="rId231"/>
    <p:sldId id="487" r:id="rId232"/>
    <p:sldId id="488" r:id="rId233"/>
    <p:sldId id="489" r:id="rId234"/>
    <p:sldId id="490" r:id="rId235"/>
    <p:sldId id="491" r:id="rId236"/>
    <p:sldId id="492" r:id="rId237"/>
    <p:sldId id="493" r:id="rId238"/>
    <p:sldId id="494" r:id="rId239"/>
    <p:sldId id="495" r:id="rId240"/>
    <p:sldId id="496" r:id="rId241"/>
    <p:sldId id="497" r:id="rId242"/>
    <p:sldId id="498" r:id="rId243"/>
    <p:sldId id="499" r:id="rId244"/>
    <p:sldId id="500" r:id="rId245"/>
    <p:sldId id="501" r:id="rId246"/>
    <p:sldId id="502" r:id="rId247"/>
    <p:sldId id="503" r:id="rId248"/>
    <p:sldId id="504" r:id="rId249"/>
    <p:sldId id="505" r:id="rId250"/>
    <p:sldId id="506" r:id="rId251"/>
    <p:sldId id="507" r:id="rId252"/>
    <p:sldId id="508" r:id="rId253"/>
  </p:sldIdLst>
  <p:sldSz cx="10160000" cy="5715000"/>
  <p:notesSz cx="6858000" cy="9144000"/>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lbir Dhesi" initials="BD" lastIdx="1" clrIdx="0">
    <p:extLst>
      <p:ext uri="{19B8F6BF-5375-455C-9EA6-DF929625EA0E}">
        <p15:presenceInfo xmlns:p15="http://schemas.microsoft.com/office/powerpoint/2012/main" userId="Balbir Dhes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FFCC00"/>
    <a:srgbClr val="0000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69" autoAdjust="0"/>
    <p:restoredTop sz="86403" autoAdjust="0"/>
  </p:normalViewPr>
  <p:slideViewPr>
    <p:cSldViewPr>
      <p:cViewPr varScale="1">
        <p:scale>
          <a:sx n="114" d="100"/>
          <a:sy n="114" d="100"/>
        </p:scale>
        <p:origin x="816" y="102"/>
      </p:cViewPr>
      <p:guideLst>
        <p:guide orient="horz" pos="1800"/>
        <p:guide pos="3200"/>
      </p:guideLst>
    </p:cSldViewPr>
  </p:slideViewPr>
  <p:outlineViewPr>
    <p:cViewPr>
      <p:scale>
        <a:sx n="33" d="100"/>
        <a:sy n="33" d="100"/>
      </p:scale>
      <p:origin x="0" y="0"/>
    </p:cViewPr>
  </p:outlin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tableStyles" Target="tableStyles.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microsoft.com/office/2016/11/relationships/changesInfo" Target="changesInfos/changesInfo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notesMaster" Target="notesMasters/notes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commentAuthors" Target="commentAuthor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presProps" Target="pres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ngh, Manvir [HMPS]" userId="489c863a-2ac7-46bb-86e3-418cb24557fd" providerId="ADAL" clId="{C4570694-8A7C-45A1-8103-181CFF8CD161}"/>
    <pc:docChg chg="undo custSel delSld modSld">
      <pc:chgData name="Singh, Manvir [HMPS]" userId="489c863a-2ac7-46bb-86e3-418cb24557fd" providerId="ADAL" clId="{C4570694-8A7C-45A1-8103-181CFF8CD161}" dt="2025-03-03T12:57:19.077" v="387" actId="20577"/>
      <pc:docMkLst>
        <pc:docMk/>
      </pc:docMkLst>
      <pc:sldChg chg="modSp mod">
        <pc:chgData name="Singh, Manvir [HMPS]" userId="489c863a-2ac7-46bb-86e3-418cb24557fd" providerId="ADAL" clId="{C4570694-8A7C-45A1-8103-181CFF8CD161}" dt="2025-03-03T12:38:16.414" v="1" actId="6559"/>
        <pc:sldMkLst>
          <pc:docMk/>
          <pc:sldMk cId="3143075463" sldId="257"/>
        </pc:sldMkLst>
        <pc:spChg chg="mod">
          <ac:chgData name="Singh, Manvir [HMPS]" userId="489c863a-2ac7-46bb-86e3-418cb24557fd" providerId="ADAL" clId="{C4570694-8A7C-45A1-8103-181CFF8CD161}" dt="2025-03-03T12:38:16.414" v="1" actId="6559"/>
          <ac:spMkLst>
            <pc:docMk/>
            <pc:sldMk cId="3143075463" sldId="257"/>
            <ac:spMk id="82" creationId="{00000000-0000-0000-0000-000000000000}"/>
          </ac:spMkLst>
        </pc:spChg>
      </pc:sldChg>
      <pc:sldChg chg="modSp mod">
        <pc:chgData name="Singh, Manvir [HMPS]" userId="489c863a-2ac7-46bb-86e3-418cb24557fd" providerId="ADAL" clId="{C4570694-8A7C-45A1-8103-181CFF8CD161}" dt="2025-03-03T12:38:42.592" v="4" actId="20577"/>
        <pc:sldMkLst>
          <pc:docMk/>
          <pc:sldMk cId="4246305114" sldId="261"/>
        </pc:sldMkLst>
        <pc:spChg chg="mod">
          <ac:chgData name="Singh, Manvir [HMPS]" userId="489c863a-2ac7-46bb-86e3-418cb24557fd" providerId="ADAL" clId="{C4570694-8A7C-45A1-8103-181CFF8CD161}" dt="2025-03-03T12:38:42.592" v="4" actId="20577"/>
          <ac:spMkLst>
            <pc:docMk/>
            <pc:sldMk cId="4246305114" sldId="261"/>
            <ac:spMk id="94" creationId="{00000000-0000-0000-0000-000000000000}"/>
          </ac:spMkLst>
        </pc:spChg>
      </pc:sldChg>
      <pc:sldChg chg="modSp mod">
        <pc:chgData name="Singh, Manvir [HMPS]" userId="489c863a-2ac7-46bb-86e3-418cb24557fd" providerId="ADAL" clId="{C4570694-8A7C-45A1-8103-181CFF8CD161}" dt="2025-03-03T12:39:09.008" v="16" actId="20577"/>
        <pc:sldMkLst>
          <pc:docMk/>
          <pc:sldMk cId="3057602135" sldId="262"/>
        </pc:sldMkLst>
        <pc:spChg chg="mod">
          <ac:chgData name="Singh, Manvir [HMPS]" userId="489c863a-2ac7-46bb-86e3-418cb24557fd" providerId="ADAL" clId="{C4570694-8A7C-45A1-8103-181CFF8CD161}" dt="2025-03-03T12:39:09.008" v="16" actId="20577"/>
          <ac:spMkLst>
            <pc:docMk/>
            <pc:sldMk cId="3057602135" sldId="262"/>
            <ac:spMk id="97" creationId="{00000000-0000-0000-0000-000000000000}"/>
          </ac:spMkLst>
        </pc:spChg>
      </pc:sldChg>
      <pc:sldChg chg="modSp mod">
        <pc:chgData name="Singh, Manvir [HMPS]" userId="489c863a-2ac7-46bb-86e3-418cb24557fd" providerId="ADAL" clId="{C4570694-8A7C-45A1-8103-181CFF8CD161}" dt="2025-03-03T12:39:28.451" v="29" actId="20577"/>
        <pc:sldMkLst>
          <pc:docMk/>
          <pc:sldMk cId="3105366081" sldId="264"/>
        </pc:sldMkLst>
        <pc:spChg chg="mod">
          <ac:chgData name="Singh, Manvir [HMPS]" userId="489c863a-2ac7-46bb-86e3-418cb24557fd" providerId="ADAL" clId="{C4570694-8A7C-45A1-8103-181CFF8CD161}" dt="2025-03-03T12:39:28.451" v="29" actId="20577"/>
          <ac:spMkLst>
            <pc:docMk/>
            <pc:sldMk cId="3105366081" sldId="264"/>
            <ac:spMk id="103" creationId="{00000000-0000-0000-0000-000000000000}"/>
          </ac:spMkLst>
        </pc:spChg>
      </pc:sldChg>
      <pc:sldChg chg="modSp mod">
        <pc:chgData name="Singh, Manvir [HMPS]" userId="489c863a-2ac7-46bb-86e3-418cb24557fd" providerId="ADAL" clId="{C4570694-8A7C-45A1-8103-181CFF8CD161}" dt="2025-03-03T12:40:08.705" v="30" actId="6559"/>
        <pc:sldMkLst>
          <pc:docMk/>
          <pc:sldMk cId="2266120099" sldId="288"/>
        </pc:sldMkLst>
        <pc:spChg chg="mod">
          <ac:chgData name="Singh, Manvir [HMPS]" userId="489c863a-2ac7-46bb-86e3-418cb24557fd" providerId="ADAL" clId="{C4570694-8A7C-45A1-8103-181CFF8CD161}" dt="2025-03-03T12:40:08.705" v="30" actId="6559"/>
          <ac:spMkLst>
            <pc:docMk/>
            <pc:sldMk cId="2266120099" sldId="288"/>
            <ac:spMk id="175" creationId="{00000000-0000-0000-0000-000000000000}"/>
          </ac:spMkLst>
        </pc:spChg>
      </pc:sldChg>
      <pc:sldChg chg="modSp mod">
        <pc:chgData name="Singh, Manvir [HMPS]" userId="489c863a-2ac7-46bb-86e3-418cb24557fd" providerId="ADAL" clId="{C4570694-8A7C-45A1-8103-181CFF8CD161}" dt="2025-03-03T12:42:08.019" v="100" actId="20577"/>
        <pc:sldMkLst>
          <pc:docMk/>
          <pc:sldMk cId="3773341983" sldId="291"/>
        </pc:sldMkLst>
        <pc:spChg chg="mod">
          <ac:chgData name="Singh, Manvir [HMPS]" userId="489c863a-2ac7-46bb-86e3-418cb24557fd" providerId="ADAL" clId="{C4570694-8A7C-45A1-8103-181CFF8CD161}" dt="2025-03-03T12:42:08.019" v="100" actId="20577"/>
          <ac:spMkLst>
            <pc:docMk/>
            <pc:sldMk cId="3773341983" sldId="291"/>
            <ac:spMk id="184" creationId="{00000000-0000-0000-0000-000000000000}"/>
          </ac:spMkLst>
        </pc:spChg>
      </pc:sldChg>
      <pc:sldChg chg="modSp mod">
        <pc:chgData name="Singh, Manvir [HMPS]" userId="489c863a-2ac7-46bb-86e3-418cb24557fd" providerId="ADAL" clId="{C4570694-8A7C-45A1-8103-181CFF8CD161}" dt="2025-03-03T12:43:47.950" v="112" actId="20577"/>
        <pc:sldMkLst>
          <pc:docMk/>
          <pc:sldMk cId="3491976325" sldId="305"/>
        </pc:sldMkLst>
        <pc:spChg chg="mod">
          <ac:chgData name="Singh, Manvir [HMPS]" userId="489c863a-2ac7-46bb-86e3-418cb24557fd" providerId="ADAL" clId="{C4570694-8A7C-45A1-8103-181CFF8CD161}" dt="2025-03-03T12:43:47.950" v="112" actId="20577"/>
          <ac:spMkLst>
            <pc:docMk/>
            <pc:sldMk cId="3491976325" sldId="305"/>
            <ac:spMk id="226" creationId="{00000000-0000-0000-0000-000000000000}"/>
          </ac:spMkLst>
        </pc:spChg>
      </pc:sldChg>
      <pc:sldChg chg="modSp mod">
        <pc:chgData name="Singh, Manvir [HMPS]" userId="489c863a-2ac7-46bb-86e3-418cb24557fd" providerId="ADAL" clId="{C4570694-8A7C-45A1-8103-181CFF8CD161}" dt="2025-03-03T12:44:58.163" v="158" actId="20577"/>
        <pc:sldMkLst>
          <pc:docMk/>
          <pc:sldMk cId="4027996811" sldId="307"/>
        </pc:sldMkLst>
        <pc:spChg chg="mod">
          <ac:chgData name="Singh, Manvir [HMPS]" userId="489c863a-2ac7-46bb-86e3-418cb24557fd" providerId="ADAL" clId="{C4570694-8A7C-45A1-8103-181CFF8CD161}" dt="2025-03-03T12:44:58.163" v="158" actId="20577"/>
          <ac:spMkLst>
            <pc:docMk/>
            <pc:sldMk cId="4027996811" sldId="307"/>
            <ac:spMk id="232" creationId="{00000000-0000-0000-0000-000000000000}"/>
          </ac:spMkLst>
        </pc:spChg>
      </pc:sldChg>
      <pc:sldChg chg="modSp mod">
        <pc:chgData name="Singh, Manvir [HMPS]" userId="489c863a-2ac7-46bb-86e3-418cb24557fd" providerId="ADAL" clId="{C4570694-8A7C-45A1-8103-181CFF8CD161}" dt="2025-03-03T12:45:24.313" v="164" actId="1036"/>
        <pc:sldMkLst>
          <pc:docMk/>
          <pc:sldMk cId="798252273" sldId="310"/>
        </pc:sldMkLst>
        <pc:spChg chg="mod">
          <ac:chgData name="Singh, Manvir [HMPS]" userId="489c863a-2ac7-46bb-86e3-418cb24557fd" providerId="ADAL" clId="{C4570694-8A7C-45A1-8103-181CFF8CD161}" dt="2025-03-03T12:45:24.313" v="164" actId="1036"/>
          <ac:spMkLst>
            <pc:docMk/>
            <pc:sldMk cId="798252273" sldId="310"/>
            <ac:spMk id="241" creationId="{00000000-0000-0000-0000-000000000000}"/>
          </ac:spMkLst>
        </pc:spChg>
      </pc:sldChg>
      <pc:sldChg chg="modSp mod">
        <pc:chgData name="Singh, Manvir [HMPS]" userId="489c863a-2ac7-46bb-86e3-418cb24557fd" providerId="ADAL" clId="{C4570694-8A7C-45A1-8103-181CFF8CD161}" dt="2025-03-03T12:45:43.992" v="172" actId="1036"/>
        <pc:sldMkLst>
          <pc:docMk/>
          <pc:sldMk cId="4104850948" sldId="313"/>
        </pc:sldMkLst>
        <pc:spChg chg="mod">
          <ac:chgData name="Singh, Manvir [HMPS]" userId="489c863a-2ac7-46bb-86e3-418cb24557fd" providerId="ADAL" clId="{C4570694-8A7C-45A1-8103-181CFF8CD161}" dt="2025-03-03T12:45:43.992" v="172" actId="1036"/>
          <ac:spMkLst>
            <pc:docMk/>
            <pc:sldMk cId="4104850948" sldId="313"/>
            <ac:spMk id="250" creationId="{00000000-0000-0000-0000-000000000000}"/>
          </ac:spMkLst>
        </pc:spChg>
      </pc:sldChg>
      <pc:sldChg chg="modSp mod">
        <pc:chgData name="Singh, Manvir [HMPS]" userId="489c863a-2ac7-46bb-86e3-418cb24557fd" providerId="ADAL" clId="{C4570694-8A7C-45A1-8103-181CFF8CD161}" dt="2025-03-03T12:45:54.855" v="179" actId="1036"/>
        <pc:sldMkLst>
          <pc:docMk/>
          <pc:sldMk cId="1067648454" sldId="316"/>
        </pc:sldMkLst>
        <pc:spChg chg="mod">
          <ac:chgData name="Singh, Manvir [HMPS]" userId="489c863a-2ac7-46bb-86e3-418cb24557fd" providerId="ADAL" clId="{C4570694-8A7C-45A1-8103-181CFF8CD161}" dt="2025-03-03T12:45:54.855" v="179" actId="1036"/>
          <ac:spMkLst>
            <pc:docMk/>
            <pc:sldMk cId="1067648454" sldId="316"/>
            <ac:spMk id="259" creationId="{00000000-0000-0000-0000-000000000000}"/>
          </ac:spMkLst>
        </pc:spChg>
      </pc:sldChg>
      <pc:sldChg chg="modSp mod">
        <pc:chgData name="Singh, Manvir [HMPS]" userId="489c863a-2ac7-46bb-86e3-418cb24557fd" providerId="ADAL" clId="{C4570694-8A7C-45A1-8103-181CFF8CD161}" dt="2025-03-03T12:46:57.569" v="185" actId="20577"/>
        <pc:sldMkLst>
          <pc:docMk/>
          <pc:sldMk cId="226173603" sldId="348"/>
        </pc:sldMkLst>
        <pc:spChg chg="mod">
          <ac:chgData name="Singh, Manvir [HMPS]" userId="489c863a-2ac7-46bb-86e3-418cb24557fd" providerId="ADAL" clId="{C4570694-8A7C-45A1-8103-181CFF8CD161}" dt="2025-03-03T12:46:57.569" v="185" actId="20577"/>
          <ac:spMkLst>
            <pc:docMk/>
            <pc:sldMk cId="226173603" sldId="348"/>
            <ac:spMk id="353" creationId="{00000000-0000-0000-0000-000000000000}"/>
          </ac:spMkLst>
        </pc:spChg>
        <pc:spChg chg="mod">
          <ac:chgData name="Singh, Manvir [HMPS]" userId="489c863a-2ac7-46bb-86e3-418cb24557fd" providerId="ADAL" clId="{C4570694-8A7C-45A1-8103-181CFF8CD161}" dt="2025-03-03T12:46:53.216" v="180" actId="20577"/>
          <ac:spMkLst>
            <pc:docMk/>
            <pc:sldMk cId="226173603" sldId="348"/>
            <ac:spMk id="354" creationId="{00000000-0000-0000-0000-000000000000}"/>
          </ac:spMkLst>
        </pc:spChg>
      </pc:sldChg>
      <pc:sldChg chg="modSp mod">
        <pc:chgData name="Singh, Manvir [HMPS]" userId="489c863a-2ac7-46bb-86e3-418cb24557fd" providerId="ADAL" clId="{C4570694-8A7C-45A1-8103-181CFF8CD161}" dt="2025-03-03T12:47:39.828" v="189" actId="20577"/>
        <pc:sldMkLst>
          <pc:docMk/>
          <pc:sldMk cId="171437434" sldId="442"/>
        </pc:sldMkLst>
        <pc:spChg chg="mod">
          <ac:chgData name="Singh, Manvir [HMPS]" userId="489c863a-2ac7-46bb-86e3-418cb24557fd" providerId="ADAL" clId="{C4570694-8A7C-45A1-8103-181CFF8CD161}" dt="2025-03-03T12:47:39.828" v="189" actId="20577"/>
          <ac:spMkLst>
            <pc:docMk/>
            <pc:sldMk cId="171437434" sldId="442"/>
            <ac:spMk id="635" creationId="{00000000-0000-0000-0000-000000000000}"/>
          </ac:spMkLst>
        </pc:spChg>
      </pc:sldChg>
      <pc:sldChg chg="modSp mod">
        <pc:chgData name="Singh, Manvir [HMPS]" userId="489c863a-2ac7-46bb-86e3-418cb24557fd" providerId="ADAL" clId="{C4570694-8A7C-45A1-8103-181CFF8CD161}" dt="2025-03-03T12:49:14.834" v="216" actId="947"/>
        <pc:sldMkLst>
          <pc:docMk/>
          <pc:sldMk cId="2478987422" sldId="469"/>
        </pc:sldMkLst>
        <pc:spChg chg="mod">
          <ac:chgData name="Singh, Manvir [HMPS]" userId="489c863a-2ac7-46bb-86e3-418cb24557fd" providerId="ADAL" clId="{C4570694-8A7C-45A1-8103-181CFF8CD161}" dt="2025-03-03T12:49:14.834" v="216" actId="947"/>
          <ac:spMkLst>
            <pc:docMk/>
            <pc:sldMk cId="2478987422" sldId="469"/>
            <ac:spMk id="718" creationId="{00000000-0000-0000-0000-000000000000}"/>
          </ac:spMkLst>
        </pc:spChg>
      </pc:sldChg>
      <pc:sldChg chg="modSp mod">
        <pc:chgData name="Singh, Manvir [HMPS]" userId="489c863a-2ac7-46bb-86e3-418cb24557fd" providerId="ADAL" clId="{C4570694-8A7C-45A1-8103-181CFF8CD161}" dt="2025-03-03T12:56:39.478" v="378" actId="1035"/>
        <pc:sldMkLst>
          <pc:docMk/>
          <pc:sldMk cId="3986446373" sldId="471"/>
        </pc:sldMkLst>
        <pc:spChg chg="mod">
          <ac:chgData name="Singh, Manvir [HMPS]" userId="489c863a-2ac7-46bb-86e3-418cb24557fd" providerId="ADAL" clId="{C4570694-8A7C-45A1-8103-181CFF8CD161}" dt="2025-03-03T12:56:31.386" v="375" actId="1035"/>
          <ac:spMkLst>
            <pc:docMk/>
            <pc:sldMk cId="3986446373" sldId="471"/>
            <ac:spMk id="722" creationId="{00000000-0000-0000-0000-000000000000}"/>
          </ac:spMkLst>
        </pc:spChg>
        <pc:spChg chg="mod">
          <ac:chgData name="Singh, Manvir [HMPS]" userId="489c863a-2ac7-46bb-86e3-418cb24557fd" providerId="ADAL" clId="{C4570694-8A7C-45A1-8103-181CFF8CD161}" dt="2025-03-03T12:56:31.386" v="375" actId="1035"/>
          <ac:spMkLst>
            <pc:docMk/>
            <pc:sldMk cId="3986446373" sldId="471"/>
            <ac:spMk id="723" creationId="{00000000-0000-0000-0000-000000000000}"/>
          </ac:spMkLst>
        </pc:spChg>
        <pc:spChg chg="mod">
          <ac:chgData name="Singh, Manvir [HMPS]" userId="489c863a-2ac7-46bb-86e3-418cb24557fd" providerId="ADAL" clId="{C4570694-8A7C-45A1-8103-181CFF8CD161}" dt="2025-03-03T12:56:39.478" v="378" actId="1035"/>
          <ac:spMkLst>
            <pc:docMk/>
            <pc:sldMk cId="3986446373" sldId="471"/>
            <ac:spMk id="724" creationId="{00000000-0000-0000-0000-000000000000}"/>
          </ac:spMkLst>
        </pc:spChg>
      </pc:sldChg>
      <pc:sldChg chg="modSp del mod">
        <pc:chgData name="Singh, Manvir [HMPS]" userId="489c863a-2ac7-46bb-86e3-418cb24557fd" providerId="ADAL" clId="{C4570694-8A7C-45A1-8103-181CFF8CD161}" dt="2025-03-03T12:56:19.754" v="372" actId="47"/>
        <pc:sldMkLst>
          <pc:docMk/>
          <pc:sldMk cId="3051197297" sldId="472"/>
        </pc:sldMkLst>
      </pc:sldChg>
      <pc:sldChg chg="modSp mod">
        <pc:chgData name="Singh, Manvir [HMPS]" userId="489c863a-2ac7-46bb-86e3-418cb24557fd" providerId="ADAL" clId="{C4570694-8A7C-45A1-8103-181CFF8CD161}" dt="2025-03-03T12:57:19.077" v="387" actId="20577"/>
        <pc:sldMkLst>
          <pc:docMk/>
          <pc:sldMk cId="1572761010" sldId="476"/>
        </pc:sldMkLst>
        <pc:spChg chg="mod">
          <ac:chgData name="Singh, Manvir [HMPS]" userId="489c863a-2ac7-46bb-86e3-418cb24557fd" providerId="ADAL" clId="{C4570694-8A7C-45A1-8103-181CFF8CD161}" dt="2025-03-03T12:57:19.077" v="387" actId="20577"/>
          <ac:spMkLst>
            <pc:docMk/>
            <pc:sldMk cId="1572761010" sldId="476"/>
            <ac:spMk id="739" creationId="{00000000-0000-0000-0000-000000000000}"/>
          </ac:spMkLst>
        </pc:spChg>
      </pc:sldChg>
      <pc:sldChg chg="modSp mod">
        <pc:chgData name="Singh, Manvir [HMPS]" userId="489c863a-2ac7-46bb-86e3-418cb24557fd" providerId="ADAL" clId="{C4570694-8A7C-45A1-8103-181CFF8CD161}" dt="2025-03-03T12:43:04.249" v="107" actId="1035"/>
        <pc:sldMkLst>
          <pc:docMk/>
          <pc:sldMk cId="2529244460" sldId="2273"/>
        </pc:sldMkLst>
        <pc:spChg chg="mod">
          <ac:chgData name="Singh, Manvir [HMPS]" userId="489c863a-2ac7-46bb-86e3-418cb24557fd" providerId="ADAL" clId="{C4570694-8A7C-45A1-8103-181CFF8CD161}" dt="2025-03-03T12:43:04.249" v="107" actId="1035"/>
          <ac:spMkLst>
            <pc:docMk/>
            <pc:sldMk cId="2529244460" sldId="2273"/>
            <ac:spMk id="184" creationId="{146A184C-6301-A6D1-CEDA-C4DA34DB27DD}"/>
          </ac:spMkLst>
        </pc:spChg>
      </pc:sldChg>
    </pc:docChg>
  </pc:docChgLst>
  <pc:docChgLst>
    <pc:chgData name="Singh, Manvir [HMPS]" userId="489c863a-2ac7-46bb-86e3-418cb24557fd" providerId="ADAL" clId="{D86AC6C5-7187-41D0-B35B-16449F8FDD7D}"/>
    <pc:docChg chg="undo custSel modSld">
      <pc:chgData name="Singh, Manvir [HMPS]" userId="489c863a-2ac7-46bb-86e3-418cb24557fd" providerId="ADAL" clId="{D86AC6C5-7187-41D0-B35B-16449F8FDD7D}" dt="2025-02-05T12:18:36.613" v="1053" actId="1036"/>
      <pc:docMkLst>
        <pc:docMk/>
      </pc:docMkLst>
      <pc:sldChg chg="modSp mod">
        <pc:chgData name="Singh, Manvir [HMPS]" userId="489c863a-2ac7-46bb-86e3-418cb24557fd" providerId="ADAL" clId="{D86AC6C5-7187-41D0-B35B-16449F8FDD7D}" dt="2025-02-05T11:48:16.092" v="12" actId="1036"/>
        <pc:sldMkLst>
          <pc:docMk/>
          <pc:sldMk cId="4149130940" sldId="366"/>
        </pc:sldMkLst>
        <pc:spChg chg="mod">
          <ac:chgData name="Singh, Manvir [HMPS]" userId="489c863a-2ac7-46bb-86e3-418cb24557fd" providerId="ADAL" clId="{D86AC6C5-7187-41D0-B35B-16449F8FDD7D}" dt="2025-02-05T11:48:14.908" v="11" actId="1035"/>
          <ac:spMkLst>
            <pc:docMk/>
            <pc:sldMk cId="4149130940" sldId="366"/>
            <ac:spMk id="407" creationId="{00000000-0000-0000-0000-000000000000}"/>
          </ac:spMkLst>
        </pc:spChg>
        <pc:spChg chg="mod">
          <ac:chgData name="Singh, Manvir [HMPS]" userId="489c863a-2ac7-46bb-86e3-418cb24557fd" providerId="ADAL" clId="{D86AC6C5-7187-41D0-B35B-16449F8FDD7D}" dt="2025-02-05T11:48:11.467" v="8" actId="1036"/>
          <ac:spMkLst>
            <pc:docMk/>
            <pc:sldMk cId="4149130940" sldId="366"/>
            <ac:spMk id="408" creationId="{00000000-0000-0000-0000-000000000000}"/>
          </ac:spMkLst>
        </pc:spChg>
        <pc:spChg chg="mod">
          <ac:chgData name="Singh, Manvir [HMPS]" userId="489c863a-2ac7-46bb-86e3-418cb24557fd" providerId="ADAL" clId="{D86AC6C5-7187-41D0-B35B-16449F8FDD7D}" dt="2025-02-05T11:48:16.092" v="12" actId="1036"/>
          <ac:spMkLst>
            <pc:docMk/>
            <pc:sldMk cId="4149130940" sldId="366"/>
            <ac:spMk id="409" creationId="{00000000-0000-0000-0000-000000000000}"/>
          </ac:spMkLst>
        </pc:spChg>
      </pc:sldChg>
      <pc:sldChg chg="modSp mod">
        <pc:chgData name="Singh, Manvir [HMPS]" userId="489c863a-2ac7-46bb-86e3-418cb24557fd" providerId="ADAL" clId="{D86AC6C5-7187-41D0-B35B-16449F8FDD7D}" dt="2025-02-05T11:57:59.490" v="371" actId="20577"/>
        <pc:sldMkLst>
          <pc:docMk/>
          <pc:sldMk cId="889638490" sldId="367"/>
        </pc:sldMkLst>
        <pc:spChg chg="mod">
          <ac:chgData name="Singh, Manvir [HMPS]" userId="489c863a-2ac7-46bb-86e3-418cb24557fd" providerId="ADAL" clId="{D86AC6C5-7187-41D0-B35B-16449F8FDD7D}" dt="2025-02-05T11:54:45.820" v="246" actId="1035"/>
          <ac:spMkLst>
            <pc:docMk/>
            <pc:sldMk cId="889638490" sldId="367"/>
            <ac:spMk id="410" creationId="{00000000-0000-0000-0000-000000000000}"/>
          </ac:spMkLst>
        </pc:spChg>
        <pc:spChg chg="mod">
          <ac:chgData name="Singh, Manvir [HMPS]" userId="489c863a-2ac7-46bb-86e3-418cb24557fd" providerId="ADAL" clId="{D86AC6C5-7187-41D0-B35B-16449F8FDD7D}" dt="2025-02-05T11:54:51.294" v="248" actId="14100"/>
          <ac:spMkLst>
            <pc:docMk/>
            <pc:sldMk cId="889638490" sldId="367"/>
            <ac:spMk id="411" creationId="{00000000-0000-0000-0000-000000000000}"/>
          </ac:spMkLst>
        </pc:spChg>
        <pc:spChg chg="mod">
          <ac:chgData name="Singh, Manvir [HMPS]" userId="489c863a-2ac7-46bb-86e3-418cb24557fd" providerId="ADAL" clId="{D86AC6C5-7187-41D0-B35B-16449F8FDD7D}" dt="2025-02-05T11:57:59.490" v="371" actId="20577"/>
          <ac:spMkLst>
            <pc:docMk/>
            <pc:sldMk cId="889638490" sldId="367"/>
            <ac:spMk id="412" creationId="{00000000-0000-0000-0000-000000000000}"/>
          </ac:spMkLst>
        </pc:spChg>
      </pc:sldChg>
      <pc:sldChg chg="modSp mod">
        <pc:chgData name="Singh, Manvir [HMPS]" userId="489c863a-2ac7-46bb-86e3-418cb24557fd" providerId="ADAL" clId="{D86AC6C5-7187-41D0-B35B-16449F8FDD7D}" dt="2025-02-05T12:01:41.142" v="441" actId="1036"/>
        <pc:sldMkLst>
          <pc:docMk/>
          <pc:sldMk cId="429020238" sldId="368"/>
        </pc:sldMkLst>
        <pc:spChg chg="mod">
          <ac:chgData name="Singh, Manvir [HMPS]" userId="489c863a-2ac7-46bb-86e3-418cb24557fd" providerId="ADAL" clId="{D86AC6C5-7187-41D0-B35B-16449F8FDD7D}" dt="2025-02-05T12:01:41.142" v="441" actId="1036"/>
          <ac:spMkLst>
            <pc:docMk/>
            <pc:sldMk cId="429020238" sldId="368"/>
            <ac:spMk id="413" creationId="{00000000-0000-0000-0000-000000000000}"/>
          </ac:spMkLst>
        </pc:spChg>
        <pc:spChg chg="mod">
          <ac:chgData name="Singh, Manvir [HMPS]" userId="489c863a-2ac7-46bb-86e3-418cb24557fd" providerId="ADAL" clId="{D86AC6C5-7187-41D0-B35B-16449F8FDD7D}" dt="2025-02-05T12:01:28.750" v="433" actId="14100"/>
          <ac:spMkLst>
            <pc:docMk/>
            <pc:sldMk cId="429020238" sldId="368"/>
            <ac:spMk id="414" creationId="{00000000-0000-0000-0000-000000000000}"/>
          </ac:spMkLst>
        </pc:spChg>
        <pc:spChg chg="mod">
          <ac:chgData name="Singh, Manvir [HMPS]" userId="489c863a-2ac7-46bb-86e3-418cb24557fd" providerId="ADAL" clId="{D86AC6C5-7187-41D0-B35B-16449F8FDD7D}" dt="2025-02-05T12:01:39.140" v="440" actId="1035"/>
          <ac:spMkLst>
            <pc:docMk/>
            <pc:sldMk cId="429020238" sldId="368"/>
            <ac:spMk id="415" creationId="{00000000-0000-0000-0000-000000000000}"/>
          </ac:spMkLst>
        </pc:spChg>
      </pc:sldChg>
      <pc:sldChg chg="modSp mod">
        <pc:chgData name="Singh, Manvir [HMPS]" userId="489c863a-2ac7-46bb-86e3-418cb24557fd" providerId="ADAL" clId="{D86AC6C5-7187-41D0-B35B-16449F8FDD7D}" dt="2025-02-05T12:07:12.399" v="594" actId="1036"/>
        <pc:sldMkLst>
          <pc:docMk/>
          <pc:sldMk cId="4221710943" sldId="369"/>
        </pc:sldMkLst>
        <pc:spChg chg="mod">
          <ac:chgData name="Singh, Manvir [HMPS]" userId="489c863a-2ac7-46bb-86e3-418cb24557fd" providerId="ADAL" clId="{D86AC6C5-7187-41D0-B35B-16449F8FDD7D}" dt="2025-02-05T12:07:07.943" v="592" actId="1035"/>
          <ac:spMkLst>
            <pc:docMk/>
            <pc:sldMk cId="4221710943" sldId="369"/>
            <ac:spMk id="416" creationId="{00000000-0000-0000-0000-000000000000}"/>
          </ac:spMkLst>
        </pc:spChg>
        <pc:spChg chg="mod">
          <ac:chgData name="Singh, Manvir [HMPS]" userId="489c863a-2ac7-46bb-86e3-418cb24557fd" providerId="ADAL" clId="{D86AC6C5-7187-41D0-B35B-16449F8FDD7D}" dt="2025-02-05T12:07:12.399" v="594" actId="1036"/>
          <ac:spMkLst>
            <pc:docMk/>
            <pc:sldMk cId="4221710943" sldId="369"/>
            <ac:spMk id="417" creationId="{00000000-0000-0000-0000-000000000000}"/>
          </ac:spMkLst>
        </pc:spChg>
        <pc:spChg chg="mod">
          <ac:chgData name="Singh, Manvir [HMPS]" userId="489c863a-2ac7-46bb-86e3-418cb24557fd" providerId="ADAL" clId="{D86AC6C5-7187-41D0-B35B-16449F8FDD7D}" dt="2025-02-05T12:07:05.028" v="589" actId="1036"/>
          <ac:spMkLst>
            <pc:docMk/>
            <pc:sldMk cId="4221710943" sldId="369"/>
            <ac:spMk id="418" creationId="{00000000-0000-0000-0000-000000000000}"/>
          </ac:spMkLst>
        </pc:spChg>
      </pc:sldChg>
      <pc:sldChg chg="modSp mod">
        <pc:chgData name="Singh, Manvir [HMPS]" userId="489c863a-2ac7-46bb-86e3-418cb24557fd" providerId="ADAL" clId="{D86AC6C5-7187-41D0-B35B-16449F8FDD7D}" dt="2025-02-05T12:08:08.711" v="634" actId="1036"/>
        <pc:sldMkLst>
          <pc:docMk/>
          <pc:sldMk cId="961281837" sldId="370"/>
        </pc:sldMkLst>
        <pc:spChg chg="mod">
          <ac:chgData name="Singh, Manvir [HMPS]" userId="489c863a-2ac7-46bb-86e3-418cb24557fd" providerId="ADAL" clId="{D86AC6C5-7187-41D0-B35B-16449F8FDD7D}" dt="2025-02-05T12:08:01.360" v="631" actId="255"/>
          <ac:spMkLst>
            <pc:docMk/>
            <pc:sldMk cId="961281837" sldId="370"/>
            <ac:spMk id="419" creationId="{00000000-0000-0000-0000-000000000000}"/>
          </ac:spMkLst>
        </pc:spChg>
        <pc:spChg chg="mod">
          <ac:chgData name="Singh, Manvir [HMPS]" userId="489c863a-2ac7-46bb-86e3-418cb24557fd" providerId="ADAL" clId="{D86AC6C5-7187-41D0-B35B-16449F8FDD7D}" dt="2025-02-05T12:08:08.711" v="634" actId="1036"/>
          <ac:spMkLst>
            <pc:docMk/>
            <pc:sldMk cId="961281837" sldId="370"/>
            <ac:spMk id="420" creationId="{00000000-0000-0000-0000-000000000000}"/>
          </ac:spMkLst>
        </pc:spChg>
        <pc:spChg chg="mod">
          <ac:chgData name="Singh, Manvir [HMPS]" userId="489c863a-2ac7-46bb-86e3-418cb24557fd" providerId="ADAL" clId="{D86AC6C5-7187-41D0-B35B-16449F8FDD7D}" dt="2025-02-05T12:08:05.202" v="632" actId="255"/>
          <ac:spMkLst>
            <pc:docMk/>
            <pc:sldMk cId="961281837" sldId="370"/>
            <ac:spMk id="421" creationId="{00000000-0000-0000-0000-000000000000}"/>
          </ac:spMkLst>
        </pc:spChg>
      </pc:sldChg>
      <pc:sldChg chg="modSp mod">
        <pc:chgData name="Singh, Manvir [HMPS]" userId="489c863a-2ac7-46bb-86e3-418cb24557fd" providerId="ADAL" clId="{D86AC6C5-7187-41D0-B35B-16449F8FDD7D}" dt="2025-02-05T12:08:34.257" v="651" actId="20577"/>
        <pc:sldMkLst>
          <pc:docMk/>
          <pc:sldMk cId="2791430400" sldId="371"/>
        </pc:sldMkLst>
        <pc:spChg chg="mod">
          <ac:chgData name="Singh, Manvir [HMPS]" userId="489c863a-2ac7-46bb-86e3-418cb24557fd" providerId="ADAL" clId="{D86AC6C5-7187-41D0-B35B-16449F8FDD7D}" dt="2025-02-05T12:08:25.788" v="642" actId="255"/>
          <ac:spMkLst>
            <pc:docMk/>
            <pc:sldMk cId="2791430400" sldId="371"/>
            <ac:spMk id="422" creationId="{00000000-0000-0000-0000-000000000000}"/>
          </ac:spMkLst>
        </pc:spChg>
        <pc:spChg chg="mod">
          <ac:chgData name="Singh, Manvir [HMPS]" userId="489c863a-2ac7-46bb-86e3-418cb24557fd" providerId="ADAL" clId="{D86AC6C5-7187-41D0-B35B-16449F8FDD7D}" dt="2025-02-05T12:08:14.628" v="636" actId="1036"/>
          <ac:spMkLst>
            <pc:docMk/>
            <pc:sldMk cId="2791430400" sldId="371"/>
            <ac:spMk id="423" creationId="{00000000-0000-0000-0000-000000000000}"/>
          </ac:spMkLst>
        </pc:spChg>
        <pc:spChg chg="mod">
          <ac:chgData name="Singh, Manvir [HMPS]" userId="489c863a-2ac7-46bb-86e3-418cb24557fd" providerId="ADAL" clId="{D86AC6C5-7187-41D0-B35B-16449F8FDD7D}" dt="2025-02-05T12:08:34.257" v="651" actId="20577"/>
          <ac:spMkLst>
            <pc:docMk/>
            <pc:sldMk cId="2791430400" sldId="371"/>
            <ac:spMk id="424" creationId="{00000000-0000-0000-0000-000000000000}"/>
          </ac:spMkLst>
        </pc:spChg>
      </pc:sldChg>
      <pc:sldChg chg="modSp mod">
        <pc:chgData name="Singh, Manvir [HMPS]" userId="489c863a-2ac7-46bb-86e3-418cb24557fd" providerId="ADAL" clId="{D86AC6C5-7187-41D0-B35B-16449F8FDD7D}" dt="2025-02-05T12:10:56.605" v="708" actId="1035"/>
        <pc:sldMkLst>
          <pc:docMk/>
          <pc:sldMk cId="3035814097" sldId="372"/>
        </pc:sldMkLst>
        <pc:spChg chg="mod">
          <ac:chgData name="Singh, Manvir [HMPS]" userId="489c863a-2ac7-46bb-86e3-418cb24557fd" providerId="ADAL" clId="{D86AC6C5-7187-41D0-B35B-16449F8FDD7D}" dt="2025-02-05T12:10:56.605" v="708" actId="1035"/>
          <ac:spMkLst>
            <pc:docMk/>
            <pc:sldMk cId="3035814097" sldId="372"/>
            <ac:spMk id="425" creationId="{00000000-0000-0000-0000-000000000000}"/>
          </ac:spMkLst>
        </pc:spChg>
        <pc:spChg chg="mod">
          <ac:chgData name="Singh, Manvir [HMPS]" userId="489c863a-2ac7-46bb-86e3-418cb24557fd" providerId="ADAL" clId="{D86AC6C5-7187-41D0-B35B-16449F8FDD7D}" dt="2025-02-05T12:10:42.047" v="707" actId="1036"/>
          <ac:spMkLst>
            <pc:docMk/>
            <pc:sldMk cId="3035814097" sldId="372"/>
            <ac:spMk id="426" creationId="{00000000-0000-0000-0000-000000000000}"/>
          </ac:spMkLst>
        </pc:spChg>
        <pc:spChg chg="mod">
          <ac:chgData name="Singh, Manvir [HMPS]" userId="489c863a-2ac7-46bb-86e3-418cb24557fd" providerId="ADAL" clId="{D86AC6C5-7187-41D0-B35B-16449F8FDD7D}" dt="2025-02-05T12:10:33.461" v="704" actId="1035"/>
          <ac:spMkLst>
            <pc:docMk/>
            <pc:sldMk cId="3035814097" sldId="372"/>
            <ac:spMk id="427" creationId="{00000000-0000-0000-0000-000000000000}"/>
          </ac:spMkLst>
        </pc:spChg>
      </pc:sldChg>
      <pc:sldChg chg="modSp mod">
        <pc:chgData name="Singh, Manvir [HMPS]" userId="489c863a-2ac7-46bb-86e3-418cb24557fd" providerId="ADAL" clId="{D86AC6C5-7187-41D0-B35B-16449F8FDD7D}" dt="2025-02-05T12:12:21.380" v="773" actId="1036"/>
        <pc:sldMkLst>
          <pc:docMk/>
          <pc:sldMk cId="3172784742" sldId="373"/>
        </pc:sldMkLst>
        <pc:spChg chg="mod">
          <ac:chgData name="Singh, Manvir [HMPS]" userId="489c863a-2ac7-46bb-86e3-418cb24557fd" providerId="ADAL" clId="{D86AC6C5-7187-41D0-B35B-16449F8FDD7D}" dt="2025-02-05T12:12:17.269" v="771" actId="255"/>
          <ac:spMkLst>
            <pc:docMk/>
            <pc:sldMk cId="3172784742" sldId="373"/>
            <ac:spMk id="428" creationId="{00000000-0000-0000-0000-000000000000}"/>
          </ac:spMkLst>
        </pc:spChg>
        <pc:spChg chg="mod">
          <ac:chgData name="Singh, Manvir [HMPS]" userId="489c863a-2ac7-46bb-86e3-418cb24557fd" providerId="ADAL" clId="{D86AC6C5-7187-41D0-B35B-16449F8FDD7D}" dt="2025-02-05T12:12:21.380" v="773" actId="1036"/>
          <ac:spMkLst>
            <pc:docMk/>
            <pc:sldMk cId="3172784742" sldId="373"/>
            <ac:spMk id="429" creationId="{00000000-0000-0000-0000-000000000000}"/>
          </ac:spMkLst>
        </pc:spChg>
        <pc:spChg chg="mod">
          <ac:chgData name="Singh, Manvir [HMPS]" userId="489c863a-2ac7-46bb-86e3-418cb24557fd" providerId="ADAL" clId="{D86AC6C5-7187-41D0-B35B-16449F8FDD7D}" dt="2025-02-05T12:12:11.718" v="767" actId="1036"/>
          <ac:spMkLst>
            <pc:docMk/>
            <pc:sldMk cId="3172784742" sldId="373"/>
            <ac:spMk id="430" creationId="{00000000-0000-0000-0000-000000000000}"/>
          </ac:spMkLst>
        </pc:spChg>
      </pc:sldChg>
      <pc:sldChg chg="modSp mod">
        <pc:chgData name="Singh, Manvir [HMPS]" userId="489c863a-2ac7-46bb-86e3-418cb24557fd" providerId="ADAL" clId="{D86AC6C5-7187-41D0-B35B-16449F8FDD7D}" dt="2025-02-05T12:13:43.456" v="843" actId="255"/>
        <pc:sldMkLst>
          <pc:docMk/>
          <pc:sldMk cId="799326397" sldId="374"/>
        </pc:sldMkLst>
        <pc:spChg chg="mod">
          <ac:chgData name="Singh, Manvir [HMPS]" userId="489c863a-2ac7-46bb-86e3-418cb24557fd" providerId="ADAL" clId="{D86AC6C5-7187-41D0-B35B-16449F8FDD7D}" dt="2025-02-05T12:13:43.456" v="843" actId="255"/>
          <ac:spMkLst>
            <pc:docMk/>
            <pc:sldMk cId="799326397" sldId="374"/>
            <ac:spMk id="431" creationId="{00000000-0000-0000-0000-000000000000}"/>
          </ac:spMkLst>
        </pc:spChg>
        <pc:spChg chg="mod">
          <ac:chgData name="Singh, Manvir [HMPS]" userId="489c863a-2ac7-46bb-86e3-418cb24557fd" providerId="ADAL" clId="{D86AC6C5-7187-41D0-B35B-16449F8FDD7D}" dt="2025-02-05T12:13:38.117" v="838" actId="1035"/>
          <ac:spMkLst>
            <pc:docMk/>
            <pc:sldMk cId="799326397" sldId="374"/>
            <ac:spMk id="432" creationId="{00000000-0000-0000-0000-000000000000}"/>
          </ac:spMkLst>
        </pc:spChg>
        <pc:spChg chg="mod">
          <ac:chgData name="Singh, Manvir [HMPS]" userId="489c863a-2ac7-46bb-86e3-418cb24557fd" providerId="ADAL" clId="{D86AC6C5-7187-41D0-B35B-16449F8FDD7D}" dt="2025-02-05T12:13:34.421" v="834" actId="1036"/>
          <ac:spMkLst>
            <pc:docMk/>
            <pc:sldMk cId="799326397" sldId="374"/>
            <ac:spMk id="433" creationId="{00000000-0000-0000-0000-000000000000}"/>
          </ac:spMkLst>
        </pc:spChg>
      </pc:sldChg>
      <pc:sldChg chg="modSp mod">
        <pc:chgData name="Singh, Manvir [HMPS]" userId="489c863a-2ac7-46bb-86e3-418cb24557fd" providerId="ADAL" clId="{D86AC6C5-7187-41D0-B35B-16449F8FDD7D}" dt="2025-02-05T12:14:04.148" v="853" actId="1035"/>
        <pc:sldMkLst>
          <pc:docMk/>
          <pc:sldMk cId="227059078" sldId="375"/>
        </pc:sldMkLst>
        <pc:spChg chg="mod">
          <ac:chgData name="Singh, Manvir [HMPS]" userId="489c863a-2ac7-46bb-86e3-418cb24557fd" providerId="ADAL" clId="{D86AC6C5-7187-41D0-B35B-16449F8FDD7D}" dt="2025-02-05T12:14:00.159" v="849" actId="1035"/>
          <ac:spMkLst>
            <pc:docMk/>
            <pc:sldMk cId="227059078" sldId="375"/>
            <ac:spMk id="434" creationId="{00000000-0000-0000-0000-000000000000}"/>
          </ac:spMkLst>
        </pc:spChg>
        <pc:spChg chg="mod">
          <ac:chgData name="Singh, Manvir [HMPS]" userId="489c863a-2ac7-46bb-86e3-418cb24557fd" providerId="ADAL" clId="{D86AC6C5-7187-41D0-B35B-16449F8FDD7D}" dt="2025-02-05T12:14:04.148" v="853" actId="1035"/>
          <ac:spMkLst>
            <pc:docMk/>
            <pc:sldMk cId="227059078" sldId="375"/>
            <ac:spMk id="435" creationId="{00000000-0000-0000-0000-000000000000}"/>
          </ac:spMkLst>
        </pc:spChg>
        <pc:spChg chg="mod">
          <ac:chgData name="Singh, Manvir [HMPS]" userId="489c863a-2ac7-46bb-86e3-418cb24557fd" providerId="ADAL" clId="{D86AC6C5-7187-41D0-B35B-16449F8FDD7D}" dt="2025-02-05T12:13:51.366" v="844" actId="255"/>
          <ac:spMkLst>
            <pc:docMk/>
            <pc:sldMk cId="227059078" sldId="375"/>
            <ac:spMk id="436" creationId="{00000000-0000-0000-0000-000000000000}"/>
          </ac:spMkLst>
        </pc:spChg>
      </pc:sldChg>
      <pc:sldChg chg="modSp mod">
        <pc:chgData name="Singh, Manvir [HMPS]" userId="489c863a-2ac7-46bb-86e3-418cb24557fd" providerId="ADAL" clId="{D86AC6C5-7187-41D0-B35B-16449F8FDD7D}" dt="2025-02-05T12:14:56.119" v="874" actId="1036"/>
        <pc:sldMkLst>
          <pc:docMk/>
          <pc:sldMk cId="1037592302" sldId="376"/>
        </pc:sldMkLst>
        <pc:spChg chg="mod">
          <ac:chgData name="Singh, Manvir [HMPS]" userId="489c863a-2ac7-46bb-86e3-418cb24557fd" providerId="ADAL" clId="{D86AC6C5-7187-41D0-B35B-16449F8FDD7D}" dt="2025-02-05T12:14:53.653" v="873" actId="255"/>
          <ac:spMkLst>
            <pc:docMk/>
            <pc:sldMk cId="1037592302" sldId="376"/>
            <ac:spMk id="437" creationId="{00000000-0000-0000-0000-000000000000}"/>
          </ac:spMkLst>
        </pc:spChg>
        <pc:spChg chg="mod">
          <ac:chgData name="Singh, Manvir [HMPS]" userId="489c863a-2ac7-46bb-86e3-418cb24557fd" providerId="ADAL" clId="{D86AC6C5-7187-41D0-B35B-16449F8FDD7D}" dt="2025-02-05T12:14:47.741" v="868" actId="1036"/>
          <ac:spMkLst>
            <pc:docMk/>
            <pc:sldMk cId="1037592302" sldId="376"/>
            <ac:spMk id="438" creationId="{00000000-0000-0000-0000-000000000000}"/>
          </ac:spMkLst>
        </pc:spChg>
        <pc:spChg chg="mod">
          <ac:chgData name="Singh, Manvir [HMPS]" userId="489c863a-2ac7-46bb-86e3-418cb24557fd" providerId="ADAL" clId="{D86AC6C5-7187-41D0-B35B-16449F8FDD7D}" dt="2025-02-05T12:14:56.119" v="874" actId="1036"/>
          <ac:spMkLst>
            <pc:docMk/>
            <pc:sldMk cId="1037592302" sldId="376"/>
            <ac:spMk id="439" creationId="{00000000-0000-0000-0000-000000000000}"/>
          </ac:spMkLst>
        </pc:spChg>
      </pc:sldChg>
      <pc:sldChg chg="modSp mod">
        <pc:chgData name="Singh, Manvir [HMPS]" userId="489c863a-2ac7-46bb-86e3-418cb24557fd" providerId="ADAL" clId="{D86AC6C5-7187-41D0-B35B-16449F8FDD7D}" dt="2025-02-05T12:15:48.959" v="926" actId="1036"/>
        <pc:sldMkLst>
          <pc:docMk/>
          <pc:sldMk cId="1473858441" sldId="377"/>
        </pc:sldMkLst>
        <pc:spChg chg="mod">
          <ac:chgData name="Singh, Manvir [HMPS]" userId="489c863a-2ac7-46bb-86e3-418cb24557fd" providerId="ADAL" clId="{D86AC6C5-7187-41D0-B35B-16449F8FDD7D}" dt="2025-02-05T12:15:46.784" v="925" actId="255"/>
          <ac:spMkLst>
            <pc:docMk/>
            <pc:sldMk cId="1473858441" sldId="377"/>
            <ac:spMk id="440" creationId="{00000000-0000-0000-0000-000000000000}"/>
          </ac:spMkLst>
        </pc:spChg>
        <pc:spChg chg="mod">
          <ac:chgData name="Singh, Manvir [HMPS]" userId="489c863a-2ac7-46bb-86e3-418cb24557fd" providerId="ADAL" clId="{D86AC6C5-7187-41D0-B35B-16449F8FDD7D}" dt="2025-02-05T12:15:37.439" v="917" actId="1036"/>
          <ac:spMkLst>
            <pc:docMk/>
            <pc:sldMk cId="1473858441" sldId="377"/>
            <ac:spMk id="441" creationId="{00000000-0000-0000-0000-000000000000}"/>
          </ac:spMkLst>
        </pc:spChg>
        <pc:spChg chg="mod">
          <ac:chgData name="Singh, Manvir [HMPS]" userId="489c863a-2ac7-46bb-86e3-418cb24557fd" providerId="ADAL" clId="{D86AC6C5-7187-41D0-B35B-16449F8FDD7D}" dt="2025-02-05T12:15:48.959" v="926" actId="1036"/>
          <ac:spMkLst>
            <pc:docMk/>
            <pc:sldMk cId="1473858441" sldId="377"/>
            <ac:spMk id="442" creationId="{00000000-0000-0000-0000-000000000000}"/>
          </ac:spMkLst>
        </pc:spChg>
      </pc:sldChg>
      <pc:sldChg chg="modSp mod">
        <pc:chgData name="Singh, Manvir [HMPS]" userId="489c863a-2ac7-46bb-86e3-418cb24557fd" providerId="ADAL" clId="{D86AC6C5-7187-41D0-B35B-16449F8FDD7D}" dt="2025-02-05T12:17:12.212" v="979" actId="1036"/>
        <pc:sldMkLst>
          <pc:docMk/>
          <pc:sldMk cId="1145322510" sldId="378"/>
        </pc:sldMkLst>
        <pc:spChg chg="mod">
          <ac:chgData name="Singh, Manvir [HMPS]" userId="489c863a-2ac7-46bb-86e3-418cb24557fd" providerId="ADAL" clId="{D86AC6C5-7187-41D0-B35B-16449F8FDD7D}" dt="2025-02-05T12:16:10.093" v="936" actId="1035"/>
          <ac:spMkLst>
            <pc:docMk/>
            <pc:sldMk cId="1145322510" sldId="378"/>
            <ac:spMk id="443" creationId="{00000000-0000-0000-0000-000000000000}"/>
          </ac:spMkLst>
        </pc:spChg>
        <pc:spChg chg="mod">
          <ac:chgData name="Singh, Manvir [HMPS]" userId="489c863a-2ac7-46bb-86e3-418cb24557fd" providerId="ADAL" clId="{D86AC6C5-7187-41D0-B35B-16449F8FDD7D}" dt="2025-02-05T12:17:05.304" v="978" actId="1036"/>
          <ac:spMkLst>
            <pc:docMk/>
            <pc:sldMk cId="1145322510" sldId="378"/>
            <ac:spMk id="444" creationId="{00000000-0000-0000-0000-000000000000}"/>
          </ac:spMkLst>
        </pc:spChg>
        <pc:spChg chg="mod">
          <ac:chgData name="Singh, Manvir [HMPS]" userId="489c863a-2ac7-46bb-86e3-418cb24557fd" providerId="ADAL" clId="{D86AC6C5-7187-41D0-B35B-16449F8FDD7D}" dt="2025-02-05T12:17:12.212" v="979" actId="1036"/>
          <ac:spMkLst>
            <pc:docMk/>
            <pc:sldMk cId="1145322510" sldId="378"/>
            <ac:spMk id="445" creationId="{00000000-0000-0000-0000-000000000000}"/>
          </ac:spMkLst>
        </pc:spChg>
      </pc:sldChg>
      <pc:sldChg chg="modSp mod">
        <pc:chgData name="Singh, Manvir [HMPS]" userId="489c863a-2ac7-46bb-86e3-418cb24557fd" providerId="ADAL" clId="{D86AC6C5-7187-41D0-B35B-16449F8FDD7D}" dt="2025-02-05T12:18:36.613" v="1053" actId="1036"/>
        <pc:sldMkLst>
          <pc:docMk/>
          <pc:sldMk cId="2985350821" sldId="379"/>
        </pc:sldMkLst>
        <pc:spChg chg="mod">
          <ac:chgData name="Singh, Manvir [HMPS]" userId="489c863a-2ac7-46bb-86e3-418cb24557fd" providerId="ADAL" clId="{D86AC6C5-7187-41D0-B35B-16449F8FDD7D}" dt="2025-02-05T12:18:33.189" v="1051" actId="14100"/>
          <ac:spMkLst>
            <pc:docMk/>
            <pc:sldMk cId="2985350821" sldId="379"/>
            <ac:spMk id="446" creationId="{00000000-0000-0000-0000-000000000000}"/>
          </ac:spMkLst>
        </pc:spChg>
        <pc:spChg chg="mod">
          <ac:chgData name="Singh, Manvir [HMPS]" userId="489c863a-2ac7-46bb-86e3-418cb24557fd" providerId="ADAL" clId="{D86AC6C5-7187-41D0-B35B-16449F8FDD7D}" dt="2025-02-05T12:18:36.613" v="1053" actId="1036"/>
          <ac:spMkLst>
            <pc:docMk/>
            <pc:sldMk cId="2985350821" sldId="379"/>
            <ac:spMk id="447" creationId="{00000000-0000-0000-0000-000000000000}"/>
          </ac:spMkLst>
        </pc:spChg>
        <pc:spChg chg="mod">
          <ac:chgData name="Singh, Manvir [HMPS]" userId="489c863a-2ac7-46bb-86e3-418cb24557fd" providerId="ADAL" clId="{D86AC6C5-7187-41D0-B35B-16449F8FDD7D}" dt="2025-02-05T12:18:21.965" v="1043" actId="1036"/>
          <ac:spMkLst>
            <pc:docMk/>
            <pc:sldMk cId="2985350821" sldId="379"/>
            <ac:spMk id="448" creationId="{00000000-0000-0000-0000-000000000000}"/>
          </ac:spMkLst>
        </pc:spChg>
      </pc:sldChg>
    </pc:docChg>
  </pc:docChgLst>
  <pc:docChgLst>
    <pc:chgData name="Singh, Manvir [HMPS]" userId="489c863a-2ac7-46bb-86e3-418cb24557fd" providerId="ADAL" clId="{17116362-ED79-47ED-AE8A-C74C35DC3311}"/>
    <pc:docChg chg="undo custSel modSld">
      <pc:chgData name="Singh, Manvir [HMPS]" userId="489c863a-2ac7-46bb-86e3-418cb24557fd" providerId="ADAL" clId="{17116362-ED79-47ED-AE8A-C74C35DC3311}" dt="2025-02-19T13:50:06.086" v="5223" actId="1035"/>
      <pc:docMkLst>
        <pc:docMk/>
      </pc:docMkLst>
      <pc:sldChg chg="modSp mod">
        <pc:chgData name="Singh, Manvir [HMPS]" userId="489c863a-2ac7-46bb-86e3-418cb24557fd" providerId="ADAL" clId="{17116362-ED79-47ED-AE8A-C74C35DC3311}" dt="2025-02-19T12:18:56.127" v="1355"/>
        <pc:sldMkLst>
          <pc:docMk/>
          <pc:sldMk cId="156874253" sldId="340"/>
        </pc:sldMkLst>
        <pc:spChg chg="mod">
          <ac:chgData name="Singh, Manvir [HMPS]" userId="489c863a-2ac7-46bb-86e3-418cb24557fd" providerId="ADAL" clId="{17116362-ED79-47ED-AE8A-C74C35DC3311}" dt="2025-02-19T12:18:56.127" v="1355"/>
          <ac:spMkLst>
            <pc:docMk/>
            <pc:sldMk cId="156874253" sldId="340"/>
            <ac:spMk id="331" creationId="{00000000-0000-0000-0000-000000000000}"/>
          </ac:spMkLst>
        </pc:spChg>
      </pc:sldChg>
      <pc:sldChg chg="modSp mod">
        <pc:chgData name="Singh, Manvir [HMPS]" userId="489c863a-2ac7-46bb-86e3-418cb24557fd" providerId="ADAL" clId="{17116362-ED79-47ED-AE8A-C74C35DC3311}" dt="2025-02-19T12:18:48.160" v="1354" actId="20577"/>
        <pc:sldMkLst>
          <pc:docMk/>
          <pc:sldMk cId="441279986" sldId="346"/>
        </pc:sldMkLst>
        <pc:spChg chg="mod">
          <ac:chgData name="Singh, Manvir [HMPS]" userId="489c863a-2ac7-46bb-86e3-418cb24557fd" providerId="ADAL" clId="{17116362-ED79-47ED-AE8A-C74C35DC3311}" dt="2025-02-19T12:18:48.160" v="1354" actId="20577"/>
          <ac:spMkLst>
            <pc:docMk/>
            <pc:sldMk cId="441279986" sldId="346"/>
            <ac:spMk id="349" creationId="{00000000-0000-0000-0000-000000000000}"/>
          </ac:spMkLst>
        </pc:spChg>
      </pc:sldChg>
      <pc:sldChg chg="modSp mod">
        <pc:chgData name="Singh, Manvir [HMPS]" userId="489c863a-2ac7-46bb-86e3-418cb24557fd" providerId="ADAL" clId="{17116362-ED79-47ED-AE8A-C74C35DC3311}" dt="2025-02-14T11:40:03.466" v="34" actId="20577"/>
        <pc:sldMkLst>
          <pc:docMk/>
          <pc:sldMk cId="370816165" sldId="408"/>
        </pc:sldMkLst>
        <pc:spChg chg="mod">
          <ac:chgData name="Singh, Manvir [HMPS]" userId="489c863a-2ac7-46bb-86e3-418cb24557fd" providerId="ADAL" clId="{17116362-ED79-47ED-AE8A-C74C35DC3311}" dt="2025-02-14T11:40:03.466" v="34" actId="20577"/>
          <ac:spMkLst>
            <pc:docMk/>
            <pc:sldMk cId="370816165" sldId="408"/>
            <ac:spMk id="535" creationId="{00000000-0000-0000-0000-000000000000}"/>
          </ac:spMkLst>
        </pc:spChg>
      </pc:sldChg>
      <pc:sldChg chg="modSp mod">
        <pc:chgData name="Singh, Manvir [HMPS]" userId="489c863a-2ac7-46bb-86e3-418cb24557fd" providerId="ADAL" clId="{17116362-ED79-47ED-AE8A-C74C35DC3311}" dt="2025-02-14T11:41:39.346" v="99" actId="20577"/>
        <pc:sldMkLst>
          <pc:docMk/>
          <pc:sldMk cId="2894659904" sldId="409"/>
        </pc:sldMkLst>
        <pc:spChg chg="mod">
          <ac:chgData name="Singh, Manvir [HMPS]" userId="489c863a-2ac7-46bb-86e3-418cb24557fd" providerId="ADAL" clId="{17116362-ED79-47ED-AE8A-C74C35DC3311}" dt="2025-02-14T11:41:39.346" v="99" actId="20577"/>
          <ac:spMkLst>
            <pc:docMk/>
            <pc:sldMk cId="2894659904" sldId="409"/>
            <ac:spMk id="538" creationId="{00000000-0000-0000-0000-000000000000}"/>
          </ac:spMkLst>
        </pc:spChg>
      </pc:sldChg>
      <pc:sldChg chg="modSp mod">
        <pc:chgData name="Singh, Manvir [HMPS]" userId="489c863a-2ac7-46bb-86e3-418cb24557fd" providerId="ADAL" clId="{17116362-ED79-47ED-AE8A-C74C35DC3311}" dt="2025-02-14T11:46:00.614" v="285" actId="20577"/>
        <pc:sldMkLst>
          <pc:docMk/>
          <pc:sldMk cId="1582041022" sldId="410"/>
        </pc:sldMkLst>
        <pc:spChg chg="mod">
          <ac:chgData name="Singh, Manvir [HMPS]" userId="489c863a-2ac7-46bb-86e3-418cb24557fd" providerId="ADAL" clId="{17116362-ED79-47ED-AE8A-C74C35DC3311}" dt="2025-02-14T11:46:00.614" v="285" actId="20577"/>
          <ac:spMkLst>
            <pc:docMk/>
            <pc:sldMk cId="1582041022" sldId="410"/>
            <ac:spMk id="541" creationId="{00000000-0000-0000-0000-000000000000}"/>
          </ac:spMkLst>
        </pc:spChg>
      </pc:sldChg>
      <pc:sldChg chg="modSp mod">
        <pc:chgData name="Singh, Manvir [HMPS]" userId="489c863a-2ac7-46bb-86e3-418cb24557fd" providerId="ADAL" clId="{17116362-ED79-47ED-AE8A-C74C35DC3311}" dt="2025-02-14T11:48:23.042" v="370" actId="20577"/>
        <pc:sldMkLst>
          <pc:docMk/>
          <pc:sldMk cId="835620658" sldId="411"/>
        </pc:sldMkLst>
        <pc:spChg chg="mod">
          <ac:chgData name="Singh, Manvir [HMPS]" userId="489c863a-2ac7-46bb-86e3-418cb24557fd" providerId="ADAL" clId="{17116362-ED79-47ED-AE8A-C74C35DC3311}" dt="2025-02-14T11:48:23.042" v="370" actId="20577"/>
          <ac:spMkLst>
            <pc:docMk/>
            <pc:sldMk cId="835620658" sldId="411"/>
            <ac:spMk id="544" creationId="{00000000-0000-0000-0000-000000000000}"/>
          </ac:spMkLst>
        </pc:spChg>
      </pc:sldChg>
      <pc:sldChg chg="modSp mod">
        <pc:chgData name="Singh, Manvir [HMPS]" userId="489c863a-2ac7-46bb-86e3-418cb24557fd" providerId="ADAL" clId="{17116362-ED79-47ED-AE8A-C74C35DC3311}" dt="2025-02-14T11:49:18.346" v="391" actId="1036"/>
        <pc:sldMkLst>
          <pc:docMk/>
          <pc:sldMk cId="3349257323" sldId="412"/>
        </pc:sldMkLst>
        <pc:spChg chg="mod">
          <ac:chgData name="Singh, Manvir [HMPS]" userId="489c863a-2ac7-46bb-86e3-418cb24557fd" providerId="ADAL" clId="{17116362-ED79-47ED-AE8A-C74C35DC3311}" dt="2025-02-14T11:49:10.846" v="388" actId="1035"/>
          <ac:spMkLst>
            <pc:docMk/>
            <pc:sldMk cId="3349257323" sldId="412"/>
            <ac:spMk id="545" creationId="{00000000-0000-0000-0000-000000000000}"/>
          </ac:spMkLst>
        </pc:spChg>
        <pc:spChg chg="mod">
          <ac:chgData name="Singh, Manvir [HMPS]" userId="489c863a-2ac7-46bb-86e3-418cb24557fd" providerId="ADAL" clId="{17116362-ED79-47ED-AE8A-C74C35DC3311}" dt="2025-02-14T11:49:16.258" v="390" actId="1036"/>
          <ac:spMkLst>
            <pc:docMk/>
            <pc:sldMk cId="3349257323" sldId="412"/>
            <ac:spMk id="546" creationId="{00000000-0000-0000-0000-000000000000}"/>
          </ac:spMkLst>
        </pc:spChg>
        <pc:spChg chg="mod">
          <ac:chgData name="Singh, Manvir [HMPS]" userId="489c863a-2ac7-46bb-86e3-418cb24557fd" providerId="ADAL" clId="{17116362-ED79-47ED-AE8A-C74C35DC3311}" dt="2025-02-14T11:49:18.346" v="391" actId="1036"/>
          <ac:spMkLst>
            <pc:docMk/>
            <pc:sldMk cId="3349257323" sldId="412"/>
            <ac:spMk id="547" creationId="{00000000-0000-0000-0000-000000000000}"/>
          </ac:spMkLst>
        </pc:spChg>
      </pc:sldChg>
      <pc:sldChg chg="modSp mod">
        <pc:chgData name="Singh, Manvir [HMPS]" userId="489c863a-2ac7-46bb-86e3-418cb24557fd" providerId="ADAL" clId="{17116362-ED79-47ED-AE8A-C74C35DC3311}" dt="2025-02-19T12:19:50.881" v="1400" actId="20577"/>
        <pc:sldMkLst>
          <pc:docMk/>
          <pc:sldMk cId="2597240142" sldId="413"/>
        </pc:sldMkLst>
        <pc:spChg chg="mod">
          <ac:chgData name="Singh, Manvir [HMPS]" userId="489c863a-2ac7-46bb-86e3-418cb24557fd" providerId="ADAL" clId="{17116362-ED79-47ED-AE8A-C74C35DC3311}" dt="2025-02-14T11:54:12.828" v="497" actId="1035"/>
          <ac:spMkLst>
            <pc:docMk/>
            <pc:sldMk cId="2597240142" sldId="413"/>
            <ac:spMk id="548" creationId="{00000000-0000-0000-0000-000000000000}"/>
          </ac:spMkLst>
        </pc:spChg>
        <pc:spChg chg="mod">
          <ac:chgData name="Singh, Manvir [HMPS]" userId="489c863a-2ac7-46bb-86e3-418cb24557fd" providerId="ADAL" clId="{17116362-ED79-47ED-AE8A-C74C35DC3311}" dt="2025-02-14T11:54:19.143" v="499" actId="14100"/>
          <ac:spMkLst>
            <pc:docMk/>
            <pc:sldMk cId="2597240142" sldId="413"/>
            <ac:spMk id="549" creationId="{00000000-0000-0000-0000-000000000000}"/>
          </ac:spMkLst>
        </pc:spChg>
        <pc:spChg chg="mod">
          <ac:chgData name="Singh, Manvir [HMPS]" userId="489c863a-2ac7-46bb-86e3-418cb24557fd" providerId="ADAL" clId="{17116362-ED79-47ED-AE8A-C74C35DC3311}" dt="2025-02-19T12:19:50.881" v="1400" actId="20577"/>
          <ac:spMkLst>
            <pc:docMk/>
            <pc:sldMk cId="2597240142" sldId="413"/>
            <ac:spMk id="550" creationId="{00000000-0000-0000-0000-000000000000}"/>
          </ac:spMkLst>
        </pc:spChg>
      </pc:sldChg>
      <pc:sldChg chg="modSp mod">
        <pc:chgData name="Singh, Manvir [HMPS]" userId="489c863a-2ac7-46bb-86e3-418cb24557fd" providerId="ADAL" clId="{17116362-ED79-47ED-AE8A-C74C35DC3311}" dt="2025-02-14T12:14:30.572" v="688" actId="1035"/>
        <pc:sldMkLst>
          <pc:docMk/>
          <pc:sldMk cId="8900145" sldId="414"/>
        </pc:sldMkLst>
        <pc:spChg chg="mod">
          <ac:chgData name="Singh, Manvir [HMPS]" userId="489c863a-2ac7-46bb-86e3-418cb24557fd" providerId="ADAL" clId="{17116362-ED79-47ED-AE8A-C74C35DC3311}" dt="2025-02-14T11:56:14.609" v="506" actId="14100"/>
          <ac:spMkLst>
            <pc:docMk/>
            <pc:sldMk cId="8900145" sldId="414"/>
            <ac:spMk id="551" creationId="{00000000-0000-0000-0000-000000000000}"/>
          </ac:spMkLst>
        </pc:spChg>
        <pc:spChg chg="mod">
          <ac:chgData name="Singh, Manvir [HMPS]" userId="489c863a-2ac7-46bb-86e3-418cb24557fd" providerId="ADAL" clId="{17116362-ED79-47ED-AE8A-C74C35DC3311}" dt="2025-02-14T11:56:17.748" v="508" actId="1036"/>
          <ac:spMkLst>
            <pc:docMk/>
            <pc:sldMk cId="8900145" sldId="414"/>
            <ac:spMk id="552" creationId="{00000000-0000-0000-0000-000000000000}"/>
          </ac:spMkLst>
        </pc:spChg>
        <pc:spChg chg="mod">
          <ac:chgData name="Singh, Manvir [HMPS]" userId="489c863a-2ac7-46bb-86e3-418cb24557fd" providerId="ADAL" clId="{17116362-ED79-47ED-AE8A-C74C35DC3311}" dt="2025-02-14T12:14:30.572" v="688" actId="1035"/>
          <ac:spMkLst>
            <pc:docMk/>
            <pc:sldMk cId="8900145" sldId="414"/>
            <ac:spMk id="553" creationId="{00000000-0000-0000-0000-000000000000}"/>
          </ac:spMkLst>
        </pc:spChg>
      </pc:sldChg>
      <pc:sldChg chg="modSp mod">
        <pc:chgData name="Singh, Manvir [HMPS]" userId="489c863a-2ac7-46bb-86e3-418cb24557fd" providerId="ADAL" clId="{17116362-ED79-47ED-AE8A-C74C35DC3311}" dt="2025-02-14T12:17:12.270" v="712" actId="1036"/>
        <pc:sldMkLst>
          <pc:docMk/>
          <pc:sldMk cId="4207453639" sldId="415"/>
        </pc:sldMkLst>
        <pc:spChg chg="mod">
          <ac:chgData name="Singh, Manvir [HMPS]" userId="489c863a-2ac7-46bb-86e3-418cb24557fd" providerId="ADAL" clId="{17116362-ED79-47ED-AE8A-C74C35DC3311}" dt="2025-02-14T12:15:17.856" v="694" actId="1035"/>
          <ac:spMkLst>
            <pc:docMk/>
            <pc:sldMk cId="4207453639" sldId="415"/>
            <ac:spMk id="554" creationId="{00000000-0000-0000-0000-000000000000}"/>
          </ac:spMkLst>
        </pc:spChg>
        <pc:spChg chg="mod">
          <ac:chgData name="Singh, Manvir [HMPS]" userId="489c863a-2ac7-46bb-86e3-418cb24557fd" providerId="ADAL" clId="{17116362-ED79-47ED-AE8A-C74C35DC3311}" dt="2025-02-14T12:17:10.511" v="709" actId="1036"/>
          <ac:spMkLst>
            <pc:docMk/>
            <pc:sldMk cId="4207453639" sldId="415"/>
            <ac:spMk id="555" creationId="{00000000-0000-0000-0000-000000000000}"/>
          </ac:spMkLst>
        </pc:spChg>
        <pc:spChg chg="mod">
          <ac:chgData name="Singh, Manvir [HMPS]" userId="489c863a-2ac7-46bb-86e3-418cb24557fd" providerId="ADAL" clId="{17116362-ED79-47ED-AE8A-C74C35DC3311}" dt="2025-02-14T12:17:12.270" v="712" actId="1036"/>
          <ac:spMkLst>
            <pc:docMk/>
            <pc:sldMk cId="4207453639" sldId="415"/>
            <ac:spMk id="556" creationId="{00000000-0000-0000-0000-000000000000}"/>
          </ac:spMkLst>
        </pc:spChg>
      </pc:sldChg>
      <pc:sldChg chg="modSp mod">
        <pc:chgData name="Singh, Manvir [HMPS]" userId="489c863a-2ac7-46bb-86e3-418cb24557fd" providerId="ADAL" clId="{17116362-ED79-47ED-AE8A-C74C35DC3311}" dt="2025-02-14T12:22:46.704" v="882" actId="20577"/>
        <pc:sldMkLst>
          <pc:docMk/>
          <pc:sldMk cId="2120404897" sldId="416"/>
        </pc:sldMkLst>
        <pc:spChg chg="mod">
          <ac:chgData name="Singh, Manvir [HMPS]" userId="489c863a-2ac7-46bb-86e3-418cb24557fd" providerId="ADAL" clId="{17116362-ED79-47ED-AE8A-C74C35DC3311}" dt="2025-02-14T12:22:23.071" v="849" actId="1035"/>
          <ac:spMkLst>
            <pc:docMk/>
            <pc:sldMk cId="2120404897" sldId="416"/>
            <ac:spMk id="557" creationId="{00000000-0000-0000-0000-000000000000}"/>
          </ac:spMkLst>
        </pc:spChg>
        <pc:spChg chg="mod">
          <ac:chgData name="Singh, Manvir [HMPS]" userId="489c863a-2ac7-46bb-86e3-418cb24557fd" providerId="ADAL" clId="{17116362-ED79-47ED-AE8A-C74C35DC3311}" dt="2025-02-14T12:18:07.069" v="721" actId="1036"/>
          <ac:spMkLst>
            <pc:docMk/>
            <pc:sldMk cId="2120404897" sldId="416"/>
            <ac:spMk id="558" creationId="{00000000-0000-0000-0000-000000000000}"/>
          </ac:spMkLst>
        </pc:spChg>
        <pc:spChg chg="mod">
          <ac:chgData name="Singh, Manvir [HMPS]" userId="489c863a-2ac7-46bb-86e3-418cb24557fd" providerId="ADAL" clId="{17116362-ED79-47ED-AE8A-C74C35DC3311}" dt="2025-02-14T12:22:46.704" v="882" actId="20577"/>
          <ac:spMkLst>
            <pc:docMk/>
            <pc:sldMk cId="2120404897" sldId="416"/>
            <ac:spMk id="559" creationId="{00000000-0000-0000-0000-000000000000}"/>
          </ac:spMkLst>
        </pc:spChg>
      </pc:sldChg>
      <pc:sldChg chg="modSp mod">
        <pc:chgData name="Singh, Manvir [HMPS]" userId="489c863a-2ac7-46bb-86e3-418cb24557fd" providerId="ADAL" clId="{17116362-ED79-47ED-AE8A-C74C35DC3311}" dt="2025-02-14T12:53:31.155" v="917" actId="1035"/>
        <pc:sldMkLst>
          <pc:docMk/>
          <pc:sldMk cId="2717086279" sldId="417"/>
        </pc:sldMkLst>
        <pc:spChg chg="mod">
          <ac:chgData name="Singh, Manvir [HMPS]" userId="489c863a-2ac7-46bb-86e3-418cb24557fd" providerId="ADAL" clId="{17116362-ED79-47ED-AE8A-C74C35DC3311}" dt="2025-02-14T12:53:31.155" v="917" actId="1035"/>
          <ac:spMkLst>
            <pc:docMk/>
            <pc:sldMk cId="2717086279" sldId="417"/>
            <ac:spMk id="560" creationId="{00000000-0000-0000-0000-000000000000}"/>
          </ac:spMkLst>
        </pc:spChg>
        <pc:spChg chg="mod">
          <ac:chgData name="Singh, Manvir [HMPS]" userId="489c863a-2ac7-46bb-86e3-418cb24557fd" providerId="ADAL" clId="{17116362-ED79-47ED-AE8A-C74C35DC3311}" dt="2025-02-14T12:53:24.911" v="913" actId="1036"/>
          <ac:spMkLst>
            <pc:docMk/>
            <pc:sldMk cId="2717086279" sldId="417"/>
            <ac:spMk id="561" creationId="{00000000-0000-0000-0000-000000000000}"/>
          </ac:spMkLst>
        </pc:spChg>
        <pc:spChg chg="mod">
          <ac:chgData name="Singh, Manvir [HMPS]" userId="489c863a-2ac7-46bb-86e3-418cb24557fd" providerId="ADAL" clId="{17116362-ED79-47ED-AE8A-C74C35DC3311}" dt="2025-02-14T12:53:20.813" v="911" actId="1035"/>
          <ac:spMkLst>
            <pc:docMk/>
            <pc:sldMk cId="2717086279" sldId="417"/>
            <ac:spMk id="562" creationId="{00000000-0000-0000-0000-000000000000}"/>
          </ac:spMkLst>
        </pc:spChg>
      </pc:sldChg>
      <pc:sldChg chg="modSp mod">
        <pc:chgData name="Singh, Manvir [HMPS]" userId="489c863a-2ac7-46bb-86e3-418cb24557fd" providerId="ADAL" clId="{17116362-ED79-47ED-AE8A-C74C35DC3311}" dt="2025-02-14T13:01:11.403" v="1018" actId="1036"/>
        <pc:sldMkLst>
          <pc:docMk/>
          <pc:sldMk cId="966405272" sldId="418"/>
        </pc:sldMkLst>
        <pc:spChg chg="mod">
          <ac:chgData name="Singh, Manvir [HMPS]" userId="489c863a-2ac7-46bb-86e3-418cb24557fd" providerId="ADAL" clId="{17116362-ED79-47ED-AE8A-C74C35DC3311}" dt="2025-02-14T13:01:11.403" v="1018" actId="1036"/>
          <ac:spMkLst>
            <pc:docMk/>
            <pc:sldMk cId="966405272" sldId="418"/>
            <ac:spMk id="563" creationId="{00000000-0000-0000-0000-000000000000}"/>
          </ac:spMkLst>
        </pc:spChg>
        <pc:spChg chg="mod">
          <ac:chgData name="Singh, Manvir [HMPS]" userId="489c863a-2ac7-46bb-86e3-418cb24557fd" providerId="ADAL" clId="{17116362-ED79-47ED-AE8A-C74C35DC3311}" dt="2025-02-14T13:01:06.094" v="1014" actId="1036"/>
          <ac:spMkLst>
            <pc:docMk/>
            <pc:sldMk cId="966405272" sldId="418"/>
            <ac:spMk id="564" creationId="{00000000-0000-0000-0000-000000000000}"/>
          </ac:spMkLst>
        </pc:spChg>
        <pc:spChg chg="mod">
          <ac:chgData name="Singh, Manvir [HMPS]" userId="489c863a-2ac7-46bb-86e3-418cb24557fd" providerId="ADAL" clId="{17116362-ED79-47ED-AE8A-C74C35DC3311}" dt="2025-02-14T13:01:03.308" v="1013" actId="1036"/>
          <ac:spMkLst>
            <pc:docMk/>
            <pc:sldMk cId="966405272" sldId="418"/>
            <ac:spMk id="565" creationId="{00000000-0000-0000-0000-000000000000}"/>
          </ac:spMkLst>
        </pc:spChg>
      </pc:sldChg>
      <pc:sldChg chg="modSp mod">
        <pc:chgData name="Singh, Manvir [HMPS]" userId="489c863a-2ac7-46bb-86e3-418cb24557fd" providerId="ADAL" clId="{17116362-ED79-47ED-AE8A-C74C35DC3311}" dt="2025-02-14T13:16:59.756" v="1141" actId="1036"/>
        <pc:sldMkLst>
          <pc:docMk/>
          <pc:sldMk cId="3174740213" sldId="419"/>
        </pc:sldMkLst>
        <pc:spChg chg="mod">
          <ac:chgData name="Singh, Manvir [HMPS]" userId="489c863a-2ac7-46bb-86e3-418cb24557fd" providerId="ADAL" clId="{17116362-ED79-47ED-AE8A-C74C35DC3311}" dt="2025-02-14T13:04:32.654" v="1065" actId="1035"/>
          <ac:spMkLst>
            <pc:docMk/>
            <pc:sldMk cId="3174740213" sldId="419"/>
            <ac:spMk id="566" creationId="{00000000-0000-0000-0000-000000000000}"/>
          </ac:spMkLst>
        </pc:spChg>
        <pc:spChg chg="mod">
          <ac:chgData name="Singh, Manvir [HMPS]" userId="489c863a-2ac7-46bb-86e3-418cb24557fd" providerId="ADAL" clId="{17116362-ED79-47ED-AE8A-C74C35DC3311}" dt="2025-02-14T13:01:19" v="1020" actId="1036"/>
          <ac:spMkLst>
            <pc:docMk/>
            <pc:sldMk cId="3174740213" sldId="419"/>
            <ac:spMk id="567" creationId="{00000000-0000-0000-0000-000000000000}"/>
          </ac:spMkLst>
        </pc:spChg>
        <pc:spChg chg="mod">
          <ac:chgData name="Singh, Manvir [HMPS]" userId="489c863a-2ac7-46bb-86e3-418cb24557fd" providerId="ADAL" clId="{17116362-ED79-47ED-AE8A-C74C35DC3311}" dt="2025-02-14T13:16:59.756" v="1141" actId="1036"/>
          <ac:spMkLst>
            <pc:docMk/>
            <pc:sldMk cId="3174740213" sldId="419"/>
            <ac:spMk id="568" creationId="{00000000-0000-0000-0000-000000000000}"/>
          </ac:spMkLst>
        </pc:spChg>
      </pc:sldChg>
      <pc:sldChg chg="modSp mod">
        <pc:chgData name="Singh, Manvir [HMPS]" userId="489c863a-2ac7-46bb-86e3-418cb24557fd" providerId="ADAL" clId="{17116362-ED79-47ED-AE8A-C74C35DC3311}" dt="2025-02-14T13:16:01.909" v="1130" actId="20577"/>
        <pc:sldMkLst>
          <pc:docMk/>
          <pc:sldMk cId="699966532" sldId="420"/>
        </pc:sldMkLst>
        <pc:spChg chg="mod">
          <ac:chgData name="Singh, Manvir [HMPS]" userId="489c863a-2ac7-46bb-86e3-418cb24557fd" providerId="ADAL" clId="{17116362-ED79-47ED-AE8A-C74C35DC3311}" dt="2025-02-14T13:05:10.843" v="1075" actId="1035"/>
          <ac:spMkLst>
            <pc:docMk/>
            <pc:sldMk cId="699966532" sldId="420"/>
            <ac:spMk id="569" creationId="{00000000-0000-0000-0000-000000000000}"/>
          </ac:spMkLst>
        </pc:spChg>
        <pc:spChg chg="mod">
          <ac:chgData name="Singh, Manvir [HMPS]" userId="489c863a-2ac7-46bb-86e3-418cb24557fd" providerId="ADAL" clId="{17116362-ED79-47ED-AE8A-C74C35DC3311}" dt="2025-02-14T13:05:13.611" v="1077" actId="1036"/>
          <ac:spMkLst>
            <pc:docMk/>
            <pc:sldMk cId="699966532" sldId="420"/>
            <ac:spMk id="570" creationId="{00000000-0000-0000-0000-000000000000}"/>
          </ac:spMkLst>
        </pc:spChg>
        <pc:spChg chg="mod">
          <ac:chgData name="Singh, Manvir [HMPS]" userId="489c863a-2ac7-46bb-86e3-418cb24557fd" providerId="ADAL" clId="{17116362-ED79-47ED-AE8A-C74C35DC3311}" dt="2025-02-14T13:16:01.909" v="1130" actId="20577"/>
          <ac:spMkLst>
            <pc:docMk/>
            <pc:sldMk cId="699966532" sldId="420"/>
            <ac:spMk id="571" creationId="{00000000-0000-0000-0000-000000000000}"/>
          </ac:spMkLst>
        </pc:spChg>
      </pc:sldChg>
      <pc:sldChg chg="modSp mod">
        <pc:chgData name="Singh, Manvir [HMPS]" userId="489c863a-2ac7-46bb-86e3-418cb24557fd" providerId="ADAL" clId="{17116362-ED79-47ED-AE8A-C74C35DC3311}" dt="2025-02-14T13:15:48.640" v="1120" actId="255"/>
        <pc:sldMkLst>
          <pc:docMk/>
          <pc:sldMk cId="219350422" sldId="421"/>
        </pc:sldMkLst>
        <pc:spChg chg="mod">
          <ac:chgData name="Singh, Manvir [HMPS]" userId="489c863a-2ac7-46bb-86e3-418cb24557fd" providerId="ADAL" clId="{17116362-ED79-47ED-AE8A-C74C35DC3311}" dt="2025-02-14T13:05:32.277" v="1081" actId="1035"/>
          <ac:spMkLst>
            <pc:docMk/>
            <pc:sldMk cId="219350422" sldId="421"/>
            <ac:spMk id="572" creationId="{00000000-0000-0000-0000-000000000000}"/>
          </ac:spMkLst>
        </pc:spChg>
        <pc:spChg chg="mod">
          <ac:chgData name="Singh, Manvir [HMPS]" userId="489c863a-2ac7-46bb-86e3-418cb24557fd" providerId="ADAL" clId="{17116362-ED79-47ED-AE8A-C74C35DC3311}" dt="2025-02-14T13:15:48.640" v="1120" actId="255"/>
          <ac:spMkLst>
            <pc:docMk/>
            <pc:sldMk cId="219350422" sldId="421"/>
            <ac:spMk id="574" creationId="{00000000-0000-0000-0000-000000000000}"/>
          </ac:spMkLst>
        </pc:spChg>
      </pc:sldChg>
      <pc:sldChg chg="modSp mod">
        <pc:chgData name="Singh, Manvir [HMPS]" userId="489c863a-2ac7-46bb-86e3-418cb24557fd" providerId="ADAL" clId="{17116362-ED79-47ED-AE8A-C74C35DC3311}" dt="2025-02-14T13:15:43.398" v="1119" actId="255"/>
        <pc:sldMkLst>
          <pc:docMk/>
          <pc:sldMk cId="2467397352" sldId="422"/>
        </pc:sldMkLst>
        <pc:spChg chg="mod">
          <ac:chgData name="Singh, Manvir [HMPS]" userId="489c863a-2ac7-46bb-86e3-418cb24557fd" providerId="ADAL" clId="{17116362-ED79-47ED-AE8A-C74C35DC3311}" dt="2025-02-14T13:12:05.371" v="1094" actId="1035"/>
          <ac:spMkLst>
            <pc:docMk/>
            <pc:sldMk cId="2467397352" sldId="422"/>
            <ac:spMk id="575" creationId="{00000000-0000-0000-0000-000000000000}"/>
          </ac:spMkLst>
        </pc:spChg>
        <pc:spChg chg="mod">
          <ac:chgData name="Singh, Manvir [HMPS]" userId="489c863a-2ac7-46bb-86e3-418cb24557fd" providerId="ADAL" clId="{17116362-ED79-47ED-AE8A-C74C35DC3311}" dt="2025-02-14T13:12:14.507" v="1096" actId="1036"/>
          <ac:spMkLst>
            <pc:docMk/>
            <pc:sldMk cId="2467397352" sldId="422"/>
            <ac:spMk id="576" creationId="{00000000-0000-0000-0000-000000000000}"/>
          </ac:spMkLst>
        </pc:spChg>
        <pc:spChg chg="mod">
          <ac:chgData name="Singh, Manvir [HMPS]" userId="489c863a-2ac7-46bb-86e3-418cb24557fd" providerId="ADAL" clId="{17116362-ED79-47ED-AE8A-C74C35DC3311}" dt="2025-02-14T13:15:43.398" v="1119" actId="255"/>
          <ac:spMkLst>
            <pc:docMk/>
            <pc:sldMk cId="2467397352" sldId="422"/>
            <ac:spMk id="577" creationId="{00000000-0000-0000-0000-000000000000}"/>
          </ac:spMkLst>
        </pc:spChg>
      </pc:sldChg>
      <pc:sldChg chg="modSp mod">
        <pc:chgData name="Singh, Manvir [HMPS]" userId="489c863a-2ac7-46bb-86e3-418cb24557fd" providerId="ADAL" clId="{17116362-ED79-47ED-AE8A-C74C35DC3311}" dt="2025-02-14T13:17:22.506" v="1149" actId="1036"/>
        <pc:sldMkLst>
          <pc:docMk/>
          <pc:sldMk cId="1799800370" sldId="423"/>
        </pc:sldMkLst>
        <pc:spChg chg="mod">
          <ac:chgData name="Singh, Manvir [HMPS]" userId="489c863a-2ac7-46bb-86e3-418cb24557fd" providerId="ADAL" clId="{17116362-ED79-47ED-AE8A-C74C35DC3311}" dt="2025-02-14T13:17:18.407" v="1147" actId="14100"/>
          <ac:spMkLst>
            <pc:docMk/>
            <pc:sldMk cId="1799800370" sldId="423"/>
            <ac:spMk id="578" creationId="{00000000-0000-0000-0000-000000000000}"/>
          </ac:spMkLst>
        </pc:spChg>
        <pc:spChg chg="mod">
          <ac:chgData name="Singh, Manvir [HMPS]" userId="489c863a-2ac7-46bb-86e3-418cb24557fd" providerId="ADAL" clId="{17116362-ED79-47ED-AE8A-C74C35DC3311}" dt="2025-02-14T13:17:22.506" v="1149" actId="1036"/>
          <ac:spMkLst>
            <pc:docMk/>
            <pc:sldMk cId="1799800370" sldId="423"/>
            <ac:spMk id="579" creationId="{00000000-0000-0000-0000-000000000000}"/>
          </ac:spMkLst>
        </pc:spChg>
        <pc:spChg chg="mod">
          <ac:chgData name="Singh, Manvir [HMPS]" userId="489c863a-2ac7-46bb-86e3-418cb24557fd" providerId="ADAL" clId="{17116362-ED79-47ED-AE8A-C74C35DC3311}" dt="2025-02-14T13:17:09.902" v="1142" actId="255"/>
          <ac:spMkLst>
            <pc:docMk/>
            <pc:sldMk cId="1799800370" sldId="423"/>
            <ac:spMk id="580" creationId="{00000000-0000-0000-0000-000000000000}"/>
          </ac:spMkLst>
        </pc:spChg>
      </pc:sldChg>
      <pc:sldChg chg="modSp mod">
        <pc:chgData name="Singh, Manvir [HMPS]" userId="489c863a-2ac7-46bb-86e3-418cb24557fd" providerId="ADAL" clId="{17116362-ED79-47ED-AE8A-C74C35DC3311}" dt="2025-02-14T13:17:41.370" v="1157" actId="1036"/>
        <pc:sldMkLst>
          <pc:docMk/>
          <pc:sldMk cId="884366879" sldId="424"/>
        </pc:sldMkLst>
        <pc:spChg chg="mod">
          <ac:chgData name="Singh, Manvir [HMPS]" userId="489c863a-2ac7-46bb-86e3-418cb24557fd" providerId="ADAL" clId="{17116362-ED79-47ED-AE8A-C74C35DC3311}" dt="2025-02-14T13:17:40.149" v="1156" actId="1035"/>
          <ac:spMkLst>
            <pc:docMk/>
            <pc:sldMk cId="884366879" sldId="424"/>
            <ac:spMk id="581" creationId="{00000000-0000-0000-0000-000000000000}"/>
          </ac:spMkLst>
        </pc:spChg>
        <pc:spChg chg="mod">
          <ac:chgData name="Singh, Manvir [HMPS]" userId="489c863a-2ac7-46bb-86e3-418cb24557fd" providerId="ADAL" clId="{17116362-ED79-47ED-AE8A-C74C35DC3311}" dt="2025-02-14T13:17:41.370" v="1157" actId="1036"/>
          <ac:spMkLst>
            <pc:docMk/>
            <pc:sldMk cId="884366879" sldId="424"/>
            <ac:spMk id="582" creationId="{00000000-0000-0000-0000-000000000000}"/>
          </ac:spMkLst>
        </pc:spChg>
        <pc:spChg chg="mod">
          <ac:chgData name="Singh, Manvir [HMPS]" userId="489c863a-2ac7-46bb-86e3-418cb24557fd" providerId="ADAL" clId="{17116362-ED79-47ED-AE8A-C74C35DC3311}" dt="2025-02-14T13:17:34.859" v="1152" actId="255"/>
          <ac:spMkLst>
            <pc:docMk/>
            <pc:sldMk cId="884366879" sldId="424"/>
            <ac:spMk id="583" creationId="{00000000-0000-0000-0000-000000000000}"/>
          </ac:spMkLst>
        </pc:spChg>
      </pc:sldChg>
      <pc:sldChg chg="modSp mod">
        <pc:chgData name="Singh, Manvir [HMPS]" userId="489c863a-2ac7-46bb-86e3-418cb24557fd" providerId="ADAL" clId="{17116362-ED79-47ED-AE8A-C74C35DC3311}" dt="2025-02-14T13:17:57.738" v="1163" actId="1036"/>
        <pc:sldMkLst>
          <pc:docMk/>
          <pc:sldMk cId="4142715464" sldId="425"/>
        </pc:sldMkLst>
        <pc:spChg chg="mod">
          <ac:chgData name="Singh, Manvir [HMPS]" userId="489c863a-2ac7-46bb-86e3-418cb24557fd" providerId="ADAL" clId="{17116362-ED79-47ED-AE8A-C74C35DC3311}" dt="2025-02-14T13:17:49.804" v="1160" actId="255"/>
          <ac:spMkLst>
            <pc:docMk/>
            <pc:sldMk cId="4142715464" sldId="425"/>
            <ac:spMk id="584" creationId="{00000000-0000-0000-0000-000000000000}"/>
          </ac:spMkLst>
        </pc:spChg>
        <pc:spChg chg="mod">
          <ac:chgData name="Singh, Manvir [HMPS]" userId="489c863a-2ac7-46bb-86e3-418cb24557fd" providerId="ADAL" clId="{17116362-ED79-47ED-AE8A-C74C35DC3311}" dt="2025-02-14T13:17:57.738" v="1163" actId="1036"/>
          <ac:spMkLst>
            <pc:docMk/>
            <pc:sldMk cId="4142715464" sldId="425"/>
            <ac:spMk id="585" creationId="{00000000-0000-0000-0000-000000000000}"/>
          </ac:spMkLst>
        </pc:spChg>
        <pc:spChg chg="mod">
          <ac:chgData name="Singh, Manvir [HMPS]" userId="489c863a-2ac7-46bb-86e3-418cb24557fd" providerId="ADAL" clId="{17116362-ED79-47ED-AE8A-C74C35DC3311}" dt="2025-02-14T13:17:53.867" v="1161" actId="255"/>
          <ac:spMkLst>
            <pc:docMk/>
            <pc:sldMk cId="4142715464" sldId="425"/>
            <ac:spMk id="586" creationId="{00000000-0000-0000-0000-000000000000}"/>
          </ac:spMkLst>
        </pc:spChg>
      </pc:sldChg>
      <pc:sldChg chg="modSp mod">
        <pc:chgData name="Singh, Manvir [HMPS]" userId="489c863a-2ac7-46bb-86e3-418cb24557fd" providerId="ADAL" clId="{17116362-ED79-47ED-AE8A-C74C35DC3311}" dt="2025-02-14T13:18:22.074" v="1174" actId="255"/>
        <pc:sldMkLst>
          <pc:docMk/>
          <pc:sldMk cId="1838622500" sldId="426"/>
        </pc:sldMkLst>
        <pc:spChg chg="mod">
          <ac:chgData name="Singh, Manvir [HMPS]" userId="489c863a-2ac7-46bb-86e3-418cb24557fd" providerId="ADAL" clId="{17116362-ED79-47ED-AE8A-C74C35DC3311}" dt="2025-02-14T13:18:17.690" v="1171" actId="1035"/>
          <ac:spMkLst>
            <pc:docMk/>
            <pc:sldMk cId="1838622500" sldId="426"/>
            <ac:spMk id="587" creationId="{00000000-0000-0000-0000-000000000000}"/>
          </ac:spMkLst>
        </pc:spChg>
        <pc:spChg chg="mod">
          <ac:chgData name="Singh, Manvir [HMPS]" userId="489c863a-2ac7-46bb-86e3-418cb24557fd" providerId="ADAL" clId="{17116362-ED79-47ED-AE8A-C74C35DC3311}" dt="2025-02-14T13:18:15.017" v="1168" actId="1036"/>
          <ac:spMkLst>
            <pc:docMk/>
            <pc:sldMk cId="1838622500" sldId="426"/>
            <ac:spMk id="588" creationId="{00000000-0000-0000-0000-000000000000}"/>
          </ac:spMkLst>
        </pc:spChg>
        <pc:spChg chg="mod">
          <ac:chgData name="Singh, Manvir [HMPS]" userId="489c863a-2ac7-46bb-86e3-418cb24557fd" providerId="ADAL" clId="{17116362-ED79-47ED-AE8A-C74C35DC3311}" dt="2025-02-14T13:18:22.074" v="1174" actId="255"/>
          <ac:spMkLst>
            <pc:docMk/>
            <pc:sldMk cId="1838622500" sldId="426"/>
            <ac:spMk id="589" creationId="{00000000-0000-0000-0000-000000000000}"/>
          </ac:spMkLst>
        </pc:spChg>
      </pc:sldChg>
      <pc:sldChg chg="modSp mod">
        <pc:chgData name="Singh, Manvir [HMPS]" userId="489c863a-2ac7-46bb-86e3-418cb24557fd" providerId="ADAL" clId="{17116362-ED79-47ED-AE8A-C74C35DC3311}" dt="2025-02-14T13:18:38.360" v="1181" actId="1035"/>
        <pc:sldMkLst>
          <pc:docMk/>
          <pc:sldMk cId="1582371278" sldId="427"/>
        </pc:sldMkLst>
        <pc:spChg chg="mod">
          <ac:chgData name="Singh, Manvir [HMPS]" userId="489c863a-2ac7-46bb-86e3-418cb24557fd" providerId="ADAL" clId="{17116362-ED79-47ED-AE8A-C74C35DC3311}" dt="2025-02-14T13:18:38.360" v="1181" actId="1035"/>
          <ac:spMkLst>
            <pc:docMk/>
            <pc:sldMk cId="1582371278" sldId="427"/>
            <ac:spMk id="590" creationId="{00000000-0000-0000-0000-000000000000}"/>
          </ac:spMkLst>
        </pc:spChg>
        <pc:spChg chg="mod">
          <ac:chgData name="Singh, Manvir [HMPS]" userId="489c863a-2ac7-46bb-86e3-418cb24557fd" providerId="ADAL" clId="{17116362-ED79-47ED-AE8A-C74C35DC3311}" dt="2025-02-14T13:18:28.743" v="1175" actId="255"/>
          <ac:spMkLst>
            <pc:docMk/>
            <pc:sldMk cId="1582371278" sldId="427"/>
            <ac:spMk id="592" creationId="{00000000-0000-0000-0000-000000000000}"/>
          </ac:spMkLst>
        </pc:spChg>
      </pc:sldChg>
      <pc:sldChg chg="modSp mod">
        <pc:chgData name="Singh, Manvir [HMPS]" userId="489c863a-2ac7-46bb-86e3-418cb24557fd" providerId="ADAL" clId="{17116362-ED79-47ED-AE8A-C74C35DC3311}" dt="2025-02-14T13:18:51.787" v="1190" actId="255"/>
        <pc:sldMkLst>
          <pc:docMk/>
          <pc:sldMk cId="661682351" sldId="428"/>
        </pc:sldMkLst>
        <pc:spChg chg="mod">
          <ac:chgData name="Singh, Manvir [HMPS]" userId="489c863a-2ac7-46bb-86e3-418cb24557fd" providerId="ADAL" clId="{17116362-ED79-47ED-AE8A-C74C35DC3311}" dt="2025-02-14T13:18:45.002" v="1185" actId="1035"/>
          <ac:spMkLst>
            <pc:docMk/>
            <pc:sldMk cId="661682351" sldId="428"/>
            <ac:spMk id="593" creationId="{00000000-0000-0000-0000-000000000000}"/>
          </ac:spMkLst>
        </pc:spChg>
        <pc:spChg chg="mod">
          <ac:chgData name="Singh, Manvir [HMPS]" userId="489c863a-2ac7-46bb-86e3-418cb24557fd" providerId="ADAL" clId="{17116362-ED79-47ED-AE8A-C74C35DC3311}" dt="2025-02-14T13:18:48.106" v="1189" actId="1036"/>
          <ac:spMkLst>
            <pc:docMk/>
            <pc:sldMk cId="661682351" sldId="428"/>
            <ac:spMk id="594" creationId="{00000000-0000-0000-0000-000000000000}"/>
          </ac:spMkLst>
        </pc:spChg>
        <pc:spChg chg="mod">
          <ac:chgData name="Singh, Manvir [HMPS]" userId="489c863a-2ac7-46bb-86e3-418cb24557fd" providerId="ADAL" clId="{17116362-ED79-47ED-AE8A-C74C35DC3311}" dt="2025-02-14T13:18:51.787" v="1190" actId="255"/>
          <ac:spMkLst>
            <pc:docMk/>
            <pc:sldMk cId="661682351" sldId="428"/>
            <ac:spMk id="595" creationId="{00000000-0000-0000-0000-000000000000}"/>
          </ac:spMkLst>
        </pc:spChg>
      </pc:sldChg>
      <pc:sldChg chg="modSp mod">
        <pc:chgData name="Singh, Manvir [HMPS]" userId="489c863a-2ac7-46bb-86e3-418cb24557fd" providerId="ADAL" clId="{17116362-ED79-47ED-AE8A-C74C35DC3311}" dt="2025-02-14T13:19:07.130" v="1199" actId="1035"/>
        <pc:sldMkLst>
          <pc:docMk/>
          <pc:sldMk cId="4090662480" sldId="429"/>
        </pc:sldMkLst>
        <pc:spChg chg="mod">
          <ac:chgData name="Singh, Manvir [HMPS]" userId="489c863a-2ac7-46bb-86e3-418cb24557fd" providerId="ADAL" clId="{17116362-ED79-47ED-AE8A-C74C35DC3311}" dt="2025-02-14T13:19:07.130" v="1199" actId="1035"/>
          <ac:spMkLst>
            <pc:docMk/>
            <pc:sldMk cId="4090662480" sldId="429"/>
            <ac:spMk id="596" creationId="{00000000-0000-0000-0000-000000000000}"/>
          </ac:spMkLst>
        </pc:spChg>
        <pc:spChg chg="mod">
          <ac:chgData name="Singh, Manvir [HMPS]" userId="489c863a-2ac7-46bb-86e3-418cb24557fd" providerId="ADAL" clId="{17116362-ED79-47ED-AE8A-C74C35DC3311}" dt="2025-02-14T13:19:04.610" v="1196" actId="1035"/>
          <ac:spMkLst>
            <pc:docMk/>
            <pc:sldMk cId="4090662480" sldId="429"/>
            <ac:spMk id="597" creationId="{00000000-0000-0000-0000-000000000000}"/>
          </ac:spMkLst>
        </pc:spChg>
        <pc:spChg chg="mod">
          <ac:chgData name="Singh, Manvir [HMPS]" userId="489c863a-2ac7-46bb-86e3-418cb24557fd" providerId="ADAL" clId="{17116362-ED79-47ED-AE8A-C74C35DC3311}" dt="2025-02-14T13:18:56.239" v="1191" actId="255"/>
          <ac:spMkLst>
            <pc:docMk/>
            <pc:sldMk cId="4090662480" sldId="429"/>
            <ac:spMk id="598" creationId="{00000000-0000-0000-0000-000000000000}"/>
          </ac:spMkLst>
        </pc:spChg>
      </pc:sldChg>
      <pc:sldChg chg="modSp mod">
        <pc:chgData name="Singh, Manvir [HMPS]" userId="489c863a-2ac7-46bb-86e3-418cb24557fd" providerId="ADAL" clId="{17116362-ED79-47ED-AE8A-C74C35DC3311}" dt="2025-02-14T13:19:16.139" v="1205" actId="1036"/>
        <pc:sldMkLst>
          <pc:docMk/>
          <pc:sldMk cId="1986222763" sldId="430"/>
        </pc:sldMkLst>
        <pc:spChg chg="mod">
          <ac:chgData name="Singh, Manvir [HMPS]" userId="489c863a-2ac7-46bb-86e3-418cb24557fd" providerId="ADAL" clId="{17116362-ED79-47ED-AE8A-C74C35DC3311}" dt="2025-02-14T13:19:13.193" v="1203" actId="1035"/>
          <ac:spMkLst>
            <pc:docMk/>
            <pc:sldMk cId="1986222763" sldId="430"/>
            <ac:spMk id="599" creationId="{00000000-0000-0000-0000-000000000000}"/>
          </ac:spMkLst>
        </pc:spChg>
        <pc:spChg chg="mod">
          <ac:chgData name="Singh, Manvir [HMPS]" userId="489c863a-2ac7-46bb-86e3-418cb24557fd" providerId="ADAL" clId="{17116362-ED79-47ED-AE8A-C74C35DC3311}" dt="2025-02-14T13:19:16.139" v="1205" actId="1036"/>
          <ac:spMkLst>
            <pc:docMk/>
            <pc:sldMk cId="1986222763" sldId="430"/>
            <ac:spMk id="600" creationId="{00000000-0000-0000-0000-000000000000}"/>
          </ac:spMkLst>
        </pc:spChg>
      </pc:sldChg>
      <pc:sldChg chg="modSp mod">
        <pc:chgData name="Singh, Manvir [HMPS]" userId="489c863a-2ac7-46bb-86e3-418cb24557fd" providerId="ADAL" clId="{17116362-ED79-47ED-AE8A-C74C35DC3311}" dt="2025-02-14T13:19:33.116" v="1212" actId="255"/>
        <pc:sldMkLst>
          <pc:docMk/>
          <pc:sldMk cId="1743976672" sldId="431"/>
        </pc:sldMkLst>
        <pc:spChg chg="mod">
          <ac:chgData name="Singh, Manvir [HMPS]" userId="489c863a-2ac7-46bb-86e3-418cb24557fd" providerId="ADAL" clId="{17116362-ED79-47ED-AE8A-C74C35DC3311}" dt="2025-02-14T13:19:25.018" v="1209" actId="1035"/>
          <ac:spMkLst>
            <pc:docMk/>
            <pc:sldMk cId="1743976672" sldId="431"/>
            <ac:spMk id="602" creationId="{00000000-0000-0000-0000-000000000000}"/>
          </ac:spMkLst>
        </pc:spChg>
        <pc:spChg chg="mod">
          <ac:chgData name="Singh, Manvir [HMPS]" userId="489c863a-2ac7-46bb-86e3-418cb24557fd" providerId="ADAL" clId="{17116362-ED79-47ED-AE8A-C74C35DC3311}" dt="2025-02-14T13:19:27.270" v="1211" actId="1036"/>
          <ac:spMkLst>
            <pc:docMk/>
            <pc:sldMk cId="1743976672" sldId="431"/>
            <ac:spMk id="603" creationId="{00000000-0000-0000-0000-000000000000}"/>
          </ac:spMkLst>
        </pc:spChg>
        <pc:spChg chg="mod">
          <ac:chgData name="Singh, Manvir [HMPS]" userId="489c863a-2ac7-46bb-86e3-418cb24557fd" providerId="ADAL" clId="{17116362-ED79-47ED-AE8A-C74C35DC3311}" dt="2025-02-14T13:19:33.116" v="1212" actId="255"/>
          <ac:spMkLst>
            <pc:docMk/>
            <pc:sldMk cId="1743976672" sldId="431"/>
            <ac:spMk id="604" creationId="{00000000-0000-0000-0000-000000000000}"/>
          </ac:spMkLst>
        </pc:spChg>
      </pc:sldChg>
      <pc:sldChg chg="modSp mod">
        <pc:chgData name="Singh, Manvir [HMPS]" userId="489c863a-2ac7-46bb-86e3-418cb24557fd" providerId="ADAL" clId="{17116362-ED79-47ED-AE8A-C74C35DC3311}" dt="2025-02-14T13:20:02.987" v="1220" actId="14100"/>
        <pc:sldMkLst>
          <pc:docMk/>
          <pc:sldMk cId="1972382455" sldId="432"/>
        </pc:sldMkLst>
        <pc:spChg chg="mod">
          <ac:chgData name="Singh, Manvir [HMPS]" userId="489c863a-2ac7-46bb-86e3-418cb24557fd" providerId="ADAL" clId="{17116362-ED79-47ED-AE8A-C74C35DC3311}" dt="2025-02-14T13:19:49.367" v="1215" actId="6559"/>
          <ac:spMkLst>
            <pc:docMk/>
            <pc:sldMk cId="1972382455" sldId="432"/>
            <ac:spMk id="605" creationId="{00000000-0000-0000-0000-000000000000}"/>
          </ac:spMkLst>
        </pc:spChg>
        <pc:spChg chg="mod">
          <ac:chgData name="Singh, Manvir [HMPS]" userId="489c863a-2ac7-46bb-86e3-418cb24557fd" providerId="ADAL" clId="{17116362-ED79-47ED-AE8A-C74C35DC3311}" dt="2025-02-14T13:19:56.426" v="1217" actId="1036"/>
          <ac:spMkLst>
            <pc:docMk/>
            <pc:sldMk cId="1972382455" sldId="432"/>
            <ac:spMk id="606" creationId="{00000000-0000-0000-0000-000000000000}"/>
          </ac:spMkLst>
        </pc:spChg>
        <pc:spChg chg="mod">
          <ac:chgData name="Singh, Manvir [HMPS]" userId="489c863a-2ac7-46bb-86e3-418cb24557fd" providerId="ADAL" clId="{17116362-ED79-47ED-AE8A-C74C35DC3311}" dt="2025-02-14T13:20:02.987" v="1220" actId="14100"/>
          <ac:spMkLst>
            <pc:docMk/>
            <pc:sldMk cId="1972382455" sldId="432"/>
            <ac:spMk id="607" creationId="{00000000-0000-0000-0000-000000000000}"/>
          </ac:spMkLst>
        </pc:spChg>
      </pc:sldChg>
      <pc:sldChg chg="modSp mod">
        <pc:chgData name="Singh, Manvir [HMPS]" userId="489c863a-2ac7-46bb-86e3-418cb24557fd" providerId="ADAL" clId="{17116362-ED79-47ED-AE8A-C74C35DC3311}" dt="2025-02-14T13:20:44.889" v="1229" actId="1035"/>
        <pc:sldMkLst>
          <pc:docMk/>
          <pc:sldMk cId="3726887173" sldId="433"/>
        </pc:sldMkLst>
        <pc:spChg chg="mod">
          <ac:chgData name="Singh, Manvir [HMPS]" userId="489c863a-2ac7-46bb-86e3-418cb24557fd" providerId="ADAL" clId="{17116362-ED79-47ED-AE8A-C74C35DC3311}" dt="2025-02-14T13:20:41.273" v="1227" actId="1035"/>
          <ac:spMkLst>
            <pc:docMk/>
            <pc:sldMk cId="3726887173" sldId="433"/>
            <ac:spMk id="608" creationId="{00000000-0000-0000-0000-000000000000}"/>
          </ac:spMkLst>
        </pc:spChg>
        <pc:spChg chg="mod">
          <ac:chgData name="Singh, Manvir [HMPS]" userId="489c863a-2ac7-46bb-86e3-418cb24557fd" providerId="ADAL" clId="{17116362-ED79-47ED-AE8A-C74C35DC3311}" dt="2025-02-14T13:20:12.200" v="1221" actId="1036"/>
          <ac:spMkLst>
            <pc:docMk/>
            <pc:sldMk cId="3726887173" sldId="433"/>
            <ac:spMk id="609" creationId="{00000000-0000-0000-0000-000000000000}"/>
          </ac:spMkLst>
        </pc:spChg>
        <pc:spChg chg="mod">
          <ac:chgData name="Singh, Manvir [HMPS]" userId="489c863a-2ac7-46bb-86e3-418cb24557fd" providerId="ADAL" clId="{17116362-ED79-47ED-AE8A-C74C35DC3311}" dt="2025-02-14T13:20:44.889" v="1229" actId="1035"/>
          <ac:spMkLst>
            <pc:docMk/>
            <pc:sldMk cId="3726887173" sldId="433"/>
            <ac:spMk id="610" creationId="{00000000-0000-0000-0000-000000000000}"/>
          </ac:spMkLst>
        </pc:spChg>
      </pc:sldChg>
      <pc:sldChg chg="modSp mod">
        <pc:chgData name="Singh, Manvir [HMPS]" userId="489c863a-2ac7-46bb-86e3-418cb24557fd" providerId="ADAL" clId="{17116362-ED79-47ED-AE8A-C74C35DC3311}" dt="2025-02-14T13:21:21.674" v="1234" actId="255"/>
        <pc:sldMkLst>
          <pc:docMk/>
          <pc:sldMk cId="3972770929" sldId="434"/>
        </pc:sldMkLst>
        <pc:spChg chg="mod">
          <ac:chgData name="Singh, Manvir [HMPS]" userId="489c863a-2ac7-46bb-86e3-418cb24557fd" providerId="ADAL" clId="{17116362-ED79-47ED-AE8A-C74C35DC3311}" dt="2025-02-14T13:20:59.338" v="1233" actId="1035"/>
          <ac:spMkLst>
            <pc:docMk/>
            <pc:sldMk cId="3972770929" sldId="434"/>
            <ac:spMk id="611" creationId="{00000000-0000-0000-0000-000000000000}"/>
          </ac:spMkLst>
        </pc:spChg>
        <pc:spChg chg="mod">
          <ac:chgData name="Singh, Manvir [HMPS]" userId="489c863a-2ac7-46bb-86e3-418cb24557fd" providerId="ADAL" clId="{17116362-ED79-47ED-AE8A-C74C35DC3311}" dt="2025-02-14T13:21:21.674" v="1234" actId="255"/>
          <ac:spMkLst>
            <pc:docMk/>
            <pc:sldMk cId="3972770929" sldId="434"/>
            <ac:spMk id="613" creationId="{00000000-0000-0000-0000-000000000000}"/>
          </ac:spMkLst>
        </pc:spChg>
      </pc:sldChg>
      <pc:sldChg chg="modSp mod">
        <pc:chgData name="Singh, Manvir [HMPS]" userId="489c863a-2ac7-46bb-86e3-418cb24557fd" providerId="ADAL" clId="{17116362-ED79-47ED-AE8A-C74C35DC3311}" dt="2025-02-14T13:21:51.087" v="1241" actId="1036"/>
        <pc:sldMkLst>
          <pc:docMk/>
          <pc:sldMk cId="141291134" sldId="435"/>
        </pc:sldMkLst>
        <pc:spChg chg="mod">
          <ac:chgData name="Singh, Manvir [HMPS]" userId="489c863a-2ac7-46bb-86e3-418cb24557fd" providerId="ADAL" clId="{17116362-ED79-47ED-AE8A-C74C35DC3311}" dt="2025-02-14T13:21:48.395" v="1239" actId="1035"/>
          <ac:spMkLst>
            <pc:docMk/>
            <pc:sldMk cId="141291134" sldId="435"/>
            <ac:spMk id="614" creationId="{00000000-0000-0000-0000-000000000000}"/>
          </ac:spMkLst>
        </pc:spChg>
        <pc:spChg chg="mod">
          <ac:chgData name="Singh, Manvir [HMPS]" userId="489c863a-2ac7-46bb-86e3-418cb24557fd" providerId="ADAL" clId="{17116362-ED79-47ED-AE8A-C74C35DC3311}" dt="2025-02-14T13:21:51.087" v="1241" actId="1036"/>
          <ac:spMkLst>
            <pc:docMk/>
            <pc:sldMk cId="141291134" sldId="435"/>
            <ac:spMk id="615" creationId="{00000000-0000-0000-0000-000000000000}"/>
          </ac:spMkLst>
        </pc:spChg>
        <pc:spChg chg="mod">
          <ac:chgData name="Singh, Manvir [HMPS]" userId="489c863a-2ac7-46bb-86e3-418cb24557fd" providerId="ADAL" clId="{17116362-ED79-47ED-AE8A-C74C35DC3311}" dt="2025-02-14T13:21:30.029" v="1235" actId="255"/>
          <ac:spMkLst>
            <pc:docMk/>
            <pc:sldMk cId="141291134" sldId="435"/>
            <ac:spMk id="616" creationId="{00000000-0000-0000-0000-000000000000}"/>
          </ac:spMkLst>
        </pc:spChg>
      </pc:sldChg>
      <pc:sldChg chg="modSp mod">
        <pc:chgData name="Singh, Manvir [HMPS]" userId="489c863a-2ac7-46bb-86e3-418cb24557fd" providerId="ADAL" clId="{17116362-ED79-47ED-AE8A-C74C35DC3311}" dt="2025-02-14T13:22:14.249" v="1248" actId="1035"/>
        <pc:sldMkLst>
          <pc:docMk/>
          <pc:sldMk cId="3286025230" sldId="436"/>
        </pc:sldMkLst>
        <pc:spChg chg="mod">
          <ac:chgData name="Singh, Manvir [HMPS]" userId="489c863a-2ac7-46bb-86e3-418cb24557fd" providerId="ADAL" clId="{17116362-ED79-47ED-AE8A-C74C35DC3311}" dt="2025-02-14T13:22:12.454" v="1247" actId="1035"/>
          <ac:spMkLst>
            <pc:docMk/>
            <pc:sldMk cId="3286025230" sldId="436"/>
            <ac:spMk id="617" creationId="{00000000-0000-0000-0000-000000000000}"/>
          </ac:spMkLst>
        </pc:spChg>
        <pc:spChg chg="mod">
          <ac:chgData name="Singh, Manvir [HMPS]" userId="489c863a-2ac7-46bb-86e3-418cb24557fd" providerId="ADAL" clId="{17116362-ED79-47ED-AE8A-C74C35DC3311}" dt="2025-02-14T13:22:02.489" v="1243" actId="1036"/>
          <ac:spMkLst>
            <pc:docMk/>
            <pc:sldMk cId="3286025230" sldId="436"/>
            <ac:spMk id="618" creationId="{00000000-0000-0000-0000-000000000000}"/>
          </ac:spMkLst>
        </pc:spChg>
        <pc:spChg chg="mod">
          <ac:chgData name="Singh, Manvir [HMPS]" userId="489c863a-2ac7-46bb-86e3-418cb24557fd" providerId="ADAL" clId="{17116362-ED79-47ED-AE8A-C74C35DC3311}" dt="2025-02-14T13:22:14.249" v="1248" actId="1035"/>
          <ac:spMkLst>
            <pc:docMk/>
            <pc:sldMk cId="3286025230" sldId="436"/>
            <ac:spMk id="619" creationId="{00000000-0000-0000-0000-000000000000}"/>
          </ac:spMkLst>
        </pc:spChg>
      </pc:sldChg>
      <pc:sldChg chg="modSp mod">
        <pc:chgData name="Singh, Manvir [HMPS]" userId="489c863a-2ac7-46bb-86e3-418cb24557fd" providerId="ADAL" clId="{17116362-ED79-47ED-AE8A-C74C35DC3311}" dt="2025-02-14T13:22:29.301" v="1254" actId="1036"/>
        <pc:sldMkLst>
          <pc:docMk/>
          <pc:sldMk cId="4054244364" sldId="437"/>
        </pc:sldMkLst>
        <pc:spChg chg="mod">
          <ac:chgData name="Singh, Manvir [HMPS]" userId="489c863a-2ac7-46bb-86e3-418cb24557fd" providerId="ADAL" clId="{17116362-ED79-47ED-AE8A-C74C35DC3311}" dt="2025-02-14T13:22:26.843" v="1253" actId="1035"/>
          <ac:spMkLst>
            <pc:docMk/>
            <pc:sldMk cId="4054244364" sldId="437"/>
            <ac:spMk id="620" creationId="{00000000-0000-0000-0000-000000000000}"/>
          </ac:spMkLst>
        </pc:spChg>
        <pc:spChg chg="mod">
          <ac:chgData name="Singh, Manvir [HMPS]" userId="489c863a-2ac7-46bb-86e3-418cb24557fd" providerId="ADAL" clId="{17116362-ED79-47ED-AE8A-C74C35DC3311}" dt="2025-02-14T13:22:29.301" v="1254" actId="1036"/>
          <ac:spMkLst>
            <pc:docMk/>
            <pc:sldMk cId="4054244364" sldId="437"/>
            <ac:spMk id="621" creationId="{00000000-0000-0000-0000-000000000000}"/>
          </ac:spMkLst>
        </pc:spChg>
        <pc:spChg chg="mod">
          <ac:chgData name="Singh, Manvir [HMPS]" userId="489c863a-2ac7-46bb-86e3-418cb24557fd" providerId="ADAL" clId="{17116362-ED79-47ED-AE8A-C74C35DC3311}" dt="2025-02-14T13:22:19.387" v="1249" actId="255"/>
          <ac:spMkLst>
            <pc:docMk/>
            <pc:sldMk cId="4054244364" sldId="437"/>
            <ac:spMk id="622" creationId="{00000000-0000-0000-0000-000000000000}"/>
          </ac:spMkLst>
        </pc:spChg>
      </pc:sldChg>
      <pc:sldChg chg="modSp mod">
        <pc:chgData name="Singh, Manvir [HMPS]" userId="489c863a-2ac7-46bb-86e3-418cb24557fd" providerId="ADAL" clId="{17116362-ED79-47ED-AE8A-C74C35DC3311}" dt="2025-02-14T13:22:54.282" v="1262" actId="255"/>
        <pc:sldMkLst>
          <pc:docMk/>
          <pc:sldMk cId="4191062514" sldId="438"/>
        </pc:sldMkLst>
        <pc:spChg chg="mod">
          <ac:chgData name="Singh, Manvir [HMPS]" userId="489c863a-2ac7-46bb-86e3-418cb24557fd" providerId="ADAL" clId="{17116362-ED79-47ED-AE8A-C74C35DC3311}" dt="2025-02-14T13:22:48.890" v="1260" actId="1035"/>
          <ac:spMkLst>
            <pc:docMk/>
            <pc:sldMk cId="4191062514" sldId="438"/>
            <ac:spMk id="623" creationId="{00000000-0000-0000-0000-000000000000}"/>
          </ac:spMkLst>
        </pc:spChg>
        <pc:spChg chg="mod">
          <ac:chgData name="Singh, Manvir [HMPS]" userId="489c863a-2ac7-46bb-86e3-418cb24557fd" providerId="ADAL" clId="{17116362-ED79-47ED-AE8A-C74C35DC3311}" dt="2025-02-14T13:22:40.423" v="1256" actId="14100"/>
          <ac:spMkLst>
            <pc:docMk/>
            <pc:sldMk cId="4191062514" sldId="438"/>
            <ac:spMk id="624" creationId="{00000000-0000-0000-0000-000000000000}"/>
          </ac:spMkLst>
        </pc:spChg>
        <pc:spChg chg="mod">
          <ac:chgData name="Singh, Manvir [HMPS]" userId="489c863a-2ac7-46bb-86e3-418cb24557fd" providerId="ADAL" clId="{17116362-ED79-47ED-AE8A-C74C35DC3311}" dt="2025-02-14T13:22:54.282" v="1262" actId="255"/>
          <ac:spMkLst>
            <pc:docMk/>
            <pc:sldMk cId="4191062514" sldId="438"/>
            <ac:spMk id="625" creationId="{00000000-0000-0000-0000-000000000000}"/>
          </ac:spMkLst>
        </pc:spChg>
      </pc:sldChg>
      <pc:sldChg chg="modSp mod">
        <pc:chgData name="Singh, Manvir [HMPS]" userId="489c863a-2ac7-46bb-86e3-418cb24557fd" providerId="ADAL" clId="{17116362-ED79-47ED-AE8A-C74C35DC3311}" dt="2025-02-14T13:23:29.454" v="1275" actId="1036"/>
        <pc:sldMkLst>
          <pc:docMk/>
          <pc:sldMk cId="3082952609" sldId="439"/>
        </pc:sldMkLst>
        <pc:spChg chg="mod">
          <ac:chgData name="Singh, Manvir [HMPS]" userId="489c863a-2ac7-46bb-86e3-418cb24557fd" providerId="ADAL" clId="{17116362-ED79-47ED-AE8A-C74C35DC3311}" dt="2025-02-14T13:23:25.976" v="1274" actId="255"/>
          <ac:spMkLst>
            <pc:docMk/>
            <pc:sldMk cId="3082952609" sldId="439"/>
            <ac:spMk id="626" creationId="{00000000-0000-0000-0000-000000000000}"/>
          </ac:spMkLst>
        </pc:spChg>
        <pc:spChg chg="mod">
          <ac:chgData name="Singh, Manvir [HMPS]" userId="489c863a-2ac7-46bb-86e3-418cb24557fd" providerId="ADAL" clId="{17116362-ED79-47ED-AE8A-C74C35DC3311}" dt="2025-02-14T13:23:07.873" v="1265" actId="1036"/>
          <ac:spMkLst>
            <pc:docMk/>
            <pc:sldMk cId="3082952609" sldId="439"/>
            <ac:spMk id="627" creationId="{00000000-0000-0000-0000-000000000000}"/>
          </ac:spMkLst>
        </pc:spChg>
        <pc:spChg chg="mod">
          <ac:chgData name="Singh, Manvir [HMPS]" userId="489c863a-2ac7-46bb-86e3-418cb24557fd" providerId="ADAL" clId="{17116362-ED79-47ED-AE8A-C74C35DC3311}" dt="2025-02-14T13:23:29.454" v="1275" actId="1036"/>
          <ac:spMkLst>
            <pc:docMk/>
            <pc:sldMk cId="3082952609" sldId="439"/>
            <ac:spMk id="628" creationId="{00000000-0000-0000-0000-000000000000}"/>
          </ac:spMkLst>
        </pc:spChg>
      </pc:sldChg>
      <pc:sldChg chg="modSp mod">
        <pc:chgData name="Singh, Manvir [HMPS]" userId="489c863a-2ac7-46bb-86e3-418cb24557fd" providerId="ADAL" clId="{17116362-ED79-47ED-AE8A-C74C35DC3311}" dt="2025-02-14T13:23:51.949" v="1283" actId="20577"/>
        <pc:sldMkLst>
          <pc:docMk/>
          <pc:sldMk cId="926642554" sldId="440"/>
        </pc:sldMkLst>
        <pc:spChg chg="mod">
          <ac:chgData name="Singh, Manvir [HMPS]" userId="489c863a-2ac7-46bb-86e3-418cb24557fd" providerId="ADAL" clId="{17116362-ED79-47ED-AE8A-C74C35DC3311}" dt="2025-02-14T13:23:43.402" v="1280" actId="1035"/>
          <ac:spMkLst>
            <pc:docMk/>
            <pc:sldMk cId="926642554" sldId="440"/>
            <ac:spMk id="629" creationId="{00000000-0000-0000-0000-000000000000}"/>
          </ac:spMkLst>
        </pc:spChg>
        <pc:spChg chg="mod">
          <ac:chgData name="Singh, Manvir [HMPS]" userId="489c863a-2ac7-46bb-86e3-418cb24557fd" providerId="ADAL" clId="{17116362-ED79-47ED-AE8A-C74C35DC3311}" dt="2025-02-14T13:23:47.502" v="1282" actId="14100"/>
          <ac:spMkLst>
            <pc:docMk/>
            <pc:sldMk cId="926642554" sldId="440"/>
            <ac:spMk id="630" creationId="{00000000-0000-0000-0000-000000000000}"/>
          </ac:spMkLst>
        </pc:spChg>
        <pc:spChg chg="mod">
          <ac:chgData name="Singh, Manvir [HMPS]" userId="489c863a-2ac7-46bb-86e3-418cb24557fd" providerId="ADAL" clId="{17116362-ED79-47ED-AE8A-C74C35DC3311}" dt="2025-02-14T13:23:51.949" v="1283" actId="20577"/>
          <ac:spMkLst>
            <pc:docMk/>
            <pc:sldMk cId="926642554" sldId="440"/>
            <ac:spMk id="631" creationId="{00000000-0000-0000-0000-000000000000}"/>
          </ac:spMkLst>
        </pc:spChg>
      </pc:sldChg>
      <pc:sldChg chg="modSp mod">
        <pc:chgData name="Singh, Manvir [HMPS]" userId="489c863a-2ac7-46bb-86e3-418cb24557fd" providerId="ADAL" clId="{17116362-ED79-47ED-AE8A-C74C35DC3311}" dt="2025-02-19T12:25:12.139" v="1456" actId="1076"/>
        <pc:sldMkLst>
          <pc:docMk/>
          <pc:sldMk cId="3701585174" sldId="441"/>
        </pc:sldMkLst>
        <pc:spChg chg="mod">
          <ac:chgData name="Singh, Manvir [HMPS]" userId="489c863a-2ac7-46bb-86e3-418cb24557fd" providerId="ADAL" clId="{17116362-ED79-47ED-AE8A-C74C35DC3311}" dt="2025-02-14T13:24:40.610" v="1290" actId="1035"/>
          <ac:spMkLst>
            <pc:docMk/>
            <pc:sldMk cId="3701585174" sldId="441"/>
            <ac:spMk id="632" creationId="{00000000-0000-0000-0000-000000000000}"/>
          </ac:spMkLst>
        </pc:spChg>
        <pc:spChg chg="mod">
          <ac:chgData name="Singh, Manvir [HMPS]" userId="489c863a-2ac7-46bb-86e3-418cb24557fd" providerId="ADAL" clId="{17116362-ED79-47ED-AE8A-C74C35DC3311}" dt="2025-02-14T13:24:36.045" v="1286" actId="1036"/>
          <ac:spMkLst>
            <pc:docMk/>
            <pc:sldMk cId="3701585174" sldId="441"/>
            <ac:spMk id="633" creationId="{00000000-0000-0000-0000-000000000000}"/>
          </ac:spMkLst>
        </pc:spChg>
        <pc:spChg chg="mod">
          <ac:chgData name="Singh, Manvir [HMPS]" userId="489c863a-2ac7-46bb-86e3-418cb24557fd" providerId="ADAL" clId="{17116362-ED79-47ED-AE8A-C74C35DC3311}" dt="2025-02-19T12:25:12.139" v="1456" actId="1076"/>
          <ac:spMkLst>
            <pc:docMk/>
            <pc:sldMk cId="3701585174" sldId="441"/>
            <ac:spMk id="634" creationId="{00000000-0000-0000-0000-000000000000}"/>
          </ac:spMkLst>
        </pc:spChg>
      </pc:sldChg>
      <pc:sldChg chg="modSp mod">
        <pc:chgData name="Singh, Manvir [HMPS]" userId="489c863a-2ac7-46bb-86e3-418cb24557fd" providerId="ADAL" clId="{17116362-ED79-47ED-AE8A-C74C35DC3311}" dt="2025-02-19T12:29:56.481" v="1755" actId="20577"/>
        <pc:sldMkLst>
          <pc:docMk/>
          <pc:sldMk cId="171437434" sldId="442"/>
        </pc:sldMkLst>
        <pc:spChg chg="mod">
          <ac:chgData name="Singh, Manvir [HMPS]" userId="489c863a-2ac7-46bb-86e3-418cb24557fd" providerId="ADAL" clId="{17116362-ED79-47ED-AE8A-C74C35DC3311}" dt="2025-02-14T13:28:04.799" v="1347" actId="14100"/>
          <ac:spMkLst>
            <pc:docMk/>
            <pc:sldMk cId="171437434" sldId="442"/>
            <ac:spMk id="636" creationId="{00000000-0000-0000-0000-000000000000}"/>
          </ac:spMkLst>
        </pc:spChg>
        <pc:spChg chg="mod">
          <ac:chgData name="Singh, Manvir [HMPS]" userId="489c863a-2ac7-46bb-86e3-418cb24557fd" providerId="ADAL" clId="{17116362-ED79-47ED-AE8A-C74C35DC3311}" dt="2025-02-19T12:29:56.481" v="1755" actId="20577"/>
          <ac:spMkLst>
            <pc:docMk/>
            <pc:sldMk cId="171437434" sldId="442"/>
            <ac:spMk id="637" creationId="{00000000-0000-0000-0000-000000000000}"/>
          </ac:spMkLst>
        </pc:spChg>
      </pc:sldChg>
      <pc:sldChg chg="modSp mod">
        <pc:chgData name="Singh, Manvir [HMPS]" userId="489c863a-2ac7-46bb-86e3-418cb24557fd" providerId="ADAL" clId="{17116362-ED79-47ED-AE8A-C74C35DC3311}" dt="2025-02-14T13:28:21.305" v="1350" actId="1036"/>
        <pc:sldMkLst>
          <pc:docMk/>
          <pc:sldMk cId="552026320" sldId="443"/>
        </pc:sldMkLst>
        <pc:spChg chg="mod">
          <ac:chgData name="Singh, Manvir [HMPS]" userId="489c863a-2ac7-46bb-86e3-418cb24557fd" providerId="ADAL" clId="{17116362-ED79-47ED-AE8A-C74C35DC3311}" dt="2025-02-14T13:28:21.305" v="1350" actId="1036"/>
          <ac:spMkLst>
            <pc:docMk/>
            <pc:sldMk cId="552026320" sldId="443"/>
            <ac:spMk id="640" creationId="{00000000-0000-0000-0000-000000000000}"/>
          </ac:spMkLst>
        </pc:spChg>
      </pc:sldChg>
      <pc:sldChg chg="modSp mod">
        <pc:chgData name="Singh, Manvir [HMPS]" userId="489c863a-2ac7-46bb-86e3-418cb24557fd" providerId="ADAL" clId="{17116362-ED79-47ED-AE8A-C74C35DC3311}" dt="2025-02-19T12:40:31.263" v="1877" actId="20577"/>
        <pc:sldMkLst>
          <pc:docMk/>
          <pc:sldMk cId="2934485507" sldId="461"/>
        </pc:sldMkLst>
        <pc:spChg chg="mod">
          <ac:chgData name="Singh, Manvir [HMPS]" userId="489c863a-2ac7-46bb-86e3-418cb24557fd" providerId="ADAL" clId="{17116362-ED79-47ED-AE8A-C74C35DC3311}" dt="2025-02-19T12:31:26.048" v="1772" actId="1035"/>
          <ac:spMkLst>
            <pc:docMk/>
            <pc:sldMk cId="2934485507" sldId="461"/>
            <ac:spMk id="692" creationId="{00000000-0000-0000-0000-000000000000}"/>
          </ac:spMkLst>
        </pc:spChg>
        <pc:spChg chg="mod">
          <ac:chgData name="Singh, Manvir [HMPS]" userId="489c863a-2ac7-46bb-86e3-418cb24557fd" providerId="ADAL" clId="{17116362-ED79-47ED-AE8A-C74C35DC3311}" dt="2025-02-19T12:30:29.537" v="1760" actId="1036"/>
          <ac:spMkLst>
            <pc:docMk/>
            <pc:sldMk cId="2934485507" sldId="461"/>
            <ac:spMk id="693" creationId="{00000000-0000-0000-0000-000000000000}"/>
          </ac:spMkLst>
        </pc:spChg>
        <pc:spChg chg="mod">
          <ac:chgData name="Singh, Manvir [HMPS]" userId="489c863a-2ac7-46bb-86e3-418cb24557fd" providerId="ADAL" clId="{17116362-ED79-47ED-AE8A-C74C35DC3311}" dt="2025-02-19T12:40:31.263" v="1877" actId="20577"/>
          <ac:spMkLst>
            <pc:docMk/>
            <pc:sldMk cId="2934485507" sldId="461"/>
            <ac:spMk id="694" creationId="{00000000-0000-0000-0000-000000000000}"/>
          </ac:spMkLst>
        </pc:spChg>
      </pc:sldChg>
      <pc:sldChg chg="modSp mod">
        <pc:chgData name="Singh, Manvir [HMPS]" userId="489c863a-2ac7-46bb-86e3-418cb24557fd" providerId="ADAL" clId="{17116362-ED79-47ED-AE8A-C74C35DC3311}" dt="2025-02-19T12:41:16.546" v="1916" actId="1036"/>
        <pc:sldMkLst>
          <pc:docMk/>
          <pc:sldMk cId="2109646854" sldId="462"/>
        </pc:sldMkLst>
        <pc:spChg chg="mod">
          <ac:chgData name="Singh, Manvir [HMPS]" userId="489c863a-2ac7-46bb-86e3-418cb24557fd" providerId="ADAL" clId="{17116362-ED79-47ED-AE8A-C74C35DC3311}" dt="2025-02-19T12:41:11.296" v="1912" actId="1036"/>
          <ac:spMkLst>
            <pc:docMk/>
            <pc:sldMk cId="2109646854" sldId="462"/>
            <ac:spMk id="695" creationId="{00000000-0000-0000-0000-000000000000}"/>
          </ac:spMkLst>
        </pc:spChg>
        <pc:spChg chg="mod">
          <ac:chgData name="Singh, Manvir [HMPS]" userId="489c863a-2ac7-46bb-86e3-418cb24557fd" providerId="ADAL" clId="{17116362-ED79-47ED-AE8A-C74C35DC3311}" dt="2025-02-19T12:41:15.003" v="1913" actId="1036"/>
          <ac:spMkLst>
            <pc:docMk/>
            <pc:sldMk cId="2109646854" sldId="462"/>
            <ac:spMk id="696" creationId="{00000000-0000-0000-0000-000000000000}"/>
          </ac:spMkLst>
        </pc:spChg>
        <pc:spChg chg="mod">
          <ac:chgData name="Singh, Manvir [HMPS]" userId="489c863a-2ac7-46bb-86e3-418cb24557fd" providerId="ADAL" clId="{17116362-ED79-47ED-AE8A-C74C35DC3311}" dt="2025-02-19T12:41:16.546" v="1916" actId="1036"/>
          <ac:spMkLst>
            <pc:docMk/>
            <pc:sldMk cId="2109646854" sldId="462"/>
            <ac:spMk id="697" creationId="{00000000-0000-0000-0000-000000000000}"/>
          </ac:spMkLst>
        </pc:spChg>
      </pc:sldChg>
      <pc:sldChg chg="modSp mod">
        <pc:chgData name="Singh, Manvir [HMPS]" userId="489c863a-2ac7-46bb-86e3-418cb24557fd" providerId="ADAL" clId="{17116362-ED79-47ED-AE8A-C74C35DC3311}" dt="2025-02-19T12:53:07.517" v="2511" actId="1035"/>
        <pc:sldMkLst>
          <pc:docMk/>
          <pc:sldMk cId="1713182014" sldId="463"/>
        </pc:sldMkLst>
        <pc:spChg chg="mod">
          <ac:chgData name="Singh, Manvir [HMPS]" userId="489c863a-2ac7-46bb-86e3-418cb24557fd" providerId="ADAL" clId="{17116362-ED79-47ED-AE8A-C74C35DC3311}" dt="2025-02-19T12:53:01.808" v="2510" actId="1035"/>
          <ac:spMkLst>
            <pc:docMk/>
            <pc:sldMk cId="1713182014" sldId="463"/>
            <ac:spMk id="698" creationId="{00000000-0000-0000-0000-000000000000}"/>
          </ac:spMkLst>
        </pc:spChg>
        <pc:spChg chg="mod">
          <ac:chgData name="Singh, Manvir [HMPS]" userId="489c863a-2ac7-46bb-86e3-418cb24557fd" providerId="ADAL" clId="{17116362-ED79-47ED-AE8A-C74C35DC3311}" dt="2025-02-19T12:41:36.332" v="1922" actId="14100"/>
          <ac:spMkLst>
            <pc:docMk/>
            <pc:sldMk cId="1713182014" sldId="463"/>
            <ac:spMk id="699" creationId="{00000000-0000-0000-0000-000000000000}"/>
          </ac:spMkLst>
        </pc:spChg>
        <pc:spChg chg="mod">
          <ac:chgData name="Singh, Manvir [HMPS]" userId="489c863a-2ac7-46bb-86e3-418cb24557fd" providerId="ADAL" clId="{17116362-ED79-47ED-AE8A-C74C35DC3311}" dt="2025-02-19T12:53:07.517" v="2511" actId="1035"/>
          <ac:spMkLst>
            <pc:docMk/>
            <pc:sldMk cId="1713182014" sldId="463"/>
            <ac:spMk id="700" creationId="{00000000-0000-0000-0000-000000000000}"/>
          </ac:spMkLst>
        </pc:spChg>
      </pc:sldChg>
      <pc:sldChg chg="modSp mod">
        <pc:chgData name="Singh, Manvir [HMPS]" userId="489c863a-2ac7-46bb-86e3-418cb24557fd" providerId="ADAL" clId="{17116362-ED79-47ED-AE8A-C74C35DC3311}" dt="2025-02-19T13:01:57.725" v="2763" actId="20577"/>
        <pc:sldMkLst>
          <pc:docMk/>
          <pc:sldMk cId="4146147912" sldId="464"/>
        </pc:sldMkLst>
        <pc:spChg chg="mod">
          <ac:chgData name="Singh, Manvir [HMPS]" userId="489c863a-2ac7-46bb-86e3-418cb24557fd" providerId="ADAL" clId="{17116362-ED79-47ED-AE8A-C74C35DC3311}" dt="2025-02-19T12:57:15.570" v="2543" actId="20577"/>
          <ac:spMkLst>
            <pc:docMk/>
            <pc:sldMk cId="4146147912" sldId="464"/>
            <ac:spMk id="701" creationId="{00000000-0000-0000-0000-000000000000}"/>
          </ac:spMkLst>
        </pc:spChg>
        <pc:spChg chg="mod">
          <ac:chgData name="Singh, Manvir [HMPS]" userId="489c863a-2ac7-46bb-86e3-418cb24557fd" providerId="ADAL" clId="{17116362-ED79-47ED-AE8A-C74C35DC3311}" dt="2025-02-19T12:53:38.127" v="2517" actId="1036"/>
          <ac:spMkLst>
            <pc:docMk/>
            <pc:sldMk cId="4146147912" sldId="464"/>
            <ac:spMk id="702" creationId="{00000000-0000-0000-0000-000000000000}"/>
          </ac:spMkLst>
        </pc:spChg>
        <pc:spChg chg="mod">
          <ac:chgData name="Singh, Manvir [HMPS]" userId="489c863a-2ac7-46bb-86e3-418cb24557fd" providerId="ADAL" clId="{17116362-ED79-47ED-AE8A-C74C35DC3311}" dt="2025-02-19T13:01:57.725" v="2763" actId="20577"/>
          <ac:spMkLst>
            <pc:docMk/>
            <pc:sldMk cId="4146147912" sldId="464"/>
            <ac:spMk id="703" creationId="{00000000-0000-0000-0000-000000000000}"/>
          </ac:spMkLst>
        </pc:spChg>
      </pc:sldChg>
      <pc:sldChg chg="modSp mod">
        <pc:chgData name="Singh, Manvir [HMPS]" userId="489c863a-2ac7-46bb-86e3-418cb24557fd" providerId="ADAL" clId="{17116362-ED79-47ED-AE8A-C74C35DC3311}" dt="2025-02-19T13:06:39.222" v="3099" actId="1035"/>
        <pc:sldMkLst>
          <pc:docMk/>
          <pc:sldMk cId="3529259286" sldId="465"/>
        </pc:sldMkLst>
        <pc:spChg chg="mod">
          <ac:chgData name="Singh, Manvir [HMPS]" userId="489c863a-2ac7-46bb-86e3-418cb24557fd" providerId="ADAL" clId="{17116362-ED79-47ED-AE8A-C74C35DC3311}" dt="2025-02-19T13:06:36.826" v="3097" actId="1035"/>
          <ac:spMkLst>
            <pc:docMk/>
            <pc:sldMk cId="3529259286" sldId="465"/>
            <ac:spMk id="704" creationId="{00000000-0000-0000-0000-000000000000}"/>
          </ac:spMkLst>
        </pc:spChg>
        <pc:spChg chg="mod">
          <ac:chgData name="Singh, Manvir [HMPS]" userId="489c863a-2ac7-46bb-86e3-418cb24557fd" providerId="ADAL" clId="{17116362-ED79-47ED-AE8A-C74C35DC3311}" dt="2025-02-19T13:06:29.607" v="3093" actId="1036"/>
          <ac:spMkLst>
            <pc:docMk/>
            <pc:sldMk cId="3529259286" sldId="465"/>
            <ac:spMk id="705" creationId="{00000000-0000-0000-0000-000000000000}"/>
          </ac:spMkLst>
        </pc:spChg>
        <pc:spChg chg="mod">
          <ac:chgData name="Singh, Manvir [HMPS]" userId="489c863a-2ac7-46bb-86e3-418cb24557fd" providerId="ADAL" clId="{17116362-ED79-47ED-AE8A-C74C35DC3311}" dt="2025-02-19T13:06:39.222" v="3099" actId="1035"/>
          <ac:spMkLst>
            <pc:docMk/>
            <pc:sldMk cId="3529259286" sldId="465"/>
            <ac:spMk id="706" creationId="{00000000-0000-0000-0000-000000000000}"/>
          </ac:spMkLst>
        </pc:spChg>
      </pc:sldChg>
      <pc:sldChg chg="modSp mod">
        <pc:chgData name="Singh, Manvir [HMPS]" userId="489c863a-2ac7-46bb-86e3-418cb24557fd" providerId="ADAL" clId="{17116362-ED79-47ED-AE8A-C74C35DC3311}" dt="2025-02-19T13:12:38.360" v="3374" actId="20577"/>
        <pc:sldMkLst>
          <pc:docMk/>
          <pc:sldMk cId="703445547" sldId="466"/>
        </pc:sldMkLst>
        <pc:spChg chg="mod">
          <ac:chgData name="Singh, Manvir [HMPS]" userId="489c863a-2ac7-46bb-86e3-418cb24557fd" providerId="ADAL" clId="{17116362-ED79-47ED-AE8A-C74C35DC3311}" dt="2025-02-19T13:06:59.575" v="3106" actId="1035"/>
          <ac:spMkLst>
            <pc:docMk/>
            <pc:sldMk cId="703445547" sldId="466"/>
            <ac:spMk id="707" creationId="{00000000-0000-0000-0000-000000000000}"/>
          </ac:spMkLst>
        </pc:spChg>
        <pc:spChg chg="mod">
          <ac:chgData name="Singh, Manvir [HMPS]" userId="489c863a-2ac7-46bb-86e3-418cb24557fd" providerId="ADAL" clId="{17116362-ED79-47ED-AE8A-C74C35DC3311}" dt="2025-02-19T13:06:54.534" v="3103" actId="1036"/>
          <ac:spMkLst>
            <pc:docMk/>
            <pc:sldMk cId="703445547" sldId="466"/>
            <ac:spMk id="708" creationId="{00000000-0000-0000-0000-000000000000}"/>
          </ac:spMkLst>
        </pc:spChg>
        <pc:spChg chg="mod">
          <ac:chgData name="Singh, Manvir [HMPS]" userId="489c863a-2ac7-46bb-86e3-418cb24557fd" providerId="ADAL" clId="{17116362-ED79-47ED-AE8A-C74C35DC3311}" dt="2025-02-19T13:12:38.360" v="3374" actId="20577"/>
          <ac:spMkLst>
            <pc:docMk/>
            <pc:sldMk cId="703445547" sldId="466"/>
            <ac:spMk id="709" creationId="{00000000-0000-0000-0000-000000000000}"/>
          </ac:spMkLst>
        </pc:spChg>
      </pc:sldChg>
      <pc:sldChg chg="modSp mod">
        <pc:chgData name="Singh, Manvir [HMPS]" userId="489c863a-2ac7-46bb-86e3-418cb24557fd" providerId="ADAL" clId="{17116362-ED79-47ED-AE8A-C74C35DC3311}" dt="2025-02-19T13:12:50.708" v="3399" actId="20577"/>
        <pc:sldMkLst>
          <pc:docMk/>
          <pc:sldMk cId="3481250480" sldId="467"/>
        </pc:sldMkLst>
        <pc:spChg chg="mod">
          <ac:chgData name="Singh, Manvir [HMPS]" userId="489c863a-2ac7-46bb-86e3-418cb24557fd" providerId="ADAL" clId="{17116362-ED79-47ED-AE8A-C74C35DC3311}" dt="2025-02-19T13:08:33.024" v="3164" actId="1035"/>
          <ac:spMkLst>
            <pc:docMk/>
            <pc:sldMk cId="3481250480" sldId="467"/>
            <ac:spMk id="710" creationId="{00000000-0000-0000-0000-000000000000}"/>
          </ac:spMkLst>
        </pc:spChg>
        <pc:spChg chg="mod">
          <ac:chgData name="Singh, Manvir [HMPS]" userId="489c863a-2ac7-46bb-86e3-418cb24557fd" providerId="ADAL" clId="{17116362-ED79-47ED-AE8A-C74C35DC3311}" dt="2025-02-19T13:08:36.544" v="3166" actId="1036"/>
          <ac:spMkLst>
            <pc:docMk/>
            <pc:sldMk cId="3481250480" sldId="467"/>
            <ac:spMk id="711" creationId="{00000000-0000-0000-0000-000000000000}"/>
          </ac:spMkLst>
        </pc:spChg>
        <pc:spChg chg="mod">
          <ac:chgData name="Singh, Manvir [HMPS]" userId="489c863a-2ac7-46bb-86e3-418cb24557fd" providerId="ADAL" clId="{17116362-ED79-47ED-AE8A-C74C35DC3311}" dt="2025-02-19T13:12:50.708" v="3399" actId="20577"/>
          <ac:spMkLst>
            <pc:docMk/>
            <pc:sldMk cId="3481250480" sldId="467"/>
            <ac:spMk id="712" creationId="{00000000-0000-0000-0000-000000000000}"/>
          </ac:spMkLst>
        </pc:spChg>
      </pc:sldChg>
      <pc:sldChg chg="modSp mod">
        <pc:chgData name="Singh, Manvir [HMPS]" userId="489c863a-2ac7-46bb-86e3-418cb24557fd" providerId="ADAL" clId="{17116362-ED79-47ED-AE8A-C74C35DC3311}" dt="2025-02-19T13:13:34.228" v="3413" actId="20577"/>
        <pc:sldMkLst>
          <pc:docMk/>
          <pc:sldMk cId="1453773335" sldId="468"/>
        </pc:sldMkLst>
        <pc:spChg chg="mod">
          <ac:chgData name="Singh, Manvir [HMPS]" userId="489c863a-2ac7-46bb-86e3-418cb24557fd" providerId="ADAL" clId="{17116362-ED79-47ED-AE8A-C74C35DC3311}" dt="2025-02-19T13:13:02.442" v="3406" actId="1036"/>
          <ac:spMkLst>
            <pc:docMk/>
            <pc:sldMk cId="1453773335" sldId="468"/>
            <ac:spMk id="713" creationId="{00000000-0000-0000-0000-000000000000}"/>
          </ac:spMkLst>
        </pc:spChg>
        <pc:spChg chg="mod">
          <ac:chgData name="Singh, Manvir [HMPS]" userId="489c863a-2ac7-46bb-86e3-418cb24557fd" providerId="ADAL" clId="{17116362-ED79-47ED-AE8A-C74C35DC3311}" dt="2025-02-19T13:12:58.154" v="3402" actId="1036"/>
          <ac:spMkLst>
            <pc:docMk/>
            <pc:sldMk cId="1453773335" sldId="468"/>
            <ac:spMk id="714" creationId="{00000000-0000-0000-0000-000000000000}"/>
          </ac:spMkLst>
        </pc:spChg>
        <pc:spChg chg="mod">
          <ac:chgData name="Singh, Manvir [HMPS]" userId="489c863a-2ac7-46bb-86e3-418cb24557fd" providerId="ADAL" clId="{17116362-ED79-47ED-AE8A-C74C35DC3311}" dt="2025-02-19T13:13:34.228" v="3413" actId="20577"/>
          <ac:spMkLst>
            <pc:docMk/>
            <pc:sldMk cId="1453773335" sldId="468"/>
            <ac:spMk id="715" creationId="{00000000-0000-0000-0000-000000000000}"/>
          </ac:spMkLst>
        </pc:spChg>
      </pc:sldChg>
      <pc:sldChg chg="modSp mod">
        <pc:chgData name="Singh, Manvir [HMPS]" userId="489c863a-2ac7-46bb-86e3-418cb24557fd" providerId="ADAL" clId="{17116362-ED79-47ED-AE8A-C74C35DC3311}" dt="2025-02-19T13:20:28.081" v="3819" actId="1035"/>
        <pc:sldMkLst>
          <pc:docMk/>
          <pc:sldMk cId="2478987422" sldId="469"/>
        </pc:sldMkLst>
        <pc:spChg chg="mod">
          <ac:chgData name="Singh, Manvir [HMPS]" userId="489c863a-2ac7-46bb-86e3-418cb24557fd" providerId="ADAL" clId="{17116362-ED79-47ED-AE8A-C74C35DC3311}" dt="2025-02-19T13:13:47.083" v="3418" actId="1035"/>
          <ac:spMkLst>
            <pc:docMk/>
            <pc:sldMk cId="2478987422" sldId="469"/>
            <ac:spMk id="716" creationId="{00000000-0000-0000-0000-000000000000}"/>
          </ac:spMkLst>
        </pc:spChg>
        <pc:spChg chg="mod">
          <ac:chgData name="Singh, Manvir [HMPS]" userId="489c863a-2ac7-46bb-86e3-418cb24557fd" providerId="ADAL" clId="{17116362-ED79-47ED-AE8A-C74C35DC3311}" dt="2025-02-19T13:13:51.419" v="3420" actId="1036"/>
          <ac:spMkLst>
            <pc:docMk/>
            <pc:sldMk cId="2478987422" sldId="469"/>
            <ac:spMk id="717" creationId="{00000000-0000-0000-0000-000000000000}"/>
          </ac:spMkLst>
        </pc:spChg>
        <pc:spChg chg="mod">
          <ac:chgData name="Singh, Manvir [HMPS]" userId="489c863a-2ac7-46bb-86e3-418cb24557fd" providerId="ADAL" clId="{17116362-ED79-47ED-AE8A-C74C35DC3311}" dt="2025-02-19T13:20:28.081" v="3819" actId="1035"/>
          <ac:spMkLst>
            <pc:docMk/>
            <pc:sldMk cId="2478987422" sldId="469"/>
            <ac:spMk id="718" creationId="{00000000-0000-0000-0000-000000000000}"/>
          </ac:spMkLst>
        </pc:spChg>
      </pc:sldChg>
      <pc:sldChg chg="modSp mod">
        <pc:chgData name="Singh, Manvir [HMPS]" userId="489c863a-2ac7-46bb-86e3-418cb24557fd" providerId="ADAL" clId="{17116362-ED79-47ED-AE8A-C74C35DC3311}" dt="2025-02-19T13:22:14.679" v="3881" actId="20577"/>
        <pc:sldMkLst>
          <pc:docMk/>
          <pc:sldMk cId="1944707913" sldId="470"/>
        </pc:sldMkLst>
        <pc:spChg chg="mod">
          <ac:chgData name="Singh, Manvir [HMPS]" userId="489c863a-2ac7-46bb-86e3-418cb24557fd" providerId="ADAL" clId="{17116362-ED79-47ED-AE8A-C74C35DC3311}" dt="2025-02-19T13:20:42.524" v="3825" actId="1035"/>
          <ac:spMkLst>
            <pc:docMk/>
            <pc:sldMk cId="1944707913" sldId="470"/>
            <ac:spMk id="719" creationId="{00000000-0000-0000-0000-000000000000}"/>
          </ac:spMkLst>
        </pc:spChg>
        <pc:spChg chg="mod">
          <ac:chgData name="Singh, Manvir [HMPS]" userId="489c863a-2ac7-46bb-86e3-418cb24557fd" providerId="ADAL" clId="{17116362-ED79-47ED-AE8A-C74C35DC3311}" dt="2025-02-19T13:20:36.634" v="3821" actId="1036"/>
          <ac:spMkLst>
            <pc:docMk/>
            <pc:sldMk cId="1944707913" sldId="470"/>
            <ac:spMk id="720" creationId="{00000000-0000-0000-0000-000000000000}"/>
          </ac:spMkLst>
        </pc:spChg>
        <pc:spChg chg="mod">
          <ac:chgData name="Singh, Manvir [HMPS]" userId="489c863a-2ac7-46bb-86e3-418cb24557fd" providerId="ADAL" clId="{17116362-ED79-47ED-AE8A-C74C35DC3311}" dt="2025-02-19T13:22:14.679" v="3881" actId="20577"/>
          <ac:spMkLst>
            <pc:docMk/>
            <pc:sldMk cId="1944707913" sldId="470"/>
            <ac:spMk id="721" creationId="{00000000-0000-0000-0000-000000000000}"/>
          </ac:spMkLst>
        </pc:spChg>
      </pc:sldChg>
      <pc:sldChg chg="modSp mod">
        <pc:chgData name="Singh, Manvir [HMPS]" userId="489c863a-2ac7-46bb-86e3-418cb24557fd" providerId="ADAL" clId="{17116362-ED79-47ED-AE8A-C74C35DC3311}" dt="2025-02-19T13:24:41.793" v="3996" actId="1036"/>
        <pc:sldMkLst>
          <pc:docMk/>
          <pc:sldMk cId="3986446373" sldId="471"/>
        </pc:sldMkLst>
        <pc:spChg chg="mod">
          <ac:chgData name="Singh, Manvir [HMPS]" userId="489c863a-2ac7-46bb-86e3-418cb24557fd" providerId="ADAL" clId="{17116362-ED79-47ED-AE8A-C74C35DC3311}" dt="2025-02-19T13:24:38.727" v="3994" actId="1035"/>
          <ac:spMkLst>
            <pc:docMk/>
            <pc:sldMk cId="3986446373" sldId="471"/>
            <ac:spMk id="722" creationId="{00000000-0000-0000-0000-000000000000}"/>
          </ac:spMkLst>
        </pc:spChg>
        <pc:spChg chg="mod">
          <ac:chgData name="Singh, Manvir [HMPS]" userId="489c863a-2ac7-46bb-86e3-418cb24557fd" providerId="ADAL" clId="{17116362-ED79-47ED-AE8A-C74C35DC3311}" dt="2025-02-19T13:24:40.535" v="3995" actId="1036"/>
          <ac:spMkLst>
            <pc:docMk/>
            <pc:sldMk cId="3986446373" sldId="471"/>
            <ac:spMk id="723" creationId="{00000000-0000-0000-0000-000000000000}"/>
          </ac:spMkLst>
        </pc:spChg>
        <pc:spChg chg="mod">
          <ac:chgData name="Singh, Manvir [HMPS]" userId="489c863a-2ac7-46bb-86e3-418cb24557fd" providerId="ADAL" clId="{17116362-ED79-47ED-AE8A-C74C35DC3311}" dt="2025-02-19T13:24:41.793" v="3996" actId="1036"/>
          <ac:spMkLst>
            <pc:docMk/>
            <pc:sldMk cId="3986446373" sldId="471"/>
            <ac:spMk id="724" creationId="{00000000-0000-0000-0000-000000000000}"/>
          </ac:spMkLst>
        </pc:spChg>
      </pc:sldChg>
      <pc:sldChg chg="modSp mod">
        <pc:chgData name="Singh, Manvir [HMPS]" userId="489c863a-2ac7-46bb-86e3-418cb24557fd" providerId="ADAL" clId="{17116362-ED79-47ED-AE8A-C74C35DC3311}" dt="2025-02-19T13:25:34.275" v="4050" actId="1036"/>
        <pc:sldMkLst>
          <pc:docMk/>
          <pc:sldMk cId="3051197297" sldId="472"/>
        </pc:sldMkLst>
      </pc:sldChg>
      <pc:sldChg chg="modSp mod">
        <pc:chgData name="Singh, Manvir [HMPS]" userId="489c863a-2ac7-46bb-86e3-418cb24557fd" providerId="ADAL" clId="{17116362-ED79-47ED-AE8A-C74C35DC3311}" dt="2025-02-19T13:27:22.672" v="4149" actId="255"/>
        <pc:sldMkLst>
          <pc:docMk/>
          <pc:sldMk cId="2144204527" sldId="473"/>
        </pc:sldMkLst>
        <pc:spChg chg="mod">
          <ac:chgData name="Singh, Manvir [HMPS]" userId="489c863a-2ac7-46bb-86e3-418cb24557fd" providerId="ADAL" clId="{17116362-ED79-47ED-AE8A-C74C35DC3311}" dt="2025-02-19T13:27:22.672" v="4149" actId="255"/>
          <ac:spMkLst>
            <pc:docMk/>
            <pc:sldMk cId="2144204527" sldId="473"/>
            <ac:spMk id="728" creationId="{00000000-0000-0000-0000-000000000000}"/>
          </ac:spMkLst>
        </pc:spChg>
        <pc:spChg chg="mod">
          <ac:chgData name="Singh, Manvir [HMPS]" userId="489c863a-2ac7-46bb-86e3-418cb24557fd" providerId="ADAL" clId="{17116362-ED79-47ED-AE8A-C74C35DC3311}" dt="2025-02-19T13:27:15.580" v="4145" actId="1036"/>
          <ac:spMkLst>
            <pc:docMk/>
            <pc:sldMk cId="2144204527" sldId="473"/>
            <ac:spMk id="729" creationId="{00000000-0000-0000-0000-000000000000}"/>
          </ac:spMkLst>
        </pc:spChg>
        <pc:spChg chg="mod">
          <ac:chgData name="Singh, Manvir [HMPS]" userId="489c863a-2ac7-46bb-86e3-418cb24557fd" providerId="ADAL" clId="{17116362-ED79-47ED-AE8A-C74C35DC3311}" dt="2025-02-19T13:27:12.760" v="4143" actId="1036"/>
          <ac:spMkLst>
            <pc:docMk/>
            <pc:sldMk cId="2144204527" sldId="473"/>
            <ac:spMk id="730" creationId="{00000000-0000-0000-0000-000000000000}"/>
          </ac:spMkLst>
        </pc:spChg>
      </pc:sldChg>
      <pc:sldChg chg="modSp mod">
        <pc:chgData name="Singh, Manvir [HMPS]" userId="489c863a-2ac7-46bb-86e3-418cb24557fd" providerId="ADAL" clId="{17116362-ED79-47ED-AE8A-C74C35DC3311}" dt="2025-02-19T13:31:01.026" v="4573" actId="1035"/>
        <pc:sldMkLst>
          <pc:docMk/>
          <pc:sldMk cId="2226454457" sldId="474"/>
        </pc:sldMkLst>
        <pc:spChg chg="mod">
          <ac:chgData name="Singh, Manvir [HMPS]" userId="489c863a-2ac7-46bb-86e3-418cb24557fd" providerId="ADAL" clId="{17116362-ED79-47ED-AE8A-C74C35DC3311}" dt="2025-02-19T13:27:39.657" v="4156" actId="255"/>
          <ac:spMkLst>
            <pc:docMk/>
            <pc:sldMk cId="2226454457" sldId="474"/>
            <ac:spMk id="731" creationId="{00000000-0000-0000-0000-000000000000}"/>
          </ac:spMkLst>
        </pc:spChg>
        <pc:spChg chg="mod">
          <ac:chgData name="Singh, Manvir [HMPS]" userId="489c863a-2ac7-46bb-86e3-418cb24557fd" providerId="ADAL" clId="{17116362-ED79-47ED-AE8A-C74C35DC3311}" dt="2025-02-19T13:27:34.103" v="4153" actId="1036"/>
          <ac:spMkLst>
            <pc:docMk/>
            <pc:sldMk cId="2226454457" sldId="474"/>
            <ac:spMk id="732" creationId="{00000000-0000-0000-0000-000000000000}"/>
          </ac:spMkLst>
        </pc:spChg>
        <pc:spChg chg="mod">
          <ac:chgData name="Singh, Manvir [HMPS]" userId="489c863a-2ac7-46bb-86e3-418cb24557fd" providerId="ADAL" clId="{17116362-ED79-47ED-AE8A-C74C35DC3311}" dt="2025-02-19T13:31:01.026" v="4573" actId="1035"/>
          <ac:spMkLst>
            <pc:docMk/>
            <pc:sldMk cId="2226454457" sldId="474"/>
            <ac:spMk id="733" creationId="{00000000-0000-0000-0000-000000000000}"/>
          </ac:spMkLst>
        </pc:spChg>
      </pc:sldChg>
      <pc:sldChg chg="modSp mod">
        <pc:chgData name="Singh, Manvir [HMPS]" userId="489c863a-2ac7-46bb-86e3-418cb24557fd" providerId="ADAL" clId="{17116362-ED79-47ED-AE8A-C74C35DC3311}" dt="2025-02-19T13:32:15.638" v="4649" actId="14100"/>
        <pc:sldMkLst>
          <pc:docMk/>
          <pc:sldMk cId="2852657618" sldId="475"/>
        </pc:sldMkLst>
        <pc:spChg chg="mod">
          <ac:chgData name="Singh, Manvir [HMPS]" userId="489c863a-2ac7-46bb-86e3-418cb24557fd" providerId="ADAL" clId="{17116362-ED79-47ED-AE8A-C74C35DC3311}" dt="2025-02-19T13:32:09.794" v="4647" actId="1035"/>
          <ac:spMkLst>
            <pc:docMk/>
            <pc:sldMk cId="2852657618" sldId="475"/>
            <ac:spMk id="734" creationId="{00000000-0000-0000-0000-000000000000}"/>
          </ac:spMkLst>
        </pc:spChg>
        <pc:spChg chg="mod">
          <ac:chgData name="Singh, Manvir [HMPS]" userId="489c863a-2ac7-46bb-86e3-418cb24557fd" providerId="ADAL" clId="{17116362-ED79-47ED-AE8A-C74C35DC3311}" dt="2025-02-19T13:32:15.638" v="4649" actId="14100"/>
          <ac:spMkLst>
            <pc:docMk/>
            <pc:sldMk cId="2852657618" sldId="475"/>
            <ac:spMk id="735" creationId="{00000000-0000-0000-0000-000000000000}"/>
          </ac:spMkLst>
        </pc:spChg>
        <pc:spChg chg="mod">
          <ac:chgData name="Singh, Manvir [HMPS]" userId="489c863a-2ac7-46bb-86e3-418cb24557fd" providerId="ADAL" clId="{17116362-ED79-47ED-AE8A-C74C35DC3311}" dt="2025-02-19T13:32:02.131" v="4643" actId="20577"/>
          <ac:spMkLst>
            <pc:docMk/>
            <pc:sldMk cId="2852657618" sldId="475"/>
            <ac:spMk id="736" creationId="{00000000-0000-0000-0000-000000000000}"/>
          </ac:spMkLst>
        </pc:spChg>
      </pc:sldChg>
      <pc:sldChg chg="modSp mod">
        <pc:chgData name="Singh, Manvir [HMPS]" userId="489c863a-2ac7-46bb-86e3-418cb24557fd" providerId="ADAL" clId="{17116362-ED79-47ED-AE8A-C74C35DC3311}" dt="2025-02-19T13:36:07.891" v="4839" actId="20577"/>
        <pc:sldMkLst>
          <pc:docMk/>
          <pc:sldMk cId="1572761010" sldId="476"/>
        </pc:sldMkLst>
        <pc:spChg chg="mod">
          <ac:chgData name="Singh, Manvir [HMPS]" userId="489c863a-2ac7-46bb-86e3-418cb24557fd" providerId="ADAL" clId="{17116362-ED79-47ED-AE8A-C74C35DC3311}" dt="2025-02-19T13:34:57.535" v="4740" actId="1035"/>
          <ac:spMkLst>
            <pc:docMk/>
            <pc:sldMk cId="1572761010" sldId="476"/>
            <ac:spMk id="737" creationId="{00000000-0000-0000-0000-000000000000}"/>
          </ac:spMkLst>
        </pc:spChg>
        <pc:spChg chg="mod">
          <ac:chgData name="Singh, Manvir [HMPS]" userId="489c863a-2ac7-46bb-86e3-418cb24557fd" providerId="ADAL" clId="{17116362-ED79-47ED-AE8A-C74C35DC3311}" dt="2025-02-19T13:32:20.856" v="4651" actId="1036"/>
          <ac:spMkLst>
            <pc:docMk/>
            <pc:sldMk cId="1572761010" sldId="476"/>
            <ac:spMk id="738" creationId="{00000000-0000-0000-0000-000000000000}"/>
          </ac:spMkLst>
        </pc:spChg>
        <pc:spChg chg="mod">
          <ac:chgData name="Singh, Manvir [HMPS]" userId="489c863a-2ac7-46bb-86e3-418cb24557fd" providerId="ADAL" clId="{17116362-ED79-47ED-AE8A-C74C35DC3311}" dt="2025-02-19T13:36:07.891" v="4839" actId="20577"/>
          <ac:spMkLst>
            <pc:docMk/>
            <pc:sldMk cId="1572761010" sldId="476"/>
            <ac:spMk id="739" creationId="{00000000-0000-0000-0000-000000000000}"/>
          </ac:spMkLst>
        </pc:spChg>
      </pc:sldChg>
      <pc:sldChg chg="modSp mod">
        <pc:chgData name="Singh, Manvir [HMPS]" userId="489c863a-2ac7-46bb-86e3-418cb24557fd" providerId="ADAL" clId="{17116362-ED79-47ED-AE8A-C74C35DC3311}" dt="2025-02-19T13:38:26.168" v="4935" actId="1036"/>
        <pc:sldMkLst>
          <pc:docMk/>
          <pc:sldMk cId="175131647" sldId="477"/>
        </pc:sldMkLst>
        <pc:spChg chg="mod">
          <ac:chgData name="Singh, Manvir [HMPS]" userId="489c863a-2ac7-46bb-86e3-418cb24557fd" providerId="ADAL" clId="{17116362-ED79-47ED-AE8A-C74C35DC3311}" dt="2025-02-19T13:38:22.233" v="4933" actId="1035"/>
          <ac:spMkLst>
            <pc:docMk/>
            <pc:sldMk cId="175131647" sldId="477"/>
            <ac:spMk id="740" creationId="{00000000-0000-0000-0000-000000000000}"/>
          </ac:spMkLst>
        </pc:spChg>
        <pc:spChg chg="mod">
          <ac:chgData name="Singh, Manvir [HMPS]" userId="489c863a-2ac7-46bb-86e3-418cb24557fd" providerId="ADAL" clId="{17116362-ED79-47ED-AE8A-C74C35DC3311}" dt="2025-02-19T13:38:26.168" v="4935" actId="1036"/>
          <ac:spMkLst>
            <pc:docMk/>
            <pc:sldMk cId="175131647" sldId="477"/>
            <ac:spMk id="741" creationId="{00000000-0000-0000-0000-000000000000}"/>
          </ac:spMkLst>
        </pc:spChg>
        <pc:spChg chg="mod">
          <ac:chgData name="Singh, Manvir [HMPS]" userId="489c863a-2ac7-46bb-86e3-418cb24557fd" providerId="ADAL" clId="{17116362-ED79-47ED-AE8A-C74C35DC3311}" dt="2025-02-19T13:38:17.449" v="4930" actId="1036"/>
          <ac:spMkLst>
            <pc:docMk/>
            <pc:sldMk cId="175131647" sldId="477"/>
            <ac:spMk id="742" creationId="{00000000-0000-0000-0000-000000000000}"/>
          </ac:spMkLst>
        </pc:spChg>
      </pc:sldChg>
      <pc:sldChg chg="modSp mod">
        <pc:chgData name="Singh, Manvir [HMPS]" userId="489c863a-2ac7-46bb-86e3-418cb24557fd" providerId="ADAL" clId="{17116362-ED79-47ED-AE8A-C74C35DC3311}" dt="2025-02-19T13:39:32.489" v="4974" actId="1036"/>
        <pc:sldMkLst>
          <pc:docMk/>
          <pc:sldMk cId="2894440790" sldId="478"/>
        </pc:sldMkLst>
        <pc:spChg chg="mod">
          <ac:chgData name="Singh, Manvir [HMPS]" userId="489c863a-2ac7-46bb-86e3-418cb24557fd" providerId="ADAL" clId="{17116362-ED79-47ED-AE8A-C74C35DC3311}" dt="2025-02-19T13:38:39.822" v="4940" actId="1035"/>
          <ac:spMkLst>
            <pc:docMk/>
            <pc:sldMk cId="2894440790" sldId="478"/>
            <ac:spMk id="743" creationId="{00000000-0000-0000-0000-000000000000}"/>
          </ac:spMkLst>
        </pc:spChg>
        <pc:spChg chg="mod">
          <ac:chgData name="Singh, Manvir [HMPS]" userId="489c863a-2ac7-46bb-86e3-418cb24557fd" providerId="ADAL" clId="{17116362-ED79-47ED-AE8A-C74C35DC3311}" dt="2025-02-19T13:38:46.339" v="4943" actId="1036"/>
          <ac:spMkLst>
            <pc:docMk/>
            <pc:sldMk cId="2894440790" sldId="478"/>
            <ac:spMk id="744" creationId="{00000000-0000-0000-0000-000000000000}"/>
          </ac:spMkLst>
        </pc:spChg>
        <pc:spChg chg="mod">
          <ac:chgData name="Singh, Manvir [HMPS]" userId="489c863a-2ac7-46bb-86e3-418cb24557fd" providerId="ADAL" clId="{17116362-ED79-47ED-AE8A-C74C35DC3311}" dt="2025-02-19T13:39:32.489" v="4974" actId="1036"/>
          <ac:spMkLst>
            <pc:docMk/>
            <pc:sldMk cId="2894440790" sldId="478"/>
            <ac:spMk id="745" creationId="{00000000-0000-0000-0000-000000000000}"/>
          </ac:spMkLst>
        </pc:spChg>
      </pc:sldChg>
      <pc:sldChg chg="modSp mod">
        <pc:chgData name="Singh, Manvir [HMPS]" userId="489c863a-2ac7-46bb-86e3-418cb24557fd" providerId="ADAL" clId="{17116362-ED79-47ED-AE8A-C74C35DC3311}" dt="2025-02-19T13:44:23.500" v="5160" actId="1036"/>
        <pc:sldMkLst>
          <pc:docMk/>
          <pc:sldMk cId="1821640066" sldId="479"/>
        </pc:sldMkLst>
        <pc:spChg chg="mod">
          <ac:chgData name="Singh, Manvir [HMPS]" userId="489c863a-2ac7-46bb-86e3-418cb24557fd" providerId="ADAL" clId="{17116362-ED79-47ED-AE8A-C74C35DC3311}" dt="2025-02-19T13:44:11.865" v="5153" actId="1035"/>
          <ac:spMkLst>
            <pc:docMk/>
            <pc:sldMk cId="1821640066" sldId="479"/>
            <ac:spMk id="746" creationId="{00000000-0000-0000-0000-000000000000}"/>
          </ac:spMkLst>
        </pc:spChg>
        <pc:spChg chg="mod">
          <ac:chgData name="Singh, Manvir [HMPS]" userId="489c863a-2ac7-46bb-86e3-418cb24557fd" providerId="ADAL" clId="{17116362-ED79-47ED-AE8A-C74C35DC3311}" dt="2025-02-19T13:44:21.536" v="5158" actId="1036"/>
          <ac:spMkLst>
            <pc:docMk/>
            <pc:sldMk cId="1821640066" sldId="479"/>
            <ac:spMk id="747" creationId="{00000000-0000-0000-0000-000000000000}"/>
          </ac:spMkLst>
        </pc:spChg>
        <pc:spChg chg="mod">
          <ac:chgData name="Singh, Manvir [HMPS]" userId="489c863a-2ac7-46bb-86e3-418cb24557fd" providerId="ADAL" clId="{17116362-ED79-47ED-AE8A-C74C35DC3311}" dt="2025-02-19T13:44:23.500" v="5160" actId="1036"/>
          <ac:spMkLst>
            <pc:docMk/>
            <pc:sldMk cId="1821640066" sldId="479"/>
            <ac:spMk id="748" creationId="{00000000-0000-0000-0000-000000000000}"/>
          </ac:spMkLst>
        </pc:spChg>
      </pc:sldChg>
      <pc:sldChg chg="modSp mod">
        <pc:chgData name="Singh, Manvir [HMPS]" userId="489c863a-2ac7-46bb-86e3-418cb24557fd" providerId="ADAL" clId="{17116362-ED79-47ED-AE8A-C74C35DC3311}" dt="2025-02-19T13:44:54.792" v="5181" actId="1036"/>
        <pc:sldMkLst>
          <pc:docMk/>
          <pc:sldMk cId="2223960616" sldId="480"/>
        </pc:sldMkLst>
        <pc:spChg chg="mod">
          <ac:chgData name="Singh, Manvir [HMPS]" userId="489c863a-2ac7-46bb-86e3-418cb24557fd" providerId="ADAL" clId="{17116362-ED79-47ED-AE8A-C74C35DC3311}" dt="2025-02-19T13:44:48.976" v="5178" actId="1035"/>
          <ac:spMkLst>
            <pc:docMk/>
            <pc:sldMk cId="2223960616" sldId="480"/>
            <ac:spMk id="749" creationId="{00000000-0000-0000-0000-000000000000}"/>
          </ac:spMkLst>
        </pc:spChg>
        <pc:spChg chg="mod">
          <ac:chgData name="Singh, Manvir [HMPS]" userId="489c863a-2ac7-46bb-86e3-418cb24557fd" providerId="ADAL" clId="{17116362-ED79-47ED-AE8A-C74C35DC3311}" dt="2025-02-19T13:44:52.919" v="5180" actId="1036"/>
          <ac:spMkLst>
            <pc:docMk/>
            <pc:sldMk cId="2223960616" sldId="480"/>
            <ac:spMk id="750" creationId="{00000000-0000-0000-0000-000000000000}"/>
          </ac:spMkLst>
        </pc:spChg>
        <pc:spChg chg="mod">
          <ac:chgData name="Singh, Manvir [HMPS]" userId="489c863a-2ac7-46bb-86e3-418cb24557fd" providerId="ADAL" clId="{17116362-ED79-47ED-AE8A-C74C35DC3311}" dt="2025-02-19T13:44:54.792" v="5181" actId="1036"/>
          <ac:spMkLst>
            <pc:docMk/>
            <pc:sldMk cId="2223960616" sldId="480"/>
            <ac:spMk id="751" creationId="{00000000-0000-0000-0000-000000000000}"/>
          </ac:spMkLst>
        </pc:spChg>
      </pc:sldChg>
      <pc:sldChg chg="modSp mod">
        <pc:chgData name="Singh, Manvir [HMPS]" userId="489c863a-2ac7-46bb-86e3-418cb24557fd" providerId="ADAL" clId="{17116362-ED79-47ED-AE8A-C74C35DC3311}" dt="2025-02-19T13:50:06.086" v="5223" actId="1035"/>
        <pc:sldMkLst>
          <pc:docMk/>
          <pc:sldMk cId="620331831" sldId="481"/>
        </pc:sldMkLst>
        <pc:spChg chg="mod">
          <ac:chgData name="Singh, Manvir [HMPS]" userId="489c863a-2ac7-46bb-86e3-418cb24557fd" providerId="ADAL" clId="{17116362-ED79-47ED-AE8A-C74C35DC3311}" dt="2025-02-19T13:50:01.731" v="5222" actId="1035"/>
          <ac:spMkLst>
            <pc:docMk/>
            <pc:sldMk cId="620331831" sldId="481"/>
            <ac:spMk id="752" creationId="{00000000-0000-0000-0000-000000000000}"/>
          </ac:spMkLst>
        </pc:spChg>
        <pc:spChg chg="mod">
          <ac:chgData name="Singh, Manvir [HMPS]" userId="489c863a-2ac7-46bb-86e3-418cb24557fd" providerId="ADAL" clId="{17116362-ED79-47ED-AE8A-C74C35DC3311}" dt="2025-02-19T13:45:27.572" v="5218" actId="1036"/>
          <ac:spMkLst>
            <pc:docMk/>
            <pc:sldMk cId="620331831" sldId="481"/>
            <ac:spMk id="753" creationId="{00000000-0000-0000-0000-000000000000}"/>
          </ac:spMkLst>
        </pc:spChg>
        <pc:spChg chg="mod">
          <ac:chgData name="Singh, Manvir [HMPS]" userId="489c863a-2ac7-46bb-86e3-418cb24557fd" providerId="ADAL" clId="{17116362-ED79-47ED-AE8A-C74C35DC3311}" dt="2025-02-19T13:50:06.086" v="5223" actId="1035"/>
          <ac:spMkLst>
            <pc:docMk/>
            <pc:sldMk cId="620331831" sldId="481"/>
            <ac:spMk id="754" creationId="{00000000-0000-0000-0000-000000000000}"/>
          </ac:spMkLst>
        </pc:spChg>
      </pc:sldChg>
    </pc:docChg>
  </pc:docChgLst>
  <pc:docChgLst>
    <pc:chgData name="Singh, Manvir [HMPS]" userId="489c863a-2ac7-46bb-86e3-418cb24557fd" providerId="ADAL" clId="{103F8B66-0CB7-4467-9986-541C222E0005}"/>
    <pc:docChg chg="undo custSel modSld">
      <pc:chgData name="Singh, Manvir [HMPS]" userId="489c863a-2ac7-46bb-86e3-418cb24557fd" providerId="ADAL" clId="{103F8B66-0CB7-4467-9986-541C222E0005}" dt="2025-04-30T07:27:15.426" v="4243" actId="1076"/>
      <pc:docMkLst>
        <pc:docMk/>
      </pc:docMkLst>
      <pc:sldChg chg="modSp mod">
        <pc:chgData name="Singh, Manvir [HMPS]" userId="489c863a-2ac7-46bb-86e3-418cb24557fd" providerId="ADAL" clId="{103F8B66-0CB7-4467-9986-541C222E0005}" dt="2025-02-26T13:39:44.091" v="34" actId="20577"/>
        <pc:sldMkLst>
          <pc:docMk/>
          <pc:sldMk cId="175131647" sldId="477"/>
        </pc:sldMkLst>
        <pc:spChg chg="mod">
          <ac:chgData name="Singh, Manvir [HMPS]" userId="489c863a-2ac7-46bb-86e3-418cb24557fd" providerId="ADAL" clId="{103F8B66-0CB7-4467-9986-541C222E0005}" dt="2025-02-26T13:39:44.091" v="34" actId="20577"/>
          <ac:spMkLst>
            <pc:docMk/>
            <pc:sldMk cId="175131647" sldId="477"/>
            <ac:spMk id="742" creationId="{00000000-0000-0000-0000-000000000000}"/>
          </ac:spMkLst>
        </pc:spChg>
      </pc:sldChg>
      <pc:sldChg chg="modSp mod">
        <pc:chgData name="Singh, Manvir [HMPS]" userId="489c863a-2ac7-46bb-86e3-418cb24557fd" providerId="ADAL" clId="{103F8B66-0CB7-4467-9986-541C222E0005}" dt="2025-02-26T13:40:45.796" v="83" actId="20577"/>
        <pc:sldMkLst>
          <pc:docMk/>
          <pc:sldMk cId="2894440790" sldId="478"/>
        </pc:sldMkLst>
        <pc:spChg chg="mod">
          <ac:chgData name="Singh, Manvir [HMPS]" userId="489c863a-2ac7-46bb-86e3-418cb24557fd" providerId="ADAL" clId="{103F8B66-0CB7-4467-9986-541C222E0005}" dt="2025-02-26T13:40:45.796" v="83" actId="20577"/>
          <ac:spMkLst>
            <pc:docMk/>
            <pc:sldMk cId="2894440790" sldId="478"/>
            <ac:spMk id="745" creationId="{00000000-0000-0000-0000-000000000000}"/>
          </ac:spMkLst>
        </pc:spChg>
      </pc:sldChg>
      <pc:sldChg chg="modSp mod">
        <pc:chgData name="Singh, Manvir [HMPS]" userId="489c863a-2ac7-46bb-86e3-418cb24557fd" providerId="ADAL" clId="{103F8B66-0CB7-4467-9986-541C222E0005}" dt="2025-02-26T13:44:00.211" v="232" actId="20577"/>
        <pc:sldMkLst>
          <pc:docMk/>
          <pc:sldMk cId="1821640066" sldId="479"/>
        </pc:sldMkLst>
        <pc:spChg chg="mod">
          <ac:chgData name="Singh, Manvir [HMPS]" userId="489c863a-2ac7-46bb-86e3-418cb24557fd" providerId="ADAL" clId="{103F8B66-0CB7-4467-9986-541C222E0005}" dt="2025-02-26T13:44:00.211" v="232" actId="20577"/>
          <ac:spMkLst>
            <pc:docMk/>
            <pc:sldMk cId="1821640066" sldId="479"/>
            <ac:spMk id="748" creationId="{00000000-0000-0000-0000-000000000000}"/>
          </ac:spMkLst>
        </pc:spChg>
      </pc:sldChg>
      <pc:sldChg chg="modSp mod">
        <pc:chgData name="Singh, Manvir [HMPS]" userId="489c863a-2ac7-46bb-86e3-418cb24557fd" providerId="ADAL" clId="{103F8B66-0CB7-4467-9986-541C222E0005}" dt="2025-02-26T13:44:38.730" v="261" actId="1036"/>
        <pc:sldMkLst>
          <pc:docMk/>
          <pc:sldMk cId="2223960616" sldId="480"/>
        </pc:sldMkLst>
        <pc:spChg chg="mod">
          <ac:chgData name="Singh, Manvir [HMPS]" userId="489c863a-2ac7-46bb-86e3-418cb24557fd" providerId="ADAL" clId="{103F8B66-0CB7-4467-9986-541C222E0005}" dt="2025-02-26T13:44:38.730" v="261" actId="1036"/>
          <ac:spMkLst>
            <pc:docMk/>
            <pc:sldMk cId="2223960616" sldId="480"/>
            <ac:spMk id="751" creationId="{00000000-0000-0000-0000-000000000000}"/>
          </ac:spMkLst>
        </pc:spChg>
      </pc:sldChg>
      <pc:sldChg chg="modSp mod">
        <pc:chgData name="Singh, Manvir [HMPS]" userId="489c863a-2ac7-46bb-86e3-418cb24557fd" providerId="ADAL" clId="{103F8B66-0CB7-4467-9986-541C222E0005}" dt="2025-02-26T13:44:43.876" v="265" actId="20577"/>
        <pc:sldMkLst>
          <pc:docMk/>
          <pc:sldMk cId="620331831" sldId="481"/>
        </pc:sldMkLst>
        <pc:spChg chg="mod">
          <ac:chgData name="Singh, Manvir [HMPS]" userId="489c863a-2ac7-46bb-86e3-418cb24557fd" providerId="ADAL" clId="{103F8B66-0CB7-4467-9986-541C222E0005}" dt="2025-02-26T13:44:43.876" v="265" actId="20577"/>
          <ac:spMkLst>
            <pc:docMk/>
            <pc:sldMk cId="620331831" sldId="481"/>
            <ac:spMk id="754" creationId="{00000000-0000-0000-0000-000000000000}"/>
          </ac:spMkLst>
        </pc:spChg>
      </pc:sldChg>
      <pc:sldChg chg="modSp mod">
        <pc:chgData name="Singh, Manvir [HMPS]" userId="489c863a-2ac7-46bb-86e3-418cb24557fd" providerId="ADAL" clId="{103F8B66-0CB7-4467-9986-541C222E0005}" dt="2025-02-26T13:45:23.139" v="275" actId="20577"/>
        <pc:sldMkLst>
          <pc:docMk/>
          <pc:sldMk cId="547966442" sldId="482"/>
        </pc:sldMkLst>
        <pc:spChg chg="mod">
          <ac:chgData name="Singh, Manvir [HMPS]" userId="489c863a-2ac7-46bb-86e3-418cb24557fd" providerId="ADAL" clId="{103F8B66-0CB7-4467-9986-541C222E0005}" dt="2025-02-26T13:45:19.508" v="271" actId="1035"/>
          <ac:spMkLst>
            <pc:docMk/>
            <pc:sldMk cId="547966442" sldId="482"/>
            <ac:spMk id="755" creationId="{00000000-0000-0000-0000-000000000000}"/>
          </ac:spMkLst>
        </pc:spChg>
        <pc:spChg chg="mod">
          <ac:chgData name="Singh, Manvir [HMPS]" userId="489c863a-2ac7-46bb-86e3-418cb24557fd" providerId="ADAL" clId="{103F8B66-0CB7-4467-9986-541C222E0005}" dt="2025-02-26T13:45:12.966" v="269" actId="1036"/>
          <ac:spMkLst>
            <pc:docMk/>
            <pc:sldMk cId="547966442" sldId="482"/>
            <ac:spMk id="756" creationId="{00000000-0000-0000-0000-000000000000}"/>
          </ac:spMkLst>
        </pc:spChg>
        <pc:spChg chg="mod">
          <ac:chgData name="Singh, Manvir [HMPS]" userId="489c863a-2ac7-46bb-86e3-418cb24557fd" providerId="ADAL" clId="{103F8B66-0CB7-4467-9986-541C222E0005}" dt="2025-02-26T13:45:23.139" v="275" actId="20577"/>
          <ac:spMkLst>
            <pc:docMk/>
            <pc:sldMk cId="547966442" sldId="482"/>
            <ac:spMk id="757" creationId="{00000000-0000-0000-0000-000000000000}"/>
          </ac:spMkLst>
        </pc:spChg>
      </pc:sldChg>
      <pc:sldChg chg="modSp mod">
        <pc:chgData name="Singh, Manvir [HMPS]" userId="489c863a-2ac7-46bb-86e3-418cb24557fd" providerId="ADAL" clId="{103F8B66-0CB7-4467-9986-541C222E0005}" dt="2025-02-26T13:46:28.134" v="307" actId="1036"/>
        <pc:sldMkLst>
          <pc:docMk/>
          <pc:sldMk cId="1645872962" sldId="483"/>
        </pc:sldMkLst>
        <pc:spChg chg="mod">
          <ac:chgData name="Singh, Manvir [HMPS]" userId="489c863a-2ac7-46bb-86e3-418cb24557fd" providerId="ADAL" clId="{103F8B66-0CB7-4467-9986-541C222E0005}" dt="2025-02-26T13:46:17.191" v="304" actId="6559"/>
          <ac:spMkLst>
            <pc:docMk/>
            <pc:sldMk cId="1645872962" sldId="483"/>
            <ac:spMk id="758" creationId="{00000000-0000-0000-0000-000000000000}"/>
          </ac:spMkLst>
        </pc:spChg>
        <pc:spChg chg="mod">
          <ac:chgData name="Singh, Manvir [HMPS]" userId="489c863a-2ac7-46bb-86e3-418cb24557fd" providerId="ADAL" clId="{103F8B66-0CB7-4467-9986-541C222E0005}" dt="2025-02-26T13:46:25.190" v="306" actId="1036"/>
          <ac:spMkLst>
            <pc:docMk/>
            <pc:sldMk cId="1645872962" sldId="483"/>
            <ac:spMk id="759" creationId="{00000000-0000-0000-0000-000000000000}"/>
          </ac:spMkLst>
        </pc:spChg>
        <pc:spChg chg="mod">
          <ac:chgData name="Singh, Manvir [HMPS]" userId="489c863a-2ac7-46bb-86e3-418cb24557fd" providerId="ADAL" clId="{103F8B66-0CB7-4467-9986-541C222E0005}" dt="2025-02-26T13:46:28.134" v="307" actId="1036"/>
          <ac:spMkLst>
            <pc:docMk/>
            <pc:sldMk cId="1645872962" sldId="483"/>
            <ac:spMk id="760" creationId="{00000000-0000-0000-0000-000000000000}"/>
          </ac:spMkLst>
        </pc:spChg>
      </pc:sldChg>
      <pc:sldChg chg="modSp mod">
        <pc:chgData name="Singh, Manvir [HMPS]" userId="489c863a-2ac7-46bb-86e3-418cb24557fd" providerId="ADAL" clId="{103F8B66-0CB7-4467-9986-541C222E0005}" dt="2025-02-26T13:49:40.687" v="489" actId="1035"/>
        <pc:sldMkLst>
          <pc:docMk/>
          <pc:sldMk cId="3222286683" sldId="484"/>
        </pc:sldMkLst>
        <pc:spChg chg="mod">
          <ac:chgData name="Singh, Manvir [HMPS]" userId="489c863a-2ac7-46bb-86e3-418cb24557fd" providerId="ADAL" clId="{103F8B66-0CB7-4467-9986-541C222E0005}" dt="2025-02-26T13:49:37.582" v="488" actId="1036"/>
          <ac:spMkLst>
            <pc:docMk/>
            <pc:sldMk cId="3222286683" sldId="484"/>
            <ac:spMk id="761" creationId="{00000000-0000-0000-0000-000000000000}"/>
          </ac:spMkLst>
        </pc:spChg>
        <pc:spChg chg="mod">
          <ac:chgData name="Singh, Manvir [HMPS]" userId="489c863a-2ac7-46bb-86e3-418cb24557fd" providerId="ADAL" clId="{103F8B66-0CB7-4467-9986-541C222E0005}" dt="2025-02-26T13:49:40.687" v="489" actId="1035"/>
          <ac:spMkLst>
            <pc:docMk/>
            <pc:sldMk cId="3222286683" sldId="484"/>
            <ac:spMk id="763" creationId="{00000000-0000-0000-0000-000000000000}"/>
          </ac:spMkLst>
        </pc:spChg>
      </pc:sldChg>
      <pc:sldChg chg="modSp mod">
        <pc:chgData name="Singh, Manvir [HMPS]" userId="489c863a-2ac7-46bb-86e3-418cb24557fd" providerId="ADAL" clId="{103F8B66-0CB7-4467-9986-541C222E0005}" dt="2025-02-26T13:52:50.333" v="658" actId="1035"/>
        <pc:sldMkLst>
          <pc:docMk/>
          <pc:sldMk cId="173903013" sldId="485"/>
        </pc:sldMkLst>
        <pc:spChg chg="mod">
          <ac:chgData name="Singh, Manvir [HMPS]" userId="489c863a-2ac7-46bb-86e3-418cb24557fd" providerId="ADAL" clId="{103F8B66-0CB7-4467-9986-541C222E0005}" dt="2025-02-26T13:52:47.369" v="655" actId="1035"/>
          <ac:spMkLst>
            <pc:docMk/>
            <pc:sldMk cId="173903013" sldId="485"/>
            <ac:spMk id="764" creationId="{00000000-0000-0000-0000-000000000000}"/>
          </ac:spMkLst>
        </pc:spChg>
        <pc:spChg chg="mod">
          <ac:chgData name="Singh, Manvir [HMPS]" userId="489c863a-2ac7-46bb-86e3-418cb24557fd" providerId="ADAL" clId="{103F8B66-0CB7-4467-9986-541C222E0005}" dt="2025-02-26T13:52:34.744" v="650" actId="1036"/>
          <ac:spMkLst>
            <pc:docMk/>
            <pc:sldMk cId="173903013" sldId="485"/>
            <ac:spMk id="765" creationId="{00000000-0000-0000-0000-000000000000}"/>
          </ac:spMkLst>
        </pc:spChg>
        <pc:spChg chg="mod">
          <ac:chgData name="Singh, Manvir [HMPS]" userId="489c863a-2ac7-46bb-86e3-418cb24557fd" providerId="ADAL" clId="{103F8B66-0CB7-4467-9986-541C222E0005}" dt="2025-02-26T13:52:50.333" v="658" actId="1035"/>
          <ac:spMkLst>
            <pc:docMk/>
            <pc:sldMk cId="173903013" sldId="485"/>
            <ac:spMk id="766" creationId="{00000000-0000-0000-0000-000000000000}"/>
          </ac:spMkLst>
        </pc:spChg>
      </pc:sldChg>
      <pc:sldChg chg="modSp mod">
        <pc:chgData name="Singh, Manvir [HMPS]" userId="489c863a-2ac7-46bb-86e3-418cb24557fd" providerId="ADAL" clId="{103F8B66-0CB7-4467-9986-541C222E0005}" dt="2025-02-28T09:01:27.155" v="1238" actId="20577"/>
        <pc:sldMkLst>
          <pc:docMk/>
          <pc:sldMk cId="2377651170" sldId="486"/>
        </pc:sldMkLst>
        <pc:spChg chg="mod">
          <ac:chgData name="Singh, Manvir [HMPS]" userId="489c863a-2ac7-46bb-86e3-418cb24557fd" providerId="ADAL" clId="{103F8B66-0CB7-4467-9986-541C222E0005}" dt="2025-02-26T13:54:45.002" v="772" actId="1035"/>
          <ac:spMkLst>
            <pc:docMk/>
            <pc:sldMk cId="2377651170" sldId="486"/>
            <ac:spMk id="767" creationId="{00000000-0000-0000-0000-000000000000}"/>
          </ac:spMkLst>
        </pc:spChg>
        <pc:spChg chg="mod">
          <ac:chgData name="Singh, Manvir [HMPS]" userId="489c863a-2ac7-46bb-86e3-418cb24557fd" providerId="ADAL" clId="{103F8B66-0CB7-4467-9986-541C222E0005}" dt="2025-02-26T13:54:24.337" v="767" actId="1036"/>
          <ac:spMkLst>
            <pc:docMk/>
            <pc:sldMk cId="2377651170" sldId="486"/>
            <ac:spMk id="768" creationId="{00000000-0000-0000-0000-000000000000}"/>
          </ac:spMkLst>
        </pc:spChg>
        <pc:spChg chg="mod">
          <ac:chgData name="Singh, Manvir [HMPS]" userId="489c863a-2ac7-46bb-86e3-418cb24557fd" providerId="ADAL" clId="{103F8B66-0CB7-4467-9986-541C222E0005}" dt="2025-02-28T09:01:27.155" v="1238" actId="20577"/>
          <ac:spMkLst>
            <pc:docMk/>
            <pc:sldMk cId="2377651170" sldId="486"/>
            <ac:spMk id="769" creationId="{00000000-0000-0000-0000-000000000000}"/>
          </ac:spMkLst>
        </pc:spChg>
      </pc:sldChg>
      <pc:sldChg chg="modSp mod">
        <pc:chgData name="Singh, Manvir [HMPS]" userId="489c863a-2ac7-46bb-86e3-418cb24557fd" providerId="ADAL" clId="{103F8B66-0CB7-4467-9986-541C222E0005}" dt="2025-02-26T13:56:19.065" v="953" actId="14100"/>
        <pc:sldMkLst>
          <pc:docMk/>
          <pc:sldMk cId="2984720636" sldId="487"/>
        </pc:sldMkLst>
        <pc:spChg chg="mod">
          <ac:chgData name="Singh, Manvir [HMPS]" userId="489c863a-2ac7-46bb-86e3-418cb24557fd" providerId="ADAL" clId="{103F8B66-0CB7-4467-9986-541C222E0005}" dt="2025-02-26T13:55:16.776" v="780" actId="6559"/>
          <ac:spMkLst>
            <pc:docMk/>
            <pc:sldMk cId="2984720636" sldId="487"/>
            <ac:spMk id="770" creationId="{00000000-0000-0000-0000-000000000000}"/>
          </ac:spMkLst>
        </pc:spChg>
        <pc:spChg chg="mod">
          <ac:chgData name="Singh, Manvir [HMPS]" userId="489c863a-2ac7-46bb-86e3-418cb24557fd" providerId="ADAL" clId="{103F8B66-0CB7-4467-9986-541C222E0005}" dt="2025-02-26T13:56:19.065" v="953" actId="14100"/>
          <ac:spMkLst>
            <pc:docMk/>
            <pc:sldMk cId="2984720636" sldId="487"/>
            <ac:spMk id="772" creationId="{00000000-0000-0000-0000-000000000000}"/>
          </ac:spMkLst>
        </pc:spChg>
      </pc:sldChg>
      <pc:sldChg chg="modSp mod">
        <pc:chgData name="Singh, Manvir [HMPS]" userId="489c863a-2ac7-46bb-86e3-418cb24557fd" providerId="ADAL" clId="{103F8B66-0CB7-4467-9986-541C222E0005}" dt="2025-02-26T14:08:02.562" v="1069" actId="1036"/>
        <pc:sldMkLst>
          <pc:docMk/>
          <pc:sldMk cId="1221888022" sldId="488"/>
        </pc:sldMkLst>
        <pc:spChg chg="mod">
          <ac:chgData name="Singh, Manvir [HMPS]" userId="489c863a-2ac7-46bb-86e3-418cb24557fd" providerId="ADAL" clId="{103F8B66-0CB7-4467-9986-541C222E0005}" dt="2025-02-26T13:56:56.467" v="962" actId="947"/>
          <ac:spMkLst>
            <pc:docMk/>
            <pc:sldMk cId="1221888022" sldId="488"/>
            <ac:spMk id="773" creationId="{00000000-0000-0000-0000-000000000000}"/>
          </ac:spMkLst>
        </pc:spChg>
        <pc:spChg chg="mod">
          <ac:chgData name="Singh, Manvir [HMPS]" userId="489c863a-2ac7-46bb-86e3-418cb24557fd" providerId="ADAL" clId="{103F8B66-0CB7-4467-9986-541C222E0005}" dt="2025-02-26T14:08:02.562" v="1069" actId="1036"/>
          <ac:spMkLst>
            <pc:docMk/>
            <pc:sldMk cId="1221888022" sldId="488"/>
            <ac:spMk id="775" creationId="{00000000-0000-0000-0000-000000000000}"/>
          </ac:spMkLst>
        </pc:spChg>
      </pc:sldChg>
      <pc:sldChg chg="modSp mod">
        <pc:chgData name="Singh, Manvir [HMPS]" userId="489c863a-2ac7-46bb-86e3-418cb24557fd" providerId="ADAL" clId="{103F8B66-0CB7-4467-9986-541C222E0005}" dt="2025-02-26T14:11:48.685" v="1161" actId="20577"/>
        <pc:sldMkLst>
          <pc:docMk/>
          <pc:sldMk cId="3764683912" sldId="489"/>
        </pc:sldMkLst>
        <pc:spChg chg="mod">
          <ac:chgData name="Singh, Manvir [HMPS]" userId="489c863a-2ac7-46bb-86e3-418cb24557fd" providerId="ADAL" clId="{103F8B66-0CB7-4467-9986-541C222E0005}" dt="2025-02-26T14:11:06.237" v="1137" actId="1035"/>
          <ac:spMkLst>
            <pc:docMk/>
            <pc:sldMk cId="3764683912" sldId="489"/>
            <ac:spMk id="776" creationId="{00000000-0000-0000-0000-000000000000}"/>
          </ac:spMkLst>
        </pc:spChg>
        <pc:spChg chg="mod">
          <ac:chgData name="Singh, Manvir [HMPS]" userId="489c863a-2ac7-46bb-86e3-418cb24557fd" providerId="ADAL" clId="{103F8B66-0CB7-4467-9986-541C222E0005}" dt="2025-02-26T14:10:57.198" v="1134" actId="1036"/>
          <ac:spMkLst>
            <pc:docMk/>
            <pc:sldMk cId="3764683912" sldId="489"/>
            <ac:spMk id="777" creationId="{00000000-0000-0000-0000-000000000000}"/>
          </ac:spMkLst>
        </pc:spChg>
        <pc:spChg chg="mod">
          <ac:chgData name="Singh, Manvir [HMPS]" userId="489c863a-2ac7-46bb-86e3-418cb24557fd" providerId="ADAL" clId="{103F8B66-0CB7-4467-9986-541C222E0005}" dt="2025-02-26T14:11:48.685" v="1161" actId="20577"/>
          <ac:spMkLst>
            <pc:docMk/>
            <pc:sldMk cId="3764683912" sldId="489"/>
            <ac:spMk id="778" creationId="{00000000-0000-0000-0000-000000000000}"/>
          </ac:spMkLst>
        </pc:spChg>
      </pc:sldChg>
      <pc:sldChg chg="modSp mod">
        <pc:chgData name="Singh, Manvir [HMPS]" userId="489c863a-2ac7-46bb-86e3-418cb24557fd" providerId="ADAL" clId="{103F8B66-0CB7-4467-9986-541C222E0005}" dt="2025-02-26T14:13:50.325" v="1223" actId="1036"/>
        <pc:sldMkLst>
          <pc:docMk/>
          <pc:sldMk cId="3819814057" sldId="490"/>
        </pc:sldMkLst>
        <pc:spChg chg="mod">
          <ac:chgData name="Singh, Manvir [HMPS]" userId="489c863a-2ac7-46bb-86e3-418cb24557fd" providerId="ADAL" clId="{103F8B66-0CB7-4467-9986-541C222E0005}" dt="2025-02-26T14:13:40.607" v="1217" actId="1035"/>
          <ac:spMkLst>
            <pc:docMk/>
            <pc:sldMk cId="3819814057" sldId="490"/>
            <ac:spMk id="779" creationId="{00000000-0000-0000-0000-000000000000}"/>
          </ac:spMkLst>
        </pc:spChg>
        <pc:spChg chg="mod">
          <ac:chgData name="Singh, Manvir [HMPS]" userId="489c863a-2ac7-46bb-86e3-418cb24557fd" providerId="ADAL" clId="{103F8B66-0CB7-4467-9986-541C222E0005}" dt="2025-02-26T14:13:50.325" v="1223" actId="1036"/>
          <ac:spMkLst>
            <pc:docMk/>
            <pc:sldMk cId="3819814057" sldId="490"/>
            <ac:spMk id="780" creationId="{00000000-0000-0000-0000-000000000000}"/>
          </ac:spMkLst>
        </pc:spChg>
        <pc:spChg chg="mod">
          <ac:chgData name="Singh, Manvir [HMPS]" userId="489c863a-2ac7-46bb-86e3-418cb24557fd" providerId="ADAL" clId="{103F8B66-0CB7-4467-9986-541C222E0005}" dt="2025-02-26T14:13:02.800" v="1213" actId="1035"/>
          <ac:spMkLst>
            <pc:docMk/>
            <pc:sldMk cId="3819814057" sldId="490"/>
            <ac:spMk id="781" creationId="{00000000-0000-0000-0000-000000000000}"/>
          </ac:spMkLst>
        </pc:spChg>
      </pc:sldChg>
      <pc:sldChg chg="modSp mod">
        <pc:chgData name="Singh, Manvir [HMPS]" userId="489c863a-2ac7-46bb-86e3-418cb24557fd" providerId="ADAL" clId="{103F8B66-0CB7-4467-9986-541C222E0005}" dt="2025-02-28T09:03:25.517" v="1371" actId="1036"/>
        <pc:sldMkLst>
          <pc:docMk/>
          <pc:sldMk cId="1015621580" sldId="491"/>
        </pc:sldMkLst>
        <pc:spChg chg="mod">
          <ac:chgData name="Singh, Manvir [HMPS]" userId="489c863a-2ac7-46bb-86e3-418cb24557fd" providerId="ADAL" clId="{103F8B66-0CB7-4467-9986-541C222E0005}" dt="2025-02-28T09:03:25.517" v="1371" actId="1036"/>
          <ac:spMkLst>
            <pc:docMk/>
            <pc:sldMk cId="1015621580" sldId="491"/>
            <ac:spMk id="782" creationId="{00000000-0000-0000-0000-000000000000}"/>
          </ac:spMkLst>
        </pc:spChg>
        <pc:spChg chg="mod">
          <ac:chgData name="Singh, Manvir [HMPS]" userId="489c863a-2ac7-46bb-86e3-418cb24557fd" providerId="ADAL" clId="{103F8B66-0CB7-4467-9986-541C222E0005}" dt="2025-02-28T09:03:20.491" v="1367" actId="1036"/>
          <ac:spMkLst>
            <pc:docMk/>
            <pc:sldMk cId="1015621580" sldId="491"/>
            <ac:spMk id="783" creationId="{00000000-0000-0000-0000-000000000000}"/>
          </ac:spMkLst>
        </pc:spChg>
        <pc:spChg chg="mod">
          <ac:chgData name="Singh, Manvir [HMPS]" userId="489c863a-2ac7-46bb-86e3-418cb24557fd" providerId="ADAL" clId="{103F8B66-0CB7-4467-9986-541C222E0005}" dt="2025-02-28T09:03:13.473" v="1362" actId="1036"/>
          <ac:spMkLst>
            <pc:docMk/>
            <pc:sldMk cId="1015621580" sldId="491"/>
            <ac:spMk id="784" creationId="{00000000-0000-0000-0000-000000000000}"/>
          </ac:spMkLst>
        </pc:spChg>
      </pc:sldChg>
      <pc:sldChg chg="modSp mod">
        <pc:chgData name="Singh, Manvir [HMPS]" userId="489c863a-2ac7-46bb-86e3-418cb24557fd" providerId="ADAL" clId="{103F8B66-0CB7-4467-9986-541C222E0005}" dt="2025-02-28T09:05:15.068" v="1387" actId="20577"/>
        <pc:sldMkLst>
          <pc:docMk/>
          <pc:sldMk cId="960941865" sldId="492"/>
        </pc:sldMkLst>
        <pc:spChg chg="mod">
          <ac:chgData name="Singh, Manvir [HMPS]" userId="489c863a-2ac7-46bb-86e3-418cb24557fd" providerId="ADAL" clId="{103F8B66-0CB7-4467-9986-541C222E0005}" dt="2025-02-28T09:04:00.248" v="1375" actId="6559"/>
          <ac:spMkLst>
            <pc:docMk/>
            <pc:sldMk cId="960941865" sldId="492"/>
            <ac:spMk id="785" creationId="{00000000-0000-0000-0000-000000000000}"/>
          </ac:spMkLst>
        </pc:spChg>
        <pc:spChg chg="mod">
          <ac:chgData name="Singh, Manvir [HMPS]" userId="489c863a-2ac7-46bb-86e3-418cb24557fd" providerId="ADAL" clId="{103F8B66-0CB7-4467-9986-541C222E0005}" dt="2025-02-28T09:05:15.068" v="1387" actId="20577"/>
          <ac:spMkLst>
            <pc:docMk/>
            <pc:sldMk cId="960941865" sldId="492"/>
            <ac:spMk id="787" creationId="{00000000-0000-0000-0000-000000000000}"/>
          </ac:spMkLst>
        </pc:spChg>
      </pc:sldChg>
      <pc:sldChg chg="modSp mod">
        <pc:chgData name="Singh, Manvir [HMPS]" userId="489c863a-2ac7-46bb-86e3-418cb24557fd" providerId="ADAL" clId="{103F8B66-0CB7-4467-9986-541C222E0005}" dt="2025-02-28T09:06:29.638" v="1406" actId="1036"/>
        <pc:sldMkLst>
          <pc:docMk/>
          <pc:sldMk cId="3412400089" sldId="493"/>
        </pc:sldMkLst>
        <pc:spChg chg="mod">
          <ac:chgData name="Singh, Manvir [HMPS]" userId="489c863a-2ac7-46bb-86e3-418cb24557fd" providerId="ADAL" clId="{103F8B66-0CB7-4467-9986-541C222E0005}" dt="2025-02-28T09:06:29.638" v="1406" actId="1036"/>
          <ac:spMkLst>
            <pc:docMk/>
            <pc:sldMk cId="3412400089" sldId="493"/>
            <ac:spMk id="788" creationId="{00000000-0000-0000-0000-000000000000}"/>
          </ac:spMkLst>
        </pc:spChg>
        <pc:spChg chg="mod">
          <ac:chgData name="Singh, Manvir [HMPS]" userId="489c863a-2ac7-46bb-86e3-418cb24557fd" providerId="ADAL" clId="{103F8B66-0CB7-4467-9986-541C222E0005}" dt="2025-02-28T09:06:17.061" v="1402" actId="1036"/>
          <ac:spMkLst>
            <pc:docMk/>
            <pc:sldMk cId="3412400089" sldId="493"/>
            <ac:spMk id="789" creationId="{00000000-0000-0000-0000-000000000000}"/>
          </ac:spMkLst>
        </pc:spChg>
        <pc:spChg chg="mod">
          <ac:chgData name="Singh, Manvir [HMPS]" userId="489c863a-2ac7-46bb-86e3-418cb24557fd" providerId="ADAL" clId="{103F8B66-0CB7-4467-9986-541C222E0005}" dt="2025-02-28T09:06:12.613" v="1400" actId="1036"/>
          <ac:spMkLst>
            <pc:docMk/>
            <pc:sldMk cId="3412400089" sldId="493"/>
            <ac:spMk id="790" creationId="{00000000-0000-0000-0000-000000000000}"/>
          </ac:spMkLst>
        </pc:spChg>
      </pc:sldChg>
      <pc:sldChg chg="modSp mod">
        <pc:chgData name="Singh, Manvir [HMPS]" userId="489c863a-2ac7-46bb-86e3-418cb24557fd" providerId="ADAL" clId="{103F8B66-0CB7-4467-9986-541C222E0005}" dt="2025-02-28T09:10:00.218" v="1634" actId="1036"/>
        <pc:sldMkLst>
          <pc:docMk/>
          <pc:sldMk cId="1674607599" sldId="494"/>
        </pc:sldMkLst>
        <pc:spChg chg="mod">
          <ac:chgData name="Singh, Manvir [HMPS]" userId="489c863a-2ac7-46bb-86e3-418cb24557fd" providerId="ADAL" clId="{103F8B66-0CB7-4467-9986-541C222E0005}" dt="2025-02-28T09:09:52.469" v="1631" actId="1035"/>
          <ac:spMkLst>
            <pc:docMk/>
            <pc:sldMk cId="1674607599" sldId="494"/>
            <ac:spMk id="791" creationId="{00000000-0000-0000-0000-000000000000}"/>
          </ac:spMkLst>
        </pc:spChg>
        <pc:spChg chg="mod">
          <ac:chgData name="Singh, Manvir [HMPS]" userId="489c863a-2ac7-46bb-86e3-418cb24557fd" providerId="ADAL" clId="{103F8B66-0CB7-4467-9986-541C222E0005}" dt="2025-02-28T09:10:00.218" v="1634" actId="1036"/>
          <ac:spMkLst>
            <pc:docMk/>
            <pc:sldMk cId="1674607599" sldId="494"/>
            <ac:spMk id="792" creationId="{00000000-0000-0000-0000-000000000000}"/>
          </ac:spMkLst>
        </pc:spChg>
        <pc:spChg chg="mod">
          <ac:chgData name="Singh, Manvir [HMPS]" userId="489c863a-2ac7-46bb-86e3-418cb24557fd" providerId="ADAL" clId="{103F8B66-0CB7-4467-9986-541C222E0005}" dt="2025-02-28T09:09:46.617" v="1629" actId="6559"/>
          <ac:spMkLst>
            <pc:docMk/>
            <pc:sldMk cId="1674607599" sldId="494"/>
            <ac:spMk id="793" creationId="{00000000-0000-0000-0000-000000000000}"/>
          </ac:spMkLst>
        </pc:spChg>
      </pc:sldChg>
      <pc:sldChg chg="modSp mod">
        <pc:chgData name="Singh, Manvir [HMPS]" userId="489c863a-2ac7-46bb-86e3-418cb24557fd" providerId="ADAL" clId="{103F8B66-0CB7-4467-9986-541C222E0005}" dt="2025-02-28T09:11:52.106" v="1737" actId="1036"/>
        <pc:sldMkLst>
          <pc:docMk/>
          <pc:sldMk cId="1332675941" sldId="495"/>
        </pc:sldMkLst>
        <pc:spChg chg="mod">
          <ac:chgData name="Singh, Manvir [HMPS]" userId="489c863a-2ac7-46bb-86e3-418cb24557fd" providerId="ADAL" clId="{103F8B66-0CB7-4467-9986-541C222E0005}" dt="2025-02-28T09:10:36.487" v="1642" actId="1035"/>
          <ac:spMkLst>
            <pc:docMk/>
            <pc:sldMk cId="1332675941" sldId="495"/>
            <ac:spMk id="794" creationId="{00000000-0000-0000-0000-000000000000}"/>
          </ac:spMkLst>
        </pc:spChg>
        <pc:spChg chg="mod">
          <ac:chgData name="Singh, Manvir [HMPS]" userId="489c863a-2ac7-46bb-86e3-418cb24557fd" providerId="ADAL" clId="{103F8B66-0CB7-4467-9986-541C222E0005}" dt="2025-02-28T09:10:28.212" v="1639" actId="1036"/>
          <ac:spMkLst>
            <pc:docMk/>
            <pc:sldMk cId="1332675941" sldId="495"/>
            <ac:spMk id="795" creationId="{00000000-0000-0000-0000-000000000000}"/>
          </ac:spMkLst>
        </pc:spChg>
        <pc:spChg chg="mod">
          <ac:chgData name="Singh, Manvir [HMPS]" userId="489c863a-2ac7-46bb-86e3-418cb24557fd" providerId="ADAL" clId="{103F8B66-0CB7-4467-9986-541C222E0005}" dt="2025-02-28T09:11:52.106" v="1737" actId="1036"/>
          <ac:spMkLst>
            <pc:docMk/>
            <pc:sldMk cId="1332675941" sldId="495"/>
            <ac:spMk id="796" creationId="{00000000-0000-0000-0000-000000000000}"/>
          </ac:spMkLst>
        </pc:spChg>
      </pc:sldChg>
      <pc:sldChg chg="modSp mod">
        <pc:chgData name="Singh, Manvir [HMPS]" userId="489c863a-2ac7-46bb-86e3-418cb24557fd" providerId="ADAL" clId="{103F8B66-0CB7-4467-9986-541C222E0005}" dt="2025-02-28T09:13:34.801" v="1814" actId="1035"/>
        <pc:sldMkLst>
          <pc:docMk/>
          <pc:sldMk cId="1282830686" sldId="496"/>
        </pc:sldMkLst>
        <pc:spChg chg="mod">
          <ac:chgData name="Singh, Manvir [HMPS]" userId="489c863a-2ac7-46bb-86e3-418cb24557fd" providerId="ADAL" clId="{103F8B66-0CB7-4467-9986-541C222E0005}" dt="2025-02-28T09:12:11.327" v="1744" actId="1035"/>
          <ac:spMkLst>
            <pc:docMk/>
            <pc:sldMk cId="1282830686" sldId="496"/>
            <ac:spMk id="797" creationId="{00000000-0000-0000-0000-000000000000}"/>
          </ac:spMkLst>
        </pc:spChg>
        <pc:spChg chg="mod">
          <ac:chgData name="Singh, Manvir [HMPS]" userId="489c863a-2ac7-46bb-86e3-418cb24557fd" providerId="ADAL" clId="{103F8B66-0CB7-4467-9986-541C222E0005}" dt="2025-02-28T09:12:05.097" v="1740" actId="1036"/>
          <ac:spMkLst>
            <pc:docMk/>
            <pc:sldMk cId="1282830686" sldId="496"/>
            <ac:spMk id="798" creationId="{00000000-0000-0000-0000-000000000000}"/>
          </ac:spMkLst>
        </pc:spChg>
        <pc:spChg chg="mod">
          <ac:chgData name="Singh, Manvir [HMPS]" userId="489c863a-2ac7-46bb-86e3-418cb24557fd" providerId="ADAL" clId="{103F8B66-0CB7-4467-9986-541C222E0005}" dt="2025-02-28T09:13:34.801" v="1814" actId="1035"/>
          <ac:spMkLst>
            <pc:docMk/>
            <pc:sldMk cId="1282830686" sldId="496"/>
            <ac:spMk id="799" creationId="{00000000-0000-0000-0000-000000000000}"/>
          </ac:spMkLst>
        </pc:spChg>
      </pc:sldChg>
      <pc:sldChg chg="modSp mod">
        <pc:chgData name="Singh, Manvir [HMPS]" userId="489c863a-2ac7-46bb-86e3-418cb24557fd" providerId="ADAL" clId="{103F8B66-0CB7-4467-9986-541C222E0005}" dt="2025-02-28T09:15:56.303" v="1880" actId="1036"/>
        <pc:sldMkLst>
          <pc:docMk/>
          <pc:sldMk cId="3135704528" sldId="497"/>
        </pc:sldMkLst>
        <pc:spChg chg="mod">
          <ac:chgData name="Singh, Manvir [HMPS]" userId="489c863a-2ac7-46bb-86e3-418cb24557fd" providerId="ADAL" clId="{103F8B66-0CB7-4467-9986-541C222E0005}" dt="2025-02-28T09:15:53.039" v="1879" actId="1036"/>
          <ac:spMkLst>
            <pc:docMk/>
            <pc:sldMk cId="3135704528" sldId="497"/>
            <ac:spMk id="800" creationId="{00000000-0000-0000-0000-000000000000}"/>
          </ac:spMkLst>
        </pc:spChg>
        <pc:spChg chg="mod">
          <ac:chgData name="Singh, Manvir [HMPS]" userId="489c863a-2ac7-46bb-86e3-418cb24557fd" providerId="ADAL" clId="{103F8B66-0CB7-4467-9986-541C222E0005}" dt="2025-02-28T09:13:42.697" v="1815" actId="1036"/>
          <ac:spMkLst>
            <pc:docMk/>
            <pc:sldMk cId="3135704528" sldId="497"/>
            <ac:spMk id="801" creationId="{00000000-0000-0000-0000-000000000000}"/>
          </ac:spMkLst>
        </pc:spChg>
        <pc:spChg chg="mod">
          <ac:chgData name="Singh, Manvir [HMPS]" userId="489c863a-2ac7-46bb-86e3-418cb24557fd" providerId="ADAL" clId="{103F8B66-0CB7-4467-9986-541C222E0005}" dt="2025-02-28T09:15:56.303" v="1880" actId="1036"/>
          <ac:spMkLst>
            <pc:docMk/>
            <pc:sldMk cId="3135704528" sldId="497"/>
            <ac:spMk id="802" creationId="{00000000-0000-0000-0000-000000000000}"/>
          </ac:spMkLst>
        </pc:spChg>
      </pc:sldChg>
      <pc:sldChg chg="modSp mod">
        <pc:chgData name="Singh, Manvir [HMPS]" userId="489c863a-2ac7-46bb-86e3-418cb24557fd" providerId="ADAL" clId="{103F8B66-0CB7-4467-9986-541C222E0005}" dt="2025-02-28T09:17:52.010" v="1937" actId="20577"/>
        <pc:sldMkLst>
          <pc:docMk/>
          <pc:sldMk cId="1513899913" sldId="498"/>
        </pc:sldMkLst>
        <pc:spChg chg="mod">
          <ac:chgData name="Singh, Manvir [HMPS]" userId="489c863a-2ac7-46bb-86e3-418cb24557fd" providerId="ADAL" clId="{103F8B66-0CB7-4467-9986-541C222E0005}" dt="2025-02-28T09:16:14.636" v="1882" actId="255"/>
          <ac:spMkLst>
            <pc:docMk/>
            <pc:sldMk cId="1513899913" sldId="498"/>
            <ac:spMk id="803" creationId="{00000000-0000-0000-0000-000000000000}"/>
          </ac:spMkLst>
        </pc:spChg>
        <pc:spChg chg="mod">
          <ac:chgData name="Singh, Manvir [HMPS]" userId="489c863a-2ac7-46bb-86e3-418cb24557fd" providerId="ADAL" clId="{103F8B66-0CB7-4467-9986-541C222E0005}" dt="2025-02-28T09:17:52.010" v="1937" actId="20577"/>
          <ac:spMkLst>
            <pc:docMk/>
            <pc:sldMk cId="1513899913" sldId="498"/>
            <ac:spMk id="805" creationId="{00000000-0000-0000-0000-000000000000}"/>
          </ac:spMkLst>
        </pc:spChg>
      </pc:sldChg>
      <pc:sldChg chg="modSp mod">
        <pc:chgData name="Singh, Manvir [HMPS]" userId="489c863a-2ac7-46bb-86e3-418cb24557fd" providerId="ADAL" clId="{103F8B66-0CB7-4467-9986-541C222E0005}" dt="2025-02-28T09:20:37.004" v="2027" actId="20577"/>
        <pc:sldMkLst>
          <pc:docMk/>
          <pc:sldMk cId="3118208597" sldId="499"/>
        </pc:sldMkLst>
        <pc:spChg chg="mod">
          <ac:chgData name="Singh, Manvir [HMPS]" userId="489c863a-2ac7-46bb-86e3-418cb24557fd" providerId="ADAL" clId="{103F8B66-0CB7-4467-9986-541C222E0005}" dt="2025-02-28T09:18:21.334" v="1942" actId="1035"/>
          <ac:spMkLst>
            <pc:docMk/>
            <pc:sldMk cId="3118208597" sldId="499"/>
            <ac:spMk id="806" creationId="{00000000-0000-0000-0000-000000000000}"/>
          </ac:spMkLst>
        </pc:spChg>
        <pc:spChg chg="mod">
          <ac:chgData name="Singh, Manvir [HMPS]" userId="489c863a-2ac7-46bb-86e3-418cb24557fd" providerId="ADAL" clId="{103F8B66-0CB7-4467-9986-541C222E0005}" dt="2025-02-28T09:18:25.517" v="1944" actId="1036"/>
          <ac:spMkLst>
            <pc:docMk/>
            <pc:sldMk cId="3118208597" sldId="499"/>
            <ac:spMk id="807" creationId="{00000000-0000-0000-0000-000000000000}"/>
          </ac:spMkLst>
        </pc:spChg>
        <pc:spChg chg="mod">
          <ac:chgData name="Singh, Manvir [HMPS]" userId="489c863a-2ac7-46bb-86e3-418cb24557fd" providerId="ADAL" clId="{103F8B66-0CB7-4467-9986-541C222E0005}" dt="2025-02-28T09:20:37.004" v="2027" actId="20577"/>
          <ac:spMkLst>
            <pc:docMk/>
            <pc:sldMk cId="3118208597" sldId="499"/>
            <ac:spMk id="808" creationId="{00000000-0000-0000-0000-000000000000}"/>
          </ac:spMkLst>
        </pc:spChg>
      </pc:sldChg>
      <pc:sldChg chg="modSp mod">
        <pc:chgData name="Singh, Manvir [HMPS]" userId="489c863a-2ac7-46bb-86e3-418cb24557fd" providerId="ADAL" clId="{103F8B66-0CB7-4467-9986-541C222E0005}" dt="2025-02-28T09:21:03.556" v="2038" actId="1036"/>
        <pc:sldMkLst>
          <pc:docMk/>
          <pc:sldMk cId="2071750918" sldId="500"/>
        </pc:sldMkLst>
        <pc:spChg chg="mod">
          <ac:chgData name="Singh, Manvir [HMPS]" userId="489c863a-2ac7-46bb-86e3-418cb24557fd" providerId="ADAL" clId="{103F8B66-0CB7-4467-9986-541C222E0005}" dt="2025-02-28T09:20:51.793" v="2031" actId="1035"/>
          <ac:spMkLst>
            <pc:docMk/>
            <pc:sldMk cId="2071750918" sldId="500"/>
            <ac:spMk id="809" creationId="{00000000-0000-0000-0000-000000000000}"/>
          </ac:spMkLst>
        </pc:spChg>
        <pc:spChg chg="mod">
          <ac:chgData name="Singh, Manvir [HMPS]" userId="489c863a-2ac7-46bb-86e3-418cb24557fd" providerId="ADAL" clId="{103F8B66-0CB7-4467-9986-541C222E0005}" dt="2025-02-28T09:20:56.093" v="2033" actId="1036"/>
          <ac:spMkLst>
            <pc:docMk/>
            <pc:sldMk cId="2071750918" sldId="500"/>
            <ac:spMk id="810" creationId="{00000000-0000-0000-0000-000000000000}"/>
          </ac:spMkLst>
        </pc:spChg>
        <pc:spChg chg="mod">
          <ac:chgData name="Singh, Manvir [HMPS]" userId="489c863a-2ac7-46bb-86e3-418cb24557fd" providerId="ADAL" clId="{103F8B66-0CB7-4467-9986-541C222E0005}" dt="2025-02-28T09:21:03.556" v="2038" actId="1036"/>
          <ac:spMkLst>
            <pc:docMk/>
            <pc:sldMk cId="2071750918" sldId="500"/>
            <ac:spMk id="811" creationId="{00000000-0000-0000-0000-000000000000}"/>
          </ac:spMkLst>
        </pc:spChg>
      </pc:sldChg>
      <pc:sldChg chg="modSp mod">
        <pc:chgData name="Singh, Manvir [HMPS]" userId="489c863a-2ac7-46bb-86e3-418cb24557fd" providerId="ADAL" clId="{103F8B66-0CB7-4467-9986-541C222E0005}" dt="2025-02-28T09:30:05.343" v="2233" actId="20577"/>
        <pc:sldMkLst>
          <pc:docMk/>
          <pc:sldMk cId="1096563373" sldId="501"/>
        </pc:sldMkLst>
        <pc:spChg chg="mod">
          <ac:chgData name="Singh, Manvir [HMPS]" userId="489c863a-2ac7-46bb-86e3-418cb24557fd" providerId="ADAL" clId="{103F8B66-0CB7-4467-9986-541C222E0005}" dt="2025-02-28T09:27:43.247" v="2043" actId="1035"/>
          <ac:spMkLst>
            <pc:docMk/>
            <pc:sldMk cId="1096563373" sldId="501"/>
            <ac:spMk id="812" creationId="{00000000-0000-0000-0000-000000000000}"/>
          </ac:spMkLst>
        </pc:spChg>
        <pc:spChg chg="mod">
          <ac:chgData name="Singh, Manvir [HMPS]" userId="489c863a-2ac7-46bb-86e3-418cb24557fd" providerId="ADAL" clId="{103F8B66-0CB7-4467-9986-541C222E0005}" dt="2025-02-28T09:27:48.928" v="2047" actId="1036"/>
          <ac:spMkLst>
            <pc:docMk/>
            <pc:sldMk cId="1096563373" sldId="501"/>
            <ac:spMk id="813" creationId="{00000000-0000-0000-0000-000000000000}"/>
          </ac:spMkLst>
        </pc:spChg>
        <pc:spChg chg="mod">
          <ac:chgData name="Singh, Manvir [HMPS]" userId="489c863a-2ac7-46bb-86e3-418cb24557fd" providerId="ADAL" clId="{103F8B66-0CB7-4467-9986-541C222E0005}" dt="2025-02-28T09:30:05.343" v="2233" actId="20577"/>
          <ac:spMkLst>
            <pc:docMk/>
            <pc:sldMk cId="1096563373" sldId="501"/>
            <ac:spMk id="814" creationId="{00000000-0000-0000-0000-000000000000}"/>
          </ac:spMkLst>
        </pc:spChg>
      </pc:sldChg>
      <pc:sldChg chg="modSp mod">
        <pc:chgData name="Singh, Manvir [HMPS]" userId="489c863a-2ac7-46bb-86e3-418cb24557fd" providerId="ADAL" clId="{103F8B66-0CB7-4467-9986-541C222E0005}" dt="2025-02-28T09:30:35.859" v="2242" actId="255"/>
        <pc:sldMkLst>
          <pc:docMk/>
          <pc:sldMk cId="3298612867" sldId="502"/>
        </pc:sldMkLst>
        <pc:spChg chg="mod">
          <ac:chgData name="Singh, Manvir [HMPS]" userId="489c863a-2ac7-46bb-86e3-418cb24557fd" providerId="ADAL" clId="{103F8B66-0CB7-4467-9986-541C222E0005}" dt="2025-02-28T09:30:35.859" v="2242" actId="255"/>
          <ac:spMkLst>
            <pc:docMk/>
            <pc:sldMk cId="3298612867" sldId="502"/>
            <ac:spMk id="815" creationId="{00000000-0000-0000-0000-000000000000}"/>
          </ac:spMkLst>
        </pc:spChg>
        <pc:spChg chg="mod">
          <ac:chgData name="Singh, Manvir [HMPS]" userId="489c863a-2ac7-46bb-86e3-418cb24557fd" providerId="ADAL" clId="{103F8B66-0CB7-4467-9986-541C222E0005}" dt="2025-02-28T09:30:25.415" v="2238" actId="1036"/>
          <ac:spMkLst>
            <pc:docMk/>
            <pc:sldMk cId="3298612867" sldId="502"/>
            <ac:spMk id="816" creationId="{00000000-0000-0000-0000-000000000000}"/>
          </ac:spMkLst>
        </pc:spChg>
        <pc:spChg chg="mod">
          <ac:chgData name="Singh, Manvir [HMPS]" userId="489c863a-2ac7-46bb-86e3-418cb24557fd" providerId="ADAL" clId="{103F8B66-0CB7-4467-9986-541C222E0005}" dt="2025-02-28T09:30:19.953" v="2235" actId="255"/>
          <ac:spMkLst>
            <pc:docMk/>
            <pc:sldMk cId="3298612867" sldId="502"/>
            <ac:spMk id="817" creationId="{00000000-0000-0000-0000-000000000000}"/>
          </ac:spMkLst>
        </pc:spChg>
      </pc:sldChg>
      <pc:sldChg chg="modSp mod">
        <pc:chgData name="Singh, Manvir [HMPS]" userId="489c863a-2ac7-46bb-86e3-418cb24557fd" providerId="ADAL" clId="{103F8B66-0CB7-4467-9986-541C222E0005}" dt="2025-02-28T09:34:20.813" v="2433" actId="1036"/>
        <pc:sldMkLst>
          <pc:docMk/>
          <pc:sldMk cId="842267038" sldId="503"/>
        </pc:sldMkLst>
        <pc:spChg chg="mod">
          <ac:chgData name="Singh, Manvir [HMPS]" userId="489c863a-2ac7-46bb-86e3-418cb24557fd" providerId="ADAL" clId="{103F8B66-0CB7-4467-9986-541C222E0005}" dt="2025-02-28T09:31:00.527" v="2249" actId="1036"/>
          <ac:spMkLst>
            <pc:docMk/>
            <pc:sldMk cId="842267038" sldId="503"/>
            <ac:spMk id="818" creationId="{00000000-0000-0000-0000-000000000000}"/>
          </ac:spMkLst>
        </pc:spChg>
        <pc:spChg chg="mod">
          <ac:chgData name="Singh, Manvir [HMPS]" userId="489c863a-2ac7-46bb-86e3-418cb24557fd" providerId="ADAL" clId="{103F8B66-0CB7-4467-9986-541C222E0005}" dt="2025-02-28T09:34:18.546" v="2431" actId="1036"/>
          <ac:spMkLst>
            <pc:docMk/>
            <pc:sldMk cId="842267038" sldId="503"/>
            <ac:spMk id="819" creationId="{00000000-0000-0000-0000-000000000000}"/>
          </ac:spMkLst>
        </pc:spChg>
        <pc:spChg chg="mod">
          <ac:chgData name="Singh, Manvir [HMPS]" userId="489c863a-2ac7-46bb-86e3-418cb24557fd" providerId="ADAL" clId="{103F8B66-0CB7-4467-9986-541C222E0005}" dt="2025-02-28T09:34:20.813" v="2433" actId="1036"/>
          <ac:spMkLst>
            <pc:docMk/>
            <pc:sldMk cId="842267038" sldId="503"/>
            <ac:spMk id="820" creationId="{00000000-0000-0000-0000-000000000000}"/>
          </ac:spMkLst>
        </pc:spChg>
      </pc:sldChg>
      <pc:sldChg chg="modSp mod">
        <pc:chgData name="Singh, Manvir [HMPS]" userId="489c863a-2ac7-46bb-86e3-418cb24557fd" providerId="ADAL" clId="{103F8B66-0CB7-4467-9986-541C222E0005}" dt="2025-02-28T09:38:14.596" v="2615" actId="1036"/>
        <pc:sldMkLst>
          <pc:docMk/>
          <pc:sldMk cId="284554477" sldId="504"/>
        </pc:sldMkLst>
        <pc:spChg chg="mod">
          <ac:chgData name="Singh, Manvir [HMPS]" userId="489c863a-2ac7-46bb-86e3-418cb24557fd" providerId="ADAL" clId="{103F8B66-0CB7-4467-9986-541C222E0005}" dt="2025-02-28T09:34:43.190" v="2438" actId="1035"/>
          <ac:spMkLst>
            <pc:docMk/>
            <pc:sldMk cId="284554477" sldId="504"/>
            <ac:spMk id="821" creationId="{00000000-0000-0000-0000-000000000000}"/>
          </ac:spMkLst>
        </pc:spChg>
        <pc:spChg chg="mod">
          <ac:chgData name="Singh, Manvir [HMPS]" userId="489c863a-2ac7-46bb-86e3-418cb24557fd" providerId="ADAL" clId="{103F8B66-0CB7-4467-9986-541C222E0005}" dt="2025-02-28T09:38:10.283" v="2614" actId="1036"/>
          <ac:spMkLst>
            <pc:docMk/>
            <pc:sldMk cId="284554477" sldId="504"/>
            <ac:spMk id="822" creationId="{00000000-0000-0000-0000-000000000000}"/>
          </ac:spMkLst>
        </pc:spChg>
        <pc:spChg chg="mod">
          <ac:chgData name="Singh, Manvir [HMPS]" userId="489c863a-2ac7-46bb-86e3-418cb24557fd" providerId="ADAL" clId="{103F8B66-0CB7-4467-9986-541C222E0005}" dt="2025-02-28T09:38:14.596" v="2615" actId="1036"/>
          <ac:spMkLst>
            <pc:docMk/>
            <pc:sldMk cId="284554477" sldId="504"/>
            <ac:spMk id="823" creationId="{00000000-0000-0000-0000-000000000000}"/>
          </ac:spMkLst>
        </pc:spChg>
      </pc:sldChg>
      <pc:sldChg chg="modSp mod">
        <pc:chgData name="Singh, Manvir [HMPS]" userId="489c863a-2ac7-46bb-86e3-418cb24557fd" providerId="ADAL" clId="{103F8B66-0CB7-4467-9986-541C222E0005}" dt="2025-02-28T09:41:28.889" v="2686" actId="1035"/>
        <pc:sldMkLst>
          <pc:docMk/>
          <pc:sldMk cId="1354751119" sldId="505"/>
        </pc:sldMkLst>
        <pc:spChg chg="mod">
          <ac:chgData name="Singh, Manvir [HMPS]" userId="489c863a-2ac7-46bb-86e3-418cb24557fd" providerId="ADAL" clId="{103F8B66-0CB7-4467-9986-541C222E0005}" dt="2025-02-28T09:41:28.889" v="2686" actId="1035"/>
          <ac:spMkLst>
            <pc:docMk/>
            <pc:sldMk cId="1354751119" sldId="505"/>
            <ac:spMk id="824" creationId="{00000000-0000-0000-0000-000000000000}"/>
          </ac:spMkLst>
        </pc:spChg>
        <pc:spChg chg="mod">
          <ac:chgData name="Singh, Manvir [HMPS]" userId="489c863a-2ac7-46bb-86e3-418cb24557fd" providerId="ADAL" clId="{103F8B66-0CB7-4467-9986-541C222E0005}" dt="2025-02-28T09:39:05.119" v="2625" actId="1036"/>
          <ac:spMkLst>
            <pc:docMk/>
            <pc:sldMk cId="1354751119" sldId="505"/>
            <ac:spMk id="825" creationId="{00000000-0000-0000-0000-000000000000}"/>
          </ac:spMkLst>
        </pc:spChg>
        <pc:spChg chg="mod">
          <ac:chgData name="Singh, Manvir [HMPS]" userId="489c863a-2ac7-46bb-86e3-418cb24557fd" providerId="ADAL" clId="{103F8B66-0CB7-4467-9986-541C222E0005}" dt="2025-02-28T09:40:43.357" v="2683" actId="1036"/>
          <ac:spMkLst>
            <pc:docMk/>
            <pc:sldMk cId="1354751119" sldId="505"/>
            <ac:spMk id="826" creationId="{00000000-0000-0000-0000-000000000000}"/>
          </ac:spMkLst>
        </pc:spChg>
      </pc:sldChg>
      <pc:sldChg chg="modSp mod">
        <pc:chgData name="Singh, Manvir [HMPS]" userId="489c863a-2ac7-46bb-86e3-418cb24557fd" providerId="ADAL" clId="{103F8B66-0CB7-4467-9986-541C222E0005}" dt="2025-02-28T09:42:47.525" v="2752" actId="1036"/>
        <pc:sldMkLst>
          <pc:docMk/>
          <pc:sldMk cId="1380713198" sldId="506"/>
        </pc:sldMkLst>
        <pc:spChg chg="mod">
          <ac:chgData name="Singh, Manvir [HMPS]" userId="489c863a-2ac7-46bb-86e3-418cb24557fd" providerId="ADAL" clId="{103F8B66-0CB7-4467-9986-541C222E0005}" dt="2025-02-28T09:41:57.527" v="2696" actId="1035"/>
          <ac:spMkLst>
            <pc:docMk/>
            <pc:sldMk cId="1380713198" sldId="506"/>
            <ac:spMk id="827" creationId="{00000000-0000-0000-0000-000000000000}"/>
          </ac:spMkLst>
        </pc:spChg>
        <pc:spChg chg="mod">
          <ac:chgData name="Singh, Manvir [HMPS]" userId="489c863a-2ac7-46bb-86e3-418cb24557fd" providerId="ADAL" clId="{103F8B66-0CB7-4467-9986-541C222E0005}" dt="2025-02-28T09:41:41.497" v="2692" actId="1036"/>
          <ac:spMkLst>
            <pc:docMk/>
            <pc:sldMk cId="1380713198" sldId="506"/>
            <ac:spMk id="828" creationId="{00000000-0000-0000-0000-000000000000}"/>
          </ac:spMkLst>
        </pc:spChg>
        <pc:spChg chg="mod">
          <ac:chgData name="Singh, Manvir [HMPS]" userId="489c863a-2ac7-46bb-86e3-418cb24557fd" providerId="ADAL" clId="{103F8B66-0CB7-4467-9986-541C222E0005}" dt="2025-02-28T09:42:47.525" v="2752" actId="1036"/>
          <ac:spMkLst>
            <pc:docMk/>
            <pc:sldMk cId="1380713198" sldId="506"/>
            <ac:spMk id="829" creationId="{00000000-0000-0000-0000-000000000000}"/>
          </ac:spMkLst>
        </pc:spChg>
      </pc:sldChg>
      <pc:sldChg chg="modSp mod">
        <pc:chgData name="Singh, Manvir [HMPS]" userId="489c863a-2ac7-46bb-86e3-418cb24557fd" providerId="ADAL" clId="{103F8B66-0CB7-4467-9986-541C222E0005}" dt="2025-02-28T09:44:30.691" v="2805" actId="1035"/>
        <pc:sldMkLst>
          <pc:docMk/>
          <pc:sldMk cId="2883110345" sldId="507"/>
        </pc:sldMkLst>
        <pc:spChg chg="mod">
          <ac:chgData name="Singh, Manvir [HMPS]" userId="489c863a-2ac7-46bb-86e3-418cb24557fd" providerId="ADAL" clId="{103F8B66-0CB7-4467-9986-541C222E0005}" dt="2025-02-28T09:44:27.563" v="2804" actId="1035"/>
          <ac:spMkLst>
            <pc:docMk/>
            <pc:sldMk cId="2883110345" sldId="507"/>
            <ac:spMk id="830" creationId="{00000000-0000-0000-0000-000000000000}"/>
          </ac:spMkLst>
        </pc:spChg>
        <pc:spChg chg="mod">
          <ac:chgData name="Singh, Manvir [HMPS]" userId="489c863a-2ac7-46bb-86e3-418cb24557fd" providerId="ADAL" clId="{103F8B66-0CB7-4467-9986-541C222E0005}" dt="2025-02-28T09:43:03.011" v="2756" actId="1036"/>
          <ac:spMkLst>
            <pc:docMk/>
            <pc:sldMk cId="2883110345" sldId="507"/>
            <ac:spMk id="831" creationId="{00000000-0000-0000-0000-000000000000}"/>
          </ac:spMkLst>
        </pc:spChg>
        <pc:spChg chg="mod">
          <ac:chgData name="Singh, Manvir [HMPS]" userId="489c863a-2ac7-46bb-86e3-418cb24557fd" providerId="ADAL" clId="{103F8B66-0CB7-4467-9986-541C222E0005}" dt="2025-02-28T09:44:30.691" v="2805" actId="1035"/>
          <ac:spMkLst>
            <pc:docMk/>
            <pc:sldMk cId="2883110345" sldId="507"/>
            <ac:spMk id="832" creationId="{00000000-0000-0000-0000-000000000000}"/>
          </ac:spMkLst>
        </pc:spChg>
      </pc:sldChg>
      <pc:sldChg chg="modSp mod">
        <pc:chgData name="Singh, Manvir [HMPS]" userId="489c863a-2ac7-46bb-86e3-418cb24557fd" providerId="ADAL" clId="{103F8B66-0CB7-4467-9986-541C222E0005}" dt="2025-02-28T09:45:26.722" v="2835" actId="1035"/>
        <pc:sldMkLst>
          <pc:docMk/>
          <pc:sldMk cId="3359992682" sldId="508"/>
        </pc:sldMkLst>
        <pc:spChg chg="mod">
          <ac:chgData name="Singh, Manvir [HMPS]" userId="489c863a-2ac7-46bb-86e3-418cb24557fd" providerId="ADAL" clId="{103F8B66-0CB7-4467-9986-541C222E0005}" dt="2025-02-28T09:45:26.722" v="2835" actId="1035"/>
          <ac:spMkLst>
            <pc:docMk/>
            <pc:sldMk cId="3359992682" sldId="508"/>
            <ac:spMk id="833" creationId="{00000000-0000-0000-0000-000000000000}"/>
          </ac:spMkLst>
        </pc:spChg>
        <pc:spChg chg="mod">
          <ac:chgData name="Singh, Manvir [HMPS]" userId="489c863a-2ac7-46bb-86e3-418cb24557fd" providerId="ADAL" clId="{103F8B66-0CB7-4467-9986-541C222E0005}" dt="2025-02-28T09:45:10.856" v="2831" actId="14100"/>
          <ac:spMkLst>
            <pc:docMk/>
            <pc:sldMk cId="3359992682" sldId="508"/>
            <ac:spMk id="834" creationId="{00000000-0000-0000-0000-000000000000}"/>
          </ac:spMkLst>
        </pc:spChg>
        <pc:spChg chg="mod">
          <ac:chgData name="Singh, Manvir [HMPS]" userId="489c863a-2ac7-46bb-86e3-418cb24557fd" providerId="ADAL" clId="{103F8B66-0CB7-4467-9986-541C222E0005}" dt="2025-02-28T09:45:05.147" v="2830" actId="1036"/>
          <ac:spMkLst>
            <pc:docMk/>
            <pc:sldMk cId="3359992682" sldId="508"/>
            <ac:spMk id="835" creationId="{00000000-0000-0000-0000-000000000000}"/>
          </ac:spMkLst>
        </pc:spChg>
      </pc:sldChg>
      <pc:sldChg chg="modSp mod">
        <pc:chgData name="Singh, Manvir [HMPS]" userId="489c863a-2ac7-46bb-86e3-418cb24557fd" providerId="ADAL" clId="{103F8B66-0CB7-4467-9986-541C222E0005}" dt="2025-02-28T09:46:22.381" v="2853" actId="1035"/>
        <pc:sldMkLst>
          <pc:docMk/>
          <pc:sldMk cId="0" sldId="1809"/>
        </pc:sldMkLst>
        <pc:spChg chg="mod">
          <ac:chgData name="Singh, Manvir [HMPS]" userId="489c863a-2ac7-46bb-86e3-418cb24557fd" providerId="ADAL" clId="{103F8B66-0CB7-4467-9986-541C222E0005}" dt="2025-02-28T09:45:53.004" v="2840" actId="404"/>
          <ac:spMkLst>
            <pc:docMk/>
            <pc:sldMk cId="0" sldId="1809"/>
            <ac:spMk id="3075" creationId="{603571A2-9B8B-461D-B9A0-34F81013A59A}"/>
          </ac:spMkLst>
        </pc:spChg>
        <pc:spChg chg="mod">
          <ac:chgData name="Singh, Manvir [HMPS]" userId="489c863a-2ac7-46bb-86e3-418cb24557fd" providerId="ADAL" clId="{103F8B66-0CB7-4467-9986-541C222E0005}" dt="2025-02-28T09:46:22.381" v="2853" actId="1035"/>
          <ac:spMkLst>
            <pc:docMk/>
            <pc:sldMk cId="0" sldId="1809"/>
            <ac:spMk id="711684" creationId="{1BD493F5-3C7F-4721-B683-F93A3962C388}"/>
          </ac:spMkLst>
        </pc:spChg>
      </pc:sldChg>
      <pc:sldChg chg="modSp mod">
        <pc:chgData name="Singh, Manvir [HMPS]" userId="489c863a-2ac7-46bb-86e3-418cb24557fd" providerId="ADAL" clId="{103F8B66-0CB7-4467-9986-541C222E0005}" dt="2025-02-28T09:46:40.033" v="2860" actId="20577"/>
        <pc:sldMkLst>
          <pc:docMk/>
          <pc:sldMk cId="0" sldId="1812"/>
        </pc:sldMkLst>
        <pc:spChg chg="mod">
          <ac:chgData name="Singh, Manvir [HMPS]" userId="489c863a-2ac7-46bb-86e3-418cb24557fd" providerId="ADAL" clId="{103F8B66-0CB7-4467-9986-541C222E0005}" dt="2025-02-28T09:46:40.033" v="2860" actId="20577"/>
          <ac:spMkLst>
            <pc:docMk/>
            <pc:sldMk cId="0" sldId="1812"/>
            <ac:spMk id="3075" creationId="{6393D390-F372-4E9B-8C94-100556FCAF9A}"/>
          </ac:spMkLst>
        </pc:spChg>
      </pc:sldChg>
      <pc:sldChg chg="modSp mod">
        <pc:chgData name="Singh, Manvir [HMPS]" userId="489c863a-2ac7-46bb-86e3-418cb24557fd" providerId="ADAL" clId="{103F8B66-0CB7-4467-9986-541C222E0005}" dt="2025-02-28T09:47:25.022" v="2888" actId="20577"/>
        <pc:sldMkLst>
          <pc:docMk/>
          <pc:sldMk cId="0" sldId="1814"/>
        </pc:sldMkLst>
        <pc:spChg chg="mod">
          <ac:chgData name="Singh, Manvir [HMPS]" userId="489c863a-2ac7-46bb-86e3-418cb24557fd" providerId="ADAL" clId="{103F8B66-0CB7-4467-9986-541C222E0005}" dt="2025-02-28T09:47:25.022" v="2888" actId="20577"/>
          <ac:spMkLst>
            <pc:docMk/>
            <pc:sldMk cId="0" sldId="1814"/>
            <ac:spMk id="3075" creationId="{E06E7F44-F3F4-4B4C-A435-EB3004D5298B}"/>
          </ac:spMkLst>
        </pc:spChg>
      </pc:sldChg>
      <pc:sldChg chg="modSp mod">
        <pc:chgData name="Singh, Manvir [HMPS]" userId="489c863a-2ac7-46bb-86e3-418cb24557fd" providerId="ADAL" clId="{103F8B66-0CB7-4467-9986-541C222E0005}" dt="2025-02-28T09:50:20.671" v="2976" actId="20577"/>
        <pc:sldMkLst>
          <pc:docMk/>
          <pc:sldMk cId="0" sldId="1816"/>
        </pc:sldMkLst>
        <pc:spChg chg="mod">
          <ac:chgData name="Singh, Manvir [HMPS]" userId="489c863a-2ac7-46bb-86e3-418cb24557fd" providerId="ADAL" clId="{103F8B66-0CB7-4467-9986-541C222E0005}" dt="2025-02-28T09:50:20.671" v="2976" actId="20577"/>
          <ac:spMkLst>
            <pc:docMk/>
            <pc:sldMk cId="0" sldId="1816"/>
            <ac:spMk id="718852" creationId="{7B36C861-A893-450C-A2A6-E416B3FF5604}"/>
          </ac:spMkLst>
        </pc:spChg>
      </pc:sldChg>
      <pc:sldChg chg="modSp mod">
        <pc:chgData name="Singh, Manvir [HMPS]" userId="489c863a-2ac7-46bb-86e3-418cb24557fd" providerId="ADAL" clId="{103F8B66-0CB7-4467-9986-541C222E0005}" dt="2025-02-28T09:49:55.637" v="2966" actId="313"/>
        <pc:sldMkLst>
          <pc:docMk/>
          <pc:sldMk cId="0" sldId="1817"/>
        </pc:sldMkLst>
        <pc:spChg chg="mod">
          <ac:chgData name="Singh, Manvir [HMPS]" userId="489c863a-2ac7-46bb-86e3-418cb24557fd" providerId="ADAL" clId="{103F8B66-0CB7-4467-9986-541C222E0005}" dt="2025-02-28T09:49:55.637" v="2966" actId="313"/>
          <ac:spMkLst>
            <pc:docMk/>
            <pc:sldMk cId="0" sldId="1817"/>
            <ac:spMk id="719876" creationId="{9D655C0F-744B-4D17-8A0F-06AB037C5B7E}"/>
          </ac:spMkLst>
        </pc:spChg>
      </pc:sldChg>
      <pc:sldChg chg="modSp">
        <pc:chgData name="Singh, Manvir [HMPS]" userId="489c863a-2ac7-46bb-86e3-418cb24557fd" providerId="ADAL" clId="{103F8B66-0CB7-4467-9986-541C222E0005}" dt="2025-02-28T09:54:26.073" v="3109" actId="1036"/>
        <pc:sldMkLst>
          <pc:docMk/>
          <pc:sldMk cId="0" sldId="1818"/>
        </pc:sldMkLst>
        <pc:spChg chg="mod">
          <ac:chgData name="Singh, Manvir [HMPS]" userId="489c863a-2ac7-46bb-86e3-418cb24557fd" providerId="ADAL" clId="{103F8B66-0CB7-4467-9986-541C222E0005}" dt="2025-02-28T09:54:26.073" v="3109" actId="1036"/>
          <ac:spMkLst>
            <pc:docMk/>
            <pc:sldMk cId="0" sldId="1818"/>
            <ac:spMk id="534530" creationId="{3F408AC3-E255-4F29-A650-EC713883662C}"/>
          </ac:spMkLst>
        </pc:spChg>
      </pc:sldChg>
      <pc:sldChg chg="modSp mod">
        <pc:chgData name="Singh, Manvir [HMPS]" userId="489c863a-2ac7-46bb-86e3-418cb24557fd" providerId="ADAL" clId="{103F8B66-0CB7-4467-9986-541C222E0005}" dt="2025-02-28T09:54:21.324" v="3107" actId="1036"/>
        <pc:sldMkLst>
          <pc:docMk/>
          <pc:sldMk cId="0" sldId="1819"/>
        </pc:sldMkLst>
        <pc:spChg chg="mod">
          <ac:chgData name="Singh, Manvir [HMPS]" userId="489c863a-2ac7-46bb-86e3-418cb24557fd" providerId="ADAL" clId="{103F8B66-0CB7-4467-9986-541C222E0005}" dt="2025-02-28T09:49:41.247" v="2956" actId="1036"/>
          <ac:spMkLst>
            <pc:docMk/>
            <pc:sldMk cId="0" sldId="1819"/>
            <ac:spMk id="3075" creationId="{A844B3C2-8FE1-45B6-93EB-F32C5AE45C35}"/>
          </ac:spMkLst>
        </pc:spChg>
        <pc:spChg chg="mod">
          <ac:chgData name="Singh, Manvir [HMPS]" userId="489c863a-2ac7-46bb-86e3-418cb24557fd" providerId="ADAL" clId="{103F8B66-0CB7-4467-9986-541C222E0005}" dt="2025-02-28T09:54:21.324" v="3107" actId="1036"/>
          <ac:spMkLst>
            <pc:docMk/>
            <pc:sldMk cId="0" sldId="1819"/>
            <ac:spMk id="535554" creationId="{2FCC20E6-0C99-4854-9B0A-8BDFDBC8AAA7}"/>
          </ac:spMkLst>
        </pc:spChg>
        <pc:spChg chg="mod">
          <ac:chgData name="Singh, Manvir [HMPS]" userId="489c863a-2ac7-46bb-86e3-418cb24557fd" providerId="ADAL" clId="{103F8B66-0CB7-4467-9986-541C222E0005}" dt="2025-02-28T09:49:31.416" v="2952" actId="20577"/>
          <ac:spMkLst>
            <pc:docMk/>
            <pc:sldMk cId="0" sldId="1819"/>
            <ac:spMk id="721924" creationId="{35F4A9D2-B219-4AD4-A500-B1216DCE79EF}"/>
          </ac:spMkLst>
        </pc:spChg>
      </pc:sldChg>
      <pc:sldChg chg="modSp mod">
        <pc:chgData name="Singh, Manvir [HMPS]" userId="489c863a-2ac7-46bb-86e3-418cb24557fd" providerId="ADAL" clId="{103F8B66-0CB7-4467-9986-541C222E0005}" dt="2025-02-28T09:54:13.677" v="3105" actId="1036"/>
        <pc:sldMkLst>
          <pc:docMk/>
          <pc:sldMk cId="0" sldId="1821"/>
        </pc:sldMkLst>
        <pc:spChg chg="mod">
          <ac:chgData name="Singh, Manvir [HMPS]" userId="489c863a-2ac7-46bb-86e3-418cb24557fd" providerId="ADAL" clId="{103F8B66-0CB7-4467-9986-541C222E0005}" dt="2025-02-28T09:54:13.677" v="3105" actId="1036"/>
          <ac:spMkLst>
            <pc:docMk/>
            <pc:sldMk cId="0" sldId="1821"/>
            <ac:spMk id="537602" creationId="{BE03395E-8BBD-40B3-BB3A-C9594C060968}"/>
          </ac:spMkLst>
        </pc:spChg>
        <pc:spChg chg="mod">
          <ac:chgData name="Singh, Manvir [HMPS]" userId="489c863a-2ac7-46bb-86e3-418cb24557fd" providerId="ADAL" clId="{103F8B66-0CB7-4467-9986-541C222E0005}" dt="2025-02-28T09:51:38.532" v="3033" actId="1036"/>
          <ac:spMkLst>
            <pc:docMk/>
            <pc:sldMk cId="0" sldId="1821"/>
            <ac:spMk id="723972" creationId="{CB1CE9D2-F2C3-4C6B-ABE3-E3A67EFB0A6A}"/>
          </ac:spMkLst>
        </pc:spChg>
      </pc:sldChg>
      <pc:sldChg chg="modSp mod">
        <pc:chgData name="Singh, Manvir [HMPS]" userId="489c863a-2ac7-46bb-86e3-418cb24557fd" providerId="ADAL" clId="{103F8B66-0CB7-4467-9986-541C222E0005}" dt="2025-02-28T09:54:08.377" v="3104" actId="1036"/>
        <pc:sldMkLst>
          <pc:docMk/>
          <pc:sldMk cId="0" sldId="1823"/>
        </pc:sldMkLst>
        <pc:spChg chg="mod">
          <ac:chgData name="Singh, Manvir [HMPS]" userId="489c863a-2ac7-46bb-86e3-418cb24557fd" providerId="ADAL" clId="{103F8B66-0CB7-4467-9986-541C222E0005}" dt="2025-02-28T09:54:03.111" v="3101" actId="1036"/>
          <ac:spMkLst>
            <pc:docMk/>
            <pc:sldMk cId="0" sldId="1823"/>
            <ac:spMk id="3075" creationId="{DEA17911-9940-4465-AD60-22B4D8A47241}"/>
          </ac:spMkLst>
        </pc:spChg>
        <pc:spChg chg="mod">
          <ac:chgData name="Singh, Manvir [HMPS]" userId="489c863a-2ac7-46bb-86e3-418cb24557fd" providerId="ADAL" clId="{103F8B66-0CB7-4467-9986-541C222E0005}" dt="2025-02-28T09:54:08.377" v="3104" actId="1036"/>
          <ac:spMkLst>
            <pc:docMk/>
            <pc:sldMk cId="0" sldId="1823"/>
            <ac:spMk id="539650" creationId="{DE154C7B-AC53-4748-8825-E73DB10BC631}"/>
          </ac:spMkLst>
        </pc:spChg>
        <pc:spChg chg="mod">
          <ac:chgData name="Singh, Manvir [HMPS]" userId="489c863a-2ac7-46bb-86e3-418cb24557fd" providerId="ADAL" clId="{103F8B66-0CB7-4467-9986-541C222E0005}" dt="2025-02-28T09:53:52.415" v="3094" actId="1035"/>
          <ac:spMkLst>
            <pc:docMk/>
            <pc:sldMk cId="0" sldId="1823"/>
            <ac:spMk id="726020" creationId="{64803FF2-E81C-4740-800C-354E8F3937A9}"/>
          </ac:spMkLst>
        </pc:spChg>
      </pc:sldChg>
      <pc:sldChg chg="modSp mod">
        <pc:chgData name="Singh, Manvir [HMPS]" userId="489c863a-2ac7-46bb-86e3-418cb24557fd" providerId="ADAL" clId="{103F8B66-0CB7-4467-9986-541C222E0005}" dt="2025-02-28T09:56:47.032" v="3206" actId="1036"/>
        <pc:sldMkLst>
          <pc:docMk/>
          <pc:sldMk cId="0" sldId="1825"/>
        </pc:sldMkLst>
        <pc:spChg chg="mod">
          <ac:chgData name="Singh, Manvir [HMPS]" userId="489c863a-2ac7-46bb-86e3-418cb24557fd" providerId="ADAL" clId="{103F8B66-0CB7-4467-9986-541C222E0005}" dt="2025-02-28T09:56:42.591" v="3205" actId="1036"/>
          <ac:spMkLst>
            <pc:docMk/>
            <pc:sldMk cId="0" sldId="1825"/>
            <ac:spMk id="3075" creationId="{3A473CC0-2B71-4322-8336-C9CFF46F8362}"/>
          </ac:spMkLst>
        </pc:spChg>
        <pc:spChg chg="mod">
          <ac:chgData name="Singh, Manvir [HMPS]" userId="489c863a-2ac7-46bb-86e3-418cb24557fd" providerId="ADAL" clId="{103F8B66-0CB7-4467-9986-541C222E0005}" dt="2025-02-28T09:56:47.032" v="3206" actId="1036"/>
          <ac:spMkLst>
            <pc:docMk/>
            <pc:sldMk cId="0" sldId="1825"/>
            <ac:spMk id="541698" creationId="{9E0ACEFE-CF15-4D83-9646-B25905F5D543}"/>
          </ac:spMkLst>
        </pc:spChg>
        <pc:spChg chg="mod">
          <ac:chgData name="Singh, Manvir [HMPS]" userId="489c863a-2ac7-46bb-86e3-418cb24557fd" providerId="ADAL" clId="{103F8B66-0CB7-4467-9986-541C222E0005}" dt="2025-02-28T09:55:47.346" v="3173" actId="1035"/>
          <ac:spMkLst>
            <pc:docMk/>
            <pc:sldMk cId="0" sldId="1825"/>
            <ac:spMk id="728068" creationId="{7177FA25-7EF7-4577-A74B-9F626D0397AA}"/>
          </ac:spMkLst>
        </pc:spChg>
      </pc:sldChg>
      <pc:sldChg chg="modSp mod">
        <pc:chgData name="Singh, Manvir [HMPS]" userId="489c863a-2ac7-46bb-86e3-418cb24557fd" providerId="ADAL" clId="{103F8B66-0CB7-4467-9986-541C222E0005}" dt="2025-02-28T09:58:21.585" v="3287" actId="20577"/>
        <pc:sldMkLst>
          <pc:docMk/>
          <pc:sldMk cId="0" sldId="1827"/>
        </pc:sldMkLst>
        <pc:spChg chg="mod">
          <ac:chgData name="Singh, Manvir [HMPS]" userId="489c863a-2ac7-46bb-86e3-418cb24557fd" providerId="ADAL" clId="{103F8B66-0CB7-4467-9986-541C222E0005}" dt="2025-02-28T09:58:21.585" v="3287" actId="20577"/>
          <ac:spMkLst>
            <pc:docMk/>
            <pc:sldMk cId="0" sldId="1827"/>
            <ac:spMk id="3075" creationId="{7FE1F894-527D-48A6-879A-8B235DF83A1A}"/>
          </ac:spMkLst>
        </pc:spChg>
        <pc:spChg chg="mod">
          <ac:chgData name="Singh, Manvir [HMPS]" userId="489c863a-2ac7-46bb-86e3-418cb24557fd" providerId="ADAL" clId="{103F8B66-0CB7-4467-9986-541C222E0005}" dt="2025-02-28T09:57:58.707" v="3265" actId="1036"/>
          <ac:spMkLst>
            <pc:docMk/>
            <pc:sldMk cId="0" sldId="1827"/>
            <ac:spMk id="543746" creationId="{E6E5ABCB-D90B-4275-84D6-BB1FEDE5D684}"/>
          </ac:spMkLst>
        </pc:spChg>
        <pc:spChg chg="mod">
          <ac:chgData name="Singh, Manvir [HMPS]" userId="489c863a-2ac7-46bb-86e3-418cb24557fd" providerId="ADAL" clId="{103F8B66-0CB7-4467-9986-541C222E0005}" dt="2025-02-28T09:57:53.563" v="3263" actId="1035"/>
          <ac:spMkLst>
            <pc:docMk/>
            <pc:sldMk cId="0" sldId="1827"/>
            <ac:spMk id="730116" creationId="{216F7E42-4951-4CA3-B064-15228245215F}"/>
          </ac:spMkLst>
        </pc:spChg>
      </pc:sldChg>
      <pc:sldChg chg="modSp mod">
        <pc:chgData name="Singh, Manvir [HMPS]" userId="489c863a-2ac7-46bb-86e3-418cb24557fd" providerId="ADAL" clId="{103F8B66-0CB7-4467-9986-541C222E0005}" dt="2025-02-28T10:00:06.104" v="3358" actId="1035"/>
        <pc:sldMkLst>
          <pc:docMk/>
          <pc:sldMk cId="0" sldId="1829"/>
        </pc:sldMkLst>
        <pc:spChg chg="mod">
          <ac:chgData name="Singh, Manvir [HMPS]" userId="489c863a-2ac7-46bb-86e3-418cb24557fd" providerId="ADAL" clId="{103F8B66-0CB7-4467-9986-541C222E0005}" dt="2025-02-28T10:00:06.104" v="3358" actId="1035"/>
          <ac:spMkLst>
            <pc:docMk/>
            <pc:sldMk cId="0" sldId="1829"/>
            <ac:spMk id="3075" creationId="{BF5880B9-761B-4967-A771-38454BEC0C6C}"/>
          </ac:spMkLst>
        </pc:spChg>
        <pc:spChg chg="mod">
          <ac:chgData name="Singh, Manvir [HMPS]" userId="489c863a-2ac7-46bb-86e3-418cb24557fd" providerId="ADAL" clId="{103F8B66-0CB7-4467-9986-541C222E0005}" dt="2025-02-28T10:00:01.672" v="3357" actId="1036"/>
          <ac:spMkLst>
            <pc:docMk/>
            <pc:sldMk cId="0" sldId="1829"/>
            <ac:spMk id="545794" creationId="{6003145F-C0CC-4A6E-8538-F24A2D580DF2}"/>
          </ac:spMkLst>
        </pc:spChg>
        <pc:spChg chg="mod">
          <ac:chgData name="Singh, Manvir [HMPS]" userId="489c863a-2ac7-46bb-86e3-418cb24557fd" providerId="ADAL" clId="{103F8B66-0CB7-4467-9986-541C222E0005}" dt="2025-02-28T09:59:22.593" v="3337" actId="6559"/>
          <ac:spMkLst>
            <pc:docMk/>
            <pc:sldMk cId="0" sldId="1829"/>
            <ac:spMk id="732164" creationId="{ED6A5BE3-2224-4FD5-96AD-85E687CE8CC3}"/>
          </ac:spMkLst>
        </pc:spChg>
      </pc:sldChg>
      <pc:sldChg chg="modSp mod">
        <pc:chgData name="Singh, Manvir [HMPS]" userId="489c863a-2ac7-46bb-86e3-418cb24557fd" providerId="ADAL" clId="{103F8B66-0CB7-4467-9986-541C222E0005}" dt="2025-02-28T10:01:13.473" v="3411" actId="20577"/>
        <pc:sldMkLst>
          <pc:docMk/>
          <pc:sldMk cId="0" sldId="1831"/>
        </pc:sldMkLst>
        <pc:spChg chg="mod">
          <ac:chgData name="Singh, Manvir [HMPS]" userId="489c863a-2ac7-46bb-86e3-418cb24557fd" providerId="ADAL" clId="{103F8B66-0CB7-4467-9986-541C222E0005}" dt="2025-02-28T10:01:13.473" v="3411" actId="20577"/>
          <ac:spMkLst>
            <pc:docMk/>
            <pc:sldMk cId="0" sldId="1831"/>
            <ac:spMk id="3075" creationId="{08394733-69CA-43DC-A863-8C01C8D22DE6}"/>
          </ac:spMkLst>
        </pc:spChg>
        <pc:spChg chg="mod">
          <ac:chgData name="Singh, Manvir [HMPS]" userId="489c863a-2ac7-46bb-86e3-418cb24557fd" providerId="ADAL" clId="{103F8B66-0CB7-4467-9986-541C222E0005}" dt="2025-02-28T10:00:14.032" v="3360" actId="1036"/>
          <ac:spMkLst>
            <pc:docMk/>
            <pc:sldMk cId="0" sldId="1831"/>
            <ac:spMk id="547842" creationId="{26B78FA5-4125-4733-B3D2-3C6A8D695041}"/>
          </ac:spMkLst>
        </pc:spChg>
        <pc:spChg chg="mod">
          <ac:chgData name="Singh, Manvir [HMPS]" userId="489c863a-2ac7-46bb-86e3-418cb24557fd" providerId="ADAL" clId="{103F8B66-0CB7-4467-9986-541C222E0005}" dt="2025-02-28T10:01:00.164" v="3405" actId="1036"/>
          <ac:spMkLst>
            <pc:docMk/>
            <pc:sldMk cId="0" sldId="1831"/>
            <ac:spMk id="734212" creationId="{294A58C6-1408-47F3-A87A-F5C79F75A065}"/>
          </ac:spMkLst>
        </pc:spChg>
      </pc:sldChg>
      <pc:sldChg chg="modSp mod">
        <pc:chgData name="Singh, Manvir [HMPS]" userId="489c863a-2ac7-46bb-86e3-418cb24557fd" providerId="ADAL" clId="{103F8B66-0CB7-4467-9986-541C222E0005}" dt="2025-02-28T10:03:44.822" v="3498" actId="1036"/>
        <pc:sldMkLst>
          <pc:docMk/>
          <pc:sldMk cId="0" sldId="1833"/>
        </pc:sldMkLst>
        <pc:spChg chg="mod">
          <ac:chgData name="Singh, Manvir [HMPS]" userId="489c863a-2ac7-46bb-86e3-418cb24557fd" providerId="ADAL" clId="{103F8B66-0CB7-4467-9986-541C222E0005}" dt="2025-02-28T10:03:44.822" v="3498" actId="1036"/>
          <ac:spMkLst>
            <pc:docMk/>
            <pc:sldMk cId="0" sldId="1833"/>
            <ac:spMk id="3075" creationId="{64E56235-C31E-43A4-8985-90D4CE87684C}"/>
          </ac:spMkLst>
        </pc:spChg>
        <pc:spChg chg="mod">
          <ac:chgData name="Singh, Manvir [HMPS]" userId="489c863a-2ac7-46bb-86e3-418cb24557fd" providerId="ADAL" clId="{103F8B66-0CB7-4467-9986-541C222E0005}" dt="2025-02-28T10:02:16.004" v="3454" actId="1035"/>
          <ac:spMkLst>
            <pc:docMk/>
            <pc:sldMk cId="0" sldId="1833"/>
            <ac:spMk id="549890" creationId="{3E120A8A-15C7-4CE0-9B8C-F684D647F1B2}"/>
          </ac:spMkLst>
        </pc:spChg>
        <pc:spChg chg="mod">
          <ac:chgData name="Singh, Manvir [HMPS]" userId="489c863a-2ac7-46bb-86e3-418cb24557fd" providerId="ADAL" clId="{103F8B66-0CB7-4467-9986-541C222E0005}" dt="2025-02-28T10:02:01.933" v="3449" actId="20577"/>
          <ac:spMkLst>
            <pc:docMk/>
            <pc:sldMk cId="0" sldId="1833"/>
            <ac:spMk id="736260" creationId="{9AB3C32B-0950-4AC0-BBF6-EA0A28C9B059}"/>
          </ac:spMkLst>
        </pc:spChg>
      </pc:sldChg>
      <pc:sldChg chg="modSp mod">
        <pc:chgData name="Singh, Manvir [HMPS]" userId="489c863a-2ac7-46bb-86e3-418cb24557fd" providerId="ADAL" clId="{103F8B66-0CB7-4467-9986-541C222E0005}" dt="2025-02-28T10:06:33.043" v="3600" actId="20577"/>
        <pc:sldMkLst>
          <pc:docMk/>
          <pc:sldMk cId="0" sldId="1835"/>
        </pc:sldMkLst>
        <pc:spChg chg="mod">
          <ac:chgData name="Singh, Manvir [HMPS]" userId="489c863a-2ac7-46bb-86e3-418cb24557fd" providerId="ADAL" clId="{103F8B66-0CB7-4467-9986-541C222E0005}" dt="2025-02-28T10:06:33.043" v="3600" actId="20577"/>
          <ac:spMkLst>
            <pc:docMk/>
            <pc:sldMk cId="0" sldId="1835"/>
            <ac:spMk id="3075" creationId="{F29D040C-444E-4354-B11C-7A3960944A93}"/>
          </ac:spMkLst>
        </pc:spChg>
        <pc:spChg chg="mod">
          <ac:chgData name="Singh, Manvir [HMPS]" userId="489c863a-2ac7-46bb-86e3-418cb24557fd" providerId="ADAL" clId="{103F8B66-0CB7-4467-9986-541C222E0005}" dt="2025-02-28T10:05:46.663" v="3567" actId="1036"/>
          <ac:spMkLst>
            <pc:docMk/>
            <pc:sldMk cId="0" sldId="1835"/>
            <ac:spMk id="551938" creationId="{55B0C812-9C09-425B-8188-204037F2C5E8}"/>
          </ac:spMkLst>
        </pc:spChg>
        <pc:spChg chg="mod">
          <ac:chgData name="Singh, Manvir [HMPS]" userId="489c863a-2ac7-46bb-86e3-418cb24557fd" providerId="ADAL" clId="{103F8B66-0CB7-4467-9986-541C222E0005}" dt="2025-02-28T10:06:30.134" v="3599" actId="1035"/>
          <ac:spMkLst>
            <pc:docMk/>
            <pc:sldMk cId="0" sldId="1835"/>
            <ac:spMk id="738308" creationId="{DF9C7E5C-6B46-41A1-BA49-AE7E8988AA37}"/>
          </ac:spMkLst>
        </pc:spChg>
      </pc:sldChg>
      <pc:sldChg chg="modSp mod">
        <pc:chgData name="Singh, Manvir [HMPS]" userId="489c863a-2ac7-46bb-86e3-418cb24557fd" providerId="ADAL" clId="{103F8B66-0CB7-4467-9986-541C222E0005}" dt="2025-02-28T10:08:26.775" v="3671" actId="20577"/>
        <pc:sldMkLst>
          <pc:docMk/>
          <pc:sldMk cId="0" sldId="1837"/>
        </pc:sldMkLst>
        <pc:spChg chg="mod">
          <ac:chgData name="Singh, Manvir [HMPS]" userId="489c863a-2ac7-46bb-86e3-418cb24557fd" providerId="ADAL" clId="{103F8B66-0CB7-4467-9986-541C222E0005}" dt="2025-02-28T10:08:26.775" v="3671" actId="20577"/>
          <ac:spMkLst>
            <pc:docMk/>
            <pc:sldMk cId="0" sldId="1837"/>
            <ac:spMk id="5" creationId="{79CE5829-690B-83E5-3DAA-6E5F76679445}"/>
          </ac:spMkLst>
        </pc:spChg>
        <pc:spChg chg="mod">
          <ac:chgData name="Singh, Manvir [HMPS]" userId="489c863a-2ac7-46bb-86e3-418cb24557fd" providerId="ADAL" clId="{103F8B66-0CB7-4467-9986-541C222E0005}" dt="2025-02-28T10:08:06.972" v="3654" actId="1036"/>
          <ac:spMkLst>
            <pc:docMk/>
            <pc:sldMk cId="0" sldId="1837"/>
            <ac:spMk id="553986" creationId="{FE2F1D94-3BCB-4ED6-BF56-53CC78DAA308}"/>
          </ac:spMkLst>
        </pc:spChg>
        <pc:spChg chg="mod">
          <ac:chgData name="Singh, Manvir [HMPS]" userId="489c863a-2ac7-46bb-86e3-418cb24557fd" providerId="ADAL" clId="{103F8B66-0CB7-4467-9986-541C222E0005}" dt="2025-02-28T10:08:02.404" v="3653" actId="1035"/>
          <ac:spMkLst>
            <pc:docMk/>
            <pc:sldMk cId="0" sldId="1837"/>
            <ac:spMk id="740356" creationId="{DA45C126-403C-43FD-8F98-7AA1949F078B}"/>
          </ac:spMkLst>
        </pc:spChg>
      </pc:sldChg>
      <pc:sldChg chg="modSp mod">
        <pc:chgData name="Singh, Manvir [HMPS]" userId="489c863a-2ac7-46bb-86e3-418cb24557fd" providerId="ADAL" clId="{103F8B66-0CB7-4467-9986-541C222E0005}" dt="2025-02-28T10:09:49.393" v="3743" actId="1036"/>
        <pc:sldMkLst>
          <pc:docMk/>
          <pc:sldMk cId="0" sldId="1839"/>
        </pc:sldMkLst>
        <pc:spChg chg="mod">
          <ac:chgData name="Singh, Manvir [HMPS]" userId="489c863a-2ac7-46bb-86e3-418cb24557fd" providerId="ADAL" clId="{103F8B66-0CB7-4467-9986-541C222E0005}" dt="2025-02-28T10:09:39.891" v="3742" actId="20577"/>
          <ac:spMkLst>
            <pc:docMk/>
            <pc:sldMk cId="0" sldId="1839"/>
            <ac:spMk id="3075" creationId="{2CB7AB2F-12DF-4FA0-A611-680F0C2B34DB}"/>
          </ac:spMkLst>
        </pc:spChg>
        <pc:spChg chg="mod">
          <ac:chgData name="Singh, Manvir [HMPS]" userId="489c863a-2ac7-46bb-86e3-418cb24557fd" providerId="ADAL" clId="{103F8B66-0CB7-4467-9986-541C222E0005}" dt="2025-02-28T10:09:49.393" v="3743" actId="1036"/>
          <ac:spMkLst>
            <pc:docMk/>
            <pc:sldMk cId="0" sldId="1839"/>
            <ac:spMk id="556034" creationId="{E1C70170-2040-4EA3-93FD-47F5FA3ECBCB}"/>
          </ac:spMkLst>
        </pc:spChg>
        <pc:spChg chg="mod">
          <ac:chgData name="Singh, Manvir [HMPS]" userId="489c863a-2ac7-46bb-86e3-418cb24557fd" providerId="ADAL" clId="{103F8B66-0CB7-4467-9986-541C222E0005}" dt="2025-02-28T10:09:08.103" v="3712" actId="20577"/>
          <ac:spMkLst>
            <pc:docMk/>
            <pc:sldMk cId="0" sldId="1839"/>
            <ac:spMk id="742404" creationId="{470EDF72-1469-428B-943C-6ADC32363541}"/>
          </ac:spMkLst>
        </pc:spChg>
      </pc:sldChg>
      <pc:sldChg chg="modSp mod">
        <pc:chgData name="Singh, Manvir [HMPS]" userId="489c863a-2ac7-46bb-86e3-418cb24557fd" providerId="ADAL" clId="{103F8B66-0CB7-4467-9986-541C222E0005}" dt="2025-02-28T10:13:50.120" v="3943" actId="1036"/>
        <pc:sldMkLst>
          <pc:docMk/>
          <pc:sldMk cId="0" sldId="1841"/>
        </pc:sldMkLst>
        <pc:spChg chg="mod">
          <ac:chgData name="Singh, Manvir [HMPS]" userId="489c863a-2ac7-46bb-86e3-418cb24557fd" providerId="ADAL" clId="{103F8B66-0CB7-4467-9986-541C222E0005}" dt="2025-02-28T10:13:50.120" v="3943" actId="1036"/>
          <ac:spMkLst>
            <pc:docMk/>
            <pc:sldMk cId="0" sldId="1841"/>
            <ac:spMk id="3075" creationId="{D3904048-B1D2-4719-B3B4-DBF6EE9F01CF}"/>
          </ac:spMkLst>
        </pc:spChg>
        <pc:spChg chg="mod">
          <ac:chgData name="Singh, Manvir [HMPS]" userId="489c863a-2ac7-46bb-86e3-418cb24557fd" providerId="ADAL" clId="{103F8B66-0CB7-4467-9986-541C222E0005}" dt="2025-02-28T10:11:10.426" v="3795" actId="20577"/>
          <ac:spMkLst>
            <pc:docMk/>
            <pc:sldMk cId="0" sldId="1841"/>
            <ac:spMk id="744452" creationId="{294D7BAF-B96D-4B85-90B5-B9734DF282B7}"/>
          </ac:spMkLst>
        </pc:spChg>
      </pc:sldChg>
      <pc:sldChg chg="modSp mod">
        <pc:chgData name="Singh, Manvir [HMPS]" userId="489c863a-2ac7-46bb-86e3-418cb24557fd" providerId="ADAL" clId="{103F8B66-0CB7-4467-9986-541C222E0005}" dt="2025-02-28T10:16:45.332" v="4041" actId="1036"/>
        <pc:sldMkLst>
          <pc:docMk/>
          <pc:sldMk cId="0" sldId="1843"/>
        </pc:sldMkLst>
        <pc:spChg chg="mod">
          <ac:chgData name="Singh, Manvir [HMPS]" userId="489c863a-2ac7-46bb-86e3-418cb24557fd" providerId="ADAL" clId="{103F8B66-0CB7-4467-9986-541C222E0005}" dt="2025-02-28T10:16:34.057" v="4040" actId="6559"/>
          <ac:spMkLst>
            <pc:docMk/>
            <pc:sldMk cId="0" sldId="1843"/>
            <ac:spMk id="3075" creationId="{A9DAF243-9676-413F-B466-9B8DEF10480C}"/>
          </ac:spMkLst>
        </pc:spChg>
        <pc:spChg chg="mod">
          <ac:chgData name="Singh, Manvir [HMPS]" userId="489c863a-2ac7-46bb-86e3-418cb24557fd" providerId="ADAL" clId="{103F8B66-0CB7-4467-9986-541C222E0005}" dt="2025-02-28T10:16:45.332" v="4041" actId="1036"/>
          <ac:spMkLst>
            <pc:docMk/>
            <pc:sldMk cId="0" sldId="1843"/>
            <ac:spMk id="560130" creationId="{38A77651-0FA9-4F25-B7E2-C7EDB0A760F6}"/>
          </ac:spMkLst>
        </pc:spChg>
        <pc:spChg chg="mod">
          <ac:chgData name="Singh, Manvir [HMPS]" userId="489c863a-2ac7-46bb-86e3-418cb24557fd" providerId="ADAL" clId="{103F8B66-0CB7-4467-9986-541C222E0005}" dt="2025-02-28T10:14:50.098" v="3987" actId="404"/>
          <ac:spMkLst>
            <pc:docMk/>
            <pc:sldMk cId="0" sldId="1843"/>
            <ac:spMk id="746500" creationId="{84012787-EC41-4C21-BB58-00A685DAC033}"/>
          </ac:spMkLst>
        </pc:spChg>
      </pc:sldChg>
      <pc:sldChg chg="modSp mod">
        <pc:chgData name="Singh, Manvir [HMPS]" userId="489c863a-2ac7-46bb-86e3-418cb24557fd" providerId="ADAL" clId="{103F8B66-0CB7-4467-9986-541C222E0005}" dt="2025-02-28T10:18:20.667" v="4108" actId="20577"/>
        <pc:sldMkLst>
          <pc:docMk/>
          <pc:sldMk cId="0" sldId="1845"/>
        </pc:sldMkLst>
        <pc:spChg chg="mod">
          <ac:chgData name="Singh, Manvir [HMPS]" userId="489c863a-2ac7-46bb-86e3-418cb24557fd" providerId="ADAL" clId="{103F8B66-0CB7-4467-9986-541C222E0005}" dt="2025-02-28T10:18:20.667" v="4108" actId="20577"/>
          <ac:spMkLst>
            <pc:docMk/>
            <pc:sldMk cId="0" sldId="1845"/>
            <ac:spMk id="3075" creationId="{7CBC8994-38A3-4898-87A9-F6648AA3F643}"/>
          </ac:spMkLst>
        </pc:spChg>
        <pc:spChg chg="mod">
          <ac:chgData name="Singh, Manvir [HMPS]" userId="489c863a-2ac7-46bb-86e3-418cb24557fd" providerId="ADAL" clId="{103F8B66-0CB7-4467-9986-541C222E0005}" dt="2025-02-28T10:18:11.225" v="4106" actId="1036"/>
          <ac:spMkLst>
            <pc:docMk/>
            <pc:sldMk cId="0" sldId="1845"/>
            <ac:spMk id="562178" creationId="{AE905A6B-0A1D-44C9-A1D4-8C470C70CBC6}"/>
          </ac:spMkLst>
        </pc:spChg>
        <pc:spChg chg="mod">
          <ac:chgData name="Singh, Manvir [HMPS]" userId="489c863a-2ac7-46bb-86e3-418cb24557fd" providerId="ADAL" clId="{103F8B66-0CB7-4467-9986-541C222E0005}" dt="2025-02-28T10:18:18.533" v="4107" actId="1035"/>
          <ac:spMkLst>
            <pc:docMk/>
            <pc:sldMk cId="0" sldId="1845"/>
            <ac:spMk id="748548" creationId="{63FD7C87-1E55-41F5-8CB9-B6E0C8A21C80}"/>
          </ac:spMkLst>
        </pc:spChg>
      </pc:sldChg>
      <pc:sldChg chg="modSp mod">
        <pc:chgData name="Singh, Manvir [HMPS]" userId="489c863a-2ac7-46bb-86e3-418cb24557fd" providerId="ADAL" clId="{103F8B66-0CB7-4467-9986-541C222E0005}" dt="2025-02-28T10:20:05.002" v="4184" actId="1035"/>
        <pc:sldMkLst>
          <pc:docMk/>
          <pc:sldMk cId="0" sldId="1847"/>
        </pc:sldMkLst>
        <pc:spChg chg="mod">
          <ac:chgData name="Singh, Manvir [HMPS]" userId="489c863a-2ac7-46bb-86e3-418cb24557fd" providerId="ADAL" clId="{103F8B66-0CB7-4467-9986-541C222E0005}" dt="2025-02-28T10:20:05.002" v="4184" actId="1035"/>
          <ac:spMkLst>
            <pc:docMk/>
            <pc:sldMk cId="0" sldId="1847"/>
            <ac:spMk id="3075" creationId="{318254FD-C9AB-4448-957F-0A691D4DAABC}"/>
          </ac:spMkLst>
        </pc:spChg>
        <pc:spChg chg="mod">
          <ac:chgData name="Singh, Manvir [HMPS]" userId="489c863a-2ac7-46bb-86e3-418cb24557fd" providerId="ADAL" clId="{103F8B66-0CB7-4467-9986-541C222E0005}" dt="2025-02-28T10:20:02.278" v="4183" actId="1036"/>
          <ac:spMkLst>
            <pc:docMk/>
            <pc:sldMk cId="0" sldId="1847"/>
            <ac:spMk id="564226" creationId="{BBC7D598-6ABE-4C71-93BD-FEEBAD348CB8}"/>
          </ac:spMkLst>
        </pc:spChg>
        <pc:spChg chg="mod">
          <ac:chgData name="Singh, Manvir [HMPS]" userId="489c863a-2ac7-46bb-86e3-418cb24557fd" providerId="ADAL" clId="{103F8B66-0CB7-4467-9986-541C222E0005}" dt="2025-02-28T10:19:21.586" v="4149" actId="20577"/>
          <ac:spMkLst>
            <pc:docMk/>
            <pc:sldMk cId="0" sldId="1847"/>
            <ac:spMk id="750596" creationId="{4AFF6DB2-2EA9-452E-9111-57B5F0CCCA3E}"/>
          </ac:spMkLst>
        </pc:spChg>
      </pc:sldChg>
      <pc:sldChg chg="modSp mod">
        <pc:chgData name="Singh, Manvir [HMPS]" userId="489c863a-2ac7-46bb-86e3-418cb24557fd" providerId="ADAL" clId="{103F8B66-0CB7-4467-9986-541C222E0005}" dt="2025-02-28T10:21:14.624" v="4241" actId="1036"/>
        <pc:sldMkLst>
          <pc:docMk/>
          <pc:sldMk cId="0" sldId="1849"/>
        </pc:sldMkLst>
        <pc:spChg chg="mod">
          <ac:chgData name="Singh, Manvir [HMPS]" userId="489c863a-2ac7-46bb-86e3-418cb24557fd" providerId="ADAL" clId="{103F8B66-0CB7-4467-9986-541C222E0005}" dt="2025-02-28T10:21:14.624" v="4241" actId="1036"/>
          <ac:spMkLst>
            <pc:docMk/>
            <pc:sldMk cId="0" sldId="1849"/>
            <ac:spMk id="3075" creationId="{D5C90683-297D-4CCD-9DF3-B90084E2895C}"/>
          </ac:spMkLst>
        </pc:spChg>
        <pc:spChg chg="mod">
          <ac:chgData name="Singh, Manvir [HMPS]" userId="489c863a-2ac7-46bb-86e3-418cb24557fd" providerId="ADAL" clId="{103F8B66-0CB7-4467-9986-541C222E0005}" dt="2025-02-28T10:20:53.952" v="4225" actId="20577"/>
          <ac:spMkLst>
            <pc:docMk/>
            <pc:sldMk cId="0" sldId="1849"/>
            <ac:spMk id="752644" creationId="{C3D0AEB9-3ECA-44DA-B257-F4708F1BAAB4}"/>
          </ac:spMkLst>
        </pc:spChg>
      </pc:sldChg>
      <pc:sldChg chg="modSp mod">
        <pc:chgData name="Singh, Manvir [HMPS]" userId="489c863a-2ac7-46bb-86e3-418cb24557fd" providerId="ADAL" clId="{103F8B66-0CB7-4467-9986-541C222E0005}" dt="2025-04-30T07:27:15.426" v="4243" actId="1076"/>
        <pc:sldMkLst>
          <pc:docMk/>
          <pc:sldMk cId="108716017" sldId="2228"/>
        </pc:sldMkLst>
        <pc:spChg chg="mod">
          <ac:chgData name="Singh, Manvir [HMPS]" userId="489c863a-2ac7-46bb-86e3-418cb24557fd" providerId="ADAL" clId="{103F8B66-0CB7-4467-9986-541C222E0005}" dt="2025-04-30T07:27:15.426" v="4243" actId="1076"/>
          <ac:spMkLst>
            <pc:docMk/>
            <pc:sldMk cId="108716017" sldId="2228"/>
            <ac:spMk id="79" creationId="{00000000-0000-0000-0000-000000000000}"/>
          </ac:spMkLst>
        </pc:spChg>
      </pc:sldChg>
    </pc:docChg>
  </pc:docChgLst>
  <pc:docChgLst>
    <pc:chgData name="Singh, Manvir [HMPS]" userId="489c863a-2ac7-46bb-86e3-418cb24557fd" providerId="ADAL" clId="{97C28F24-0B61-4F87-BA6F-C384FD745678}"/>
    <pc:docChg chg="addSld modSld">
      <pc:chgData name="Singh, Manvir [HMPS]" userId="489c863a-2ac7-46bb-86e3-418cb24557fd" providerId="ADAL" clId="{97C28F24-0B61-4F87-BA6F-C384FD745678}" dt="2025-02-17T13:28:26.353" v="1"/>
      <pc:docMkLst>
        <pc:docMk/>
      </pc:docMkLst>
      <pc:sldChg chg="add">
        <pc:chgData name="Singh, Manvir [HMPS]" userId="489c863a-2ac7-46bb-86e3-418cb24557fd" providerId="ADAL" clId="{97C28F24-0B61-4F87-BA6F-C384FD745678}" dt="2025-02-17T13:23:59.756" v="0"/>
        <pc:sldMkLst>
          <pc:docMk/>
          <pc:sldMk cId="299897801" sldId="2280"/>
        </pc:sldMkLst>
      </pc:sldChg>
      <pc:sldChg chg="add">
        <pc:chgData name="Singh, Manvir [HMPS]" userId="489c863a-2ac7-46bb-86e3-418cb24557fd" providerId="ADAL" clId="{97C28F24-0B61-4F87-BA6F-C384FD745678}" dt="2025-02-17T13:23:59.756" v="0"/>
        <pc:sldMkLst>
          <pc:docMk/>
          <pc:sldMk cId="3945786427" sldId="2281"/>
        </pc:sldMkLst>
      </pc:sldChg>
      <pc:sldChg chg="add">
        <pc:chgData name="Singh, Manvir [HMPS]" userId="489c863a-2ac7-46bb-86e3-418cb24557fd" providerId="ADAL" clId="{97C28F24-0B61-4F87-BA6F-C384FD745678}" dt="2025-02-17T13:28:26.353" v="1"/>
        <pc:sldMkLst>
          <pc:docMk/>
          <pc:sldMk cId="2487027478" sldId="2282"/>
        </pc:sldMkLst>
      </pc:sldChg>
      <pc:sldChg chg="add">
        <pc:chgData name="Singh, Manvir [HMPS]" userId="489c863a-2ac7-46bb-86e3-418cb24557fd" providerId="ADAL" clId="{97C28F24-0B61-4F87-BA6F-C384FD745678}" dt="2025-02-17T13:28:26.353" v="1"/>
        <pc:sldMkLst>
          <pc:docMk/>
          <pc:sldMk cId="532720646" sldId="2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6DD8283-369A-482F-A25B-7725B00A505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p>
        </p:txBody>
      </p:sp>
      <p:sp>
        <p:nvSpPr>
          <p:cNvPr id="4099" name="Rectangle 3">
            <a:extLst>
              <a:ext uri="{FF2B5EF4-FFF2-40B4-BE49-F238E27FC236}">
                <a16:creationId xmlns:a16="http://schemas.microsoft.com/office/drawing/2014/main" id="{A715D980-CBA6-45AE-B36F-3E91E4B251A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p>
        </p:txBody>
      </p:sp>
      <p:sp>
        <p:nvSpPr>
          <p:cNvPr id="3076" name="Rectangle 4">
            <a:extLst>
              <a:ext uri="{FF2B5EF4-FFF2-40B4-BE49-F238E27FC236}">
                <a16:creationId xmlns:a16="http://schemas.microsoft.com/office/drawing/2014/main" id="{E1AF28EA-26E7-4319-8D02-37DFBDDFDBF7}"/>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D160245D-DED7-489F-A6E1-54E4D28D0F30}"/>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a:extLst>
              <a:ext uri="{FF2B5EF4-FFF2-40B4-BE49-F238E27FC236}">
                <a16:creationId xmlns:a16="http://schemas.microsoft.com/office/drawing/2014/main" id="{DB6D7F2B-D335-4C64-B054-5F146CF19816}"/>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p>
        </p:txBody>
      </p:sp>
      <p:sp>
        <p:nvSpPr>
          <p:cNvPr id="4103" name="Rectangle 7">
            <a:extLst>
              <a:ext uri="{FF2B5EF4-FFF2-40B4-BE49-F238E27FC236}">
                <a16:creationId xmlns:a16="http://schemas.microsoft.com/office/drawing/2014/main" id="{163FD650-962B-46B7-B1AF-127F70BC9EE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8971EF0-29D3-44F1-B538-6E9E2B39C349}" type="slidenum">
              <a:rPr lang="en-GB" altLang="en-US"/>
              <a:pPr>
                <a:defRPr/>
              </a:pPr>
              <a:t>‹#›</a:t>
            </a:fld>
            <a:endParaRPr lang="en-GB" altLang="en-US"/>
          </a:p>
        </p:txBody>
      </p:sp>
    </p:spTree>
    <p:extLst>
      <p:ext uri="{BB962C8B-B14F-4D97-AF65-F5344CB8AC3E}">
        <p14:creationId xmlns:p14="http://schemas.microsoft.com/office/powerpoint/2010/main" val="1478975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BFF0884-EA61-4D40-AA13-E2B8F793820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09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51FA93D-FD16-49D4-91A6-0B068552CC2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0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6960D11-F002-4D7D-82CA-E7BA3E47F2B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6EF6FE1-1E31-4723-B23D-881225568F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64C63B-EED5-49F3-AE3A-B7137BA4AF5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E49BFAF-6EE7-4E6C-9397-A033277D535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9371A0-5266-4A05-9AA8-B87F8F43289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BB03BD-38EE-42E4-A929-E49C6E2F1D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6179C40-E826-4C27-8D4D-8A81EBCAEA9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75C1808-6ADD-4EAA-AD48-97C92806E0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073BDC-98FD-4166-9F6C-613CCA2CFA4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C51BA8-60DA-4D0E-AF89-902B8515B5A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9D9A109-E108-43B4-ADC0-9F0568353D0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723C15C-9E9A-46A6-A702-7BB32C544EA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B933228-FE6D-46C7-A57E-0AB9D587668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A604D58-352C-4219-AFAF-E32CD108D08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0D4C8C0-C0D6-4711-BDAF-AFF2944EC44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F355643-0975-4F90-AD29-0E1EB0DD436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EF3C3C-279A-4946-8628-6DDAB99ADC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6D7ADB7-A3A6-494B-AB8C-3015750CA4D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DC699ED-2652-4D89-853A-08EA6CA1777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5EDD7B1-1C82-4A3E-B6DE-F3BEFC2EA34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72577C2-EE44-416B-ABA7-41F299DD89C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D5A60B5-95DF-4CE6-9AC2-35875370A47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8CD0066-8FE4-4289-B978-F6ED5B9C3D7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C34CE1-1CFC-45EF-AEA1-E5BD8CF7442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2FC4D6-DE26-43B3-A73F-60AD5805A3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2812BB3-3940-4A80-854C-5CF642D6C7A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903D41-4902-4FDC-BA4C-051E1928682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E8D568-B752-4E68-9923-2B2B17219E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BBE660-E94E-4FE8-909D-67162D5BC63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3697299-27F7-4B55-9799-82C9B1386F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2B6FB56-FF90-4FBC-8CA5-B9C1CC6DBE6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94CB2FC-96E9-45DC-8AA8-16ABF45D9DB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74376AA-A0E4-4EE5-9756-2AF98C7849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FD02A0-82D1-4562-A741-6D633E48C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62367F-7814-4951-A3B1-7BA30751F6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F081B87-6E91-4D27-8A07-11565112FC0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1B453C1-F3DC-4C17-9A9B-389736C7E51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218D4DB-D038-4F26-A125-62823BB387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5B999-111B-3AD6-65C1-6E383A373D1D}"/>
            </a:ext>
          </a:extLst>
        </p:cNvPr>
        <p:cNvGrpSpPr/>
        <p:nvPr/>
      </p:nvGrpSpPr>
      <p:grpSpPr>
        <a:xfrm>
          <a:off x="0" y="0"/>
          <a:ext cx="0" cy="0"/>
          <a:chOff x="0" y="0"/>
          <a:chExt cx="0" cy="0"/>
        </a:xfrm>
      </p:grpSpPr>
      <p:sp>
        <p:nvSpPr>
          <p:cNvPr id="1165" name="CustomShape 1">
            <a:extLst>
              <a:ext uri="{FF2B5EF4-FFF2-40B4-BE49-F238E27FC236}">
                <a16:creationId xmlns:a16="http://schemas.microsoft.com/office/drawing/2014/main" id="{92936F7E-C0D9-FCB4-6842-41F9C87DDC4E}"/>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FD02A0-82D1-4562-A741-6D633E48C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6" name="PlaceHolder 2">
            <a:extLst>
              <a:ext uri="{FF2B5EF4-FFF2-40B4-BE49-F238E27FC236}">
                <a16:creationId xmlns:a16="http://schemas.microsoft.com/office/drawing/2014/main" id="{401944A9-7FF2-1581-9C74-2F83143264C0}"/>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2298466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76EE9-7EF1-7DE6-EAEA-A5235CEB29AC}"/>
            </a:ext>
          </a:extLst>
        </p:cNvPr>
        <p:cNvGrpSpPr/>
        <p:nvPr/>
      </p:nvGrpSpPr>
      <p:grpSpPr>
        <a:xfrm>
          <a:off x="0" y="0"/>
          <a:ext cx="0" cy="0"/>
          <a:chOff x="0" y="0"/>
          <a:chExt cx="0" cy="0"/>
        </a:xfrm>
      </p:grpSpPr>
      <p:sp>
        <p:nvSpPr>
          <p:cNvPr id="1167" name="CustomShape 1">
            <a:extLst>
              <a:ext uri="{FF2B5EF4-FFF2-40B4-BE49-F238E27FC236}">
                <a16:creationId xmlns:a16="http://schemas.microsoft.com/office/drawing/2014/main" id="{E96A5A9F-60A2-7988-1043-8BF39D9FF2D5}"/>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62367F-7814-4951-A3B1-7BA30751F6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8" name="PlaceHolder 2">
            <a:extLst>
              <a:ext uri="{FF2B5EF4-FFF2-40B4-BE49-F238E27FC236}">
                <a16:creationId xmlns:a16="http://schemas.microsoft.com/office/drawing/2014/main" id="{F349A6F8-F45E-06DB-C36F-49D43606C873}"/>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050180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BB48B80-1BF3-4E99-A52D-968141DE3E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D3972CE-5854-4AFE-9388-4153C7A6E3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505748F-FB08-416B-9FE7-6322269A683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B126544-4513-4503-A2D5-96B42248051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5EADF7A-5BF6-4F88-9AA8-C8F06EA2F7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9347E4B-B805-4701-8F5B-4B9F8AD95B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06CDF4-8E5D-49B0-A6A8-1FDE9DADF74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B7E8A2F-19A6-4403-B3AA-B226135427A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E7BE1E1-0E45-42C7-9560-BFE3DD5BA2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AB59197-B839-426C-8E01-1B9599AD8C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0121EF1-1A14-4A05-B209-F811E5B72C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6F0A4A7-F9B5-44BA-A341-16A2DEA88B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D5FE1F4-013E-4F08-8BF2-EFD1F96061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02BA5A7-EB04-4931-A121-161BDD2926B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C873505-E26A-4ABB-B9F7-042505EE071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2872A71-DBE6-4B73-A68A-4C58B8B9F4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94BE3B-6A84-49CE-B4F6-639051863A9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C26EDB-D5D9-460D-B833-33F0835FC9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CBD070D-9528-4DFA-9B84-E8A4021C11A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BE14BE-094A-42DD-9603-AADF0F7AA4E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AC379A5-D786-468F-9E9E-F504DF53E82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D92C71-F43B-45E2-92EF-151D9CC62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C47B7AA-1BF9-424E-883D-544446C302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EEE2FA-3DB5-4A12-B649-D846E2B407F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F975EA7-4DA1-4DB3-BD99-40873A7CC5C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684080B-8CC9-43C2-BACE-8782FAB655C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556C5D6-D073-4614-A2BF-7C28515638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8944A92-064B-4B30-8B93-21F09B36E7C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72339FB-DAF4-48FF-841D-1A85EAA538F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30A7109-FF86-4062-B0B5-C5B2D323EF6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BA417FF-6DBA-4E12-9A55-6C0DCA7F45E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8440B48-2A99-431E-A927-7FBC5B896E1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6FF3288-6E52-405D-8401-D7747F96016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021D8CA-04E9-40D5-8217-321DC39FAFB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C50083B-5CE3-4E73-9671-792DC959E4F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62CFF5D-1EEC-4756-B8E8-A2A6A02AACF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A962F0F-24E0-4DDB-A2CD-912D671804D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8D9037A-0338-4110-B8D2-29F6A5E0DD8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69B383-B0AF-48C2-92CE-69F5FCB1C69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4F12B04-BC9D-44B6-BDFA-8206B388C6D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89642B8-929D-4B73-B67B-1AE1DBB493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2FB0CA9-0A6C-49D4-9BA0-7AE4832168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2A0FB99-478E-4D17-9AFB-DBD30337233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AD95BAB-08A8-47A6-A64F-F3EAF945D59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29FDA77-2980-4BEE-B3CD-F1E9E59318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B9A0C9-83AF-41FC-82DD-3F3CD4D9778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1E93D-4EC7-39FF-EA5D-3AF5BA3ABC0B}"/>
            </a:ext>
          </a:extLst>
        </p:cNvPr>
        <p:cNvGrpSpPr/>
        <p:nvPr/>
      </p:nvGrpSpPr>
      <p:grpSpPr>
        <a:xfrm>
          <a:off x="0" y="0"/>
          <a:ext cx="0" cy="0"/>
          <a:chOff x="0" y="0"/>
          <a:chExt cx="0" cy="0"/>
        </a:xfrm>
      </p:grpSpPr>
      <p:sp>
        <p:nvSpPr>
          <p:cNvPr id="1261" name="CustomShape 1">
            <a:extLst>
              <a:ext uri="{FF2B5EF4-FFF2-40B4-BE49-F238E27FC236}">
                <a16:creationId xmlns:a16="http://schemas.microsoft.com/office/drawing/2014/main" id="{467D125E-CDA9-1E16-1524-BC8649328348}"/>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a:extLst>
              <a:ext uri="{FF2B5EF4-FFF2-40B4-BE49-F238E27FC236}">
                <a16:creationId xmlns:a16="http://schemas.microsoft.com/office/drawing/2014/main" id="{8167EB66-FDE6-FCA9-D3B7-A942C76DE10A}"/>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4021243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B14E4C-36B4-4D59-AB22-50EA960A114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7E6F8ED-B29D-4EC0-ACED-28C676DD012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9DE02A5-B5BD-4C8D-B777-ABA00C0A46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BA7573C-7007-4185-AB79-4AF5EC310A0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9159544-3E43-4B41-B463-6E701E19A26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8C5A7B7-810B-4485-B771-42926D9418D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3CBA501-D75C-4300-BDB8-F965861C4C4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9532824-B8FC-4235-AFF1-0FAB7CE3ABA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5062C30-E1DA-4BB1-872E-6CDC76F135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83BABF-191A-479A-90EA-D1DDF5CEA8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924712F-56C2-494E-B60D-DF0FE2354B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086B23-E406-401B-B7E6-0C004BF45FC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9D371AC-BFA4-4953-8194-510A52963B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0" name="PlaceHolder 2"/>
          <p:cNvSpPr>
            <a:spLocks noGrp="1"/>
          </p:cNvSpPr>
          <p:nvPr>
            <p:ph type="body"/>
          </p:nvPr>
        </p:nvSpPr>
        <p:spPr>
          <a:xfrm>
            <a:off x="914400" y="4343400"/>
            <a:ext cx="5028480" cy="4114080"/>
          </a:xfrm>
          <a:prstGeom prst="rect">
            <a:avLst/>
          </a:prstGeom>
        </p:spPr>
        <p:txBody>
          <a:bodyPr lIns="0" tIns="0" rIns="0" bIns="0"/>
          <a:lstStyle/>
          <a:p>
            <a:r>
              <a:rPr lang="en-GB" dirty="0"/>
              <a:t>Everything that is created is known by a name. There is no place where no one has a name.</a:t>
            </a:r>
            <a:endParaRPr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C6D7-C8A2-200D-D382-2CC80FBDC9CA}"/>
            </a:ext>
          </a:extLst>
        </p:cNvPr>
        <p:cNvGrpSpPr/>
        <p:nvPr/>
      </p:nvGrpSpPr>
      <p:grpSpPr>
        <a:xfrm>
          <a:off x="0" y="0"/>
          <a:ext cx="0" cy="0"/>
          <a:chOff x="0" y="0"/>
          <a:chExt cx="0" cy="0"/>
        </a:xfrm>
      </p:grpSpPr>
      <p:sp>
        <p:nvSpPr>
          <p:cNvPr id="1261" name="CustomShape 1">
            <a:extLst>
              <a:ext uri="{FF2B5EF4-FFF2-40B4-BE49-F238E27FC236}">
                <a16:creationId xmlns:a16="http://schemas.microsoft.com/office/drawing/2014/main" id="{B42313FD-3CF9-B17A-B9DC-4FC455226ACF}"/>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a:extLst>
              <a:ext uri="{FF2B5EF4-FFF2-40B4-BE49-F238E27FC236}">
                <a16:creationId xmlns:a16="http://schemas.microsoft.com/office/drawing/2014/main" id="{BA1C6DF1-4326-717F-48CD-459F291C03D9}"/>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39837740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5D42709-BEB8-4C08-9EF9-A6796AC36F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41ECB61-B53D-4BA2-952C-8AE9AE2EC2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EDA05BC-0394-4E31-92E3-1769660B74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49419C2-DCE3-4A8B-9250-C4DBC24573D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3EA7CB-7077-474F-B8D5-0F81237DE9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297A732-A471-4D17-AFA1-C4E8C4745B4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A0E2AC2-18D7-448E-B753-52A254DBC6D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C4D2B15-FCE5-4008-9E58-5A5DE166C05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4D50737-61F3-407F-9814-D2FA2D3EB0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8CCE08A-BA1C-4D49-8CBE-CA093CF4068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E79CCA7-C511-4362-95E6-45F60D7880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3873C1-EA23-4FF8-9E58-9F0FABA3A7C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E8C0810-172B-43DA-8DC6-9133B01B93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54CFC0-D865-4EA4-A5DE-5F156F34643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1BF6383-CC7A-4CE7-B3B4-86DD406AD18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0CA9AB2-9875-4138-86C9-2C26B4A3818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187FBA3-3DEA-47D9-9032-DE30FC0E043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80CEC89-2C06-435F-87BF-EE3482D22CF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4A59F7B-B194-450B-B0FB-D2BAC115FBD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328F070-E442-45C8-9ADD-06DAC42292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5C01C0E-CFAD-430A-8DDE-2FCBF4304C0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636F7FF-BE5F-4645-B843-A141DDFDF6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3ED4537-A7B7-4E98-8ECF-E0BC33A017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127</a:t>
            </a:fld>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8"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ਅਠਾਰਾਂ ਹਜ਼ਾਰ (ਆਲਮ ਅਤੇ ਮੁਸਲਮਾਨੀ ਚਾਰ) ਕਿਤਾਬਾਂ (ਕੁਰਾਨ, ਅੰਜ਼ੀਲ, ਤੌਰੇਤ, ਜੰਬੂਰ ਵੀ ਇਹੋ ਹੀ ਆਖਦੀਆਂ ਹਨ ਕਿ (ਸਭ ਰਚਨਾ ਦਾ) ਮੂ਼ਲ (ਬੁਨਿਆਦ) ਧਾਰਨ ਵਾਲਾ (ਕੇਵਲ) ਇਕ (ਕਰਤਾ ਪੁਰਖੁ ਹੀ) ਹੈ। </a:t>
            </a:r>
            <a:endParaRPr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0FA019C-BF1C-4EAC-81E2-1A24451EAF8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0C216CA-B285-409D-A59E-610C877A6BD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DC8E7F-7C6F-41E3-8226-1AF89F77BCE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1CFA62E-C957-4F40-9854-54297E2AFAC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A831DA9-3125-4B06-B4FB-E542FC9D375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76D2685-20EA-4050-AA26-3F2936D84B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210D59C-41F3-4821-9EBB-ADF0ECEAC38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0FA13A5-7D68-4E6C-80DC-3867AA3CA4B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744545-16B6-4DB2-8505-37C91299D37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4D5FAC6-0C3B-4E36-BE5E-79E2E237742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530CAE-9AE6-4787-8F6C-866ADC3EC6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D0E90BB-CA68-47E8-A239-DE4C4F38BE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8670D2C-0A01-4386-ACBE-D7D100A0CC0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ADCAD1D-1772-4D5D-A12D-4B31D12B1B6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6266A78-1849-4912-85EF-64F9A83BC5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142</a:t>
            </a:fld>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7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D633A8D-6AF0-4BB0-950F-E3FA25938E8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284A533-4A6C-405A-A584-98B742F1CE7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03FB533-3D91-499B-B9CA-AE2322A51D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14266E-E114-49D0-AAB9-52D7019ED10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10ACFF-85BE-4754-9A11-D8BC775E53D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20E9422-7FC1-4BB5-BBA1-A84E618D2F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959E6E4-97E4-48AB-999B-D0FC146719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2A3767-B978-433B-B781-1F7A87B43F6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B1FAC68-7228-4F92-9B1D-E3D519C41CF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D2AFAC9-B496-4C33-BC10-3A40F876C67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7D3DBFF-3AE2-4EAA-A17E-CFFE681D4F5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D5825A6-D7F5-4E04-9A43-C941C949E6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AEB1E3E-0F36-4585-B822-E413903D54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4ED29A-9DB3-4FFE-A835-D2C15C52F16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E45EF2-393A-47A7-A68D-87C32FDA9C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7A6A75E-590C-4864-83C1-081B214FFF9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EA254E2-664D-45BD-8821-811B3EC648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6DB1AF6-8F1B-4122-8E04-586F3CDF16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4"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latin typeface="+mn-lt"/>
                <a:ea typeface="+mn-ea"/>
                <a:cs typeface="+mn-cs"/>
              </a:rPr>
              <a:t>ਬੇਅੰਤ ਜੀਵ ਅਕਾਲ ਪੁਰਖ ਦਾ ਅੰਦਾਜ਼ਾ ਲਾ ਰਹੇ ਹਨ, ਅਤੇ ਬੇਅੰਤ ਹੀ ਲਾਉਣ ਦਾ ਜਤਨ ਕਰ ਰਹੇ ਹਨ।</a:t>
            </a:r>
            <a:r>
              <a:rPr lang="pa-IN" dirty="0"/>
              <a:t> </a:t>
            </a:r>
            <a:endParaRPr lang="en-GB" dirty="0"/>
          </a:p>
          <a:p>
            <a:r>
              <a:rPr lang="pa-IN" sz="1200" kern="1200" dirty="0">
                <a:solidFill>
                  <a:schemeClr val="tx1"/>
                </a:solidFill>
                <a:latin typeface="+mn-lt"/>
                <a:ea typeface="+mn-ea"/>
                <a:cs typeface="+mn-cs"/>
              </a:rPr>
              <a:t>ਬੇਅੰਤ ਜੀਵ ਅੰਦਾਜ਼ਾ ਲਾ ਲਾ ਕੇ ਇਸ ਜਗਤ ਤੋਂ ਤੁਰੇ ਜਾ ਰਹੇ ਹਨ।</a:t>
            </a:r>
            <a:r>
              <a:rPr lang="pa-IN" dirty="0"/>
              <a:t> </a:t>
            </a:r>
            <a:endParaRPr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CFBB5A4-4C8F-4165-B265-573F5C39F2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093CF7E-7004-4722-B34F-12FFE306150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3A43DD-2CD3-4C64-B22F-3D72909F5FA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8EEEE57-2C2F-49E2-AB1A-FA796F5DBB2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66AB223-B33C-4225-B815-624F4547EF1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92F1DDF-9CEF-4A03-A8EB-867C8E7023A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394178-5124-4AAA-9BC2-11AB15BC66E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5634906-C8EE-47B2-BF92-32FC1D44EB6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088FCDA-42F4-422D-B087-31CC20C3682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A439BBC-A8A5-475D-84E2-3DDFB6446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2EFADBC-5541-4E68-BF49-395E4C5AFF9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DF7BAFE-5344-42A8-BF6D-3C8805512F5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46CF4CB-9747-483B-B5A8-9FE99FD2D6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A15A387-B70B-4C76-8595-F50F5C3D8E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BEB1B57-7503-45DF-B72C-6F9549F54DE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82B7C1-C76B-4A3E-AF46-968E69EA6EF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15109F-C3B2-4415-A38F-8E6129B8D83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FCA3D7-8B07-4572-A91C-D8927444C9A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6B07D2-6C75-4AD3-8F23-C1272F839D6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86AF6E2-91EF-40A0-AABA-96B787CAE8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3E7260-693D-4255-A782-6B2B8A575CA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7BB6502-53E0-4247-9A8B-F39C1F2533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39BE49-C523-4FB2-9A61-E92B5F6CAEE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0B6F3A-1458-4D26-9418-1F48A2000E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395BD2F-3B01-44EB-B749-5EFC923CE13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94DD4C3-BAB6-485D-A160-D165AB6E84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4385186-01A7-4673-AE81-A34B022621B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C083EED-87E2-4CDE-AA63-1A2AE95CDE3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D80479-C657-44C5-8D29-BC8A3D3396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838E8D9-5BAF-43BD-BAE3-21BFEB714D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577A5C9-5FBD-4904-9EC6-BA880EFB08F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CC840-92D5-EA18-1292-10CAFB73DC11}"/>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6CCDF006-0103-06D5-B906-F06A795BFBD7}"/>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6489EE7B-9DFA-6398-5A8E-852848E80D1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1512979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9D16-329C-2730-4F21-07CE3390CB0C}"/>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F6CECE63-9273-1C61-2A65-1CA92AE61C33}"/>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CE23BC63-FBF0-50BD-5153-2545E5064639}"/>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43831386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15F732E-158A-4A06-80A0-51F972C365F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8921DF-1DE7-4441-863D-B0561960A6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E53551F-FDE4-4E69-8F13-92F5BF7A2B1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03BE8B-9CC4-4AEE-926A-976621EC6A8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52C18-6663-C14A-7172-9DFEC0B5F686}"/>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39547E9B-00BC-04A4-4D65-BA80968698C0}"/>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5CB03D9C-82CF-9CE9-F3DE-E143B312B2AD}"/>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99850650"/>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3B3B9-72F6-CC43-4C19-BD012F520E72}"/>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1EEB01BF-9D0C-88A3-286A-0CB3C4AB5CC1}"/>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C88E5843-9E88-AEB4-3E72-D14773DE0A2C}"/>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07515499"/>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717EE9B-C31C-4C1E-A1BB-AF9D30239A5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B93DEB7-6D6F-48F5-8CF0-EC2EE59734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362F-A01A-DF6A-70AC-03B45ADD5967}"/>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C75DE7DE-C775-6585-ECF6-14615C379045}"/>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79A65F9E-146E-9295-468A-7B0E67DAA63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503224272"/>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624D-F98A-1B9F-C33E-4B9CFC3D97F6}"/>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2274A521-BA6B-0E59-4283-BA23C1F84F8F}"/>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A905FE9A-EEBE-7EDD-96BD-D251E62FF3E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189330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9CDB272-4B72-499E-8ABF-5797AA1FC0A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7EEF1F8-5925-4367-8890-247D004EB9C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774E339-1C2E-46C8-96A8-CA6EA34899A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B192A28-BBAF-4A16-BBCA-6D6160EBAFD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058DB9C-4E6B-498D-9A08-CCD9BC45A3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CD82345-1B64-489F-AAD5-D4FA7E1583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16C9101-AE7D-4257-A5D5-EE5076DE776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FE6F9F9-DA81-4ACF-B8A0-0F382770352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10F76F1-8A28-4949-AA86-9E90127373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202DFA6-9D6F-48DD-A44C-B3218D499BF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4D8CBEB-6B8F-45A1-A04E-2414DBAE4DF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705EE1-F73F-4743-9384-0F655FEFABF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C9118D-3590-4CF0-A416-B00E9D79969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AFA9D9-83EF-4914-A9D4-6B30A8AC81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5A2603B-8FFE-4788-8581-CFA403D9856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8D745BB-5CD8-4C2D-8E08-A8F186BFF9E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DF912C-36DA-441C-95FC-26C3674CF61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1ABC017-4ED6-4ADD-A4DF-17A57EA054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4059C0-8615-4B24-9DBC-3C93194EB16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6AEFA4-6299-4C85-A1D4-094C7193AE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31C94DD-AD52-4C15-A265-51B2C86A0C1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3CEB54B-AA76-4414-A6B4-F1771CD2CDE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1B9847E-9F58-426C-BB12-F4D44191339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06A79E0-E7E8-46D3-A606-32D989E289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440554C-7FBE-4DF7-B969-C8997F3A9E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F63FD3-B0A2-4EF9-9E2D-FBCF2621CE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61320CA-0F5E-4472-9155-56C1B21F09D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0"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ਉਥੇ ਦੇਵਤਿਆਂ ਅਤੇ ਸਿੱਧਾਂ ਦੀ ਅਕਲ ਵੀ ਘੜੀ ਜਾਂਦੀ ਹੈ (ਭਾਵ ਉਥੇ ਚੀਜ਼ ਵਿਚ ਸੁੰਦਰਤਾ ਦਾ ਪ੍ਰਵੇਸ਼ ਹੁੰਦਾ ਹੈ)।੩੬।</a:t>
            </a:r>
            <a:endParaRPr dirty="0"/>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070D446-8527-4AD5-A2DC-62F566C45E0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78C47F8-4BEF-46E1-8CA3-67A35E7447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12C3083-4979-49E1-A1D4-46B5B5B785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9FDD13-F5DA-4CCA-9111-7E087F91CD8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3250CCC-B060-4CA3-8BC5-8D6344518C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882A801-9A14-4D41-B456-B7497978C4C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2DF198-7876-4CA3-9217-697EBA323D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CC231CF-6ED4-46EA-A03A-7950F70019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0393B37-3DF4-4F77-B802-80D587D1D22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8"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(ਉਹ ਨਿਰੰਕਾਰ ਸਭ ਦੀ ਕਾਰ ਨੂੰ) ਵੇਖਦਾ ਹੈ ਅਤੇ ਵੀਚਾਰ ਕਰਕੇ ਖੁਸ਼ ਹੁੰਦਾ ਹੈ </a:t>
            </a:r>
          </a:p>
          <a:p>
            <a:r>
              <a:rPr lang="pa-IN" sz="1200" kern="1200" dirty="0">
                <a:solidFill>
                  <a:schemeClr val="tx1"/>
                </a:solidFill>
                <a:effectLst/>
                <a:latin typeface="+mn-lt"/>
                <a:ea typeface="+mn-ea"/>
                <a:cs typeface="+mn-cs"/>
              </a:rPr>
              <a:t>ਨਾਨਕ (ਗੁਰੂ ਜੀ ਫੁਰਮਾਉਂਦੇ ਹਨ ਕਿ ਸੱਚ ਖੰਡ ਦਾ) ਬਿਆਨ ਕਰਨਾ ਬਹੁਤ ਜੀ ਔਖਾ ਹੈ।੩੭। </a:t>
            </a:r>
          </a:p>
          <a:p>
            <a:endParaRPr dirty="0"/>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31D65F6-3564-49CE-832E-1E81C89D7CA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1CA43D8-867C-4F97-8174-A6A6F149EEA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52965DD-3236-4C2E-93AF-13A79E38336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4" name="PlaceHolder 2"/>
          <p:cNvSpPr>
            <a:spLocks noGrp="1"/>
          </p:cNvSpPr>
          <p:nvPr>
            <p:ph type="body"/>
          </p:nvPr>
        </p:nvSpPr>
        <p:spPr>
          <a:xfrm>
            <a:off x="914400" y="4343400"/>
            <a:ext cx="5028480" cy="4114080"/>
          </a:xfrm>
          <a:prstGeom prst="rect">
            <a:avLst/>
          </a:prstGeom>
        </p:spPr>
        <p:txBody>
          <a:bodyPr lIns="0" tIns="0" rIns="0" bIns="0"/>
          <a:lstStyle/>
          <a:p>
            <a:pPr marL="0" marR="0" indent="0" algn="l" defTabSz="914400" rtl="0" eaLnBrk="1" fontAlgn="auto" latinLnBrk="0" hangingPunct="1">
              <a:lnSpc>
                <a:spcPct val="100000"/>
              </a:lnSpc>
              <a:spcBef>
                <a:spcPts val="0"/>
              </a:spcBef>
              <a:spcAft>
                <a:spcPts val="0"/>
              </a:spcAft>
              <a:buClrTx/>
              <a:buSzTx/>
              <a:buFontTx/>
              <a:buNone/>
              <a:tabLst/>
              <a:defRPr/>
            </a:pPr>
            <a:r>
              <a:rPr lang="pa-IN" sz="1200" kern="1200" dirty="0">
                <a:solidFill>
                  <a:schemeClr val="tx1"/>
                </a:solidFill>
                <a:effectLst/>
                <a:latin typeface="+mn-lt"/>
                <a:ea typeface="+mn-ea"/>
                <a:cs typeface="+mn-cs"/>
              </a:rPr>
              <a:t>(ਇਸ ਤਰ੍ਹਾਂ) ਸਚੀ ਟਕਸਾਲ ਦਾ ਸਬਦ (ਆਦਰਸ਼ਕ ਧਰਮ-ਜੀਵਨ) ਘੜੀਦਾ ਹੈ (ਭਾਵ ਨਾਮ-ਸਿਮਰਨ ਅਭਿਆਸ ਦ੍ਰਿੜ੍ਹ ਕਰੀਦਾ ਹੈ)। </a:t>
            </a:r>
          </a:p>
          <a:p>
            <a:endParaRPr dirty="0"/>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DD6F0EB-E76A-4310-AA1D-B9D6C81893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6"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ਜਿਨ੍ਹਾਂ (ਜਗਿਆਸੂਆਂ) ਉਤੇ (ਸਿਰਜਣਹਾਰ ਕਰਤਾਰ ਦੀ) ਕ੍ਰਿਪਾ-ਦ੍ਰਿਸ਼ਟੀ ਹੁੰਦੀ ਹੈ, ਉਸ ਨੂੰ (ਅਜਿਹਾ ਆਦਰਸ਼ਕ ਆਚਰਨ ਘੜਨ ਦੀ ਸਚੀ) ਕਾਰ (ਪ੍ਰਾਪਤ ਹੁੰਦੀ ਹੈ)। </a:t>
            </a:r>
          </a:p>
          <a:p>
            <a:r>
              <a:rPr lang="pa-IN" sz="1200" kern="1200" dirty="0">
                <a:solidFill>
                  <a:schemeClr val="tx1"/>
                </a:solidFill>
                <a:effectLst/>
                <a:latin typeface="+mn-lt"/>
                <a:ea typeface="+mn-ea"/>
                <a:cs typeface="+mn-cs"/>
              </a:rPr>
              <a:t>           ਨਾਨਕ (ਗੁਰੂ ਜੀ ਫੁਰਮਾਉਂਦੇ ਹਨ ਕਿ ਸਹੀ ਅਰਥਾਂ ਵਿਚ ਅਜਿਹੇ ਜਗਿਆਸੂ ਉਸ) ਨਦਰ ਕਰਨ ਵਾਲੇ (ਨਿਰੰਕਾਰ ਦੀ) ਕਿਰਪਾ-ਦ੍ਰਿਸ਼ਟੀ ਨਾਲ ਨਿਹਾਲ (ਕ੍ਰਿਤਾਰਥ ਹੋ ਜਾਂਦੇ ਹਨ)।੩੮। </a:t>
            </a:r>
          </a:p>
          <a:p>
            <a:endParaRPr dirty="0"/>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DDFF833-4C0C-420B-AACE-1726D2F90B0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C72E16-580A-4228-B4BA-6BD7E22C537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0"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(ਸਰੀਰ ਲਈ) ਹਵਾ ਗੁਰੂ ਹੈ (ਕਿਉਂਕਿ ਸਰੀਰ ਸੁਆਸਾਂ ਦੇ ਆਸਰੇ ਚਲਦਾ ਹੈ), ਪਾਣੀ ਪਿਤਾ (ਸਮਾਨ ਸਭ ਜੀਆਂ ਦਾ) ਪਿਉ ਹੈ। </a:t>
            </a:r>
          </a:p>
          <a:p>
            <a:r>
              <a:rPr lang="pa-IN" sz="1200" kern="1200" dirty="0">
                <a:solidFill>
                  <a:schemeClr val="tx1"/>
                </a:solidFill>
                <a:effectLst/>
                <a:latin typeface="+mn-lt"/>
                <a:ea typeface="+mn-ea"/>
                <a:cs typeface="+mn-cs"/>
              </a:rPr>
              <a:t>ਧਰਤੀ ਸਭ ਲਈ ਵੱਡੀ ਮਾਤਾ ਸਮਾਨ ਹੈ (ਜੀਵ ਆਤਮਾ ਲਈ ਸ਼ਬਦ ਗੁਰੂ ਅਰਥਾਤ ਅੰਮ੍ਰਿਤ ਜਲ ਪਵਿਤ੍ਰ ਕਰਨ ਅਤੇ ਧੀਰਜ ਰੂਪ ਧਰਤੀ ਮਹਤਵਪੂਰਨ ਹੈ ਕਿਉਂਕਿ ਉਹ ਚਾਰ ਪ੍ਰਕਾਰ ਦੀਆਂ ਖਾਣੀਆਂ ਨਾਲ ਜੀਵਾਂ ਦੀ ਪਾਲਣ-ਪੋਸਣਾ ਕਰਦੀ ਹੈ</a:t>
            </a:r>
          </a:p>
          <a:p>
            <a:endParaRPr dirty="0"/>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74BF57-2A9A-4723-9D82-6E04D19F4CB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2CDE8B8-DB10-4A1D-B781-D633C4356DE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3263C09-629A-4A51-A397-48E3E0447CD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199B8D-ADB9-4E11-9543-E5D6DF9AA69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F7C253C-5371-4017-9B0B-2A1E001656E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60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75360"/>
            <a:ext cx="8636000" cy="1225021"/>
          </a:xfrm>
        </p:spPr>
        <p:txBody>
          <a:bodyPr/>
          <a:lstStyle/>
          <a:p>
            <a:r>
              <a:rPr lang="en-US"/>
              <a:t>Click to edit Master title style</a:t>
            </a:r>
            <a:endParaRPr lang="en-GB"/>
          </a:p>
        </p:txBody>
      </p:sp>
      <p:sp>
        <p:nvSpPr>
          <p:cNvPr id="3" name="Subtitle 2"/>
          <p:cNvSpPr>
            <a:spLocks noGrp="1"/>
          </p:cNvSpPr>
          <p:nvPr>
            <p:ph type="subTitle" idx="1"/>
          </p:nvPr>
        </p:nvSpPr>
        <p:spPr>
          <a:xfrm>
            <a:off x="1524000" y="3238500"/>
            <a:ext cx="7112000" cy="1460500"/>
          </a:xfrm>
        </p:spPr>
        <p:txBody>
          <a:bodyPr/>
          <a:lstStyle>
            <a:lvl1pPr marL="0" indent="0" algn="ctr">
              <a:buNone/>
              <a:defRPr/>
            </a:lvl1pPr>
            <a:lvl2pPr marL="423312" indent="0" algn="ctr">
              <a:buNone/>
              <a:defRPr/>
            </a:lvl2pPr>
            <a:lvl3pPr marL="846625" indent="0" algn="ctr">
              <a:buNone/>
              <a:defRPr/>
            </a:lvl3pPr>
            <a:lvl4pPr marL="1269936" indent="0" algn="ctr">
              <a:buNone/>
              <a:defRPr/>
            </a:lvl4pPr>
            <a:lvl5pPr marL="1693249" indent="0" algn="ctr">
              <a:buNone/>
              <a:defRPr/>
            </a:lvl5pPr>
            <a:lvl6pPr marL="2116561" indent="0" algn="ctr">
              <a:buNone/>
              <a:defRPr/>
            </a:lvl6pPr>
            <a:lvl7pPr marL="2539873" indent="0" algn="ctr">
              <a:buNone/>
              <a:defRPr/>
            </a:lvl7pPr>
            <a:lvl8pPr marL="2963185" indent="0" algn="ctr">
              <a:buNone/>
              <a:defRPr/>
            </a:lvl8pPr>
            <a:lvl9pPr marL="3386497"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89241FBF-6FBF-42DA-B9D9-EDC42ED1402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6C0DAB9-1507-498F-BD88-6331097B8CA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246EB5C-B50F-4A92-B6B7-CFC106DE211D}"/>
              </a:ext>
            </a:extLst>
          </p:cNvPr>
          <p:cNvSpPr>
            <a:spLocks noGrp="1" noChangeArrowheads="1"/>
          </p:cNvSpPr>
          <p:nvPr>
            <p:ph type="sldNum" sz="quarter" idx="12"/>
          </p:nvPr>
        </p:nvSpPr>
        <p:spPr>
          <a:ln/>
        </p:spPr>
        <p:txBody>
          <a:bodyPr/>
          <a:lstStyle>
            <a:lvl1pPr>
              <a:defRPr/>
            </a:lvl1pPr>
          </a:lstStyle>
          <a:p>
            <a:pPr>
              <a:defRPr/>
            </a:pPr>
            <a:fld id="{B921B62C-2361-4509-B5AC-92259A61D5F2}" type="slidenum">
              <a:rPr lang="en-GB" altLang="en-US"/>
              <a:pPr>
                <a:defRPr/>
              </a:pPr>
              <a:t>‹#›</a:t>
            </a:fld>
            <a:endParaRPr lang="en-GB" altLang="en-US"/>
          </a:p>
        </p:txBody>
      </p:sp>
    </p:spTree>
    <p:extLst>
      <p:ext uri="{BB962C8B-B14F-4D97-AF65-F5344CB8AC3E}">
        <p14:creationId xmlns:p14="http://schemas.microsoft.com/office/powerpoint/2010/main" val="2730264635"/>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1B6B0817-9433-4827-82FA-0B03B009CEA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EC21548-C369-4386-BF16-074FAB5AA25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71C936E-6476-42EB-B48A-8BC607452E5B}"/>
              </a:ext>
            </a:extLst>
          </p:cNvPr>
          <p:cNvSpPr>
            <a:spLocks noGrp="1" noChangeArrowheads="1"/>
          </p:cNvSpPr>
          <p:nvPr>
            <p:ph type="sldNum" sz="quarter" idx="12"/>
          </p:nvPr>
        </p:nvSpPr>
        <p:spPr>
          <a:ln/>
        </p:spPr>
        <p:txBody>
          <a:bodyPr/>
          <a:lstStyle>
            <a:lvl1pPr>
              <a:defRPr/>
            </a:lvl1pPr>
          </a:lstStyle>
          <a:p>
            <a:pPr>
              <a:defRPr/>
            </a:pPr>
            <a:fld id="{31ABDC0A-1626-4689-8006-0D12FCF8ADDB}" type="slidenum">
              <a:rPr lang="en-GB" altLang="en-US"/>
              <a:pPr>
                <a:defRPr/>
              </a:pPr>
              <a:t>‹#›</a:t>
            </a:fld>
            <a:endParaRPr lang="en-GB" altLang="en-US"/>
          </a:p>
        </p:txBody>
      </p:sp>
    </p:spTree>
    <p:extLst>
      <p:ext uri="{BB962C8B-B14F-4D97-AF65-F5344CB8AC3E}">
        <p14:creationId xmlns:p14="http://schemas.microsoft.com/office/powerpoint/2010/main" val="2928850465"/>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3672422"/>
            <a:ext cx="8636000" cy="1135063"/>
          </a:xfrm>
        </p:spPr>
        <p:txBody>
          <a:bodyPr anchor="t"/>
          <a:lstStyle>
            <a:lvl1pPr algn="l">
              <a:defRPr sz="3703" b="1" cap="all"/>
            </a:lvl1pPr>
          </a:lstStyle>
          <a:p>
            <a:r>
              <a:rPr lang="en-US"/>
              <a:t>Click to edit Master title style</a:t>
            </a:r>
            <a:endParaRPr lang="en-GB"/>
          </a:p>
        </p:txBody>
      </p:sp>
      <p:sp>
        <p:nvSpPr>
          <p:cNvPr id="3" name="Text Placeholder 2"/>
          <p:cNvSpPr>
            <a:spLocks noGrp="1"/>
          </p:cNvSpPr>
          <p:nvPr>
            <p:ph type="body" idx="1"/>
          </p:nvPr>
        </p:nvSpPr>
        <p:spPr>
          <a:xfrm>
            <a:off x="802570" y="2422261"/>
            <a:ext cx="8636000" cy="1250156"/>
          </a:xfrm>
        </p:spPr>
        <p:txBody>
          <a:bodyPr anchor="b"/>
          <a:lstStyle>
            <a:lvl1pPr marL="0" indent="0">
              <a:buNone/>
              <a:defRPr sz="1852"/>
            </a:lvl1pPr>
            <a:lvl2pPr marL="423312" indent="0">
              <a:buNone/>
              <a:defRPr sz="1667"/>
            </a:lvl2pPr>
            <a:lvl3pPr marL="846625" indent="0">
              <a:buNone/>
              <a:defRPr sz="1481"/>
            </a:lvl3pPr>
            <a:lvl4pPr marL="1269936" indent="0">
              <a:buNone/>
              <a:defRPr sz="1297"/>
            </a:lvl4pPr>
            <a:lvl5pPr marL="1693249" indent="0">
              <a:buNone/>
              <a:defRPr sz="1297"/>
            </a:lvl5pPr>
            <a:lvl6pPr marL="2116561" indent="0">
              <a:buNone/>
              <a:defRPr sz="1297"/>
            </a:lvl6pPr>
            <a:lvl7pPr marL="2539873" indent="0">
              <a:buNone/>
              <a:defRPr sz="1297"/>
            </a:lvl7pPr>
            <a:lvl8pPr marL="2963185" indent="0">
              <a:buNone/>
              <a:defRPr sz="1297"/>
            </a:lvl8pPr>
            <a:lvl9pPr marL="3386497" indent="0">
              <a:buNone/>
              <a:defRPr sz="1297"/>
            </a:lvl9pPr>
          </a:lstStyle>
          <a:p>
            <a:pPr lvl="0"/>
            <a:r>
              <a:rPr lang="en-US"/>
              <a:t>Click to edit Master text styles</a:t>
            </a:r>
          </a:p>
        </p:txBody>
      </p:sp>
      <p:sp>
        <p:nvSpPr>
          <p:cNvPr id="4" name="Rectangle 4">
            <a:extLst>
              <a:ext uri="{FF2B5EF4-FFF2-40B4-BE49-F238E27FC236}">
                <a16:creationId xmlns:a16="http://schemas.microsoft.com/office/drawing/2014/main" id="{614B42FA-66D1-4218-B146-0F40C72B648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9A13454-8F44-453D-AFC5-A328555B6ED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59A394E-FEE4-4013-823E-003ABDA98379}"/>
              </a:ext>
            </a:extLst>
          </p:cNvPr>
          <p:cNvSpPr>
            <a:spLocks noGrp="1" noChangeArrowheads="1"/>
          </p:cNvSpPr>
          <p:nvPr>
            <p:ph type="sldNum" sz="quarter" idx="12"/>
          </p:nvPr>
        </p:nvSpPr>
        <p:spPr>
          <a:ln/>
        </p:spPr>
        <p:txBody>
          <a:bodyPr/>
          <a:lstStyle>
            <a:lvl1pPr>
              <a:defRPr/>
            </a:lvl1pPr>
          </a:lstStyle>
          <a:p>
            <a:pPr>
              <a:defRPr/>
            </a:pPr>
            <a:fld id="{E487873E-4DCF-44C7-BE43-141A9E06FEC6}" type="slidenum">
              <a:rPr lang="en-GB" altLang="en-US"/>
              <a:pPr>
                <a:defRPr/>
              </a:pPr>
              <a:t>‹#›</a:t>
            </a:fld>
            <a:endParaRPr lang="en-GB" altLang="en-US"/>
          </a:p>
        </p:txBody>
      </p:sp>
    </p:spTree>
    <p:extLst>
      <p:ext uri="{BB962C8B-B14F-4D97-AF65-F5344CB8AC3E}">
        <p14:creationId xmlns:p14="http://schemas.microsoft.com/office/powerpoint/2010/main" val="3144137696"/>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762000" y="1651000"/>
            <a:ext cx="4233333" cy="3429000"/>
          </a:xfrm>
        </p:spPr>
        <p:txBody>
          <a:bodyPr/>
          <a:lstStyle>
            <a:lvl1pPr>
              <a:defRPr sz="2592"/>
            </a:lvl1pPr>
            <a:lvl2pPr>
              <a:defRPr sz="2222"/>
            </a:lvl2pPr>
            <a:lvl3pPr>
              <a:defRPr sz="1852"/>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64669" y="1651000"/>
            <a:ext cx="4233333" cy="3429000"/>
          </a:xfrm>
        </p:spPr>
        <p:txBody>
          <a:bodyPr/>
          <a:lstStyle>
            <a:lvl1pPr>
              <a:defRPr sz="2592"/>
            </a:lvl1pPr>
            <a:lvl2pPr>
              <a:defRPr sz="2222"/>
            </a:lvl2pPr>
            <a:lvl3pPr>
              <a:defRPr sz="1852"/>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3AF83BE-BDC4-44E9-A3FB-0090721D691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F887C84-BA4C-49D9-B947-03C65D69A6B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0FFBA007-A3D4-473A-B4B4-BBBA244C51E7}"/>
              </a:ext>
            </a:extLst>
          </p:cNvPr>
          <p:cNvSpPr>
            <a:spLocks noGrp="1" noChangeArrowheads="1"/>
          </p:cNvSpPr>
          <p:nvPr>
            <p:ph type="sldNum" sz="quarter" idx="12"/>
          </p:nvPr>
        </p:nvSpPr>
        <p:spPr>
          <a:ln/>
        </p:spPr>
        <p:txBody>
          <a:bodyPr/>
          <a:lstStyle>
            <a:lvl1pPr>
              <a:defRPr/>
            </a:lvl1pPr>
          </a:lstStyle>
          <a:p>
            <a:pPr>
              <a:defRPr/>
            </a:pPr>
            <a:fld id="{74FDBD56-2C5A-4833-8F9E-F78882D93229}" type="slidenum">
              <a:rPr lang="en-GB" altLang="en-US"/>
              <a:pPr>
                <a:defRPr/>
              </a:pPr>
              <a:t>‹#›</a:t>
            </a:fld>
            <a:endParaRPr lang="en-GB" altLang="en-US"/>
          </a:p>
        </p:txBody>
      </p:sp>
    </p:spTree>
    <p:extLst>
      <p:ext uri="{BB962C8B-B14F-4D97-AF65-F5344CB8AC3E}">
        <p14:creationId xmlns:p14="http://schemas.microsoft.com/office/powerpoint/2010/main" val="3211485800"/>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9144000" cy="9525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508000" y="1279266"/>
            <a:ext cx="4489098" cy="533135"/>
          </a:xfrm>
        </p:spPr>
        <p:txBody>
          <a:bodyPr anchor="b"/>
          <a:lstStyle>
            <a:lvl1pPr marL="0" indent="0">
              <a:buNone/>
              <a:defRPr sz="2222" b="1"/>
            </a:lvl1pPr>
            <a:lvl2pPr marL="423312" indent="0">
              <a:buNone/>
              <a:defRPr sz="1852" b="1"/>
            </a:lvl2pPr>
            <a:lvl3pPr marL="846625" indent="0">
              <a:buNone/>
              <a:defRPr sz="1667" b="1"/>
            </a:lvl3pPr>
            <a:lvl4pPr marL="1269936" indent="0">
              <a:buNone/>
              <a:defRPr sz="1481" b="1"/>
            </a:lvl4pPr>
            <a:lvl5pPr marL="1693249" indent="0">
              <a:buNone/>
              <a:defRPr sz="1481" b="1"/>
            </a:lvl5pPr>
            <a:lvl6pPr marL="2116561" indent="0">
              <a:buNone/>
              <a:defRPr sz="1481" b="1"/>
            </a:lvl6pPr>
            <a:lvl7pPr marL="2539873" indent="0">
              <a:buNone/>
              <a:defRPr sz="1481" b="1"/>
            </a:lvl7pPr>
            <a:lvl8pPr marL="2963185" indent="0">
              <a:buNone/>
              <a:defRPr sz="1481" b="1"/>
            </a:lvl8pPr>
            <a:lvl9pPr marL="3386497" indent="0">
              <a:buNone/>
              <a:defRPr sz="1481" b="1"/>
            </a:lvl9pPr>
          </a:lstStyle>
          <a:p>
            <a:pPr lvl="0"/>
            <a:r>
              <a:rPr lang="en-US"/>
              <a:t>Click to edit Master text styles</a:t>
            </a:r>
          </a:p>
        </p:txBody>
      </p:sp>
      <p:sp>
        <p:nvSpPr>
          <p:cNvPr id="4" name="Content Placeholder 3"/>
          <p:cNvSpPr>
            <a:spLocks noGrp="1"/>
          </p:cNvSpPr>
          <p:nvPr>
            <p:ph sz="half" idx="2"/>
          </p:nvPr>
        </p:nvSpPr>
        <p:spPr>
          <a:xfrm>
            <a:off x="508000" y="1812396"/>
            <a:ext cx="4489098" cy="3292740"/>
          </a:xfrm>
        </p:spPr>
        <p:txBody>
          <a:bodyPr/>
          <a:lstStyle>
            <a:lvl1pPr>
              <a:defRPr sz="2222"/>
            </a:lvl1pPr>
            <a:lvl2pPr>
              <a:defRPr sz="1852"/>
            </a:lvl2pPr>
            <a:lvl3pPr>
              <a:defRPr sz="1667"/>
            </a:lvl3pPr>
            <a:lvl4pPr>
              <a:defRPr sz="1481"/>
            </a:lvl4pPr>
            <a:lvl5pPr>
              <a:defRPr sz="1481"/>
            </a:lvl5pPr>
            <a:lvl6pPr>
              <a:defRPr sz="1481"/>
            </a:lvl6pPr>
            <a:lvl7pPr>
              <a:defRPr sz="1481"/>
            </a:lvl7pPr>
            <a:lvl8pPr>
              <a:defRPr sz="1481"/>
            </a:lvl8pPr>
            <a:lvl9pPr>
              <a:defRPr sz="14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161143" y="1279266"/>
            <a:ext cx="4490861" cy="533135"/>
          </a:xfrm>
        </p:spPr>
        <p:txBody>
          <a:bodyPr anchor="b"/>
          <a:lstStyle>
            <a:lvl1pPr marL="0" indent="0">
              <a:buNone/>
              <a:defRPr sz="2222" b="1"/>
            </a:lvl1pPr>
            <a:lvl2pPr marL="423312" indent="0">
              <a:buNone/>
              <a:defRPr sz="1852" b="1"/>
            </a:lvl2pPr>
            <a:lvl3pPr marL="846625" indent="0">
              <a:buNone/>
              <a:defRPr sz="1667" b="1"/>
            </a:lvl3pPr>
            <a:lvl4pPr marL="1269936" indent="0">
              <a:buNone/>
              <a:defRPr sz="1481" b="1"/>
            </a:lvl4pPr>
            <a:lvl5pPr marL="1693249" indent="0">
              <a:buNone/>
              <a:defRPr sz="1481" b="1"/>
            </a:lvl5pPr>
            <a:lvl6pPr marL="2116561" indent="0">
              <a:buNone/>
              <a:defRPr sz="1481" b="1"/>
            </a:lvl6pPr>
            <a:lvl7pPr marL="2539873" indent="0">
              <a:buNone/>
              <a:defRPr sz="1481" b="1"/>
            </a:lvl7pPr>
            <a:lvl8pPr marL="2963185" indent="0">
              <a:buNone/>
              <a:defRPr sz="1481" b="1"/>
            </a:lvl8pPr>
            <a:lvl9pPr marL="3386497" indent="0">
              <a:buNone/>
              <a:defRPr sz="1481" b="1"/>
            </a:lvl9pPr>
          </a:lstStyle>
          <a:p>
            <a:pPr lvl="0"/>
            <a:r>
              <a:rPr lang="en-US"/>
              <a:t>Click to edit Master text styles</a:t>
            </a:r>
          </a:p>
        </p:txBody>
      </p:sp>
      <p:sp>
        <p:nvSpPr>
          <p:cNvPr id="6" name="Content Placeholder 5"/>
          <p:cNvSpPr>
            <a:spLocks noGrp="1"/>
          </p:cNvSpPr>
          <p:nvPr>
            <p:ph sz="quarter" idx="4"/>
          </p:nvPr>
        </p:nvSpPr>
        <p:spPr>
          <a:xfrm>
            <a:off x="5161143" y="1812396"/>
            <a:ext cx="4490861" cy="3292740"/>
          </a:xfrm>
        </p:spPr>
        <p:txBody>
          <a:bodyPr/>
          <a:lstStyle>
            <a:lvl1pPr>
              <a:defRPr sz="2222"/>
            </a:lvl1pPr>
            <a:lvl2pPr>
              <a:defRPr sz="1852"/>
            </a:lvl2pPr>
            <a:lvl3pPr>
              <a:defRPr sz="1667"/>
            </a:lvl3pPr>
            <a:lvl4pPr>
              <a:defRPr sz="1481"/>
            </a:lvl4pPr>
            <a:lvl5pPr>
              <a:defRPr sz="1481"/>
            </a:lvl5pPr>
            <a:lvl6pPr>
              <a:defRPr sz="1481"/>
            </a:lvl6pPr>
            <a:lvl7pPr>
              <a:defRPr sz="1481"/>
            </a:lvl7pPr>
            <a:lvl8pPr>
              <a:defRPr sz="1481"/>
            </a:lvl8pPr>
            <a:lvl9pPr>
              <a:defRPr sz="14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CBE9881-4845-45CF-9A4A-7D27A57DD072}"/>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B7A8E969-D8E9-4760-BE9C-E7FD1591E70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877B14E3-7F3A-46A2-9CE4-85969901B7FE}"/>
              </a:ext>
            </a:extLst>
          </p:cNvPr>
          <p:cNvSpPr>
            <a:spLocks noGrp="1" noChangeArrowheads="1"/>
          </p:cNvSpPr>
          <p:nvPr>
            <p:ph type="sldNum" sz="quarter" idx="12"/>
          </p:nvPr>
        </p:nvSpPr>
        <p:spPr>
          <a:ln/>
        </p:spPr>
        <p:txBody>
          <a:bodyPr/>
          <a:lstStyle>
            <a:lvl1pPr>
              <a:defRPr/>
            </a:lvl1pPr>
          </a:lstStyle>
          <a:p>
            <a:pPr>
              <a:defRPr/>
            </a:pPr>
            <a:fld id="{5289E8E0-2C65-4BE8-B0AF-3D1FA15F49FF}" type="slidenum">
              <a:rPr lang="en-GB" altLang="en-US"/>
              <a:pPr>
                <a:defRPr/>
              </a:pPr>
              <a:t>‹#›</a:t>
            </a:fld>
            <a:endParaRPr lang="en-GB" altLang="en-US"/>
          </a:p>
        </p:txBody>
      </p:sp>
    </p:spTree>
    <p:extLst>
      <p:ext uri="{BB962C8B-B14F-4D97-AF65-F5344CB8AC3E}">
        <p14:creationId xmlns:p14="http://schemas.microsoft.com/office/powerpoint/2010/main" val="2232126610"/>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GB"/>
          </a:p>
        </p:txBody>
      </p:sp>
      <p:sp>
        <p:nvSpPr>
          <p:cNvPr id="3" name="Rectangle 4">
            <a:extLst>
              <a:ext uri="{FF2B5EF4-FFF2-40B4-BE49-F238E27FC236}">
                <a16:creationId xmlns:a16="http://schemas.microsoft.com/office/drawing/2014/main" id="{75F4B51F-8169-404A-A166-28965A70C040}"/>
              </a:ext>
            </a:extLst>
          </p:cNvPr>
          <p:cNvSpPr>
            <a:spLocks noGrp="1" noChangeArrowheads="1"/>
          </p:cNvSpPr>
          <p:nvPr>
            <p:ph type="dt" sz="half" idx="10"/>
          </p:nvPr>
        </p:nvSpPr>
        <p:spPr/>
        <p:txBody>
          <a:bodyPr/>
          <a:lstStyle>
            <a:lvl1pPr algn="ctr">
              <a:defRPr/>
            </a:lvl1pPr>
          </a:lstStyle>
          <a:p>
            <a:pPr>
              <a:defRPr/>
            </a:pPr>
            <a:endParaRPr lang="en-GB"/>
          </a:p>
        </p:txBody>
      </p:sp>
      <p:sp>
        <p:nvSpPr>
          <p:cNvPr id="4" name="Rectangle 5">
            <a:extLst>
              <a:ext uri="{FF2B5EF4-FFF2-40B4-BE49-F238E27FC236}">
                <a16:creationId xmlns:a16="http://schemas.microsoft.com/office/drawing/2014/main" id="{830B4553-EFA7-467F-B18A-576EA7EE389C}"/>
              </a:ext>
            </a:extLst>
          </p:cNvPr>
          <p:cNvSpPr>
            <a:spLocks noGrp="1" noChangeArrowheads="1"/>
          </p:cNvSpPr>
          <p:nvPr>
            <p:ph type="ftr" sz="quarter" idx="11"/>
          </p:nvPr>
        </p:nvSpPr>
        <p:spPr/>
        <p:txBody>
          <a:bodyPr/>
          <a:lstStyle>
            <a:lvl1pPr algn="ctr">
              <a:defRPr/>
            </a:lvl1pPr>
          </a:lstStyle>
          <a:p>
            <a:pPr>
              <a:defRPr/>
            </a:pPr>
            <a:endParaRPr lang="en-GB"/>
          </a:p>
        </p:txBody>
      </p:sp>
      <p:sp>
        <p:nvSpPr>
          <p:cNvPr id="5" name="Rectangle 6">
            <a:extLst>
              <a:ext uri="{FF2B5EF4-FFF2-40B4-BE49-F238E27FC236}">
                <a16:creationId xmlns:a16="http://schemas.microsoft.com/office/drawing/2014/main" id="{624DB074-D536-474B-A554-6F7B1EA23ED4}"/>
              </a:ext>
            </a:extLst>
          </p:cNvPr>
          <p:cNvSpPr>
            <a:spLocks noGrp="1" noChangeArrowheads="1"/>
          </p:cNvSpPr>
          <p:nvPr>
            <p:ph type="sldNum" sz="quarter" idx="12"/>
          </p:nvPr>
        </p:nvSpPr>
        <p:spPr/>
        <p:txBody>
          <a:bodyPr/>
          <a:lstStyle>
            <a:lvl1pPr algn="ctr">
              <a:defRPr/>
            </a:lvl1pPr>
          </a:lstStyle>
          <a:p>
            <a:pPr>
              <a:defRPr/>
            </a:pPr>
            <a:fld id="{1BD99816-E3E2-493C-B1D7-078E1AC1CA40}" type="slidenum">
              <a:rPr lang="en-GB" altLang="en-US"/>
              <a:pPr>
                <a:defRPr/>
              </a:pPr>
              <a:t>‹#›</a:t>
            </a:fld>
            <a:endParaRPr lang="en-GB" altLang="en-US"/>
          </a:p>
        </p:txBody>
      </p:sp>
    </p:spTree>
    <p:extLst>
      <p:ext uri="{BB962C8B-B14F-4D97-AF65-F5344CB8AC3E}">
        <p14:creationId xmlns:p14="http://schemas.microsoft.com/office/powerpoint/2010/main" val="1845548327"/>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7975D43-5DD7-4824-8AFF-85487DA82F77}"/>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0304F636-FE9A-416E-8752-F4DD3DB37E3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47317795-E5D6-4DA2-B5F9-42CCEE8A2332}"/>
              </a:ext>
            </a:extLst>
          </p:cNvPr>
          <p:cNvSpPr>
            <a:spLocks noGrp="1" noChangeArrowheads="1"/>
          </p:cNvSpPr>
          <p:nvPr>
            <p:ph type="sldNum" sz="quarter" idx="12"/>
          </p:nvPr>
        </p:nvSpPr>
        <p:spPr>
          <a:ln/>
        </p:spPr>
        <p:txBody>
          <a:bodyPr/>
          <a:lstStyle>
            <a:lvl1pPr>
              <a:defRPr/>
            </a:lvl1pPr>
          </a:lstStyle>
          <a:p>
            <a:pPr>
              <a:defRPr/>
            </a:pPr>
            <a:fld id="{872D9F9C-D1DB-47F6-AD0B-CB193E82E0D8}" type="slidenum">
              <a:rPr lang="en-GB" altLang="en-US"/>
              <a:pPr>
                <a:defRPr/>
              </a:pPr>
              <a:t>‹#›</a:t>
            </a:fld>
            <a:endParaRPr lang="en-GB" altLang="en-US"/>
          </a:p>
        </p:txBody>
      </p:sp>
    </p:spTree>
    <p:extLst>
      <p:ext uri="{BB962C8B-B14F-4D97-AF65-F5344CB8AC3E}">
        <p14:creationId xmlns:p14="http://schemas.microsoft.com/office/powerpoint/2010/main" val="213659651"/>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4" y="227547"/>
            <a:ext cx="3342570" cy="968375"/>
          </a:xfrm>
        </p:spPr>
        <p:txBody>
          <a:bodyPr anchor="b"/>
          <a:lstStyle>
            <a:lvl1pPr algn="l">
              <a:defRPr sz="1852" b="1"/>
            </a:lvl1pPr>
          </a:lstStyle>
          <a:p>
            <a:r>
              <a:rPr lang="en-US"/>
              <a:t>Click to edit Master title style</a:t>
            </a:r>
            <a:endParaRPr lang="en-GB"/>
          </a:p>
        </p:txBody>
      </p:sp>
      <p:sp>
        <p:nvSpPr>
          <p:cNvPr id="3" name="Content Placeholder 2"/>
          <p:cNvSpPr>
            <a:spLocks noGrp="1"/>
          </p:cNvSpPr>
          <p:nvPr>
            <p:ph idx="1"/>
          </p:nvPr>
        </p:nvSpPr>
        <p:spPr>
          <a:xfrm>
            <a:off x="3972278" y="227542"/>
            <a:ext cx="5679722" cy="4877594"/>
          </a:xfrm>
        </p:spPr>
        <p:txBody>
          <a:bodyPr/>
          <a:lstStyle>
            <a:lvl1pPr>
              <a:defRPr sz="2963"/>
            </a:lvl1pPr>
            <a:lvl2pPr>
              <a:defRPr sz="2592"/>
            </a:lvl2pPr>
            <a:lvl3pPr>
              <a:defRPr sz="2222"/>
            </a:lvl3pPr>
            <a:lvl4pPr>
              <a:defRPr sz="1852"/>
            </a:lvl4pPr>
            <a:lvl5pPr>
              <a:defRPr sz="1852"/>
            </a:lvl5pPr>
            <a:lvl6pPr>
              <a:defRPr sz="1852"/>
            </a:lvl6pPr>
            <a:lvl7pPr>
              <a:defRPr sz="1852"/>
            </a:lvl7pPr>
            <a:lvl8pPr>
              <a:defRPr sz="1852"/>
            </a:lvl8pPr>
            <a:lvl9pPr>
              <a:defRPr sz="18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08004" y="1195920"/>
            <a:ext cx="3342570" cy="3909219"/>
          </a:xfrm>
        </p:spPr>
        <p:txBody>
          <a:bodyPr/>
          <a:lstStyle>
            <a:lvl1pPr marL="0" indent="0">
              <a:buNone/>
              <a:defRPr sz="1297"/>
            </a:lvl1pPr>
            <a:lvl2pPr marL="423312" indent="0">
              <a:buNone/>
              <a:defRPr sz="1111"/>
            </a:lvl2pPr>
            <a:lvl3pPr marL="846625" indent="0">
              <a:buNone/>
              <a:defRPr sz="926"/>
            </a:lvl3pPr>
            <a:lvl4pPr marL="1269936" indent="0">
              <a:buNone/>
              <a:defRPr sz="833"/>
            </a:lvl4pPr>
            <a:lvl5pPr marL="1693249" indent="0">
              <a:buNone/>
              <a:defRPr sz="833"/>
            </a:lvl5pPr>
            <a:lvl6pPr marL="2116561" indent="0">
              <a:buNone/>
              <a:defRPr sz="833"/>
            </a:lvl6pPr>
            <a:lvl7pPr marL="2539873" indent="0">
              <a:buNone/>
              <a:defRPr sz="833"/>
            </a:lvl7pPr>
            <a:lvl8pPr marL="2963185" indent="0">
              <a:buNone/>
              <a:defRPr sz="833"/>
            </a:lvl8pPr>
            <a:lvl9pPr marL="3386497" indent="0">
              <a:buNone/>
              <a:defRPr sz="833"/>
            </a:lvl9pPr>
          </a:lstStyle>
          <a:p>
            <a:pPr lvl="0"/>
            <a:r>
              <a:rPr lang="en-US"/>
              <a:t>Click to edit Master text styles</a:t>
            </a:r>
          </a:p>
        </p:txBody>
      </p:sp>
      <p:sp>
        <p:nvSpPr>
          <p:cNvPr id="5" name="Rectangle 4">
            <a:extLst>
              <a:ext uri="{FF2B5EF4-FFF2-40B4-BE49-F238E27FC236}">
                <a16:creationId xmlns:a16="http://schemas.microsoft.com/office/drawing/2014/main" id="{BD5F63BC-DA05-4EF4-9443-F8F2A23A419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2C95E87-D581-4655-81F0-B77778F3CAD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988F603-AF39-4472-9FEB-C32000EFFF9E}"/>
              </a:ext>
            </a:extLst>
          </p:cNvPr>
          <p:cNvSpPr>
            <a:spLocks noGrp="1" noChangeArrowheads="1"/>
          </p:cNvSpPr>
          <p:nvPr>
            <p:ph type="sldNum" sz="quarter" idx="12"/>
          </p:nvPr>
        </p:nvSpPr>
        <p:spPr>
          <a:ln/>
        </p:spPr>
        <p:txBody>
          <a:bodyPr/>
          <a:lstStyle>
            <a:lvl1pPr>
              <a:defRPr/>
            </a:lvl1pPr>
          </a:lstStyle>
          <a:p>
            <a:pPr>
              <a:defRPr/>
            </a:pPr>
            <a:fld id="{685FE6D1-62C8-4FFC-A4CC-3CA420B845A3}" type="slidenum">
              <a:rPr lang="en-GB" altLang="en-US"/>
              <a:pPr>
                <a:defRPr/>
              </a:pPr>
              <a:t>‹#›</a:t>
            </a:fld>
            <a:endParaRPr lang="en-GB" altLang="en-US"/>
          </a:p>
        </p:txBody>
      </p:sp>
    </p:spTree>
    <p:extLst>
      <p:ext uri="{BB962C8B-B14F-4D97-AF65-F5344CB8AC3E}">
        <p14:creationId xmlns:p14="http://schemas.microsoft.com/office/powerpoint/2010/main" val="2337025925"/>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4000500"/>
            <a:ext cx="6096000" cy="472282"/>
          </a:xfrm>
        </p:spPr>
        <p:txBody>
          <a:bodyPr anchor="b"/>
          <a:lstStyle>
            <a:lvl1pPr algn="l">
              <a:defRPr sz="1852" b="1"/>
            </a:lvl1pPr>
          </a:lstStyle>
          <a:p>
            <a:r>
              <a:rPr lang="en-US"/>
              <a:t>Click to edit Master title style</a:t>
            </a:r>
            <a:endParaRPr lang="en-GB"/>
          </a:p>
        </p:txBody>
      </p:sp>
      <p:sp>
        <p:nvSpPr>
          <p:cNvPr id="3" name="Picture Placeholder 2"/>
          <p:cNvSpPr>
            <a:spLocks noGrp="1"/>
          </p:cNvSpPr>
          <p:nvPr>
            <p:ph type="pic" idx="1"/>
          </p:nvPr>
        </p:nvSpPr>
        <p:spPr>
          <a:xfrm>
            <a:off x="1991431" y="510646"/>
            <a:ext cx="6096000" cy="3429000"/>
          </a:xfrm>
        </p:spPr>
        <p:txBody>
          <a:bodyPr/>
          <a:lstStyle>
            <a:lvl1pPr marL="0" indent="0">
              <a:buNone/>
              <a:defRPr sz="2963"/>
            </a:lvl1pPr>
            <a:lvl2pPr marL="423312" indent="0">
              <a:buNone/>
              <a:defRPr sz="2592"/>
            </a:lvl2pPr>
            <a:lvl3pPr marL="846625" indent="0">
              <a:buNone/>
              <a:defRPr sz="2222"/>
            </a:lvl3pPr>
            <a:lvl4pPr marL="1269936" indent="0">
              <a:buNone/>
              <a:defRPr sz="1852"/>
            </a:lvl4pPr>
            <a:lvl5pPr marL="1693249" indent="0">
              <a:buNone/>
              <a:defRPr sz="1852"/>
            </a:lvl5pPr>
            <a:lvl6pPr marL="2116561" indent="0">
              <a:buNone/>
              <a:defRPr sz="1852"/>
            </a:lvl6pPr>
            <a:lvl7pPr marL="2539873" indent="0">
              <a:buNone/>
              <a:defRPr sz="1852"/>
            </a:lvl7pPr>
            <a:lvl8pPr marL="2963185" indent="0">
              <a:buNone/>
              <a:defRPr sz="1852"/>
            </a:lvl8pPr>
            <a:lvl9pPr marL="3386497" indent="0">
              <a:buNone/>
              <a:defRPr sz="1852"/>
            </a:lvl9pPr>
          </a:lstStyle>
          <a:p>
            <a:pPr lvl="0"/>
            <a:endParaRPr lang="en-GB" noProof="0"/>
          </a:p>
        </p:txBody>
      </p:sp>
      <p:sp>
        <p:nvSpPr>
          <p:cNvPr id="4" name="Text Placeholder 3"/>
          <p:cNvSpPr>
            <a:spLocks noGrp="1"/>
          </p:cNvSpPr>
          <p:nvPr>
            <p:ph type="body" sz="half" idx="2"/>
          </p:nvPr>
        </p:nvSpPr>
        <p:spPr>
          <a:xfrm>
            <a:off x="1991431" y="4472782"/>
            <a:ext cx="6096000" cy="670718"/>
          </a:xfrm>
        </p:spPr>
        <p:txBody>
          <a:bodyPr/>
          <a:lstStyle>
            <a:lvl1pPr marL="0" indent="0">
              <a:buNone/>
              <a:defRPr sz="1297"/>
            </a:lvl1pPr>
            <a:lvl2pPr marL="423312" indent="0">
              <a:buNone/>
              <a:defRPr sz="1111"/>
            </a:lvl2pPr>
            <a:lvl3pPr marL="846625" indent="0">
              <a:buNone/>
              <a:defRPr sz="926"/>
            </a:lvl3pPr>
            <a:lvl4pPr marL="1269936" indent="0">
              <a:buNone/>
              <a:defRPr sz="833"/>
            </a:lvl4pPr>
            <a:lvl5pPr marL="1693249" indent="0">
              <a:buNone/>
              <a:defRPr sz="833"/>
            </a:lvl5pPr>
            <a:lvl6pPr marL="2116561" indent="0">
              <a:buNone/>
              <a:defRPr sz="833"/>
            </a:lvl6pPr>
            <a:lvl7pPr marL="2539873" indent="0">
              <a:buNone/>
              <a:defRPr sz="833"/>
            </a:lvl7pPr>
            <a:lvl8pPr marL="2963185" indent="0">
              <a:buNone/>
              <a:defRPr sz="833"/>
            </a:lvl8pPr>
            <a:lvl9pPr marL="3386497" indent="0">
              <a:buNone/>
              <a:defRPr sz="833"/>
            </a:lvl9pPr>
          </a:lstStyle>
          <a:p>
            <a:pPr lvl="0"/>
            <a:r>
              <a:rPr lang="en-US"/>
              <a:t>Click to edit Master text styles</a:t>
            </a:r>
          </a:p>
        </p:txBody>
      </p:sp>
      <p:sp>
        <p:nvSpPr>
          <p:cNvPr id="5" name="Rectangle 4">
            <a:extLst>
              <a:ext uri="{FF2B5EF4-FFF2-40B4-BE49-F238E27FC236}">
                <a16:creationId xmlns:a16="http://schemas.microsoft.com/office/drawing/2014/main" id="{42EB9047-1527-4015-93E0-FDAEB55D492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A4D08D5-3682-44EF-A75C-214DD9C9DE0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BDEE8395-A1DF-439F-98BC-0C1CB4F30D1B}"/>
              </a:ext>
            </a:extLst>
          </p:cNvPr>
          <p:cNvSpPr>
            <a:spLocks noGrp="1" noChangeArrowheads="1"/>
          </p:cNvSpPr>
          <p:nvPr>
            <p:ph type="sldNum" sz="quarter" idx="12"/>
          </p:nvPr>
        </p:nvSpPr>
        <p:spPr>
          <a:ln/>
        </p:spPr>
        <p:txBody>
          <a:bodyPr/>
          <a:lstStyle>
            <a:lvl1pPr>
              <a:defRPr/>
            </a:lvl1pPr>
          </a:lstStyle>
          <a:p>
            <a:pPr>
              <a:defRPr/>
            </a:pPr>
            <a:fld id="{3D096F4F-F7A0-45D2-9D4C-141C9FF709D4}" type="slidenum">
              <a:rPr lang="en-GB" altLang="en-US"/>
              <a:pPr>
                <a:defRPr/>
              </a:pPr>
              <a:t>‹#›</a:t>
            </a:fld>
            <a:endParaRPr lang="en-GB" altLang="en-US"/>
          </a:p>
        </p:txBody>
      </p:sp>
    </p:spTree>
    <p:extLst>
      <p:ext uri="{BB962C8B-B14F-4D97-AF65-F5344CB8AC3E}">
        <p14:creationId xmlns:p14="http://schemas.microsoft.com/office/powerpoint/2010/main" val="1216009871"/>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801B1FEE-AE15-4E18-8DB8-108CF505900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5C9070D-A205-4B1A-A6AF-EDDF8EB5867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FDC7E29-3CEB-4179-80B4-CB5FC6CFEAE3}"/>
              </a:ext>
            </a:extLst>
          </p:cNvPr>
          <p:cNvSpPr>
            <a:spLocks noGrp="1" noChangeArrowheads="1"/>
          </p:cNvSpPr>
          <p:nvPr>
            <p:ph type="sldNum" sz="quarter" idx="12"/>
          </p:nvPr>
        </p:nvSpPr>
        <p:spPr>
          <a:ln/>
        </p:spPr>
        <p:txBody>
          <a:bodyPr/>
          <a:lstStyle>
            <a:lvl1pPr>
              <a:defRPr/>
            </a:lvl1pPr>
          </a:lstStyle>
          <a:p>
            <a:pPr>
              <a:defRPr/>
            </a:pPr>
            <a:fld id="{D68803A8-BADE-495F-95B8-0FC59C27C00E}" type="slidenum">
              <a:rPr lang="en-GB" altLang="en-US"/>
              <a:pPr>
                <a:defRPr/>
              </a:pPr>
              <a:t>‹#›</a:t>
            </a:fld>
            <a:endParaRPr lang="en-GB" altLang="en-US"/>
          </a:p>
        </p:txBody>
      </p:sp>
    </p:spTree>
    <p:extLst>
      <p:ext uri="{BB962C8B-B14F-4D97-AF65-F5344CB8AC3E}">
        <p14:creationId xmlns:p14="http://schemas.microsoft.com/office/powerpoint/2010/main" val="4289417571"/>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508000"/>
            <a:ext cx="2159000" cy="4572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762002" y="508000"/>
            <a:ext cx="6307667"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5D7A963-A469-4725-9352-133D39E8948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361D2270-9A41-450C-9506-8B91678D065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0526837-C087-4291-AEE3-A60A718EDC1E}"/>
              </a:ext>
            </a:extLst>
          </p:cNvPr>
          <p:cNvSpPr>
            <a:spLocks noGrp="1" noChangeArrowheads="1"/>
          </p:cNvSpPr>
          <p:nvPr>
            <p:ph type="sldNum" sz="quarter" idx="12"/>
          </p:nvPr>
        </p:nvSpPr>
        <p:spPr>
          <a:ln/>
        </p:spPr>
        <p:txBody>
          <a:bodyPr/>
          <a:lstStyle>
            <a:lvl1pPr>
              <a:defRPr/>
            </a:lvl1pPr>
          </a:lstStyle>
          <a:p>
            <a:pPr>
              <a:defRPr/>
            </a:pPr>
            <a:fld id="{C24A7F91-1F10-46F2-B0AC-3A73CE31C186}" type="slidenum">
              <a:rPr lang="en-GB" altLang="en-US"/>
              <a:pPr>
                <a:defRPr/>
              </a:pPr>
              <a:t>‹#›</a:t>
            </a:fld>
            <a:endParaRPr lang="en-GB" altLang="en-US"/>
          </a:p>
        </p:txBody>
      </p:sp>
    </p:spTree>
    <p:extLst>
      <p:ext uri="{BB962C8B-B14F-4D97-AF65-F5344CB8AC3E}">
        <p14:creationId xmlns:p14="http://schemas.microsoft.com/office/powerpoint/2010/main" val="1562353324"/>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4000" r="-4000"/>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D011503-DD12-40E1-AE83-2D9C585FC65A}"/>
              </a:ext>
            </a:extLst>
          </p:cNvPr>
          <p:cNvSpPr>
            <a:spLocks noGrp="1" noChangeArrowheads="1"/>
          </p:cNvSpPr>
          <p:nvPr>
            <p:ph type="title"/>
          </p:nvPr>
        </p:nvSpPr>
        <p:spPr bwMode="auto">
          <a:xfrm>
            <a:off x="762000" y="508000"/>
            <a:ext cx="8636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901DFC3-82AB-415A-AE9E-C72AC6B90087}"/>
              </a:ext>
            </a:extLst>
          </p:cNvPr>
          <p:cNvSpPr>
            <a:spLocks noGrp="1" noChangeArrowheads="1"/>
          </p:cNvSpPr>
          <p:nvPr>
            <p:ph type="body" idx="1"/>
          </p:nvPr>
        </p:nvSpPr>
        <p:spPr bwMode="auto">
          <a:xfrm>
            <a:off x="762000" y="1651000"/>
            <a:ext cx="863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4F03A48C-E1A4-4E75-AFD6-E493DED1E28C}"/>
              </a:ext>
            </a:extLst>
          </p:cNvPr>
          <p:cNvSpPr>
            <a:spLocks noGrp="1" noChangeArrowheads="1"/>
          </p:cNvSpPr>
          <p:nvPr>
            <p:ph type="dt" sz="half" idx="2"/>
          </p:nvPr>
        </p:nvSpPr>
        <p:spPr bwMode="auto">
          <a:xfrm>
            <a:off x="762002"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97"/>
            </a:lvl1pPr>
          </a:lstStyle>
          <a:p>
            <a:pPr>
              <a:defRPr/>
            </a:pPr>
            <a:endParaRPr lang="en-GB"/>
          </a:p>
        </p:txBody>
      </p:sp>
      <p:sp>
        <p:nvSpPr>
          <p:cNvPr id="1029" name="Rectangle 5">
            <a:extLst>
              <a:ext uri="{FF2B5EF4-FFF2-40B4-BE49-F238E27FC236}">
                <a16:creationId xmlns:a16="http://schemas.microsoft.com/office/drawing/2014/main" id="{BCC0648D-98F9-420F-B941-0ED79CFF3C4D}"/>
              </a:ext>
            </a:extLst>
          </p:cNvPr>
          <p:cNvSpPr>
            <a:spLocks noGrp="1" noChangeArrowheads="1"/>
          </p:cNvSpPr>
          <p:nvPr>
            <p:ph type="ftr" sz="quarter" idx="3"/>
          </p:nvPr>
        </p:nvSpPr>
        <p:spPr bwMode="auto">
          <a:xfrm>
            <a:off x="3471336" y="5207000"/>
            <a:ext cx="3217333"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97"/>
            </a:lvl1pPr>
          </a:lstStyle>
          <a:p>
            <a:pPr>
              <a:defRPr/>
            </a:pPr>
            <a:endParaRPr lang="en-GB"/>
          </a:p>
        </p:txBody>
      </p:sp>
      <p:sp>
        <p:nvSpPr>
          <p:cNvPr id="1030" name="Rectangle 6">
            <a:extLst>
              <a:ext uri="{FF2B5EF4-FFF2-40B4-BE49-F238E27FC236}">
                <a16:creationId xmlns:a16="http://schemas.microsoft.com/office/drawing/2014/main" id="{32C771EF-71F6-4A18-9311-959505410022}"/>
              </a:ext>
            </a:extLst>
          </p:cNvPr>
          <p:cNvSpPr>
            <a:spLocks noGrp="1" noChangeArrowheads="1"/>
          </p:cNvSpPr>
          <p:nvPr>
            <p:ph type="sldNum" sz="quarter" idx="4"/>
          </p:nvPr>
        </p:nvSpPr>
        <p:spPr bwMode="auto">
          <a:xfrm>
            <a:off x="7281333"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97"/>
            </a:lvl1pPr>
          </a:lstStyle>
          <a:p>
            <a:pPr>
              <a:defRPr/>
            </a:pPr>
            <a:fld id="{90AD9EF4-7DE6-46B2-9FF5-54E6BFFFFD4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9" r:id="rId6"/>
    <p:sldLayoutId id="2147483714" r:id="rId7"/>
    <p:sldLayoutId id="2147483715" r:id="rId8"/>
    <p:sldLayoutId id="2147483716" r:id="rId9"/>
    <p:sldLayoutId id="2147483717" r:id="rId10"/>
    <p:sldLayoutId id="2147483718" r:id="rId11"/>
  </p:sldLayoutIdLst>
  <p:transition>
    <p:cut/>
  </p:transition>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23312" algn="ctr" rtl="0" fontAlgn="base">
        <a:spcBef>
          <a:spcPct val="0"/>
        </a:spcBef>
        <a:spcAft>
          <a:spcPct val="0"/>
        </a:spcAft>
        <a:defRPr sz="4074">
          <a:solidFill>
            <a:schemeClr val="tx2"/>
          </a:solidFill>
          <a:latin typeface="Times New Roman" pitchFamily="18" charset="0"/>
        </a:defRPr>
      </a:lvl6pPr>
      <a:lvl7pPr marL="846625" algn="ctr" rtl="0" fontAlgn="base">
        <a:spcBef>
          <a:spcPct val="0"/>
        </a:spcBef>
        <a:spcAft>
          <a:spcPct val="0"/>
        </a:spcAft>
        <a:defRPr sz="4074">
          <a:solidFill>
            <a:schemeClr val="tx2"/>
          </a:solidFill>
          <a:latin typeface="Times New Roman" pitchFamily="18" charset="0"/>
        </a:defRPr>
      </a:lvl7pPr>
      <a:lvl8pPr marL="1269936" algn="ctr" rtl="0" fontAlgn="base">
        <a:spcBef>
          <a:spcPct val="0"/>
        </a:spcBef>
        <a:spcAft>
          <a:spcPct val="0"/>
        </a:spcAft>
        <a:defRPr sz="4074">
          <a:solidFill>
            <a:schemeClr val="tx2"/>
          </a:solidFill>
          <a:latin typeface="Times New Roman" pitchFamily="18" charset="0"/>
        </a:defRPr>
      </a:lvl8pPr>
      <a:lvl9pPr marL="1693249" algn="ctr" rtl="0" fontAlgn="base">
        <a:spcBef>
          <a:spcPct val="0"/>
        </a:spcBef>
        <a:spcAft>
          <a:spcPct val="0"/>
        </a:spcAft>
        <a:defRPr sz="4074">
          <a:solidFill>
            <a:schemeClr val="tx2"/>
          </a:solidFill>
          <a:latin typeface="Times New Roman" pitchFamily="18" charset="0"/>
        </a:defRPr>
      </a:lvl9pPr>
    </p:titleStyle>
    <p:bodyStyle>
      <a:lvl1pPr marL="315734" indent="-315734" algn="l" rtl="0" eaLnBrk="0" fontAlgn="base" hangingPunct="0">
        <a:spcBef>
          <a:spcPct val="20000"/>
        </a:spcBef>
        <a:spcAft>
          <a:spcPct val="0"/>
        </a:spcAft>
        <a:buChar char="•"/>
        <a:defRPr sz="2889">
          <a:solidFill>
            <a:schemeClr val="tx1"/>
          </a:solidFill>
          <a:latin typeface="+mn-lt"/>
          <a:ea typeface="+mn-ea"/>
          <a:cs typeface="+mn-cs"/>
        </a:defRPr>
      </a:lvl1pPr>
      <a:lvl2pPr marL="686146" indent="-262817" algn="l" rtl="0" eaLnBrk="0" fontAlgn="base" hangingPunct="0">
        <a:spcBef>
          <a:spcPct val="20000"/>
        </a:spcBef>
        <a:spcAft>
          <a:spcPct val="0"/>
        </a:spcAft>
        <a:buChar char="–"/>
        <a:defRPr sz="2556">
          <a:solidFill>
            <a:schemeClr val="tx1"/>
          </a:solidFill>
          <a:latin typeface="+mn-lt"/>
        </a:defRPr>
      </a:lvl2pPr>
      <a:lvl3pPr marL="1056559" indent="-209901" algn="l" rtl="0" eaLnBrk="0" fontAlgn="base" hangingPunct="0">
        <a:spcBef>
          <a:spcPct val="20000"/>
        </a:spcBef>
        <a:spcAft>
          <a:spcPct val="0"/>
        </a:spcAft>
        <a:buChar char="•"/>
        <a:defRPr sz="2222">
          <a:solidFill>
            <a:schemeClr val="tx1"/>
          </a:solidFill>
          <a:latin typeface="+mn-lt"/>
        </a:defRPr>
      </a:lvl3pPr>
      <a:lvl4pPr marL="1479889" indent="-209901" algn="l" rtl="0" eaLnBrk="0" fontAlgn="base" hangingPunct="0">
        <a:spcBef>
          <a:spcPct val="20000"/>
        </a:spcBef>
        <a:spcAft>
          <a:spcPct val="0"/>
        </a:spcAft>
        <a:buChar char="–"/>
        <a:defRPr sz="1778">
          <a:solidFill>
            <a:schemeClr val="tx1"/>
          </a:solidFill>
          <a:latin typeface="+mn-lt"/>
        </a:defRPr>
      </a:lvl4pPr>
      <a:lvl5pPr marL="1903218" indent="-209901" algn="l" rtl="0" eaLnBrk="0" fontAlgn="base" hangingPunct="0">
        <a:spcBef>
          <a:spcPct val="20000"/>
        </a:spcBef>
        <a:spcAft>
          <a:spcPct val="0"/>
        </a:spcAft>
        <a:buChar char="»"/>
        <a:defRPr sz="1778">
          <a:solidFill>
            <a:schemeClr val="tx1"/>
          </a:solidFill>
          <a:latin typeface="+mn-lt"/>
        </a:defRPr>
      </a:lvl5pPr>
      <a:lvl6pPr marL="2328217" indent="-211656" algn="l" rtl="0" fontAlgn="base">
        <a:spcBef>
          <a:spcPct val="20000"/>
        </a:spcBef>
        <a:spcAft>
          <a:spcPct val="0"/>
        </a:spcAft>
        <a:buChar char="»"/>
        <a:defRPr sz="1852">
          <a:solidFill>
            <a:schemeClr val="tx1"/>
          </a:solidFill>
          <a:latin typeface="+mn-lt"/>
        </a:defRPr>
      </a:lvl6pPr>
      <a:lvl7pPr marL="2751529" indent="-211656" algn="l" rtl="0" fontAlgn="base">
        <a:spcBef>
          <a:spcPct val="20000"/>
        </a:spcBef>
        <a:spcAft>
          <a:spcPct val="0"/>
        </a:spcAft>
        <a:buChar char="»"/>
        <a:defRPr sz="1852">
          <a:solidFill>
            <a:schemeClr val="tx1"/>
          </a:solidFill>
          <a:latin typeface="+mn-lt"/>
        </a:defRPr>
      </a:lvl7pPr>
      <a:lvl8pPr marL="3174842" indent="-211656" algn="l" rtl="0" fontAlgn="base">
        <a:spcBef>
          <a:spcPct val="20000"/>
        </a:spcBef>
        <a:spcAft>
          <a:spcPct val="0"/>
        </a:spcAft>
        <a:buChar char="»"/>
        <a:defRPr sz="1852">
          <a:solidFill>
            <a:schemeClr val="tx1"/>
          </a:solidFill>
          <a:latin typeface="+mn-lt"/>
        </a:defRPr>
      </a:lvl8pPr>
      <a:lvl9pPr marL="3598153" indent="-211656" algn="l" rtl="0" fontAlgn="base">
        <a:spcBef>
          <a:spcPct val="20000"/>
        </a:spcBef>
        <a:spcAft>
          <a:spcPct val="0"/>
        </a:spcAft>
        <a:buChar char="»"/>
        <a:defRPr sz="1852">
          <a:solidFill>
            <a:schemeClr val="tx1"/>
          </a:solidFill>
          <a:latin typeface="+mn-lt"/>
        </a:defRPr>
      </a:lvl9pPr>
    </p:bodyStyle>
    <p:otherStyle>
      <a:defPPr>
        <a:defRPr lang="en-US"/>
      </a:defPPr>
      <a:lvl1pPr marL="0" algn="l" defTabSz="846625" rtl="0" eaLnBrk="1" latinLnBrk="0" hangingPunct="1">
        <a:defRPr sz="1667" kern="1200">
          <a:solidFill>
            <a:schemeClr val="tx1"/>
          </a:solidFill>
          <a:latin typeface="+mn-lt"/>
          <a:ea typeface="+mn-ea"/>
          <a:cs typeface="+mn-cs"/>
        </a:defRPr>
      </a:lvl1pPr>
      <a:lvl2pPr marL="423312" algn="l" defTabSz="846625" rtl="0" eaLnBrk="1" latinLnBrk="0" hangingPunct="1">
        <a:defRPr sz="1667" kern="1200">
          <a:solidFill>
            <a:schemeClr val="tx1"/>
          </a:solidFill>
          <a:latin typeface="+mn-lt"/>
          <a:ea typeface="+mn-ea"/>
          <a:cs typeface="+mn-cs"/>
        </a:defRPr>
      </a:lvl2pPr>
      <a:lvl3pPr marL="846625" algn="l" defTabSz="846625" rtl="0" eaLnBrk="1" latinLnBrk="0" hangingPunct="1">
        <a:defRPr sz="1667" kern="1200">
          <a:solidFill>
            <a:schemeClr val="tx1"/>
          </a:solidFill>
          <a:latin typeface="+mn-lt"/>
          <a:ea typeface="+mn-ea"/>
          <a:cs typeface="+mn-cs"/>
        </a:defRPr>
      </a:lvl3pPr>
      <a:lvl4pPr marL="1269936" algn="l" defTabSz="846625" rtl="0" eaLnBrk="1" latinLnBrk="0" hangingPunct="1">
        <a:defRPr sz="1667" kern="1200">
          <a:solidFill>
            <a:schemeClr val="tx1"/>
          </a:solidFill>
          <a:latin typeface="+mn-lt"/>
          <a:ea typeface="+mn-ea"/>
          <a:cs typeface="+mn-cs"/>
        </a:defRPr>
      </a:lvl4pPr>
      <a:lvl5pPr marL="1693249" algn="l" defTabSz="846625" rtl="0" eaLnBrk="1" latinLnBrk="0" hangingPunct="1">
        <a:defRPr sz="1667" kern="1200">
          <a:solidFill>
            <a:schemeClr val="tx1"/>
          </a:solidFill>
          <a:latin typeface="+mn-lt"/>
          <a:ea typeface="+mn-ea"/>
          <a:cs typeface="+mn-cs"/>
        </a:defRPr>
      </a:lvl5pPr>
      <a:lvl6pPr marL="2116561" algn="l" defTabSz="846625" rtl="0" eaLnBrk="1" latinLnBrk="0" hangingPunct="1">
        <a:defRPr sz="1667" kern="1200">
          <a:solidFill>
            <a:schemeClr val="tx1"/>
          </a:solidFill>
          <a:latin typeface="+mn-lt"/>
          <a:ea typeface="+mn-ea"/>
          <a:cs typeface="+mn-cs"/>
        </a:defRPr>
      </a:lvl6pPr>
      <a:lvl7pPr marL="2539873" algn="l" defTabSz="846625" rtl="0" eaLnBrk="1" latinLnBrk="0" hangingPunct="1">
        <a:defRPr sz="1667" kern="1200">
          <a:solidFill>
            <a:schemeClr val="tx1"/>
          </a:solidFill>
          <a:latin typeface="+mn-lt"/>
          <a:ea typeface="+mn-ea"/>
          <a:cs typeface="+mn-cs"/>
        </a:defRPr>
      </a:lvl7pPr>
      <a:lvl8pPr marL="2963185" algn="l" defTabSz="846625" rtl="0" eaLnBrk="1" latinLnBrk="0" hangingPunct="1">
        <a:defRPr sz="1667" kern="1200">
          <a:solidFill>
            <a:schemeClr val="tx1"/>
          </a:solidFill>
          <a:latin typeface="+mn-lt"/>
          <a:ea typeface="+mn-ea"/>
          <a:cs typeface="+mn-cs"/>
        </a:defRPr>
      </a:lvl8pPr>
      <a:lvl9pPr marL="3386497" algn="l" defTabSz="846625" rtl="0" eaLnBrk="1" latinLnBrk="0" hangingPunct="1">
        <a:defRPr sz="16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0" y="416800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ikk</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o’ann-kaar</a:t>
            </a:r>
            <a:r>
              <a:rPr lang="en-GB" sz="4000" spc="-150" dirty="0">
                <a:solidFill>
                  <a:srgbClr val="000000"/>
                </a:solidFill>
                <a:latin typeface="Congenial SemiBold" panose="02000503040000020004" pitchFamily="2" charset="0"/>
                <a:ea typeface="DejaVu Sans"/>
              </a:rPr>
              <a:t>,  sa</a:t>
            </a:r>
            <a:r>
              <a:rPr lang="en-GB" sz="4000" u="sng" spc="-150" dirty="0">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naam,  </a:t>
            </a:r>
            <a:r>
              <a:rPr lang="en-GB" sz="4000" spc="-150" dirty="0" err="1">
                <a:solidFill>
                  <a:srgbClr val="000000"/>
                </a:solidFill>
                <a:latin typeface="Congenial SemiBold" panose="02000503040000020004" pitchFamily="2" charset="0"/>
                <a:ea typeface="DejaVu Sans"/>
              </a:rPr>
              <a:t>kar’</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aa</a:t>
            </a:r>
            <a:r>
              <a:rPr lang="en-GB" sz="4000" spc="-150" dirty="0">
                <a:solidFill>
                  <a:srgbClr val="000000"/>
                </a:solidFill>
                <a:latin typeface="Congenial SemiBold" panose="02000503040000020004" pitchFamily="2" charset="0"/>
                <a:ea typeface="DejaVu Sans"/>
              </a:rPr>
              <a:t>  </a:t>
            </a:r>
          </a:p>
          <a:p>
            <a:pPr algn="ctr" defTabSz="914363"/>
            <a:r>
              <a:rPr lang="en-GB" sz="4000" spc="-150" dirty="0" err="1">
                <a:solidFill>
                  <a:srgbClr val="000000"/>
                </a:solidFill>
                <a:latin typeface="Congenial SemiBold" panose="02000503040000020004" pitchFamily="2" charset="0"/>
                <a:ea typeface="DejaVu Sans"/>
              </a:rPr>
              <a:t>pura</a:t>
            </a:r>
            <a:r>
              <a:rPr lang="en-GB" sz="4000" u="sng" spc="-150" dirty="0" err="1">
                <a:solidFill>
                  <a:srgbClr val="000000"/>
                </a:solidFill>
                <a:latin typeface="Congenial SemiBold" panose="02000503040000020004" pitchFamily="2" charset="0"/>
                <a:ea typeface="DejaVu Sans"/>
              </a:rPr>
              <a:t>kh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nir’</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au</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nir’vair</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a’kaal</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moo’ra</a:t>
            </a:r>
            <a:r>
              <a:rPr lang="en-GB" sz="4000" u="sng" spc="-150" dirty="0" err="1">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a:t>
            </a:r>
          </a:p>
          <a:p>
            <a:pPr algn="ctr" defTabSz="914363"/>
            <a:r>
              <a:rPr lang="en-GB" sz="4000" spc="-150" dirty="0" err="1">
                <a:solidFill>
                  <a:srgbClr val="000000"/>
                </a:solidFill>
                <a:latin typeface="Congenial SemiBold" panose="02000503040000020004" pitchFamily="2" charset="0"/>
                <a:ea typeface="DejaVu Sans"/>
              </a:rPr>
              <a:t>a’joo</a:t>
            </a:r>
            <a:r>
              <a:rPr lang="en-GB" sz="4000" spc="-150" dirty="0">
                <a:solidFill>
                  <a:srgbClr val="000000"/>
                </a:solidFill>
                <a:latin typeface="Congenial SemiBold" panose="02000503040000020004" pitchFamily="2" charset="0"/>
                <a:ea typeface="DejaVu Sans"/>
              </a:rPr>
              <a:t>-nee,  </a:t>
            </a:r>
            <a:r>
              <a:rPr lang="en-GB" sz="4000" spc="-150" dirty="0" err="1">
                <a:solidFill>
                  <a:srgbClr val="000000"/>
                </a:solidFill>
                <a:latin typeface="Congenial SemiBold" panose="02000503040000020004" pitchFamily="2" charset="0"/>
                <a:ea typeface="DejaVu Sans"/>
              </a:rPr>
              <a:t>sai’</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unn</a:t>
            </a:r>
            <a:r>
              <a:rPr lang="en-GB" sz="4000" spc="-150" dirty="0">
                <a:solidFill>
                  <a:srgbClr val="000000"/>
                </a:solidFill>
                <a:latin typeface="Congenial SemiBold" panose="02000503040000020004" pitchFamily="2" charset="0"/>
                <a:ea typeface="DejaVu Sans"/>
              </a:rPr>
              <a:t>,  gur  </a:t>
            </a:r>
            <a:r>
              <a:rPr lang="en-GB" sz="4000" spc="-150" dirty="0" err="1">
                <a:solidFill>
                  <a:srgbClr val="000000"/>
                </a:solidFill>
                <a:latin typeface="Congenial SemiBold" panose="02000503040000020004" pitchFamily="2" charset="0"/>
                <a:ea typeface="DejaVu Sans"/>
              </a:rPr>
              <a:t>prasaa</a:t>
            </a:r>
            <a:r>
              <a:rPr lang="en-GB" sz="4000" u="sng" spc="-150" dirty="0" err="1">
                <a:solidFill>
                  <a:srgbClr val="000000"/>
                </a:solidFill>
                <a:latin typeface="Congenial SemiBold" panose="02000503040000020004" pitchFamily="2" charset="0"/>
                <a:ea typeface="DejaVu Sans"/>
              </a:rPr>
              <a:t>d</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p:txBody>
      </p:sp>
      <p:sp>
        <p:nvSpPr>
          <p:cNvPr id="78" name="CustomShape 2"/>
          <p:cNvSpPr/>
          <p:nvPr/>
        </p:nvSpPr>
        <p:spPr>
          <a:xfrm>
            <a:off x="0" y="193204"/>
            <a:ext cx="10159200" cy="15560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4778" dirty="0">
                <a:solidFill>
                  <a:srgbClr val="000000"/>
                </a:solidFill>
                <a:latin typeface="GurbaniWebThick" panose="04040607000000020004" pitchFamily="82" charset="0"/>
                <a:ea typeface="DejaVu Sans"/>
              </a:rPr>
              <a:t>&lt;&gt;siq  nwmu  krqw purKu  inrBau  inrvYru Akwl mUriq  AjUnI  sYBM  gur pRswid ]</a:t>
            </a:r>
            <a:endParaRPr sz="2667" dirty="0">
              <a:solidFill>
                <a:srgbClr val="000000"/>
              </a:solidFill>
              <a:latin typeface="Times New Roman"/>
            </a:endParaRPr>
          </a:p>
        </p:txBody>
      </p:sp>
      <p:sp>
        <p:nvSpPr>
          <p:cNvPr id="79" name="CustomShape 3"/>
          <p:cNvSpPr/>
          <p:nvPr/>
        </p:nvSpPr>
        <p:spPr>
          <a:xfrm>
            <a:off x="0" y="1740903"/>
            <a:ext cx="10159200" cy="19960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200" spc="-167" dirty="0">
                <a:solidFill>
                  <a:srgbClr val="0000FF"/>
                </a:solidFill>
                <a:latin typeface="Congenial Black" panose="02000503040000020004" pitchFamily="2" charset="0"/>
                <a:ea typeface="DejaVu Sans"/>
              </a:rPr>
              <a:t>There is One Supreme Power whose Sound </a:t>
            </a:r>
            <a:r>
              <a:rPr lang="en-US" sz="3200" spc="-133" dirty="0">
                <a:solidFill>
                  <a:srgbClr val="0000FF"/>
                </a:solidFill>
                <a:latin typeface="Congenial Black" panose="02000503040000020004" pitchFamily="2" charset="0"/>
                <a:ea typeface="DejaVu Sans"/>
              </a:rPr>
              <a:t>creates everything; Named the Truth; Creative Power within all; Fearless; Without hate; Timeless; Beyond cycle of life; Self-existing Light; the Giver of Wisdom &amp; Grace.</a:t>
            </a:r>
            <a:endParaRPr lang="en-US" sz="3200" spc="-133" dirty="0">
              <a:solidFill>
                <a:srgbClr val="000000"/>
              </a:solidFill>
              <a:latin typeface="Times New Roman"/>
            </a:endParaRPr>
          </a:p>
        </p:txBody>
      </p:sp>
    </p:spTree>
    <p:extLst>
      <p:ext uri="{BB962C8B-B14F-4D97-AF65-F5344CB8AC3E}">
        <p14:creationId xmlns:p14="http://schemas.microsoft.com/office/powerpoint/2010/main" val="108716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141200" y="455080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 jap .</a:t>
            </a:r>
            <a:endParaRPr sz="4000" dirty="0">
              <a:solidFill>
                <a:srgbClr val="000000"/>
              </a:solidFill>
              <a:latin typeface="Times New Roman"/>
            </a:endParaRPr>
          </a:p>
        </p:txBody>
      </p:sp>
      <p:sp>
        <p:nvSpPr>
          <p:cNvPr id="81" name="CustomShape 2"/>
          <p:cNvSpPr/>
          <p:nvPr/>
        </p:nvSpPr>
        <p:spPr>
          <a:xfrm>
            <a:off x="0" y="666800"/>
            <a:ext cx="10168896" cy="1319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8000" b="1" dirty="0">
                <a:solidFill>
                  <a:srgbClr val="000000"/>
                </a:solidFill>
                <a:latin typeface="GurbaniWebThick" panose="04040607000000020004" pitchFamily="82" charset="0"/>
                <a:ea typeface="DejaVu Sans"/>
              </a:rPr>
              <a:t>] </a:t>
            </a:r>
            <a:r>
              <a:rPr lang="en-GB" sz="8000" b="1" dirty="0" err="1">
                <a:solidFill>
                  <a:srgbClr val="000000"/>
                </a:solidFill>
                <a:latin typeface="GurbaniWebThick" panose="04040607000000020004" pitchFamily="82" charset="0"/>
                <a:ea typeface="DejaVu Sans"/>
              </a:rPr>
              <a:t>jpu</a:t>
            </a:r>
            <a:r>
              <a:rPr lang="en-GB" sz="8000" b="1" dirty="0">
                <a:solidFill>
                  <a:srgbClr val="000000"/>
                </a:solidFill>
                <a:latin typeface="GurbaniWebThick" panose="04040607000000020004" pitchFamily="82" charset="0"/>
                <a:ea typeface="DejaVu Sans"/>
              </a:rPr>
              <a:t> ]</a:t>
            </a:r>
            <a:endParaRPr sz="2667" dirty="0">
              <a:solidFill>
                <a:srgbClr val="000000"/>
              </a:solidFill>
              <a:latin typeface="GurbaniWebThick" panose="04040607000000020004" pitchFamily="82" charset="0"/>
            </a:endParaRPr>
          </a:p>
        </p:txBody>
      </p:sp>
      <p:sp>
        <p:nvSpPr>
          <p:cNvPr id="82" name="CustomShape 3"/>
          <p:cNvSpPr/>
          <p:nvPr/>
        </p:nvSpPr>
        <p:spPr>
          <a:xfrm>
            <a:off x="0" y="2297850"/>
            <a:ext cx="10168896"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i="1" spc="300" dirty="0">
                <a:solidFill>
                  <a:srgbClr val="0000FF"/>
                </a:solidFill>
                <a:latin typeface="Congenial Black" panose="02000503040000020004" pitchFamily="2" charset="0"/>
                <a:ea typeface="DejaVu Sans"/>
              </a:rPr>
              <a:t>Jap</a:t>
            </a:r>
            <a:r>
              <a:rPr lang="en-GB" sz="3800" dirty="0">
                <a:solidFill>
                  <a:srgbClr val="0000FF"/>
                </a:solidFill>
                <a:latin typeface="Congenial Black" panose="02000503040000020004" pitchFamily="2" charset="0"/>
                <a:ea typeface="DejaVu Sans"/>
              </a:rPr>
              <a:t> (‘Meditation’) </a:t>
            </a:r>
          </a:p>
          <a:p>
            <a:pPr algn="ctr" defTabSz="914363"/>
            <a:r>
              <a:rPr lang="en-GB" sz="3800" dirty="0">
                <a:solidFill>
                  <a:schemeClr val="bg1">
                    <a:lumMod val="50000"/>
                  </a:schemeClr>
                </a:solidFill>
                <a:latin typeface="Congenial Black" panose="02000503040000020004" pitchFamily="2" charset="0"/>
                <a:ea typeface="DejaVu Sans"/>
              </a:rPr>
              <a:t>Name of the </a:t>
            </a:r>
            <a:r>
              <a:rPr lang="en-GB" sz="3800" i="1" spc="300" dirty="0">
                <a:solidFill>
                  <a:schemeClr val="bg1">
                    <a:lumMod val="50000"/>
                  </a:schemeClr>
                </a:solidFill>
                <a:latin typeface="Congenial Black" panose="02000503040000020004" pitchFamily="2" charset="0"/>
                <a:ea typeface="DejaVu Sans"/>
              </a:rPr>
              <a:t>Bani</a:t>
            </a:r>
            <a:r>
              <a:rPr lang="en-GB" sz="3800" i="1" dirty="0">
                <a:solidFill>
                  <a:schemeClr val="bg1">
                    <a:lumMod val="50000"/>
                  </a:schemeClr>
                </a:solidFill>
                <a:latin typeface="Congenial Black" panose="02000503040000020004" pitchFamily="2" charset="0"/>
                <a:ea typeface="DejaVu Sans"/>
              </a:rPr>
              <a:t> </a:t>
            </a:r>
            <a:r>
              <a:rPr lang="en-GB" sz="3800" dirty="0">
                <a:solidFill>
                  <a:schemeClr val="bg1">
                    <a:lumMod val="50000"/>
                  </a:schemeClr>
                </a:solidFill>
                <a:latin typeface="Congenial Black" panose="02000503040000020004" pitchFamily="2" charset="0"/>
                <a:ea typeface="DejaVu Sans"/>
              </a:rPr>
              <a:t>(Holy Writing)</a:t>
            </a:r>
            <a:endParaRPr sz="3800" dirty="0">
              <a:solidFill>
                <a:schemeClr val="bg1">
                  <a:lumMod val="50000"/>
                </a:schemeClr>
              </a:solidFill>
              <a:latin typeface="Times New Roman"/>
            </a:endParaRPr>
          </a:p>
        </p:txBody>
      </p:sp>
    </p:spTree>
    <p:extLst>
      <p:ext uri="{BB962C8B-B14F-4D97-AF65-F5344CB8AC3E}">
        <p14:creationId xmlns:p14="http://schemas.microsoft.com/office/powerpoint/2010/main" val="3143075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ju’gaa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a:t>
            </a:r>
            <a:endParaRPr lang="en-GB" sz="4000" dirty="0">
              <a:solidFill>
                <a:srgbClr val="000000"/>
              </a:solidFill>
              <a:latin typeface="Times New Roman"/>
            </a:endParaRPr>
          </a:p>
          <a:p>
            <a:pPr algn="ctr" defTabSz="914363"/>
            <a:r>
              <a:rPr lang="en-GB" sz="4000" spc="-150" dirty="0">
                <a:solidFill>
                  <a:srgbClr val="000000"/>
                </a:solidFill>
                <a:latin typeface="Congenial SemiBold" panose="02000503040000020004" pitchFamily="2" charset="0"/>
                <a:ea typeface="DejaVu Sans"/>
              </a:rPr>
              <a:t>hai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ee</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a:t>
            </a:r>
            <a:r>
              <a:rPr lang="en-GB" sz="4000" u="sng" spc="-150" dirty="0" err="1">
                <a:solidFill>
                  <a:srgbClr val="000000"/>
                </a:solidFill>
                <a:latin typeface="Congenial SemiBold" panose="02000503040000020004" pitchFamily="2" charset="0"/>
                <a:ea typeface="DejaVu Sans"/>
              </a:rPr>
              <a:t>ch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naa’nak</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ho’see</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ee</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a:t>
            </a:r>
            <a:r>
              <a:rPr lang="en-GB" sz="4000" u="sng" spc="-150" dirty="0" err="1">
                <a:solidFill>
                  <a:srgbClr val="000000"/>
                </a:solidFill>
                <a:latin typeface="Congenial SemiBold" panose="02000503040000020004" pitchFamily="2" charset="0"/>
                <a:ea typeface="DejaVu Sans"/>
              </a:rPr>
              <a:t>ch</a:t>
            </a:r>
            <a:r>
              <a:rPr lang="en-GB" sz="4000" spc="-150" dirty="0">
                <a:solidFill>
                  <a:srgbClr val="000000"/>
                </a:solidFill>
                <a:latin typeface="Congenial SemiBold" panose="02000503040000020004" pitchFamily="2" charset="0"/>
                <a:ea typeface="DejaVu Sans"/>
              </a:rPr>
              <a:t>.  </a:t>
            </a:r>
            <a:endParaRPr lang="en-GB" sz="4000" spc="-150" dirty="0">
              <a:solidFill>
                <a:srgbClr val="000000"/>
              </a:solidFill>
              <a:latin typeface="Times New Roman"/>
            </a:endParaRPr>
          </a:p>
        </p:txBody>
      </p:sp>
      <p:sp>
        <p:nvSpPr>
          <p:cNvPr id="84"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scu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scu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hY</a:t>
            </a:r>
            <a:r>
              <a:rPr lang="en-GB" sz="5333" dirty="0">
                <a:solidFill>
                  <a:srgbClr val="000000"/>
                </a:solidFill>
                <a:latin typeface="GurbaniWebThick" panose="04040607000000020004" pitchFamily="82" charset="0"/>
                <a:ea typeface="DejaVu Sans"/>
              </a:rPr>
              <a:t> BI </a:t>
            </a:r>
            <a:r>
              <a:rPr lang="en-GB" sz="5333" dirty="0" err="1">
                <a:solidFill>
                  <a:srgbClr val="000000"/>
                </a:solidFill>
                <a:latin typeface="GurbaniWebThick" panose="04040607000000020004" pitchFamily="82" charset="0"/>
                <a:ea typeface="DejaVu Sans"/>
              </a:rPr>
              <a:t>scu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hosI</a:t>
            </a:r>
            <a:r>
              <a:rPr lang="en-GB" sz="5333" dirty="0">
                <a:solidFill>
                  <a:srgbClr val="000000"/>
                </a:solidFill>
                <a:latin typeface="GurbaniWebThick" panose="04040607000000020004" pitchFamily="82" charset="0"/>
                <a:ea typeface="DejaVu Sans"/>
              </a:rPr>
              <a:t> BI </a:t>
            </a:r>
            <a:r>
              <a:rPr lang="en-GB" sz="5333" dirty="0" err="1">
                <a:solidFill>
                  <a:srgbClr val="000000"/>
                </a:solidFill>
                <a:latin typeface="GurbaniWebThick" panose="04040607000000020004" pitchFamily="82" charset="0"/>
                <a:ea typeface="DejaVu Sans"/>
              </a:rPr>
              <a:t>scu</a:t>
            </a:r>
            <a:r>
              <a:rPr lang="en-GB" sz="5333" dirty="0">
                <a:solidFill>
                  <a:srgbClr val="000000"/>
                </a:solidFill>
                <a:latin typeface="GurbaniWebThick" panose="04040607000000020004" pitchFamily="82" charset="0"/>
                <a:ea typeface="DejaVu Sans"/>
              </a:rPr>
              <a:t> ]1]</a:t>
            </a:r>
            <a:endParaRPr sz="2667" dirty="0">
              <a:solidFill>
                <a:srgbClr val="000000"/>
              </a:solidFill>
              <a:latin typeface="Times New Roman"/>
            </a:endParaRPr>
          </a:p>
        </p:txBody>
      </p:sp>
      <p:sp>
        <p:nvSpPr>
          <p:cNvPr id="85"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Vaheguru! You’re the Truth existing from the start of Time, now &amp; in the future. ||1||</a:t>
            </a:r>
            <a:endParaRPr sz="3800" dirty="0">
              <a:solidFill>
                <a:srgbClr val="000000"/>
              </a:solidFill>
              <a:latin typeface="Times New Roman"/>
            </a:endParaRPr>
          </a:p>
        </p:txBody>
      </p:sp>
    </p:spTree>
    <p:extLst>
      <p:ext uri="{BB962C8B-B14F-4D97-AF65-F5344CB8AC3E}">
        <p14:creationId xmlns:p14="http://schemas.microsoft.com/office/powerpoint/2010/main" val="3140950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0" y="3937620"/>
            <a:ext cx="10159199"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ho’vayee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jey  </a:t>
            </a:r>
            <a:r>
              <a:rPr lang="en-GB" sz="4000" dirty="0" err="1">
                <a:solidFill>
                  <a:srgbClr val="000000"/>
                </a:solidFill>
                <a:latin typeface="Congenial SemiBold" panose="02000503040000020004" pitchFamily="2" charset="0"/>
                <a:ea typeface="DejaVu Sans"/>
              </a:rPr>
              <a:t>so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vaar. </a:t>
            </a:r>
            <a:endParaRPr sz="4000" dirty="0">
              <a:solidFill>
                <a:srgbClr val="000000"/>
              </a:solidFill>
              <a:latin typeface="Times New Roman"/>
            </a:endParaRPr>
          </a:p>
        </p:txBody>
      </p:sp>
      <p:sp>
        <p:nvSpPr>
          <p:cNvPr id="87"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socY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soic</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hoveI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socI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88" name="CustomShape 3"/>
          <p:cNvSpPr/>
          <p:nvPr/>
        </p:nvSpPr>
        <p:spPr>
          <a:xfrm>
            <a:off x="0" y="2184424"/>
            <a:ext cx="10159200" cy="1321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mind is not cleaned by cleaning the body, even if done thousands of times.</a:t>
            </a:r>
          </a:p>
        </p:txBody>
      </p:sp>
    </p:spTree>
    <p:extLst>
      <p:ext uri="{BB962C8B-B14F-4D97-AF65-F5344CB8AC3E}">
        <p14:creationId xmlns:p14="http://schemas.microsoft.com/office/powerpoint/2010/main" val="2321699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up’ai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up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ho’vayee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jey  </a:t>
            </a:r>
            <a:r>
              <a:rPr lang="en-GB" sz="4000" dirty="0" err="1">
                <a:solidFill>
                  <a:srgbClr val="000000"/>
                </a:solidFill>
                <a:latin typeface="Congenial SemiBold" panose="02000503040000020004" pitchFamily="2" charset="0"/>
                <a:ea typeface="DejaVu Sans"/>
              </a:rPr>
              <a:t>laa’e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rahaa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liv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90" name="CustomShape 2"/>
          <p:cNvSpPr/>
          <p:nvPr/>
        </p:nvSpPr>
        <p:spPr>
          <a:xfrm>
            <a:off x="781600" y="211600"/>
            <a:ext cx="877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cupY</a:t>
            </a:r>
            <a:r>
              <a:rPr lang="en-GB" sz="5333" dirty="0">
                <a:solidFill>
                  <a:srgbClr val="000000"/>
                </a:solidFill>
                <a:latin typeface="GurbaniWebThick" panose="04040607000000020004" pitchFamily="82" charset="0"/>
                <a:ea typeface="DejaVu Sans"/>
              </a:rPr>
              <a:t>   cup n </a:t>
            </a:r>
            <a:r>
              <a:rPr lang="en-GB" sz="5333" dirty="0" err="1">
                <a:solidFill>
                  <a:srgbClr val="000000"/>
                </a:solidFill>
                <a:latin typeface="GurbaniWebThick" panose="04040607000000020004" pitchFamily="82" charset="0"/>
                <a:ea typeface="DejaVu Sans"/>
              </a:rPr>
              <a:t>hoveI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lwie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rhw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91" name="CustomShape 3"/>
          <p:cNvSpPr/>
          <p:nvPr/>
        </p:nvSpPr>
        <p:spPr>
          <a:xfrm>
            <a:off x="0" y="2279856"/>
            <a:ext cx="10159200" cy="1297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mind doesn’t become quiet by silence, even if in one sits in a meditation pose.</a:t>
            </a:r>
            <a:endParaRPr sz="3800" dirty="0">
              <a:solidFill>
                <a:srgbClr val="000000"/>
              </a:solidFill>
              <a:latin typeface="Times New Roman"/>
            </a:endParaRPr>
          </a:p>
        </p:txBody>
      </p:sp>
    </p:spTree>
    <p:extLst>
      <p:ext uri="{BB962C8B-B14F-4D97-AF65-F5344CB8AC3E}">
        <p14:creationId xmlns:p14="http://schemas.microsoft.com/office/powerpoint/2010/main" val="1484387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jey  </a:t>
            </a:r>
            <a:r>
              <a:rPr lang="en-GB" sz="4000" dirty="0" err="1">
                <a:solidFill>
                  <a:srgbClr val="000000"/>
                </a:solidFill>
                <a:latin typeface="Congenial SemiBold" panose="02000503040000020004" pitchFamily="2" charset="0"/>
                <a:ea typeface="DejaVu Sans"/>
              </a:rPr>
              <a:t>bann’aa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puree’aa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93" name="CustomShape 2"/>
          <p:cNvSpPr/>
          <p:nvPr/>
        </p:nvSpPr>
        <p:spPr>
          <a:xfrm>
            <a:off x="760400" y="211600"/>
            <a:ext cx="88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BuiKAw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BuK</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auqrI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bMnw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94" name="CustomShape 3"/>
          <p:cNvSpPr/>
          <p:nvPr/>
        </p:nvSpPr>
        <p:spPr>
          <a:xfrm>
            <a:off x="0" y="2181795"/>
            <a:ext cx="10159200" cy="147189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mind’s hunger doesn’t go by staying hungry nor by collecting lots of things.</a:t>
            </a:r>
            <a:endParaRPr sz="3800" dirty="0">
              <a:solidFill>
                <a:srgbClr val="000000"/>
              </a:solidFill>
              <a:latin typeface="Times New Roman"/>
            </a:endParaRPr>
          </a:p>
        </p:txBody>
      </p:sp>
    </p:spTree>
    <p:extLst>
      <p:ext uri="{BB962C8B-B14F-4D97-AF65-F5344CB8AC3E}">
        <p14:creationId xmlns:p14="http://schemas.microsoft.com/office/powerpoint/2010/main" val="4246305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t>
            </a:r>
            <a:r>
              <a:rPr lang="en-GB" sz="4000" dirty="0" err="1">
                <a:solidFill>
                  <a:srgbClr val="FFFFFF">
                    <a:lumMod val="65000"/>
                  </a:srgbClr>
                </a:solidFill>
                <a:latin typeface="Congenial SemiBold" panose="02000503040000020004" pitchFamily="2" charset="0"/>
                <a:ea typeface="DejaVu Sans"/>
              </a:rPr>
              <a:t>a</a:t>
            </a:r>
            <a:r>
              <a:rPr lang="en-GB" sz="4000" dirty="0" err="1">
                <a:solidFill>
                  <a:srgbClr val="000000"/>
                </a:solidFill>
                <a:latin typeface="Congenial SemiBold" panose="02000503040000020004" pitchFamily="2" charset="0"/>
                <a:ea typeface="DejaVu Sans"/>
              </a:rPr>
              <a:t>has</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siyaaN’paa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chall’ai</a:t>
            </a:r>
            <a:r>
              <a:rPr lang="en-GB" sz="4000" dirty="0">
                <a:solidFill>
                  <a:srgbClr val="000000"/>
                </a:solidFill>
                <a:latin typeface="Congenial SemiBold" panose="02000503040000020004" pitchFamily="2" charset="0"/>
                <a:ea typeface="DejaVu Sans"/>
              </a:rPr>
              <a:t>  naal. </a:t>
            </a:r>
            <a:endParaRPr sz="4000" dirty="0">
              <a:solidFill>
                <a:srgbClr val="000000"/>
              </a:solidFill>
              <a:latin typeface="Times New Roman"/>
            </a:endParaRPr>
          </a:p>
        </p:txBody>
      </p:sp>
      <p:sp>
        <p:nvSpPr>
          <p:cNvPr id="9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shs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isAwxpw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q </a:t>
            </a:r>
            <a:r>
              <a:rPr lang="en-GB" sz="5333" dirty="0" err="1">
                <a:solidFill>
                  <a:srgbClr val="000000"/>
                </a:solidFill>
                <a:latin typeface="GurbaniWebThick" panose="04040607000000020004" pitchFamily="82" charset="0"/>
                <a:ea typeface="DejaVu Sans"/>
              </a:rPr>
              <a:t>iek</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clY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nwil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97" name="CustomShape 3"/>
          <p:cNvSpPr/>
          <p:nvPr/>
        </p:nvSpPr>
        <p:spPr>
          <a:xfrm>
            <a:off x="0" y="2166070"/>
            <a:ext cx="10159200" cy="143551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Knowing thousands of worldly things, not even one will go with the soul after death. </a:t>
            </a:r>
            <a:endParaRPr sz="3800" dirty="0">
              <a:solidFill>
                <a:srgbClr val="000000"/>
              </a:solidFill>
              <a:latin typeface="Times New Roman"/>
            </a:endParaRPr>
          </a:p>
        </p:txBody>
      </p:sp>
    </p:spTree>
    <p:extLst>
      <p:ext uri="{BB962C8B-B14F-4D97-AF65-F5344CB8AC3E}">
        <p14:creationId xmlns:p14="http://schemas.microsoft.com/office/powerpoint/2010/main" val="3057602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kiv,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’yaaraa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kiv,  </a:t>
            </a:r>
            <a:r>
              <a:rPr lang="en-GB" sz="4000" dirty="0" err="1">
                <a:solidFill>
                  <a:srgbClr val="000000"/>
                </a:solidFill>
                <a:latin typeface="Congenial SemiBold" panose="02000503040000020004" pitchFamily="2" charset="0"/>
                <a:ea typeface="DejaVu Sans"/>
              </a:rPr>
              <a:t>koo’Rai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utt’ai</a:t>
            </a:r>
            <a:r>
              <a:rPr lang="en-GB" sz="4000" dirty="0">
                <a:solidFill>
                  <a:srgbClr val="000000"/>
                </a:solidFill>
                <a:latin typeface="Congenial SemiBold" panose="02000503040000020004" pitchFamily="2" charset="0"/>
                <a:ea typeface="DejaVu Sans"/>
              </a:rPr>
              <a:t>  paal. </a:t>
            </a:r>
            <a:endParaRPr sz="4000" dirty="0">
              <a:solidFill>
                <a:srgbClr val="000000"/>
              </a:solidFill>
              <a:latin typeface="Times New Roman"/>
            </a:endParaRPr>
          </a:p>
        </p:txBody>
      </p:sp>
      <p:sp>
        <p:nvSpPr>
          <p:cNvPr id="99" name="CustomShape 2"/>
          <p:cNvSpPr/>
          <p:nvPr/>
        </p:nvSpPr>
        <p:spPr>
          <a:xfrm>
            <a:off x="860800" y="211600"/>
            <a:ext cx="86988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ikv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sicAwrw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hoeIAY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ikv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kUVY</a:t>
            </a:r>
            <a:r>
              <a:rPr lang="en-GB" sz="5333" dirty="0">
                <a:solidFill>
                  <a:srgbClr val="000000"/>
                </a:solidFill>
                <a:latin typeface="GurbaniWebThick" panose="04040607000000020004" pitchFamily="82" charset="0"/>
                <a:ea typeface="DejaVu Sans"/>
              </a:rPr>
              <a:t> qutY </a:t>
            </a:r>
            <a:r>
              <a:rPr lang="en-GB" sz="5333" dirty="0" err="1">
                <a:solidFill>
                  <a:srgbClr val="000000"/>
                </a:solidFill>
                <a:latin typeface="GurbaniWebThick" panose="04040607000000020004" pitchFamily="82" charset="0"/>
                <a:ea typeface="DejaVu Sans"/>
              </a:rPr>
              <a:t>pwil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00" name="CustomShape 3"/>
          <p:cNvSpPr/>
          <p:nvPr/>
        </p:nvSpPr>
        <p:spPr>
          <a:xfrm>
            <a:off x="0" y="2244227"/>
            <a:ext cx="10159200" cy="14290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 how I can break down the wall of untruth within so I can become the Truth?</a:t>
            </a:r>
            <a:endParaRPr sz="3800" dirty="0">
              <a:solidFill>
                <a:srgbClr val="000000"/>
              </a:solidFill>
              <a:latin typeface="Times New Roman"/>
            </a:endParaRPr>
          </a:p>
        </p:txBody>
      </p:sp>
    </p:spTree>
    <p:extLst>
      <p:ext uri="{BB962C8B-B14F-4D97-AF65-F5344CB8AC3E}">
        <p14:creationId xmlns:p14="http://schemas.microsoft.com/office/powerpoint/2010/main" val="1409162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razaa’ee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al’Naa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naal.</a:t>
            </a:r>
            <a:endParaRPr sz="4000" dirty="0">
              <a:solidFill>
                <a:srgbClr val="000000"/>
              </a:solidFill>
              <a:latin typeface="Times New Roman"/>
            </a:endParaRPr>
          </a:p>
        </p:txBody>
      </p:sp>
      <p:sp>
        <p:nvSpPr>
          <p:cNvPr id="102" name="CustomShape 2"/>
          <p:cNvSpPr/>
          <p:nvPr/>
        </p:nvSpPr>
        <p:spPr>
          <a:xfrm>
            <a:off x="141200" y="211600"/>
            <a:ext cx="98188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hukim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rjweI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clxw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nwnk   </a:t>
            </a:r>
            <a:r>
              <a:rPr lang="en-GB" sz="5333" dirty="0" err="1">
                <a:solidFill>
                  <a:srgbClr val="000000"/>
                </a:solidFill>
                <a:latin typeface="GurbaniWebThick" panose="04040607000000020004" pitchFamily="82" charset="0"/>
                <a:ea typeface="DejaVu Sans"/>
              </a:rPr>
              <a:t>iliKAw</a:t>
            </a:r>
            <a:r>
              <a:rPr lang="en-GB" sz="5333" dirty="0">
                <a:solidFill>
                  <a:srgbClr val="000000"/>
                </a:solidFill>
                <a:latin typeface="GurbaniWebThick" panose="04040607000000020004" pitchFamily="82" charset="0"/>
                <a:ea typeface="DejaVu Sans"/>
              </a:rPr>
              <a:t> nwil ]1]</a:t>
            </a:r>
            <a:endParaRPr sz="2667" dirty="0">
              <a:solidFill>
                <a:srgbClr val="000000"/>
              </a:solidFill>
              <a:latin typeface="Times New Roman"/>
            </a:endParaRPr>
          </a:p>
        </p:txBody>
      </p:sp>
      <p:sp>
        <p:nvSpPr>
          <p:cNvPr id="103" name="CustomShape 3"/>
          <p:cNvSpPr/>
          <p:nvPr/>
        </p:nvSpPr>
        <p:spPr>
          <a:xfrm>
            <a:off x="0" y="2281436"/>
            <a:ext cx="10160000" cy="129370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answer is: flow along happily  with the Law of the Universe written for you. ||1||</a:t>
            </a:r>
            <a:endParaRPr sz="3800" dirty="0">
              <a:solidFill>
                <a:srgbClr val="000000"/>
              </a:solidFill>
              <a:latin typeface="Times New Roman"/>
            </a:endParaRPr>
          </a:p>
        </p:txBody>
      </p:sp>
    </p:spTree>
    <p:extLst>
      <p:ext uri="{BB962C8B-B14F-4D97-AF65-F5344CB8AC3E}">
        <p14:creationId xmlns:p14="http://schemas.microsoft.com/office/powerpoint/2010/main" val="3105366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05"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hovin </a:t>
            </a:r>
            <a:r>
              <a:rPr lang="en-GB" sz="5333" dirty="0" err="1">
                <a:solidFill>
                  <a:srgbClr val="000000"/>
                </a:solidFill>
                <a:latin typeface="GurbaniWebThick" panose="04040607000000020004" pitchFamily="82" charset="0"/>
                <a:ea typeface="DejaVu Sans"/>
              </a:rPr>
              <a:t>Awkwr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hukmu n kihAw jweI ]</a:t>
            </a:r>
            <a:endParaRPr sz="2667" dirty="0">
              <a:solidFill>
                <a:srgbClr val="000000"/>
              </a:solidFill>
              <a:latin typeface="Times New Roman"/>
            </a:endParaRPr>
          </a:p>
        </p:txBody>
      </p:sp>
      <p:sp>
        <p:nvSpPr>
          <p:cNvPr id="106" name="CustomShape 3"/>
          <p:cNvSpPr/>
          <p:nvPr/>
        </p:nvSpPr>
        <p:spPr>
          <a:xfrm>
            <a:off x="0" y="2239211"/>
            <a:ext cx="10159200" cy="119435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As the Commander incharge, You create all. Your special Law is indescribable.</a:t>
            </a:r>
            <a:endParaRPr sz="3800" dirty="0">
              <a:solidFill>
                <a:srgbClr val="000000"/>
              </a:solidFill>
              <a:latin typeface="Times New Roman"/>
            </a:endParaRPr>
          </a:p>
        </p:txBody>
      </p:sp>
    </p:spTree>
    <p:extLst>
      <p:ext uri="{BB962C8B-B14F-4D97-AF65-F5344CB8AC3E}">
        <p14:creationId xmlns:p14="http://schemas.microsoft.com/office/powerpoint/2010/main" val="288946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jee</a:t>
            </a:r>
            <a:r>
              <a:rPr lang="en-GB" sz="4000" baseline="30000" dirty="0" err="1">
                <a:solidFill>
                  <a:srgbClr val="FFC0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mill’ai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vad-yaa’ee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08" name="CustomShape 2"/>
          <p:cNvSpPr/>
          <p:nvPr/>
        </p:nvSpPr>
        <p:spPr>
          <a:xfrm>
            <a:off x="0" y="211600"/>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hovin jIA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hukim imlY </a:t>
            </a:r>
            <a:r>
              <a:rPr lang="en-GB" sz="5333" dirty="0" err="1">
                <a:solidFill>
                  <a:srgbClr val="000000"/>
                </a:solidFill>
                <a:latin typeface="GurbaniWebThick" panose="04040607000000020004" pitchFamily="82" charset="0"/>
                <a:ea typeface="DejaVu Sans"/>
              </a:rPr>
              <a:t>vifAweI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09" name="CustomShape 3"/>
          <p:cNvSpPr/>
          <p:nvPr/>
        </p:nvSpPr>
        <p:spPr>
          <a:xfrm>
            <a:off x="0" y="2190401"/>
            <a:ext cx="10160000" cy="14893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125" dirty="0">
                <a:solidFill>
                  <a:srgbClr val="0000FF"/>
                </a:solidFill>
                <a:latin typeface="Congenial Black" panose="02000503040000020004" pitchFamily="2" charset="0"/>
                <a:ea typeface="DejaVu Sans"/>
              </a:rPr>
              <a:t>Souls are created &amp; get the great</a:t>
            </a:r>
            <a:r>
              <a:rPr lang="en-GB" sz="3800" dirty="0">
                <a:solidFill>
                  <a:srgbClr val="0000FF"/>
                </a:solidFill>
                <a:latin typeface="Congenial Black" panose="02000503040000020004" pitchFamily="2" charset="0"/>
                <a:ea typeface="DejaVu Sans"/>
              </a:rPr>
              <a:t> </a:t>
            </a:r>
            <a:r>
              <a:rPr lang="en-GB" sz="3800" spc="-125" dirty="0">
                <a:solidFill>
                  <a:srgbClr val="0000FF"/>
                </a:solidFill>
                <a:latin typeface="Congenial Black" panose="02000503040000020004" pitchFamily="2" charset="0"/>
                <a:ea typeface="DejaVu Sans"/>
              </a:rPr>
              <a:t>gift of life as per Your special Law.</a:t>
            </a:r>
            <a:endParaRPr sz="3800" spc="-125" dirty="0">
              <a:solidFill>
                <a:srgbClr val="000000"/>
              </a:solidFill>
              <a:latin typeface="Times New Roman"/>
            </a:endParaRPr>
          </a:p>
        </p:txBody>
      </p:sp>
    </p:spTree>
    <p:extLst>
      <p:ext uri="{BB962C8B-B14F-4D97-AF65-F5344CB8AC3E}">
        <p14:creationId xmlns:p14="http://schemas.microsoft.com/office/powerpoint/2010/main" val="1090791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hukam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u</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su</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paaee’eh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11" name="CustomShape 2"/>
          <p:cNvSpPr/>
          <p:nvPr/>
        </p:nvSpPr>
        <p:spPr>
          <a:xfrm>
            <a:off x="0" y="1932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auqmu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nIcu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hukim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pweIAih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12" name="CustomShape 3"/>
          <p:cNvSpPr/>
          <p:nvPr/>
        </p:nvSpPr>
        <p:spPr>
          <a:xfrm>
            <a:off x="0" y="2209428"/>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It’s Your Law that our recorded actions make us high &amp; low or feel pain &amp; pleasure.</a:t>
            </a:r>
            <a:endParaRPr sz="3800" dirty="0">
              <a:solidFill>
                <a:srgbClr val="000000"/>
              </a:solidFill>
              <a:latin typeface="Times New Roman"/>
            </a:endParaRPr>
          </a:p>
        </p:txBody>
      </p:sp>
    </p:spTree>
    <p:extLst>
      <p:ext uri="{BB962C8B-B14F-4D97-AF65-F5344CB8AC3E}">
        <p14:creationId xmlns:p14="http://schemas.microsoft.com/office/powerpoint/2010/main" val="345242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ikk’naa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ikk  </a:t>
            </a:r>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avaaee’eh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14"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ieknw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bKsIs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ieik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BvweIAih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15" name="CustomShape 3"/>
          <p:cNvSpPr/>
          <p:nvPr/>
        </p:nvSpPr>
        <p:spPr>
          <a:xfrm>
            <a:off x="0" y="2256432"/>
            <a:ext cx="10159200" cy="1177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Some are blessed with understanding &amp; whilst others remain wandering aimlessly.</a:t>
            </a:r>
            <a:endParaRPr sz="3800" dirty="0">
              <a:solidFill>
                <a:srgbClr val="000000"/>
              </a:solidFill>
              <a:latin typeface="Times New Roman"/>
            </a:endParaRPr>
          </a:p>
        </p:txBody>
      </p:sp>
    </p:spTree>
    <p:extLst>
      <p:ext uri="{BB962C8B-B14F-4D97-AF65-F5344CB8AC3E}">
        <p14:creationId xmlns:p14="http://schemas.microsoft.com/office/powerpoint/2010/main" val="1722795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ko;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baa’har</a:t>
            </a:r>
            <a:r>
              <a:rPr lang="en-GB" sz="4000" dirty="0">
                <a:solidFill>
                  <a:srgbClr val="000000"/>
                </a:solidFill>
                <a:latin typeface="Congenial SemiBold" panose="02000503040000020004" pitchFamily="2" charset="0"/>
                <a:ea typeface="DejaVu Sans"/>
              </a:rPr>
              <a:t>  hukam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1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hukmY AMdir sBu ko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bwhir</a:t>
            </a:r>
            <a:r>
              <a:rPr lang="en-GB" sz="5333" dirty="0">
                <a:solidFill>
                  <a:srgbClr val="000000"/>
                </a:solidFill>
                <a:latin typeface="GurbaniWebThick" panose="04040607000000020004" pitchFamily="82" charset="0"/>
                <a:ea typeface="DejaVu Sans"/>
              </a:rPr>
              <a:t> hukm n koie ]</a:t>
            </a:r>
            <a:endParaRPr sz="2667" dirty="0">
              <a:solidFill>
                <a:srgbClr val="000000"/>
              </a:solidFill>
              <a:latin typeface="Times New Roman"/>
            </a:endParaRPr>
          </a:p>
        </p:txBody>
      </p:sp>
      <p:sp>
        <p:nvSpPr>
          <p:cNvPr id="118" name="CustomShape 3"/>
          <p:cNvSpPr/>
          <p:nvPr/>
        </p:nvSpPr>
        <p:spPr>
          <a:xfrm>
            <a:off x="0" y="2262388"/>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Everything is within Your special Law, and no one escape it.</a:t>
            </a:r>
            <a:endParaRPr sz="3800" dirty="0">
              <a:solidFill>
                <a:srgbClr val="000000"/>
              </a:solidFill>
              <a:latin typeface="Times New Roman"/>
            </a:endParaRPr>
          </a:p>
        </p:txBody>
      </p:sp>
    </p:spTree>
    <p:extLst>
      <p:ext uri="{BB962C8B-B14F-4D97-AF65-F5344CB8AC3E}">
        <p14:creationId xmlns:p14="http://schemas.microsoft.com/office/powerpoint/2010/main" val="3984790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564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huk’mai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hou’mai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20"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nwnk   hukmY jy </a:t>
            </a:r>
            <a:r>
              <a:rPr lang="en-GB" sz="5333" dirty="0" err="1">
                <a:solidFill>
                  <a:srgbClr val="000000"/>
                </a:solidFill>
                <a:latin typeface="GurbaniWebThick" panose="04040607000000020004" pitchFamily="82" charset="0"/>
                <a:ea typeface="DejaVu Sans"/>
              </a:rPr>
              <a:t>buJY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q </a:t>
            </a:r>
            <a:r>
              <a:rPr lang="en-GB" sz="5333" dirty="0" err="1">
                <a:solidFill>
                  <a:srgbClr val="000000"/>
                </a:solidFill>
                <a:latin typeface="GurbaniWebThick" panose="04040607000000020004" pitchFamily="82" charset="0"/>
                <a:ea typeface="DejaVu Sans"/>
              </a:rPr>
              <a:t>haumY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khY</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]2]</a:t>
            </a:r>
            <a:endParaRPr sz="2667" dirty="0">
              <a:solidFill>
                <a:srgbClr val="000000"/>
              </a:solidFill>
              <a:latin typeface="Times New Roman"/>
            </a:endParaRPr>
          </a:p>
        </p:txBody>
      </p:sp>
      <p:sp>
        <p:nvSpPr>
          <p:cNvPr id="121" name="CustomShape 3"/>
          <p:cNvSpPr/>
          <p:nvPr/>
        </p:nvSpPr>
        <p:spPr>
          <a:xfrm>
            <a:off x="0" y="2254832"/>
            <a:ext cx="10159200" cy="12507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if someone understands Your Law then they don’t speak with ego. ||2||</a:t>
            </a:r>
            <a:endParaRPr sz="3800" dirty="0">
              <a:solidFill>
                <a:srgbClr val="000000"/>
              </a:solidFill>
              <a:latin typeface="Times New Roman"/>
            </a:endParaRPr>
          </a:p>
        </p:txBody>
      </p:sp>
    </p:spTree>
    <p:extLst>
      <p:ext uri="{BB962C8B-B14F-4D97-AF65-F5344CB8AC3E}">
        <p14:creationId xmlns:p14="http://schemas.microsoft.com/office/powerpoint/2010/main" val="2222938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kis’ai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23"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qwxu</a:t>
            </a:r>
            <a:r>
              <a:rPr lang="en-GB" sz="5333" dirty="0">
                <a:solidFill>
                  <a:srgbClr val="000000"/>
                </a:solidFill>
                <a:latin typeface="GurbaniWebThick" panose="04040607000000020004" pitchFamily="82" charset="0"/>
                <a:ea typeface="DejaVu Sans"/>
              </a:rPr>
              <a:t>   hovY iksY qwxu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gwvY</a:t>
            </a:r>
            <a:r>
              <a:rPr lang="en-GB" sz="5333" dirty="0">
                <a:solidFill>
                  <a:srgbClr val="000000"/>
                </a:solidFill>
                <a:latin typeface="GurbaniWebThick" panose="04040607000000020004" pitchFamily="82" charset="0"/>
                <a:ea typeface="DejaVu Sans"/>
              </a:rPr>
              <a:t> ko   dwiq jwxY nIswxu ]</a:t>
            </a:r>
            <a:endParaRPr sz="2667" dirty="0">
              <a:solidFill>
                <a:srgbClr val="000000"/>
              </a:solidFill>
              <a:latin typeface="Times New Roman"/>
            </a:endParaRPr>
          </a:p>
        </p:txBody>
      </p:sp>
      <p:sp>
        <p:nvSpPr>
          <p:cNvPr id="124" name="CustomShape 3"/>
          <p:cNvSpPr/>
          <p:nvPr/>
        </p:nvSpPr>
        <p:spPr>
          <a:xfrm>
            <a:off x="0" y="2122844"/>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they can, some sing of Your Power &amp; some sing of Your Gifts &amp; see them as signs.</a:t>
            </a:r>
            <a:endParaRPr sz="3800" dirty="0">
              <a:solidFill>
                <a:srgbClr val="000000"/>
              </a:solidFill>
              <a:latin typeface="Times New Roman"/>
            </a:endParaRPr>
          </a:p>
        </p:txBody>
      </p:sp>
    </p:spTree>
    <p:extLst>
      <p:ext uri="{BB962C8B-B14F-4D97-AF65-F5344CB8AC3E}">
        <p14:creationId xmlns:p14="http://schemas.microsoft.com/office/powerpoint/2010/main" val="2768034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vad-yaaee’aa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vi</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2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gux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vifAweIAw</a:t>
            </a:r>
            <a:r>
              <a:rPr lang="en-GB" sz="5333" dirty="0">
                <a:solidFill>
                  <a:srgbClr val="000000"/>
                </a:solidFill>
                <a:latin typeface="GurbaniWebThick" panose="04040607000000020004" pitchFamily="82" charset="0"/>
                <a:ea typeface="DejaVu Sans"/>
              </a:rPr>
              <a:t> cwr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ividAw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ivKmu</a:t>
            </a:r>
            <a:r>
              <a:rPr lang="en-GB" sz="5333" dirty="0">
                <a:solidFill>
                  <a:srgbClr val="000000"/>
                </a:solidFill>
                <a:latin typeface="GurbaniWebThick" panose="04040607000000020004" pitchFamily="82" charset="0"/>
                <a:ea typeface="DejaVu Sans"/>
              </a:rPr>
              <a:t> vIcwru ]</a:t>
            </a:r>
            <a:endParaRPr sz="2667" dirty="0">
              <a:solidFill>
                <a:srgbClr val="000000"/>
              </a:solidFill>
              <a:latin typeface="Times New Roman"/>
            </a:endParaRPr>
          </a:p>
        </p:txBody>
      </p:sp>
      <p:sp>
        <p:nvSpPr>
          <p:cNvPr id="127" name="CustomShape 3"/>
          <p:cNvSpPr/>
          <p:nvPr/>
        </p:nvSpPr>
        <p:spPr>
          <a:xfrm>
            <a:off x="0" y="2188848"/>
            <a:ext cx="10159200" cy="13887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Some sing of Your great qualities &amp; some sing after learning through difficult study.</a:t>
            </a:r>
            <a:endParaRPr sz="3800" dirty="0">
              <a:solidFill>
                <a:srgbClr val="000000"/>
              </a:solidFill>
              <a:latin typeface="Times New Roman"/>
            </a:endParaRPr>
          </a:p>
        </p:txBody>
      </p:sp>
    </p:spTree>
    <p:extLst>
      <p:ext uri="{BB962C8B-B14F-4D97-AF65-F5344CB8AC3E}">
        <p14:creationId xmlns:p14="http://schemas.microsoft.com/office/powerpoint/2010/main" val="2380516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saaj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rPr>
              <a:t>ey’h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jee</a:t>
            </a:r>
            <a:r>
              <a:rPr lang="en-GB" sz="4000" baseline="30000" dirty="0" err="1">
                <a:solidFill>
                  <a:srgbClr val="FFC0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fer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29" name="CustomShape 2"/>
          <p:cNvSpPr/>
          <p:nvPr/>
        </p:nvSpPr>
        <p:spPr>
          <a:xfrm>
            <a:off x="-16000" y="268604"/>
            <a:ext cx="10175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swij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a:t>
            </a:r>
            <a:r>
              <a:rPr lang="en-GB" sz="5333" dirty="0">
                <a:solidFill>
                  <a:srgbClr val="000000"/>
                </a:solidFill>
                <a:latin typeface="GurbaniWebThick" panose="04040607000000020004" pitchFamily="82" charset="0"/>
                <a:ea typeface="DejaVu Sans"/>
              </a:rPr>
              <a:t> qnu </a:t>
            </a:r>
            <a:r>
              <a:rPr lang="en-GB" sz="5333" dirty="0" err="1">
                <a:solidFill>
                  <a:srgbClr val="000000"/>
                </a:solidFill>
                <a:latin typeface="GurbaniWebThick" panose="04040607000000020004" pitchFamily="82" charset="0"/>
                <a:ea typeface="DejaVu Sans"/>
              </a:rPr>
              <a:t>Kyh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jIA</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a:t>
            </a:r>
            <a:r>
              <a:rPr lang="en-GB" sz="5333" dirty="0">
                <a:solidFill>
                  <a:srgbClr val="000000"/>
                </a:solidFill>
                <a:latin typeface="GurbaniWebThick" panose="04040607000000020004" pitchFamily="82" charset="0"/>
                <a:ea typeface="DejaVu Sans"/>
              </a:rPr>
              <a:t> iPir dyh ]</a:t>
            </a:r>
            <a:endParaRPr sz="2667" dirty="0">
              <a:solidFill>
                <a:srgbClr val="000000"/>
              </a:solidFill>
              <a:latin typeface="Times New Roman"/>
            </a:endParaRPr>
          </a:p>
        </p:txBody>
      </p:sp>
      <p:sp>
        <p:nvSpPr>
          <p:cNvPr id="130" name="CustomShape 3"/>
          <p:cNvSpPr/>
          <p:nvPr/>
        </p:nvSpPr>
        <p:spPr>
          <a:xfrm>
            <a:off x="-16000" y="2209428"/>
            <a:ext cx="10175200" cy="124968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Some sing that making the body You turn it to dust &amp; some sing You take &amp; restore life.</a:t>
            </a:r>
            <a:endParaRPr sz="3800" dirty="0">
              <a:solidFill>
                <a:srgbClr val="000000"/>
              </a:solidFill>
              <a:latin typeface="Times New Roman"/>
            </a:endParaRPr>
          </a:p>
        </p:txBody>
      </p:sp>
    </p:spTree>
    <p:extLst>
      <p:ext uri="{BB962C8B-B14F-4D97-AF65-F5344CB8AC3E}">
        <p14:creationId xmlns:p14="http://schemas.microsoft.com/office/powerpoint/2010/main" val="4282992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7200" y="4009628"/>
            <a:ext cx="10152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jaa’pai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iss’ai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oor.</a:t>
            </a:r>
            <a:endParaRPr sz="4000" dirty="0">
              <a:solidFill>
                <a:srgbClr val="000000"/>
              </a:solidFill>
              <a:latin typeface="Times New Roman"/>
            </a:endParaRPr>
          </a:p>
          <a:p>
            <a:pPr algn="ctr" defTabSz="914363"/>
            <a:r>
              <a:rPr lang="en-GB" sz="4000" spc="-150" dirty="0" err="1">
                <a:solidFill>
                  <a:srgbClr val="000000"/>
                </a:solidFill>
                <a:latin typeface="Congenial SemiBold" panose="02000503040000020004" pitchFamily="2" charset="0"/>
                <a:ea typeface="DejaVu Sans"/>
              </a:rPr>
              <a:t>gaa’vai</a:t>
            </a:r>
            <a:r>
              <a:rPr lang="en-GB" sz="4000" spc="-150" dirty="0">
                <a:solidFill>
                  <a:srgbClr val="000000"/>
                </a:solidFill>
                <a:latin typeface="Congenial SemiBold" panose="02000503040000020004" pitchFamily="2" charset="0"/>
                <a:ea typeface="DejaVu Sans"/>
              </a:rPr>
              <a:t>  ko;   </a:t>
            </a:r>
            <a:r>
              <a:rPr lang="en-GB" sz="4000" spc="-150" dirty="0" err="1">
                <a:solidFill>
                  <a:srgbClr val="000000"/>
                </a:solidFill>
                <a:latin typeface="Congenial SemiBold" panose="02000503040000020004" pitchFamily="2" charset="0"/>
              </a:rPr>
              <a:t>vey’</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ai</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haa’</a:t>
            </a:r>
            <a:r>
              <a:rPr lang="en-GB" sz="4000" u="sng" spc="-150" dirty="0" err="1">
                <a:solidFill>
                  <a:srgbClr val="000000"/>
                </a:solidFill>
                <a:latin typeface="Congenial SemiBold" panose="02000503040000020004" pitchFamily="2" charset="0"/>
                <a:ea typeface="DejaVu Sans"/>
              </a:rPr>
              <a:t>d</a:t>
            </a:r>
            <a:r>
              <a:rPr lang="en-GB" sz="4000" spc="-150" dirty="0" err="1">
                <a:solidFill>
                  <a:srgbClr val="000000"/>
                </a:solidFill>
                <a:latin typeface="Congenial SemiBold" panose="02000503040000020004" pitchFamily="2" charset="0"/>
                <a:ea typeface="DejaVu Sans"/>
              </a:rPr>
              <a:t>araa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ha</a:t>
            </a:r>
            <a:r>
              <a:rPr lang="en-GB" sz="4000" u="sng" spc="-150" dirty="0" err="1">
                <a:solidFill>
                  <a:srgbClr val="000000"/>
                </a:solidFill>
                <a:latin typeface="Congenial SemiBold" panose="02000503040000020004" pitchFamily="2" charset="0"/>
                <a:ea typeface="DejaVu Sans"/>
              </a:rPr>
              <a:t>d</a:t>
            </a:r>
            <a:r>
              <a:rPr lang="en-GB" sz="4000" spc="-150" dirty="0" err="1">
                <a:solidFill>
                  <a:srgbClr val="000000"/>
                </a:solidFill>
                <a:latin typeface="Congenial SemiBold" panose="02000503040000020004" pitchFamily="2" charset="0"/>
                <a:ea typeface="DejaVu Sans"/>
              </a:rPr>
              <a:t>oor</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p:txBody>
      </p:sp>
      <p:sp>
        <p:nvSpPr>
          <p:cNvPr id="132" name="CustomShape 2"/>
          <p:cNvSpPr/>
          <p:nvPr/>
        </p:nvSpPr>
        <p:spPr>
          <a:xfrm>
            <a:off x="7200" y="265212"/>
            <a:ext cx="10152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jwpY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idsY</a:t>
            </a:r>
            <a:r>
              <a:rPr lang="en-GB" sz="5333" dirty="0">
                <a:solidFill>
                  <a:srgbClr val="000000"/>
                </a:solidFill>
                <a:latin typeface="GurbaniWebThick" panose="04040607000000020004" pitchFamily="82" charset="0"/>
                <a:ea typeface="DejaVu Sans"/>
              </a:rPr>
              <a:t> dUir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gwvY ko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hwdrw</a:t>
            </a:r>
            <a:r>
              <a:rPr lang="en-GB" sz="5333" dirty="0">
                <a:solidFill>
                  <a:srgbClr val="000000"/>
                </a:solidFill>
                <a:latin typeface="GurbaniWebThick" panose="04040607000000020004" pitchFamily="82" charset="0"/>
                <a:ea typeface="DejaVu Sans"/>
              </a:rPr>
              <a:t> hdUir ]</a:t>
            </a:r>
            <a:endParaRPr sz="2667" dirty="0">
              <a:solidFill>
                <a:srgbClr val="000000"/>
              </a:solidFill>
              <a:latin typeface="Times New Roman"/>
            </a:endParaRPr>
          </a:p>
        </p:txBody>
      </p:sp>
      <p:sp>
        <p:nvSpPr>
          <p:cNvPr id="133" name="CustomShape 3"/>
          <p:cNvSpPr/>
          <p:nvPr/>
        </p:nvSpPr>
        <p:spPr>
          <a:xfrm>
            <a:off x="7200" y="2281436"/>
            <a:ext cx="10159200" cy="120851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Some sing that You seem far away &amp; some sing that You are real close watch over us.</a:t>
            </a:r>
            <a:endParaRPr sz="3800" dirty="0">
              <a:solidFill>
                <a:srgbClr val="000000"/>
              </a:solidFill>
              <a:latin typeface="Times New Roman"/>
            </a:endParaRPr>
          </a:p>
        </p:txBody>
      </p:sp>
    </p:spTree>
    <p:extLst>
      <p:ext uri="{BB962C8B-B14F-4D97-AF65-F5344CB8AC3E}">
        <p14:creationId xmlns:p14="http://schemas.microsoft.com/office/powerpoint/2010/main" val="570254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ott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kottee</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3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kQnw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kQI</a:t>
            </a:r>
            <a:r>
              <a:rPr lang="en-GB" sz="5333" dirty="0">
                <a:solidFill>
                  <a:srgbClr val="000000"/>
                </a:solidFill>
                <a:latin typeface="GurbaniWebThick" panose="04040607000000020004" pitchFamily="82" charset="0"/>
                <a:ea typeface="DejaVu Sans"/>
              </a:rPr>
              <a:t>   n AwvY </a:t>
            </a:r>
            <a:r>
              <a:rPr lang="en-GB" sz="5333" dirty="0" err="1">
                <a:solidFill>
                  <a:srgbClr val="000000"/>
                </a:solidFill>
                <a:latin typeface="GurbaniWebThick" panose="04040607000000020004" pitchFamily="82" charset="0"/>
                <a:ea typeface="DejaVu Sans"/>
              </a:rPr>
              <a:t>qoit</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kiQ </a:t>
            </a:r>
            <a:r>
              <a:rPr lang="en-GB" sz="5333" dirty="0" err="1">
                <a:solidFill>
                  <a:srgbClr val="000000"/>
                </a:solidFill>
                <a:latin typeface="GurbaniWebThick" panose="04040607000000020004" pitchFamily="82" charset="0"/>
                <a:ea typeface="DejaVu Sans"/>
              </a:rPr>
              <a:t>kiQ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kotI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koit</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36" name="CustomShape 3"/>
          <p:cNvSpPr/>
          <p:nvPr/>
        </p:nvSpPr>
        <p:spPr>
          <a:xfrm>
            <a:off x="33600" y="2209428"/>
            <a:ext cx="101256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There’s no shortage of people who speak of You. Millions have described You.</a:t>
            </a:r>
            <a:endParaRPr sz="3800" dirty="0">
              <a:solidFill>
                <a:srgbClr val="000000"/>
              </a:solidFill>
              <a:latin typeface="Times New Roman"/>
            </a:endParaRPr>
          </a:p>
        </p:txBody>
      </p:sp>
    </p:spTree>
    <p:extLst>
      <p:ext uri="{BB962C8B-B14F-4D97-AF65-F5344CB8AC3E}">
        <p14:creationId xmlns:p14="http://schemas.microsoft.com/office/powerpoint/2010/main" val="713391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rPr>
              <a:t>d</a:t>
            </a:r>
            <a:r>
              <a:rPr lang="en-GB" sz="4000" dirty="0" err="1">
                <a:solidFill>
                  <a:srgbClr val="000000"/>
                </a:solidFill>
                <a:latin typeface="Congenial SemiBold" panose="02000503040000020004" pitchFamily="2" charset="0"/>
              </a:rPr>
              <a:t>ey’n-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err="1">
                <a:solidFill>
                  <a:srgbClr val="FFFFFF">
                    <a:lumMod val="50000"/>
                  </a:srgbClr>
                </a:solidFill>
                <a:latin typeface="Congenial SemiBold" panose="02000503040000020004" pitchFamily="2" charset="0"/>
                <a:ea typeface="DejaVu Sans"/>
              </a:rPr>
              <a:t>n</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jug’aa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jugann’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38" name="CustomShape 2"/>
          <p:cNvSpPr/>
          <p:nvPr/>
        </p:nvSpPr>
        <p:spPr>
          <a:xfrm>
            <a:off x="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dydw</a:t>
            </a:r>
            <a:r>
              <a:rPr lang="en-GB" sz="5333" dirty="0">
                <a:solidFill>
                  <a:srgbClr val="000000"/>
                </a:solidFill>
                <a:latin typeface="GurbaniWebThick" panose="04040607000000020004" pitchFamily="82" charset="0"/>
                <a:ea typeface="DejaVu Sans"/>
              </a:rPr>
              <a:t> dy   lYdy </a:t>
            </a:r>
            <a:r>
              <a:rPr lang="en-GB" sz="5333" dirty="0" err="1">
                <a:solidFill>
                  <a:srgbClr val="000000"/>
                </a:solidFill>
                <a:latin typeface="GurbaniWebThick" panose="04040607000000020004" pitchFamily="82" charset="0"/>
                <a:ea typeface="DejaVu Sans"/>
              </a:rPr>
              <a:t>Qik</a:t>
            </a:r>
            <a:r>
              <a:rPr lang="en-GB" sz="5333" dirty="0">
                <a:solidFill>
                  <a:srgbClr val="000000"/>
                </a:solidFill>
                <a:latin typeface="GurbaniWebThick" panose="04040607000000020004" pitchFamily="82" charset="0"/>
                <a:ea typeface="DejaVu Sans"/>
              </a:rPr>
              <a:t> pwih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jugw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jugMqir</a:t>
            </a:r>
            <a:r>
              <a:rPr lang="en-GB" sz="5333" dirty="0">
                <a:solidFill>
                  <a:srgbClr val="000000"/>
                </a:solidFill>
                <a:latin typeface="GurbaniWebThick" panose="04040607000000020004" pitchFamily="82" charset="0"/>
                <a:ea typeface="DejaVu Sans"/>
              </a:rPr>
              <a:t>   KwhI Kwih ]</a:t>
            </a:r>
            <a:endParaRPr sz="2667" dirty="0">
              <a:solidFill>
                <a:srgbClr val="000000"/>
              </a:solidFill>
              <a:latin typeface="Times New Roman"/>
            </a:endParaRPr>
          </a:p>
        </p:txBody>
      </p:sp>
      <p:sp>
        <p:nvSpPr>
          <p:cNvPr id="139" name="CustomShape 3"/>
          <p:cNvSpPr/>
          <p:nvPr/>
        </p:nvSpPr>
        <p:spPr>
          <a:xfrm>
            <a:off x="0" y="2191849"/>
            <a:ext cx="10159200" cy="138573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 keep giving &amp; receiving we get tired. Throughout time, we eat what You give.</a:t>
            </a:r>
            <a:endParaRPr sz="3800" dirty="0">
              <a:solidFill>
                <a:srgbClr val="000000"/>
              </a:solidFill>
              <a:latin typeface="Times New Roman"/>
            </a:endParaRPr>
          </a:p>
        </p:txBody>
      </p:sp>
    </p:spTree>
    <p:extLst>
      <p:ext uri="{BB962C8B-B14F-4D97-AF65-F5344CB8AC3E}">
        <p14:creationId xmlns:p14="http://schemas.microsoft.com/office/powerpoint/2010/main" val="1459479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rPr>
              <a:t>alaa’ey</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raah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vig’sai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vey’par-vaah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141" name="CustomShape 2"/>
          <p:cNvSpPr/>
          <p:nvPr/>
        </p:nvSpPr>
        <p:spPr>
          <a:xfrm>
            <a:off x="0" y="200416"/>
            <a:ext cx="10159200" cy="16489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hukmu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clwey</a:t>
            </a:r>
            <a:r>
              <a:rPr lang="en-GB" sz="5333" dirty="0">
                <a:solidFill>
                  <a:srgbClr val="000000"/>
                </a:solidFill>
                <a:latin typeface="GurbaniWebThick" panose="04040607000000020004" pitchFamily="82" charset="0"/>
                <a:ea typeface="DejaVu Sans"/>
              </a:rPr>
              <a:t> rwhu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nwnk  </a:t>
            </a:r>
            <a:r>
              <a:rPr lang="en-GB" sz="5333" dirty="0" err="1">
                <a:solidFill>
                  <a:srgbClr val="000000"/>
                </a:solidFill>
                <a:latin typeface="GurbaniWebThick" panose="04040607000000020004" pitchFamily="82" charset="0"/>
                <a:ea typeface="DejaVu Sans"/>
              </a:rPr>
              <a:t>ivgsY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vyprvwhu</a:t>
            </a:r>
            <a:r>
              <a:rPr lang="en-GB" sz="5333" dirty="0">
                <a:solidFill>
                  <a:srgbClr val="000000"/>
                </a:solidFill>
                <a:latin typeface="GurbaniWebThick" panose="04040607000000020004" pitchFamily="82" charset="0"/>
                <a:ea typeface="DejaVu Sans"/>
              </a:rPr>
              <a:t> ]3]</a:t>
            </a:r>
            <a:endParaRPr sz="2667" dirty="0">
              <a:solidFill>
                <a:srgbClr val="000000"/>
              </a:solidFill>
              <a:latin typeface="Times New Roman"/>
            </a:endParaRPr>
          </a:p>
        </p:txBody>
      </p:sp>
      <p:sp>
        <p:nvSpPr>
          <p:cNvPr id="142" name="CustomShape 3"/>
          <p:cNvSpPr/>
          <p:nvPr/>
        </p:nvSpPr>
        <p:spPr>
          <a:xfrm>
            <a:off x="0" y="2270827"/>
            <a:ext cx="10159200" cy="12347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As the Law Maker, Your orders directs the creation. You are happy &amp; stress-free. ||3||</a:t>
            </a:r>
            <a:endParaRPr sz="3800" dirty="0">
              <a:solidFill>
                <a:srgbClr val="000000"/>
              </a:solidFill>
              <a:latin typeface="Times New Roman"/>
            </a:endParaRPr>
          </a:p>
        </p:txBody>
      </p:sp>
    </p:spTree>
    <p:extLst>
      <p:ext uri="{BB962C8B-B14F-4D97-AF65-F5344CB8AC3E}">
        <p14:creationId xmlns:p14="http://schemas.microsoft.com/office/powerpoint/2010/main" val="221345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a’paar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4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swcw swihbu   swcu </a:t>
            </a:r>
            <a:r>
              <a:rPr lang="en-GB" sz="5333" dirty="0" err="1">
                <a:solidFill>
                  <a:srgbClr val="000000"/>
                </a:solidFill>
                <a:latin typeface="GurbaniWebThick" panose="04040607000000020004" pitchFamily="82" charset="0"/>
                <a:ea typeface="DejaVu Sans"/>
              </a:rPr>
              <a:t>nwie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BwiKAw</a:t>
            </a:r>
            <a:r>
              <a:rPr lang="en-GB" sz="5333" dirty="0">
                <a:solidFill>
                  <a:srgbClr val="000000"/>
                </a:solidFill>
                <a:latin typeface="GurbaniWebThick" panose="04040607000000020004" pitchFamily="82" charset="0"/>
                <a:ea typeface="DejaVu Sans"/>
              </a:rPr>
              <a:t> Bwau   </a:t>
            </a:r>
            <a:r>
              <a:rPr lang="en-GB" sz="5333" dirty="0" err="1">
                <a:solidFill>
                  <a:srgbClr val="000000"/>
                </a:solidFill>
                <a:latin typeface="GurbaniWebThick" panose="04040607000000020004" pitchFamily="82" charset="0"/>
                <a:ea typeface="DejaVu Sans"/>
              </a:rPr>
              <a:t>Apwru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45" name="CustomShape 3"/>
          <p:cNvSpPr/>
          <p:nvPr/>
        </p:nvSpPr>
        <p:spPr>
          <a:xfrm>
            <a:off x="0" y="2230032"/>
            <a:ext cx="10159200" cy="12035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True Master exists in its True Name &amp; speaks </a:t>
            </a:r>
            <a:r>
              <a:rPr lang="en-GB" sz="3800" spc="-42" dirty="0">
                <a:solidFill>
                  <a:srgbClr val="0000FF"/>
                </a:solidFill>
                <a:latin typeface="Congenial Black" panose="02000503040000020004" pitchFamily="2" charset="0"/>
                <a:ea typeface="DejaVu Sans"/>
              </a:rPr>
              <a:t>using the language of endless love.</a:t>
            </a:r>
            <a:endParaRPr sz="3800" spc="-42" dirty="0">
              <a:solidFill>
                <a:srgbClr val="000000"/>
              </a:solidFill>
              <a:latin typeface="Times New Roman"/>
            </a:endParaRPr>
          </a:p>
        </p:txBody>
      </p:sp>
    </p:spTree>
    <p:extLst>
      <p:ext uri="{BB962C8B-B14F-4D97-AF65-F5344CB8AC3E}">
        <p14:creationId xmlns:p14="http://schemas.microsoft.com/office/powerpoint/2010/main" val="39478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mann’geh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eh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47" name="CustomShape 2"/>
          <p:cNvSpPr/>
          <p:nvPr/>
        </p:nvSpPr>
        <p:spPr>
          <a:xfrm>
            <a:off x="860800" y="211600"/>
            <a:ext cx="82984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mMgih</a:t>
            </a:r>
            <a:r>
              <a:rPr lang="en-GB" sz="5333" dirty="0">
                <a:solidFill>
                  <a:srgbClr val="000000"/>
                </a:solidFill>
                <a:latin typeface="GurbaniWebThick" panose="04040607000000020004" pitchFamily="82" charset="0"/>
                <a:ea typeface="DejaVu Sans"/>
              </a:rPr>
              <a:t>   dyih </a:t>
            </a:r>
            <a:r>
              <a:rPr lang="en-GB" sz="5333" dirty="0" err="1">
                <a:solidFill>
                  <a:srgbClr val="000000"/>
                </a:solidFill>
                <a:latin typeface="GurbaniWebThick" panose="04040607000000020004" pitchFamily="82" charset="0"/>
                <a:ea typeface="DejaVu Sans"/>
              </a:rPr>
              <a:t>dyih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dwiq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dwqwru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48" name="CustomShape 3"/>
          <p:cNvSpPr/>
          <p:nvPr/>
        </p:nvSpPr>
        <p:spPr>
          <a:xfrm>
            <a:off x="0" y="2281436"/>
            <a:ext cx="101592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People pray &amp; beg “Please give to us” &amp; as the Great Giver, You provide for all.</a:t>
            </a:r>
            <a:endParaRPr sz="3800" dirty="0">
              <a:solidFill>
                <a:srgbClr val="000000"/>
              </a:solidFill>
              <a:latin typeface="Times New Roman"/>
            </a:endParaRPr>
          </a:p>
        </p:txBody>
      </p:sp>
    </p:spTree>
    <p:extLst>
      <p:ext uri="{BB962C8B-B14F-4D97-AF65-F5344CB8AC3E}">
        <p14:creationId xmlns:p14="http://schemas.microsoft.com/office/powerpoint/2010/main" val="1114350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f</a:t>
            </a:r>
            <a:r>
              <a:rPr lang="en-GB" sz="4000" dirty="0" err="1">
                <a:solidFill>
                  <a:srgbClr val="000000"/>
                </a:solidFill>
                <a:latin typeface="Congenial SemiBold" panose="02000503040000020004" pitchFamily="2" charset="0"/>
              </a:rPr>
              <a:t>ey’r</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ke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ag’gai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ee’yai</a:t>
            </a:r>
            <a:r>
              <a:rPr lang="en-GB" sz="400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ji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iss’ai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ar’baar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50"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Pyir   ik AgY </a:t>
            </a:r>
            <a:r>
              <a:rPr lang="en-GB" sz="5333" dirty="0" err="1">
                <a:solidFill>
                  <a:srgbClr val="000000"/>
                </a:solidFill>
                <a:latin typeface="GurbaniWebThick" panose="04040607000000020004" pitchFamily="82" charset="0"/>
                <a:ea typeface="DejaVu Sans"/>
              </a:rPr>
              <a:t>rKIAY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idsY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drbwru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51" name="CustomShape 3"/>
          <p:cNvSpPr/>
          <p:nvPr/>
        </p:nvSpPr>
        <p:spPr>
          <a:xfrm>
            <a:off x="0" y="2251452"/>
            <a:ext cx="10159200" cy="144309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So, what can we offer to You, so that Your special court can be seen?</a:t>
            </a:r>
            <a:endParaRPr sz="3800" dirty="0">
              <a:solidFill>
                <a:srgbClr val="000000"/>
              </a:solidFill>
              <a:latin typeface="Times New Roman"/>
            </a:endParaRPr>
          </a:p>
        </p:txBody>
      </p:sp>
    </p:spTree>
    <p:extLst>
      <p:ext uri="{BB962C8B-B14F-4D97-AF65-F5344CB8AC3E}">
        <p14:creationId xmlns:p14="http://schemas.microsoft.com/office/powerpoint/2010/main" val="1848726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muhoN</a:t>
            </a:r>
            <a:r>
              <a:rPr lang="en-GB" sz="5333" dirty="0">
                <a:solidFill>
                  <a:srgbClr val="000000"/>
                </a:solidFill>
                <a:latin typeface="GurbaniWebThick" panose="04040607000000020004" pitchFamily="82" charset="0"/>
                <a:ea typeface="DejaVu Sans"/>
              </a:rPr>
              <a:t>   ik </a:t>
            </a:r>
            <a:r>
              <a:rPr lang="en-GB" sz="5333" dirty="0" err="1">
                <a:solidFill>
                  <a:srgbClr val="000000"/>
                </a:solidFill>
                <a:latin typeface="GurbaniWebThick" panose="04040607000000020004" pitchFamily="82" charset="0"/>
                <a:ea typeface="DejaVu Sans"/>
              </a:rPr>
              <a:t>bolxu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bolIAY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suix</a:t>
            </a:r>
            <a:r>
              <a:rPr lang="en-GB" sz="5333" dirty="0">
                <a:solidFill>
                  <a:srgbClr val="000000"/>
                </a:solidFill>
                <a:latin typeface="GurbaniWebThick" panose="04040607000000020004" pitchFamily="82" charset="0"/>
                <a:ea typeface="DejaVu Sans"/>
              </a:rPr>
              <a:t>  Dry </a:t>
            </a:r>
            <a:r>
              <a:rPr lang="en-GB" sz="5333" dirty="0" err="1">
                <a:solidFill>
                  <a:srgbClr val="000000"/>
                </a:solidFill>
                <a:latin typeface="GurbaniWebThick" panose="04040607000000020004" pitchFamily="82" charset="0"/>
                <a:ea typeface="DejaVu Sans"/>
              </a:rPr>
              <a:t>ipAwru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52" name="CustomShape 1"/>
          <p:cNvSpPr/>
          <p:nvPr/>
        </p:nvSpPr>
        <p:spPr>
          <a:xfrm>
            <a:off x="564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mu’ho</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bo’laN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bolee’yai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piyaar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154"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 words should we say that creates love when You hear it?</a:t>
            </a:r>
            <a:endParaRPr lang="en-US" sz="3800" dirty="0">
              <a:solidFill>
                <a:srgbClr val="000000"/>
              </a:solidFill>
              <a:latin typeface="Times New Roman"/>
            </a:endParaRPr>
          </a:p>
        </p:txBody>
      </p:sp>
    </p:spTree>
    <p:extLst>
      <p:ext uri="{BB962C8B-B14F-4D97-AF65-F5344CB8AC3E}">
        <p14:creationId xmlns:p14="http://schemas.microsoft.com/office/powerpoint/2010/main" val="74522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amm’ri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vey’laa</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vad-yaa’ee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5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AMimRq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vylw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scu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vifAweI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57" name="CustomShape 3"/>
          <p:cNvSpPr/>
          <p:nvPr/>
        </p:nvSpPr>
        <p:spPr>
          <a:xfrm>
            <a:off x="0" y="2145624"/>
            <a:ext cx="10159200" cy="13599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sym typeface="Wingdings" panose="05000000000000000000" pitchFamily="2" charset="2"/>
              </a:rPr>
              <a:t>The answer is: To </a:t>
            </a:r>
            <a:r>
              <a:rPr lang="en-GB" sz="3800" dirty="0">
                <a:solidFill>
                  <a:srgbClr val="0000FF"/>
                </a:solidFill>
                <a:latin typeface="Congenial Black" panose="02000503040000020004" pitchFamily="2" charset="0"/>
                <a:ea typeface="DejaVu Sans"/>
              </a:rPr>
              <a:t>chant the True Name &amp; reflect Your greatness during </a:t>
            </a:r>
            <a:r>
              <a:rPr lang="en-GB" sz="3800" i="1" dirty="0">
                <a:solidFill>
                  <a:srgbClr val="0000FF"/>
                </a:solidFill>
                <a:latin typeface="Congenial Black" panose="02000503040000020004" pitchFamily="2" charset="0"/>
                <a:ea typeface="DejaVu Sans"/>
              </a:rPr>
              <a:t>Amrit-Vela</a:t>
            </a:r>
            <a:r>
              <a:rPr lang="en-GB"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2673535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kap’Raa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5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krmI</a:t>
            </a:r>
            <a:r>
              <a:rPr lang="en-GB" sz="5333" dirty="0">
                <a:solidFill>
                  <a:srgbClr val="000000"/>
                </a:solidFill>
                <a:latin typeface="GurbaniWebThick" panose="04040607000000020004" pitchFamily="82" charset="0"/>
                <a:ea typeface="DejaVu Sans"/>
              </a:rPr>
              <a:t> AwvY </a:t>
            </a:r>
            <a:r>
              <a:rPr lang="en-GB" sz="5333" dirty="0" err="1">
                <a:solidFill>
                  <a:srgbClr val="000000"/>
                </a:solidFill>
                <a:latin typeface="GurbaniWebThick" panose="04040607000000020004" pitchFamily="82" charset="0"/>
                <a:ea typeface="DejaVu Sans"/>
              </a:rPr>
              <a:t>kpVw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ndrI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moKu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60"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With Your blessings we get this body &amp;with Your kindness we reach the ultimate goal.</a:t>
            </a:r>
            <a:endParaRPr sz="3800" dirty="0">
              <a:solidFill>
                <a:srgbClr val="000000"/>
              </a:solidFill>
              <a:latin typeface="Times New Roman"/>
            </a:endParaRPr>
          </a:p>
        </p:txBody>
      </p:sp>
    </p:spTree>
    <p:extLst>
      <p:ext uri="{BB962C8B-B14F-4D97-AF65-F5344CB8AC3E}">
        <p14:creationId xmlns:p14="http://schemas.microsoft.com/office/powerpoint/2010/main" val="3149769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ey’vai</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’yaar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6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nwnk   eyvY jwxIAY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sBu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sicAwru</a:t>
            </a:r>
            <a:r>
              <a:rPr lang="en-GB" sz="5333" dirty="0">
                <a:solidFill>
                  <a:srgbClr val="000000"/>
                </a:solidFill>
                <a:latin typeface="GurbaniWebThick" panose="04040607000000020004" pitchFamily="82" charset="0"/>
                <a:ea typeface="DejaVu Sans"/>
              </a:rPr>
              <a:t> ]4]</a:t>
            </a:r>
            <a:endParaRPr sz="2667" dirty="0">
              <a:solidFill>
                <a:srgbClr val="000000"/>
              </a:solidFill>
              <a:latin typeface="Times New Roman"/>
            </a:endParaRPr>
          </a:p>
        </p:txBody>
      </p:sp>
      <p:sp>
        <p:nvSpPr>
          <p:cNvPr id="163" name="CustomShape 3"/>
          <p:cNvSpPr/>
          <p:nvPr/>
        </p:nvSpPr>
        <p:spPr>
          <a:xfrm>
            <a:off x="0" y="2184424"/>
            <a:ext cx="10159200" cy="15371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Understanding this, one sees You, the True One, being present everywhere. ||4||</a:t>
            </a:r>
            <a:endParaRPr sz="3800" dirty="0">
              <a:solidFill>
                <a:srgbClr val="000000"/>
              </a:solidFill>
              <a:latin typeface="Times New Roman"/>
            </a:endParaRPr>
          </a:p>
        </p:txBody>
      </p:sp>
    </p:spTree>
    <p:extLst>
      <p:ext uri="{BB962C8B-B14F-4D97-AF65-F5344CB8AC3E}">
        <p14:creationId xmlns:p14="http://schemas.microsoft.com/office/powerpoint/2010/main" val="3301833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aa’piyaa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6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QwipAw</a:t>
            </a:r>
            <a:r>
              <a:rPr lang="en-GB" sz="5333" dirty="0">
                <a:solidFill>
                  <a:srgbClr val="000000"/>
                </a:solidFill>
                <a:latin typeface="GurbaniWebThick" panose="04040607000000020004" pitchFamily="82" charset="0"/>
                <a:ea typeface="DejaVu Sans"/>
              </a:rPr>
              <a:t> n jwie   kIqw n hoie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Awpy Awip </a:t>
            </a:r>
            <a:r>
              <a:rPr lang="en-GB" sz="5333" dirty="0" err="1">
                <a:solidFill>
                  <a:srgbClr val="000000"/>
                </a:solidFill>
                <a:latin typeface="GurbaniWebThick" panose="04040607000000020004" pitchFamily="82" charset="0"/>
                <a:ea typeface="DejaVu Sans"/>
              </a:rPr>
              <a:t>inrMjnu</a:t>
            </a:r>
            <a:r>
              <a:rPr lang="en-GB" sz="5333" dirty="0">
                <a:solidFill>
                  <a:srgbClr val="000000"/>
                </a:solidFill>
                <a:latin typeface="GurbaniWebThick" panose="04040607000000020004" pitchFamily="82" charset="0"/>
                <a:ea typeface="DejaVu Sans"/>
              </a:rPr>
              <a:t> soie ]</a:t>
            </a:r>
            <a:endParaRPr sz="2667" dirty="0">
              <a:solidFill>
                <a:srgbClr val="000000"/>
              </a:solidFill>
              <a:latin typeface="Times New Roman"/>
            </a:endParaRPr>
          </a:p>
        </p:txBody>
      </p:sp>
      <p:sp>
        <p:nvSpPr>
          <p:cNvPr id="166" name="CustomShape 3"/>
          <p:cNvSpPr/>
          <p:nvPr/>
        </p:nvSpPr>
        <p:spPr>
          <a:xfrm>
            <a:off x="0" y="2268615"/>
            <a:ext cx="10159200" cy="138097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 cannot be created nor installed like an idol, as You are beyond material existence.</a:t>
            </a:r>
            <a:endParaRPr sz="3800" dirty="0">
              <a:solidFill>
                <a:srgbClr val="000000"/>
              </a:solidFill>
              <a:latin typeface="Times New Roman"/>
            </a:endParaRPr>
          </a:p>
        </p:txBody>
      </p:sp>
    </p:spTree>
    <p:extLst>
      <p:ext uri="{BB962C8B-B14F-4D97-AF65-F5344CB8AC3E}">
        <p14:creationId xmlns:p14="http://schemas.microsoft.com/office/powerpoint/2010/main" val="3213961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sey’viyaa</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in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maan.</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gaa-vee’yai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6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ijin </a:t>
            </a:r>
            <a:r>
              <a:rPr lang="en-GB" sz="5333" dirty="0" err="1">
                <a:solidFill>
                  <a:srgbClr val="000000"/>
                </a:solidFill>
                <a:latin typeface="GurbaniWebThick" panose="04040607000000020004" pitchFamily="82" charset="0"/>
                <a:ea typeface="DejaVu Sans"/>
              </a:rPr>
              <a:t>syivAw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iqin</a:t>
            </a:r>
            <a:r>
              <a:rPr lang="en-GB" sz="5333" dirty="0">
                <a:solidFill>
                  <a:srgbClr val="000000"/>
                </a:solidFill>
                <a:latin typeface="GurbaniWebThick" panose="04040607000000020004" pitchFamily="82" charset="0"/>
                <a:ea typeface="DejaVu Sans"/>
              </a:rPr>
              <a:t> pwieAw mwnu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nwnk   </a:t>
            </a:r>
            <a:r>
              <a:rPr lang="en-GB" sz="5333" dirty="0" err="1">
                <a:solidFill>
                  <a:srgbClr val="000000"/>
                </a:solidFill>
                <a:latin typeface="GurbaniWebThick" panose="04040607000000020004" pitchFamily="82" charset="0"/>
                <a:ea typeface="DejaVu Sans"/>
              </a:rPr>
              <a:t>gwvIAY</a:t>
            </a:r>
            <a:r>
              <a:rPr lang="en-GB" sz="5333" dirty="0">
                <a:solidFill>
                  <a:srgbClr val="000000"/>
                </a:solidFill>
                <a:latin typeface="GurbaniWebThick" panose="04040607000000020004" pitchFamily="82" charset="0"/>
                <a:ea typeface="DejaVu Sans"/>
              </a:rPr>
              <a:t> guxI </a:t>
            </a:r>
            <a:r>
              <a:rPr lang="en-GB" sz="5333" dirty="0" err="1">
                <a:solidFill>
                  <a:srgbClr val="000000"/>
                </a:solidFill>
                <a:latin typeface="GurbaniWebThick" panose="04040607000000020004" pitchFamily="82" charset="0"/>
                <a:ea typeface="DejaVu Sans"/>
              </a:rPr>
              <a:t>inDwnu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69" name="CustomShape 3"/>
          <p:cNvSpPr/>
          <p:nvPr/>
        </p:nvSpPr>
        <p:spPr>
          <a:xfrm>
            <a:off x="0" y="2209428"/>
            <a:ext cx="10159200" cy="115315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Serving You brings respect. Guru Ji says: so, let’s sing of the Treasure of goodness.</a:t>
            </a:r>
            <a:endParaRPr sz="3800" dirty="0">
              <a:solidFill>
                <a:srgbClr val="000000"/>
              </a:solidFill>
              <a:latin typeface="Times New Roman"/>
            </a:endParaRPr>
          </a:p>
        </p:txBody>
      </p:sp>
    </p:spTree>
    <p:extLst>
      <p:ext uri="{BB962C8B-B14F-4D97-AF65-F5344CB8AC3E}">
        <p14:creationId xmlns:p14="http://schemas.microsoft.com/office/powerpoint/2010/main" val="184200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300" dirty="0" err="1">
                <a:solidFill>
                  <a:srgbClr val="000000"/>
                </a:solidFill>
                <a:latin typeface="Congenial SemiBold" panose="02000503040000020004" pitchFamily="2" charset="0"/>
                <a:ea typeface="DejaVu Sans"/>
              </a:rPr>
              <a:t>gaavee’yai</a:t>
            </a:r>
            <a:r>
              <a:rPr lang="en-GB" sz="4000" spc="-300" dirty="0">
                <a:solidFill>
                  <a:srgbClr val="000000"/>
                </a:solidFill>
                <a:latin typeface="Congenial SemiBold" panose="02000503040000020004" pitchFamily="2" charset="0"/>
                <a:ea typeface="DejaVu Sans"/>
              </a:rPr>
              <a:t>,  </a:t>
            </a:r>
            <a:r>
              <a:rPr lang="en-GB" sz="4000" spc="-300" dirty="0" err="1">
                <a:solidFill>
                  <a:srgbClr val="000000"/>
                </a:solidFill>
                <a:latin typeface="Congenial SemiBold" panose="02000503040000020004" pitchFamily="2" charset="0"/>
                <a:ea typeface="DejaVu Sans"/>
              </a:rPr>
              <a:t>suNee’yai</a:t>
            </a:r>
            <a:r>
              <a:rPr lang="en-GB" sz="4000" spc="-300" dirty="0">
                <a:solidFill>
                  <a:srgbClr val="000000"/>
                </a:solidFill>
                <a:latin typeface="Congenial SemiBold" panose="02000503040000020004" pitchFamily="2" charset="0"/>
                <a:ea typeface="DejaVu Sans"/>
              </a:rPr>
              <a:t>;  man  </a:t>
            </a:r>
            <a:r>
              <a:rPr lang="en-GB" sz="4000" spc="-300" dirty="0" err="1">
                <a:solidFill>
                  <a:srgbClr val="000000"/>
                </a:solidFill>
                <a:latin typeface="Congenial SemiBold" panose="02000503040000020004" pitchFamily="2" charset="0"/>
                <a:ea typeface="DejaVu Sans"/>
              </a:rPr>
              <a:t>ra</a:t>
            </a:r>
            <a:r>
              <a:rPr lang="en-GB" sz="4000" u="sng" spc="-300" dirty="0" err="1">
                <a:solidFill>
                  <a:srgbClr val="000000"/>
                </a:solidFill>
                <a:latin typeface="Congenial SemiBold" panose="02000503040000020004" pitchFamily="2" charset="0"/>
                <a:ea typeface="DejaVu Sans"/>
              </a:rPr>
              <a:t>kh</a:t>
            </a:r>
            <a:r>
              <a:rPr lang="en-GB" sz="4000" spc="-300" dirty="0" err="1">
                <a:solidFill>
                  <a:srgbClr val="000000"/>
                </a:solidFill>
                <a:latin typeface="Congenial SemiBold" panose="02000503040000020004" pitchFamily="2" charset="0"/>
                <a:ea typeface="DejaVu Sans"/>
              </a:rPr>
              <a:t>ee’yai</a:t>
            </a:r>
            <a:r>
              <a:rPr lang="en-GB" sz="4000" spc="-300" dirty="0">
                <a:solidFill>
                  <a:srgbClr val="000000"/>
                </a:solidFill>
                <a:latin typeface="Congenial SemiBold" panose="02000503040000020004" pitchFamily="2" charset="0"/>
                <a:ea typeface="DejaVu Sans"/>
              </a:rPr>
              <a:t> </a:t>
            </a:r>
            <a:r>
              <a:rPr lang="en-GB" sz="4000" u="sng" spc="-300" dirty="0" err="1">
                <a:solidFill>
                  <a:srgbClr val="000000"/>
                </a:solidFill>
                <a:latin typeface="Congenial SemiBold" panose="02000503040000020004" pitchFamily="2" charset="0"/>
                <a:ea typeface="DejaVu Sans"/>
              </a:rPr>
              <a:t>bh</a:t>
            </a:r>
            <a:r>
              <a:rPr lang="en-GB" sz="4000" spc="-300" dirty="0" err="1">
                <a:solidFill>
                  <a:srgbClr val="000000"/>
                </a:solidFill>
                <a:latin typeface="Congenial SemiBold" panose="02000503040000020004" pitchFamily="2" charset="0"/>
                <a:ea typeface="DejaVu Sans"/>
              </a:rPr>
              <a:t>aa’o</a:t>
            </a:r>
            <a:r>
              <a:rPr lang="en-GB" sz="4000" spc="-300" dirty="0">
                <a:solidFill>
                  <a:srgbClr val="000000"/>
                </a:solidFill>
                <a:latin typeface="Congenial SemiBold" panose="02000503040000020004" pitchFamily="2" charset="0"/>
                <a:ea typeface="DejaVu Sans"/>
              </a:rPr>
              <a:t>.</a:t>
            </a:r>
            <a:endParaRPr sz="4000" spc="-3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par’har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7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suxIAY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rKIAY</a:t>
            </a:r>
            <a:r>
              <a:rPr lang="en-GB" sz="5333" dirty="0">
                <a:solidFill>
                  <a:srgbClr val="000000"/>
                </a:solidFill>
                <a:latin typeface="GurbaniWebThick" panose="04040607000000020004" pitchFamily="82" charset="0"/>
                <a:ea typeface="DejaVu Sans"/>
              </a:rPr>
              <a:t> Bwau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duKu prhir   suKu Gir lY jwie ]</a:t>
            </a:r>
            <a:endParaRPr sz="2667" dirty="0">
              <a:solidFill>
                <a:srgbClr val="000000"/>
              </a:solidFill>
              <a:latin typeface="Times New Roman"/>
            </a:endParaRPr>
          </a:p>
        </p:txBody>
      </p:sp>
      <p:sp>
        <p:nvSpPr>
          <p:cNvPr id="172" name="CustomShape 3"/>
          <p:cNvSpPr/>
          <p:nvPr/>
        </p:nvSpPr>
        <p:spPr>
          <a:xfrm>
            <a:off x="0" y="2176840"/>
            <a:ext cx="10159200" cy="14007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Singing &amp; listening with a loving heart, makes pain go away &amp; peace come home.</a:t>
            </a:r>
            <a:endParaRPr sz="3800" dirty="0">
              <a:solidFill>
                <a:srgbClr val="000000"/>
              </a:solidFill>
              <a:latin typeface="Times New Roman"/>
            </a:endParaRPr>
          </a:p>
        </p:txBody>
      </p:sp>
    </p:spTree>
    <p:extLst>
      <p:ext uri="{BB962C8B-B14F-4D97-AF65-F5344CB8AC3E}">
        <p14:creationId xmlns:p14="http://schemas.microsoft.com/office/powerpoint/2010/main" val="4100067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7" dirty="0" err="1">
                <a:solidFill>
                  <a:srgbClr val="000000"/>
                </a:solidFill>
                <a:latin typeface="Congenial SemiBold" panose="02000503040000020004" pitchFamily="2" charset="0"/>
                <a:ea typeface="DejaVu Sans"/>
              </a:rPr>
              <a:t>gur’mu</a:t>
            </a:r>
            <a:r>
              <a:rPr lang="en-GB" sz="4000" u="sng" spc="-17" dirty="0" err="1">
                <a:solidFill>
                  <a:srgbClr val="000000"/>
                </a:solidFill>
                <a:latin typeface="Congenial SemiBold" panose="02000503040000020004" pitchFamily="2" charset="0"/>
                <a:ea typeface="DejaVu Sans"/>
              </a:rPr>
              <a:t>kh</a:t>
            </a:r>
            <a:r>
              <a:rPr lang="en-GB" sz="4000" spc="-17" dirty="0">
                <a:solidFill>
                  <a:srgbClr val="000000"/>
                </a:solidFill>
                <a:latin typeface="Congenial SemiBold" panose="02000503040000020004" pitchFamily="2" charset="0"/>
                <a:ea typeface="DejaVu Sans"/>
              </a:rPr>
              <a:t>  </a:t>
            </a:r>
            <a:r>
              <a:rPr lang="en-GB" sz="4000" spc="-17" dirty="0" err="1">
                <a:solidFill>
                  <a:srgbClr val="000000"/>
                </a:solidFill>
                <a:latin typeface="Congenial SemiBold" panose="02000503040000020004" pitchFamily="2" charset="0"/>
                <a:ea typeface="DejaVu Sans"/>
              </a:rPr>
              <a:t>naa’</a:t>
            </a:r>
            <a:r>
              <a:rPr lang="en-GB" sz="4000" u="sng" spc="-17" dirty="0" err="1">
                <a:solidFill>
                  <a:srgbClr val="000000"/>
                </a:solidFill>
                <a:latin typeface="Congenial SemiBold" panose="02000503040000020004" pitchFamily="2" charset="0"/>
                <a:ea typeface="DejaVu Sans"/>
              </a:rPr>
              <a:t>d</a:t>
            </a:r>
            <a:r>
              <a:rPr lang="en-GB" sz="4000" spc="-17" dirty="0" err="1">
                <a:solidFill>
                  <a:srgbClr val="000000"/>
                </a:solidFill>
                <a:latin typeface="Congenial SemiBold" panose="02000503040000020004" pitchFamily="2" charset="0"/>
                <a:ea typeface="DejaVu Sans"/>
              </a:rPr>
              <a:t>unn</a:t>
            </a:r>
            <a:r>
              <a:rPr lang="en-GB" sz="4000" spc="-17" dirty="0">
                <a:solidFill>
                  <a:srgbClr val="000000"/>
                </a:solidFill>
                <a:latin typeface="Congenial SemiBold" panose="02000503040000020004" pitchFamily="2" charset="0"/>
                <a:ea typeface="DejaVu Sans"/>
              </a:rPr>
              <a:t>,  </a:t>
            </a:r>
            <a:r>
              <a:rPr lang="en-GB" sz="4000" spc="-17" dirty="0" err="1">
                <a:solidFill>
                  <a:srgbClr val="000000"/>
                </a:solidFill>
                <a:latin typeface="Congenial SemiBold" panose="02000503040000020004" pitchFamily="2" charset="0"/>
                <a:ea typeface="DejaVu Sans"/>
              </a:rPr>
              <a:t>gur’mu</a:t>
            </a:r>
            <a:r>
              <a:rPr lang="en-GB" sz="4000" u="sng" spc="-17" dirty="0" err="1">
                <a:solidFill>
                  <a:srgbClr val="000000"/>
                </a:solidFill>
                <a:latin typeface="Congenial SemiBold" panose="02000503040000020004" pitchFamily="2" charset="0"/>
                <a:ea typeface="DejaVu Sans"/>
              </a:rPr>
              <a:t>kh</a:t>
            </a:r>
            <a:r>
              <a:rPr lang="en-GB" sz="4000" spc="-17" dirty="0">
                <a:solidFill>
                  <a:srgbClr val="000000"/>
                </a:solidFill>
                <a:latin typeface="Congenial SemiBold" panose="02000503040000020004" pitchFamily="2" charset="0"/>
                <a:ea typeface="DejaVu Sans"/>
              </a:rPr>
              <a:t>  </a:t>
            </a:r>
            <a:r>
              <a:rPr lang="en-GB" sz="4000" spc="-17" dirty="0" err="1">
                <a:solidFill>
                  <a:srgbClr val="000000"/>
                </a:solidFill>
                <a:latin typeface="Congenial SemiBold" panose="02000503040000020004" pitchFamily="2" charset="0"/>
                <a:ea typeface="DejaVu Sans"/>
              </a:rPr>
              <a:t>vey’dunn</a:t>
            </a:r>
            <a:r>
              <a:rPr lang="en-GB" sz="4000" spc="-17"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gur’mu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74" name="CustomShape 2"/>
          <p:cNvSpPr/>
          <p:nvPr/>
        </p:nvSpPr>
        <p:spPr>
          <a:xfrm>
            <a:off x="0" y="268604"/>
            <a:ext cx="1013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gurmuiK </a:t>
            </a:r>
            <a:r>
              <a:rPr lang="en-GB" sz="5333" dirty="0" err="1">
                <a:solidFill>
                  <a:srgbClr val="000000"/>
                </a:solidFill>
                <a:latin typeface="GurbaniWebThick" panose="04040607000000020004" pitchFamily="82" charset="0"/>
                <a:ea typeface="DejaVu Sans"/>
              </a:rPr>
              <a:t>nwdM</a:t>
            </a:r>
            <a:r>
              <a:rPr lang="en-GB" sz="5333" dirty="0">
                <a:solidFill>
                  <a:srgbClr val="000000"/>
                </a:solidFill>
                <a:latin typeface="GurbaniWebThick" panose="04040607000000020004" pitchFamily="82" charset="0"/>
                <a:ea typeface="DejaVu Sans"/>
              </a:rPr>
              <a:t>   gurmuiK </a:t>
            </a:r>
            <a:r>
              <a:rPr lang="en-GB" sz="5333" dirty="0" err="1">
                <a:solidFill>
                  <a:srgbClr val="000000"/>
                </a:solidFill>
                <a:latin typeface="GurbaniWebThick" panose="04040607000000020004" pitchFamily="82" charset="0"/>
                <a:ea typeface="DejaVu Sans"/>
              </a:rPr>
              <a:t>vydM</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gurmuiK rihAw </a:t>
            </a:r>
            <a:r>
              <a:rPr lang="en-GB" sz="5333" dirty="0" err="1">
                <a:solidFill>
                  <a:srgbClr val="000000"/>
                </a:solidFill>
                <a:latin typeface="GurbaniWebThick" panose="04040607000000020004" pitchFamily="82" charset="0"/>
                <a:ea typeface="DejaVu Sans"/>
              </a:rPr>
              <a:t>smweI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75" name="CustomShape 3"/>
          <p:cNvSpPr/>
          <p:nvPr/>
        </p:nvSpPr>
        <p:spPr>
          <a:xfrm>
            <a:off x="0" y="2213247"/>
            <a:ext cx="10159200" cy="12203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tabLst>
                <a:tab pos="3744764" algn="l"/>
              </a:tabLst>
            </a:pPr>
            <a:r>
              <a:rPr lang="en-GB" sz="3800" i="1" dirty="0">
                <a:solidFill>
                  <a:srgbClr val="0000FF"/>
                </a:solidFill>
                <a:latin typeface="Congenial Black" panose="02000503040000020004" pitchFamily="2" charset="0"/>
                <a:ea typeface="DejaVu Sans"/>
              </a:rPr>
              <a:t>Gurbani </a:t>
            </a:r>
            <a:r>
              <a:rPr lang="en-GB" sz="3800" dirty="0">
                <a:solidFill>
                  <a:srgbClr val="0000FF"/>
                </a:solidFill>
                <a:latin typeface="Congenial Black" panose="02000503040000020004" pitchFamily="2" charset="0"/>
                <a:ea typeface="DejaVu Sans"/>
              </a:rPr>
              <a:t>is the special Sound &amp; Knowledge, through which You are seen everywhere.</a:t>
            </a:r>
            <a:endParaRPr sz="3800" dirty="0">
              <a:solidFill>
                <a:srgbClr val="000000"/>
              </a:solidFill>
              <a:latin typeface="Times New Roman"/>
            </a:endParaRPr>
          </a:p>
        </p:txBody>
      </p:sp>
    </p:spTree>
    <p:extLst>
      <p:ext uri="{BB962C8B-B14F-4D97-AF65-F5344CB8AC3E}">
        <p14:creationId xmlns:p14="http://schemas.microsoft.com/office/powerpoint/2010/main" val="2266120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gur  </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gur  </a:t>
            </a:r>
            <a:r>
              <a:rPr lang="en-GB" sz="4000" dirty="0" err="1">
                <a:solidFill>
                  <a:srgbClr val="000000"/>
                </a:solidFill>
                <a:latin typeface="Congenial SemiBold" panose="02000503040000020004" pitchFamily="2" charset="0"/>
                <a:ea typeface="DejaVu Sans"/>
              </a:rPr>
              <a:t>goh’ra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bar’maa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gur  </a:t>
            </a:r>
            <a:r>
              <a:rPr lang="en-GB" sz="4000" dirty="0" err="1">
                <a:solidFill>
                  <a:srgbClr val="000000"/>
                </a:solidFill>
                <a:latin typeface="Congenial SemiBold" panose="02000503040000020004" pitchFamily="2" charset="0"/>
                <a:ea typeface="DejaVu Sans"/>
              </a:rPr>
              <a:t>paar’ba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77"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guru </a:t>
            </a:r>
            <a:r>
              <a:rPr lang="en-GB" sz="5333" dirty="0" err="1">
                <a:solidFill>
                  <a:srgbClr val="000000"/>
                </a:solidFill>
                <a:latin typeface="GurbaniWebThick" panose="04040607000000020004" pitchFamily="82" charset="0"/>
                <a:ea typeface="DejaVu Sans"/>
              </a:rPr>
              <a:t>eIsru</a:t>
            </a:r>
            <a:r>
              <a:rPr lang="en-GB" sz="5333" dirty="0">
                <a:solidFill>
                  <a:srgbClr val="000000"/>
                </a:solidFill>
                <a:latin typeface="GurbaniWebThick" panose="04040607000000020004" pitchFamily="82" charset="0"/>
                <a:ea typeface="DejaVu Sans"/>
              </a:rPr>
              <a:t>   guru </a:t>
            </a:r>
            <a:r>
              <a:rPr lang="en-GB" sz="5333" dirty="0" err="1">
                <a:solidFill>
                  <a:srgbClr val="000000"/>
                </a:solidFill>
                <a:latin typeface="GurbaniWebThick" panose="04040607000000020004" pitchFamily="82" charset="0"/>
                <a:ea typeface="DejaVu Sans"/>
              </a:rPr>
              <a:t>gorKu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guru </a:t>
            </a:r>
            <a:r>
              <a:rPr lang="en-GB" sz="5333" dirty="0" err="1">
                <a:solidFill>
                  <a:srgbClr val="000000"/>
                </a:solidFill>
                <a:latin typeface="GurbaniWebThick" panose="04040607000000020004" pitchFamily="82" charset="0"/>
                <a:ea typeface="DejaVu Sans"/>
              </a:rPr>
              <a:t>pwrbqI</a:t>
            </a:r>
            <a:r>
              <a:rPr lang="en-GB" sz="5333" dirty="0">
                <a:solidFill>
                  <a:srgbClr val="000000"/>
                </a:solidFill>
                <a:latin typeface="GurbaniWebThick" panose="04040607000000020004" pitchFamily="82" charset="0"/>
                <a:ea typeface="DejaVu Sans"/>
              </a:rPr>
              <a:t> mweI ]</a:t>
            </a:r>
            <a:endParaRPr sz="2667" dirty="0">
              <a:solidFill>
                <a:srgbClr val="000000"/>
              </a:solidFill>
              <a:latin typeface="Times New Roman"/>
            </a:endParaRPr>
          </a:p>
        </p:txBody>
      </p:sp>
      <p:sp>
        <p:nvSpPr>
          <p:cNvPr id="178" name="CustomShape 3"/>
          <p:cNvSpPr/>
          <p:nvPr/>
        </p:nvSpPr>
        <p:spPr>
          <a:xfrm>
            <a:off x="0" y="2209428"/>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125" dirty="0">
                <a:solidFill>
                  <a:srgbClr val="0000FF"/>
                </a:solidFill>
                <a:latin typeface="Congenial Black" panose="02000503040000020004" pitchFamily="2" charset="0"/>
                <a:ea typeface="DejaVu Sans"/>
              </a:rPr>
              <a:t>As Guru, You are the ‘Destroyer,</a:t>
            </a:r>
            <a:r>
              <a:rPr lang="en-GB" sz="3800" i="1" spc="-125" dirty="0">
                <a:solidFill>
                  <a:srgbClr val="0000FF"/>
                </a:solidFill>
                <a:latin typeface="Congenial Black" panose="02000503040000020004" pitchFamily="2" charset="0"/>
                <a:ea typeface="DejaVu Sans"/>
              </a:rPr>
              <a:t>’  ‘</a:t>
            </a:r>
            <a:r>
              <a:rPr lang="en-GB" sz="3800" spc="-125" dirty="0">
                <a:solidFill>
                  <a:srgbClr val="0000FF"/>
                </a:solidFill>
                <a:latin typeface="Congenial Black" panose="02000503040000020004" pitchFamily="2" charset="0"/>
                <a:ea typeface="DejaVu Sans"/>
              </a:rPr>
              <a:t>Provider’, ‘Creator’, </a:t>
            </a:r>
            <a:r>
              <a:rPr lang="en-GB" sz="3800" dirty="0">
                <a:solidFill>
                  <a:srgbClr val="0000FF"/>
                </a:solidFill>
                <a:latin typeface="Congenial Black" panose="02000503040000020004" pitchFamily="2" charset="0"/>
                <a:ea typeface="DejaVu Sans"/>
              </a:rPr>
              <a:t>‘Nurturer’ &amp; ‘Giver of Knowledge.’</a:t>
            </a:r>
            <a:endParaRPr sz="3800" dirty="0">
              <a:solidFill>
                <a:srgbClr val="000000"/>
              </a:solidFill>
              <a:latin typeface="Times New Roman"/>
            </a:endParaRPr>
          </a:p>
        </p:txBody>
      </p:sp>
    </p:spTree>
    <p:extLst>
      <p:ext uri="{BB962C8B-B14F-4D97-AF65-F5344CB8AC3E}">
        <p14:creationId xmlns:p14="http://schemas.microsoft.com/office/powerpoint/2010/main" val="175158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3800" dirty="0">
                <a:solidFill>
                  <a:srgbClr val="000000"/>
                </a:solidFill>
                <a:latin typeface="Congenial SemiBold" panose="02000503040000020004" pitchFamily="2" charset="0"/>
                <a:ea typeface="DejaVu Sans"/>
              </a:rPr>
              <a:t>jey  hou  </a:t>
            </a:r>
            <a:r>
              <a:rPr lang="en-GB" sz="3800" dirty="0" err="1">
                <a:solidFill>
                  <a:srgbClr val="000000"/>
                </a:solidFill>
                <a:latin typeface="Congenial SemiBold" panose="02000503040000020004" pitchFamily="2" charset="0"/>
                <a:ea typeface="DejaVu Sans"/>
              </a:rPr>
              <a:t>jaa’Naa</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aa’</a:t>
            </a:r>
            <a:r>
              <a:rPr lang="en-GB" sz="3800" u="sng" dirty="0" err="1">
                <a:solidFill>
                  <a:srgbClr val="000000"/>
                </a:solidFill>
                <a:latin typeface="Congenial SemiBold" panose="02000503040000020004" pitchFamily="2" charset="0"/>
                <a:ea typeface="DejaVu Sans"/>
              </a:rPr>
              <a:t>kh</a:t>
            </a:r>
            <a:r>
              <a:rPr lang="en-GB" sz="3800" dirty="0" err="1">
                <a:solidFill>
                  <a:srgbClr val="000000"/>
                </a:solidFill>
                <a:latin typeface="Congenial SemiBold" panose="02000503040000020004" pitchFamily="2" charset="0"/>
                <a:ea typeface="DejaVu Sans"/>
              </a:rPr>
              <a:t>aa</a:t>
            </a:r>
            <a:r>
              <a:rPr lang="en-GB" sz="38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naa’hee</a:t>
            </a:r>
            <a:r>
              <a:rPr lang="en-GB" sz="38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3800" dirty="0">
                <a:solidFill>
                  <a:srgbClr val="000000"/>
                </a:solidFill>
                <a:latin typeface="Congenial SemiBold" panose="02000503040000020004" pitchFamily="2" charset="0"/>
                <a:ea typeface="DejaVu Sans"/>
              </a:rPr>
              <a:t>; </a:t>
            </a:r>
            <a:endParaRPr sz="3800" dirty="0">
              <a:solidFill>
                <a:srgbClr val="000000"/>
              </a:solidFill>
              <a:latin typeface="Times New Roman"/>
            </a:endParaRPr>
          </a:p>
          <a:p>
            <a:pPr algn="ctr" defTabSz="914363"/>
            <a:r>
              <a:rPr lang="en-GB" sz="3800" dirty="0" err="1">
                <a:solidFill>
                  <a:srgbClr val="000000"/>
                </a:solidFill>
                <a:latin typeface="Congenial SemiBold" panose="02000503040000020004" pitchFamily="2" charset="0"/>
                <a:ea typeface="DejaVu Sans"/>
              </a:rPr>
              <a:t>keh’Naa</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ka</a:t>
            </a:r>
            <a:r>
              <a:rPr lang="en-GB" sz="3800" u="sng" dirty="0" err="1">
                <a:solidFill>
                  <a:srgbClr val="000000"/>
                </a:solidFill>
                <a:latin typeface="Congenial SemiBold" panose="02000503040000020004" pitchFamily="2" charset="0"/>
                <a:ea typeface="DejaVu Sans"/>
              </a:rPr>
              <a:t>th</a:t>
            </a:r>
            <a:r>
              <a:rPr lang="en-GB" sz="3800" dirty="0" err="1">
                <a:solidFill>
                  <a:srgbClr val="000000"/>
                </a:solidFill>
                <a:latin typeface="Congenial SemiBold" panose="02000503040000020004" pitchFamily="2" charset="0"/>
                <a:ea typeface="DejaVu Sans"/>
              </a:rPr>
              <a:t>an</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na</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jaa’ee</a:t>
            </a:r>
            <a:r>
              <a:rPr lang="en-GB" sz="3800" dirty="0">
                <a:solidFill>
                  <a:srgbClr val="000000"/>
                </a:solidFill>
                <a:latin typeface="Congenial SemiBold" panose="02000503040000020004" pitchFamily="2" charset="0"/>
                <a:ea typeface="DejaVu Sans"/>
              </a:rPr>
              <a:t>. </a:t>
            </a:r>
            <a:endParaRPr sz="3800" dirty="0">
              <a:solidFill>
                <a:srgbClr val="000000"/>
              </a:solidFill>
              <a:latin typeface="Times New Roman"/>
            </a:endParaRPr>
          </a:p>
        </p:txBody>
      </p:sp>
      <p:sp>
        <p:nvSpPr>
          <p:cNvPr id="180" name="CustomShape 2"/>
          <p:cNvSpPr/>
          <p:nvPr/>
        </p:nvSpPr>
        <p:spPr>
          <a:xfrm>
            <a:off x="18800" y="268604"/>
            <a:ext cx="101404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jy hau jwxw   </a:t>
            </a:r>
            <a:r>
              <a:rPr lang="en-GB" sz="5333" dirty="0" err="1">
                <a:solidFill>
                  <a:srgbClr val="000000"/>
                </a:solidFill>
                <a:latin typeface="GurbaniWebThick" panose="04040607000000020004" pitchFamily="82" charset="0"/>
                <a:ea typeface="DejaVu Sans"/>
              </a:rPr>
              <a:t>AwKw</a:t>
            </a:r>
            <a:r>
              <a:rPr lang="en-GB" sz="5333" dirty="0">
                <a:solidFill>
                  <a:srgbClr val="000000"/>
                </a:solidFill>
                <a:latin typeface="GurbaniWebThick" panose="04040607000000020004" pitchFamily="82" charset="0"/>
                <a:ea typeface="DejaVu Sans"/>
              </a:rPr>
              <a:t> nwhI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khxw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kQnu</a:t>
            </a:r>
            <a:r>
              <a:rPr lang="en-GB" sz="5333" dirty="0">
                <a:solidFill>
                  <a:srgbClr val="000000"/>
                </a:solidFill>
                <a:latin typeface="GurbaniWebThick" panose="04040607000000020004" pitchFamily="82" charset="0"/>
                <a:ea typeface="DejaVu Sans"/>
              </a:rPr>
              <a:t> n jweI ]</a:t>
            </a:r>
            <a:endParaRPr sz="2667" dirty="0">
              <a:solidFill>
                <a:srgbClr val="000000"/>
              </a:solidFill>
              <a:latin typeface="Times New Roman"/>
            </a:endParaRPr>
          </a:p>
        </p:txBody>
      </p:sp>
      <p:sp>
        <p:nvSpPr>
          <p:cNvPr id="181" name="CustomShape 3"/>
          <p:cNvSpPr/>
          <p:nvPr/>
        </p:nvSpPr>
        <p:spPr>
          <a:xfrm>
            <a:off x="19600" y="2281436"/>
            <a:ext cx="101404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Even if I were to experience You, it cannot be described as its beyond description.</a:t>
            </a:r>
            <a:endParaRPr sz="3800" dirty="0">
              <a:solidFill>
                <a:srgbClr val="000000"/>
              </a:solidFill>
              <a:latin typeface="Times New Roman"/>
            </a:endParaRPr>
          </a:p>
        </p:txBody>
      </p:sp>
    </p:spTree>
    <p:extLst>
      <p:ext uri="{BB962C8B-B14F-4D97-AF65-F5344CB8AC3E}">
        <p14:creationId xmlns:p14="http://schemas.microsoft.com/office/powerpoint/2010/main" val="3932613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gur’aa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ey’h</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83" name="CustomShape 2"/>
          <p:cNvSpPr/>
          <p:nvPr/>
        </p:nvSpPr>
        <p:spPr>
          <a:xfrm>
            <a:off x="0" y="36092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gurw</a:t>
            </a:r>
            <a:r>
              <a:rPr lang="en-GB" sz="5333" dirty="0">
                <a:solidFill>
                  <a:srgbClr val="000000"/>
                </a:solidFill>
                <a:latin typeface="GurbaniWebThick" panose="04040607000000020004" pitchFamily="82" charset="0"/>
                <a:ea typeface="DejaVu Sans"/>
              </a:rPr>
              <a:t>   iek dyih </a:t>
            </a:r>
            <a:r>
              <a:rPr lang="en-GB" sz="5333" dirty="0" err="1">
                <a:solidFill>
                  <a:srgbClr val="000000"/>
                </a:solidFill>
                <a:latin typeface="GurbaniWebThick" panose="04040607000000020004" pitchFamily="82" charset="0"/>
                <a:ea typeface="DejaVu Sans"/>
              </a:rPr>
              <a:t>buJweI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84" name="CustomShape 3"/>
          <p:cNvSpPr/>
          <p:nvPr/>
        </p:nvSpPr>
        <p:spPr>
          <a:xfrm>
            <a:off x="0" y="2262388"/>
            <a:ext cx="10159200" cy="6671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As my Guru, make me </a:t>
            </a:r>
            <a:r>
              <a:rPr lang="en-US" sz="3800" dirty="0" err="1">
                <a:solidFill>
                  <a:srgbClr val="0000FF"/>
                </a:solidFill>
                <a:latin typeface="Congenial Black" panose="02000503040000020004" pitchFamily="2" charset="0"/>
                <a:ea typeface="DejaVu Sans"/>
              </a:rPr>
              <a:t>realise</a:t>
            </a:r>
            <a:r>
              <a:rPr lang="en-US" sz="3800" dirty="0">
                <a:solidFill>
                  <a:srgbClr val="0000FF"/>
                </a:solidFill>
                <a:latin typeface="Congenial Black" panose="02000503040000020004" pitchFamily="2" charset="0"/>
                <a:ea typeface="DejaVu Sans"/>
              </a:rPr>
              <a:t> one thing:</a:t>
            </a:r>
            <a:endParaRPr lang="en-US" sz="3800" dirty="0">
              <a:solidFill>
                <a:srgbClr val="000000"/>
              </a:solidFill>
              <a:latin typeface="Times New Roman"/>
            </a:endParaRPr>
          </a:p>
        </p:txBody>
      </p:sp>
    </p:spTree>
    <p:extLst>
      <p:ext uri="{BB962C8B-B14F-4D97-AF65-F5344CB8AC3E}">
        <p14:creationId xmlns:p14="http://schemas.microsoft.com/office/powerpoint/2010/main" val="3773341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jee’aa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kaa   ikk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so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vissar</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jaa’ee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8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sBnw jIAw kw   ieku dwqw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so </a:t>
            </a:r>
            <a:r>
              <a:rPr lang="en-GB" sz="5333" dirty="0" err="1">
                <a:solidFill>
                  <a:srgbClr val="000000"/>
                </a:solidFill>
                <a:latin typeface="GurbaniWebThick" panose="04040607000000020004" pitchFamily="82" charset="0"/>
                <a:ea typeface="DejaVu Sans"/>
              </a:rPr>
              <a:t>mY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ivsir</a:t>
            </a:r>
            <a:r>
              <a:rPr lang="en-GB" sz="5333" dirty="0">
                <a:solidFill>
                  <a:srgbClr val="000000"/>
                </a:solidFill>
                <a:latin typeface="GurbaniWebThick" panose="04040607000000020004" pitchFamily="82" charset="0"/>
                <a:ea typeface="DejaVu Sans"/>
              </a:rPr>
              <a:t> n jweI ]5]</a:t>
            </a:r>
            <a:endParaRPr sz="2667" dirty="0">
              <a:solidFill>
                <a:srgbClr val="000000"/>
              </a:solidFill>
              <a:latin typeface="Times New Roman"/>
            </a:endParaRPr>
          </a:p>
        </p:txBody>
      </p:sp>
      <p:sp>
        <p:nvSpPr>
          <p:cNvPr id="187" name="CustomShape 3"/>
          <p:cNvSpPr/>
          <p:nvPr/>
        </p:nvSpPr>
        <p:spPr>
          <a:xfrm>
            <a:off x="0" y="2225733"/>
            <a:ext cx="10159200" cy="13518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that I never forget that You are the One Great Giver who provides for all! ||5||</a:t>
            </a:r>
            <a:endParaRPr sz="3800" dirty="0">
              <a:solidFill>
                <a:srgbClr val="000000"/>
              </a:solidFill>
              <a:latin typeface="Times New Roman"/>
            </a:endParaRPr>
          </a:p>
        </p:txBody>
      </p:sp>
    </p:spTree>
    <p:extLst>
      <p:ext uri="{BB962C8B-B14F-4D97-AF65-F5344CB8AC3E}">
        <p14:creationId xmlns:p14="http://schemas.microsoft.com/office/powerpoint/2010/main" val="2122197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ee’ra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naa’vaa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viN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aa’Ney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naa’e</a:t>
            </a:r>
            <a:r>
              <a:rPr lang="en-GB" sz="4000" dirty="0">
                <a:solidFill>
                  <a:srgbClr val="000000"/>
                </a:solidFill>
                <a:latin typeface="Congenial SemiBold" panose="02000503040000020004" pitchFamily="2" charset="0"/>
                <a:ea typeface="DejaVu Sans"/>
              </a:rPr>
              <a:t>  karee. </a:t>
            </a:r>
            <a:endParaRPr sz="4000" dirty="0">
              <a:solidFill>
                <a:srgbClr val="000000"/>
              </a:solidFill>
              <a:latin typeface="Times New Roman"/>
            </a:endParaRPr>
          </a:p>
        </p:txBody>
      </p:sp>
      <p:sp>
        <p:nvSpPr>
          <p:cNvPr id="189" name="CustomShape 2"/>
          <p:cNvSpPr/>
          <p:nvPr/>
        </p:nvSpPr>
        <p:spPr>
          <a:xfrm>
            <a:off x="0" y="253673"/>
            <a:ext cx="10159200" cy="166772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qIriQ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nwvw</a:t>
            </a:r>
            <a:r>
              <a:rPr lang="en-GB" sz="5333" dirty="0">
                <a:solidFill>
                  <a:srgbClr val="000000"/>
                </a:solidFill>
                <a:latin typeface="GurbaniWebThick" panose="04040607000000020004" pitchFamily="82" charset="0"/>
                <a:ea typeface="DejaVu Sans"/>
              </a:rPr>
              <a:t>   jy iqsu </a:t>
            </a:r>
            <a:r>
              <a:rPr lang="en-GB" sz="5333" dirty="0" err="1">
                <a:solidFill>
                  <a:srgbClr val="000000"/>
                </a:solidFill>
                <a:latin typeface="GurbaniWebThick" panose="04040607000000020004" pitchFamily="82" charset="0"/>
                <a:ea typeface="DejaVu Sans"/>
              </a:rPr>
              <a:t>Bwvw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ivxu Bwxy  ik </a:t>
            </a:r>
            <a:r>
              <a:rPr lang="en-GB" sz="5333" dirty="0" err="1">
                <a:solidFill>
                  <a:srgbClr val="000000"/>
                </a:solidFill>
                <a:latin typeface="GurbaniWebThick" panose="04040607000000020004" pitchFamily="82" charset="0"/>
                <a:ea typeface="DejaVu Sans"/>
              </a:rPr>
              <a:t>nwie</a:t>
            </a:r>
            <a:r>
              <a:rPr lang="en-GB" sz="5333" dirty="0">
                <a:solidFill>
                  <a:srgbClr val="000000"/>
                </a:solidFill>
                <a:latin typeface="GurbaniWebThick" panose="04040607000000020004" pitchFamily="82" charset="0"/>
                <a:ea typeface="DejaVu Sans"/>
              </a:rPr>
              <a:t> krI ]</a:t>
            </a:r>
            <a:endParaRPr sz="2667" dirty="0">
              <a:solidFill>
                <a:srgbClr val="000000"/>
              </a:solidFill>
              <a:latin typeface="Times New Roman"/>
            </a:endParaRPr>
          </a:p>
        </p:txBody>
      </p:sp>
      <p:sp>
        <p:nvSpPr>
          <p:cNvPr id="190" name="CustomShape 3"/>
          <p:cNvSpPr/>
          <p:nvPr/>
        </p:nvSpPr>
        <p:spPr>
          <a:xfrm>
            <a:off x="0" y="2191786"/>
            <a:ext cx="10159200" cy="13137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 would bathe at sacred places if it pleased</a:t>
            </a:r>
            <a:r>
              <a:rPr lang="en-GB" sz="3800" spc="-100" dirty="0">
                <a:solidFill>
                  <a:srgbClr val="0000FF"/>
                </a:solidFill>
                <a:latin typeface="Congenial Black" panose="02000503040000020004" pitchFamily="2" charset="0"/>
                <a:ea typeface="DejaVu Sans"/>
              </a:rPr>
              <a:t> You, but there’s no point if You’re not pleased.</a:t>
            </a:r>
            <a:endParaRPr sz="3800" dirty="0">
              <a:solidFill>
                <a:srgbClr val="000000"/>
              </a:solidFill>
              <a:latin typeface="Times New Roman"/>
            </a:endParaRPr>
          </a:p>
        </p:txBody>
      </p:sp>
    </p:spTree>
    <p:extLst>
      <p:ext uri="{BB962C8B-B14F-4D97-AF65-F5344CB8AC3E}">
        <p14:creationId xmlns:p14="http://schemas.microsoft.com/office/powerpoint/2010/main" val="3826354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8800" y="4009628"/>
            <a:ext cx="101504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jey’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latin typeface="Congenial SemiBold" panose="02000503040000020004" pitchFamily="2" charset="0"/>
                <a:ea typeface="DejaVu Sans"/>
              </a:rPr>
              <a:t>sira</a:t>
            </a:r>
            <a:r>
              <a:rPr lang="en-GB" sz="4000" u="sng" dirty="0" err="1">
                <a:latin typeface="Congenial SemiBold" panose="02000503040000020004" pitchFamily="2" charset="0"/>
                <a:ea typeface="DejaVu Sans"/>
              </a:rPr>
              <a:t>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u’paa</a:t>
            </a:r>
            <a:r>
              <a:rPr lang="en-GB" sz="4000" dirty="0">
                <a:solidFill>
                  <a:srgbClr val="000000"/>
                </a:solidFill>
                <a:latin typeface="Congenial SemiBold" panose="02000503040000020004" pitchFamily="2" charset="0"/>
                <a:ea typeface="DejaVu Sans"/>
              </a:rPr>
              <a:t>-ee  </a:t>
            </a:r>
            <a:r>
              <a:rPr lang="en-GB" sz="4000" dirty="0" err="1">
                <a:solidFill>
                  <a:srgbClr val="000000"/>
                </a:solidFill>
                <a:latin typeface="Congenial SemiBold" panose="02000503040000020004" pitchFamily="2" charset="0"/>
              </a:rPr>
              <a:t>vey’</a:t>
            </a:r>
            <a:r>
              <a:rPr lang="en-GB" sz="4000" u="sng" dirty="0" err="1">
                <a:solidFill>
                  <a:srgbClr val="000000"/>
                </a:solidFill>
                <a:latin typeface="Congenial SemiBold" panose="02000503040000020004" pitchFamily="2" charset="0"/>
              </a:rPr>
              <a:t>kh</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viN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kar’maa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mill’ai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leyee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9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isriT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aupweI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ivxu </a:t>
            </a:r>
            <a:r>
              <a:rPr lang="en-GB" sz="5333" dirty="0" err="1">
                <a:solidFill>
                  <a:srgbClr val="000000"/>
                </a:solidFill>
                <a:latin typeface="GurbaniWebThick" panose="04040607000000020004" pitchFamily="82" charset="0"/>
                <a:ea typeface="DejaVu Sans"/>
              </a:rPr>
              <a:t>krmw</a:t>
            </a:r>
            <a:r>
              <a:rPr lang="en-GB" sz="5333" dirty="0">
                <a:solidFill>
                  <a:srgbClr val="000000"/>
                </a:solidFill>
                <a:latin typeface="GurbaniWebThick" panose="04040607000000020004" pitchFamily="82" charset="0"/>
                <a:ea typeface="DejaVu Sans"/>
              </a:rPr>
              <a:t>  ik imlY leI ]</a:t>
            </a:r>
            <a:endParaRPr sz="2667" dirty="0">
              <a:solidFill>
                <a:srgbClr val="000000"/>
              </a:solidFill>
              <a:latin typeface="Times New Roman"/>
            </a:endParaRPr>
          </a:p>
        </p:txBody>
      </p:sp>
      <p:sp>
        <p:nvSpPr>
          <p:cNvPr id="193" name="CustomShape 3"/>
          <p:cNvSpPr/>
          <p:nvPr/>
        </p:nvSpPr>
        <p:spPr>
          <a:xfrm>
            <a:off x="8800" y="2248848"/>
            <a:ext cx="10150400" cy="13287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Look around the world – what good can be achieved without good actions?</a:t>
            </a:r>
            <a:endParaRPr sz="3800" dirty="0">
              <a:solidFill>
                <a:srgbClr val="000000"/>
              </a:solidFill>
              <a:latin typeface="Times New Roman"/>
            </a:endParaRPr>
          </a:p>
        </p:txBody>
      </p:sp>
    </p:spTree>
    <p:extLst>
      <p:ext uri="{BB962C8B-B14F-4D97-AF65-F5344CB8AC3E}">
        <p14:creationId xmlns:p14="http://schemas.microsoft.com/office/powerpoint/2010/main" val="1903999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ma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ra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ea typeface="DejaVu Sans"/>
              </a:rPr>
              <a:t>javaa’har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maa’Nik</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gur kee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9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miq ivic   </a:t>
            </a:r>
            <a:r>
              <a:rPr lang="en-GB" sz="5333" dirty="0" err="1">
                <a:solidFill>
                  <a:srgbClr val="000000"/>
                </a:solidFill>
                <a:latin typeface="GurbaniWebThick" panose="04040607000000020004" pitchFamily="82" charset="0"/>
                <a:ea typeface="DejaVu Sans"/>
              </a:rPr>
              <a:t>rqn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jvwhr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mwixk</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jy iek gur kI   isK </a:t>
            </a:r>
            <a:r>
              <a:rPr lang="en-GB" sz="5333" dirty="0" err="1">
                <a:solidFill>
                  <a:srgbClr val="000000"/>
                </a:solidFill>
                <a:latin typeface="GurbaniWebThick" panose="04040607000000020004" pitchFamily="82" charset="0"/>
                <a:ea typeface="DejaVu Sans"/>
              </a:rPr>
              <a:t>suxI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96"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Within us are jewels of wisdom to make us good, found by listening to the one Guru.</a:t>
            </a:r>
            <a:endParaRPr lang="en-US" sz="3800" dirty="0">
              <a:solidFill>
                <a:srgbClr val="000000"/>
              </a:solidFill>
              <a:latin typeface="Times New Roman"/>
            </a:endParaRPr>
          </a:p>
        </p:txBody>
      </p:sp>
    </p:spTree>
    <p:extLst>
      <p:ext uri="{BB962C8B-B14F-4D97-AF65-F5344CB8AC3E}">
        <p14:creationId xmlns:p14="http://schemas.microsoft.com/office/powerpoint/2010/main" val="2347051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7447-59AB-8C4F-D3B4-D2D659BC2ED4}"/>
            </a:ext>
          </a:extLst>
        </p:cNvPr>
        <p:cNvGrpSpPr/>
        <p:nvPr/>
      </p:nvGrpSpPr>
      <p:grpSpPr>
        <a:xfrm>
          <a:off x="0" y="0"/>
          <a:ext cx="0" cy="0"/>
          <a:chOff x="0" y="0"/>
          <a:chExt cx="0" cy="0"/>
        </a:xfrm>
      </p:grpSpPr>
      <p:sp>
        <p:nvSpPr>
          <p:cNvPr id="182" name="CustomShape 1">
            <a:extLst>
              <a:ext uri="{FF2B5EF4-FFF2-40B4-BE49-F238E27FC236}">
                <a16:creationId xmlns:a16="http://schemas.microsoft.com/office/drawing/2014/main" id="{CA6E3577-7594-2545-D47B-1FB99594CA07}"/>
              </a:ext>
            </a:extLst>
          </p:cNvPr>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gur’aa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ey’h</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83" name="CustomShape 2">
            <a:extLst>
              <a:ext uri="{FF2B5EF4-FFF2-40B4-BE49-F238E27FC236}">
                <a16:creationId xmlns:a16="http://schemas.microsoft.com/office/drawing/2014/main" id="{8B7B7DB5-ED84-E4D9-1401-C90752687D54}"/>
              </a:ext>
            </a:extLst>
          </p:cNvPr>
          <p:cNvSpPr/>
          <p:nvPr/>
        </p:nvSpPr>
        <p:spPr>
          <a:xfrm>
            <a:off x="0" y="504940"/>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gurw</a:t>
            </a:r>
            <a:r>
              <a:rPr lang="en-GB" sz="5333" dirty="0">
                <a:solidFill>
                  <a:srgbClr val="000000"/>
                </a:solidFill>
                <a:latin typeface="GurbaniWebThick" panose="04040607000000020004" pitchFamily="82" charset="0"/>
                <a:ea typeface="DejaVu Sans"/>
              </a:rPr>
              <a:t>   iek dyih </a:t>
            </a:r>
            <a:r>
              <a:rPr lang="en-GB" sz="5333" dirty="0" err="1">
                <a:solidFill>
                  <a:srgbClr val="000000"/>
                </a:solidFill>
                <a:latin typeface="GurbaniWebThick" panose="04040607000000020004" pitchFamily="82" charset="0"/>
                <a:ea typeface="DejaVu Sans"/>
              </a:rPr>
              <a:t>buJweI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184" name="CustomShape 3">
            <a:extLst>
              <a:ext uri="{FF2B5EF4-FFF2-40B4-BE49-F238E27FC236}">
                <a16:creationId xmlns:a16="http://schemas.microsoft.com/office/drawing/2014/main" id="{146A184C-6301-A6D1-CEDA-C4DA34DB27DD}"/>
              </a:ext>
            </a:extLst>
          </p:cNvPr>
          <p:cNvSpPr/>
          <p:nvPr/>
        </p:nvSpPr>
        <p:spPr>
          <a:xfrm>
            <a:off x="0" y="2281436"/>
            <a:ext cx="10159200" cy="7391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As my Guru, make me </a:t>
            </a:r>
            <a:r>
              <a:rPr lang="en-US" sz="3800" dirty="0" err="1">
                <a:solidFill>
                  <a:srgbClr val="0000FF"/>
                </a:solidFill>
                <a:latin typeface="Congenial Black" panose="02000503040000020004" pitchFamily="2" charset="0"/>
                <a:ea typeface="DejaVu Sans"/>
              </a:rPr>
              <a:t>realise</a:t>
            </a:r>
            <a:r>
              <a:rPr lang="en-US" sz="3800" dirty="0">
                <a:solidFill>
                  <a:srgbClr val="0000FF"/>
                </a:solidFill>
                <a:latin typeface="Congenial Black" panose="02000503040000020004" pitchFamily="2" charset="0"/>
                <a:ea typeface="DejaVu Sans"/>
              </a:rPr>
              <a:t> one thing:</a:t>
            </a:r>
            <a:endParaRPr lang="en-US" sz="3800" dirty="0">
              <a:solidFill>
                <a:srgbClr val="000000"/>
              </a:solidFill>
              <a:latin typeface="Times New Roman"/>
            </a:endParaRPr>
          </a:p>
        </p:txBody>
      </p:sp>
    </p:spTree>
    <p:extLst>
      <p:ext uri="{BB962C8B-B14F-4D97-AF65-F5344CB8AC3E}">
        <p14:creationId xmlns:p14="http://schemas.microsoft.com/office/powerpoint/2010/main" val="2529244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0C95-84D5-085C-B0F8-999478347BEF}"/>
            </a:ext>
          </a:extLst>
        </p:cNvPr>
        <p:cNvGrpSpPr/>
        <p:nvPr/>
      </p:nvGrpSpPr>
      <p:grpSpPr>
        <a:xfrm>
          <a:off x="0" y="0"/>
          <a:ext cx="0" cy="0"/>
          <a:chOff x="0" y="0"/>
          <a:chExt cx="0" cy="0"/>
        </a:xfrm>
      </p:grpSpPr>
      <p:sp>
        <p:nvSpPr>
          <p:cNvPr id="185" name="CustomShape 1">
            <a:extLst>
              <a:ext uri="{FF2B5EF4-FFF2-40B4-BE49-F238E27FC236}">
                <a16:creationId xmlns:a16="http://schemas.microsoft.com/office/drawing/2014/main" id="{1D904459-63E3-917E-6FE8-80FA01DAFF6D}"/>
              </a:ext>
            </a:extLst>
          </p:cNvPr>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jee’aa</a:t>
            </a:r>
            <a:r>
              <a:rPr lang="en-GB" sz="4000" baseline="44000" dirty="0" err="1">
                <a:solidFill>
                  <a:srgbClr val="FFC000"/>
                </a:solidFill>
                <a:latin typeface="Congenial SemiBold" panose="02000503040000020004" pitchFamily="2" charset="0"/>
                <a:ea typeface="DejaVu Sans"/>
                <a:sym typeface="Symbol" panose="05050102010706020507" pitchFamily="18" charset="2"/>
              </a:rPr>
              <a:t>n</a:t>
            </a:r>
            <a:r>
              <a:rPr lang="en-GB" sz="4000" dirty="0">
                <a:solidFill>
                  <a:srgbClr val="000000"/>
                </a:solidFill>
                <a:latin typeface="Congenial SemiBold" panose="02000503040000020004" pitchFamily="2" charset="0"/>
                <a:ea typeface="DejaVu Sans"/>
              </a:rPr>
              <a:t>  kaa   ikk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so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vissar</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jaa’ee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186" name="CustomShape 2">
            <a:extLst>
              <a:ext uri="{FF2B5EF4-FFF2-40B4-BE49-F238E27FC236}">
                <a16:creationId xmlns:a16="http://schemas.microsoft.com/office/drawing/2014/main" id="{5B1A086B-D1C4-9C45-0852-E2C6CA4A0265}"/>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sBnw jIAw kw   ieku dwqw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so mY  </a:t>
            </a:r>
            <a:r>
              <a:rPr lang="en-GB" sz="5333" dirty="0" err="1">
                <a:solidFill>
                  <a:srgbClr val="000000"/>
                </a:solidFill>
                <a:latin typeface="GurbaniWebThick" panose="04040607000000020004" pitchFamily="82" charset="0"/>
                <a:ea typeface="DejaVu Sans"/>
              </a:rPr>
              <a:t>ivsir</a:t>
            </a:r>
            <a:r>
              <a:rPr lang="en-GB" sz="5333" dirty="0">
                <a:solidFill>
                  <a:srgbClr val="000000"/>
                </a:solidFill>
                <a:latin typeface="GurbaniWebThick" panose="04040607000000020004" pitchFamily="82" charset="0"/>
                <a:ea typeface="DejaVu Sans"/>
              </a:rPr>
              <a:t> n jweI ]6]</a:t>
            </a:r>
            <a:endParaRPr sz="2667" dirty="0">
              <a:solidFill>
                <a:srgbClr val="000000"/>
              </a:solidFill>
              <a:latin typeface="Times New Roman"/>
            </a:endParaRPr>
          </a:p>
        </p:txBody>
      </p:sp>
      <p:sp>
        <p:nvSpPr>
          <p:cNvPr id="187" name="CustomShape 3">
            <a:extLst>
              <a:ext uri="{FF2B5EF4-FFF2-40B4-BE49-F238E27FC236}">
                <a16:creationId xmlns:a16="http://schemas.microsoft.com/office/drawing/2014/main" id="{26F62226-0BDE-7638-06D8-98BCA6529035}"/>
              </a:ext>
            </a:extLst>
          </p:cNvPr>
          <p:cNvSpPr/>
          <p:nvPr/>
        </p:nvSpPr>
        <p:spPr>
          <a:xfrm>
            <a:off x="0" y="2225733"/>
            <a:ext cx="10159200" cy="13518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that I never forget that You are the One Great Giver who provides for all! ||6||</a:t>
            </a:r>
            <a:endParaRPr sz="3800" dirty="0">
              <a:solidFill>
                <a:srgbClr val="000000"/>
              </a:solidFill>
              <a:latin typeface="Times New Roman"/>
            </a:endParaRPr>
          </a:p>
        </p:txBody>
      </p:sp>
    </p:spTree>
    <p:extLst>
      <p:ext uri="{BB962C8B-B14F-4D97-AF65-F5344CB8AC3E}">
        <p14:creationId xmlns:p14="http://schemas.microsoft.com/office/powerpoint/2010/main" val="129183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jug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aar’jaa</a:t>
            </a:r>
            <a:r>
              <a:rPr lang="en-GB" sz="400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asoo’nee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0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jy jug </a:t>
            </a:r>
            <a:r>
              <a:rPr lang="en-GB" sz="5333" dirty="0" err="1">
                <a:solidFill>
                  <a:srgbClr val="000000"/>
                </a:solidFill>
                <a:latin typeface="GurbaniWebThick" panose="04040607000000020004" pitchFamily="82" charset="0"/>
                <a:ea typeface="DejaVu Sans"/>
              </a:rPr>
              <a:t>cwry</a:t>
            </a:r>
            <a:r>
              <a:rPr lang="en-GB" sz="5333" dirty="0">
                <a:solidFill>
                  <a:srgbClr val="000000"/>
                </a:solidFill>
                <a:latin typeface="GurbaniWebThick" panose="04040607000000020004" pitchFamily="82" charset="0"/>
                <a:ea typeface="DejaVu Sans"/>
              </a:rPr>
              <a:t> Awrjw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hor </a:t>
            </a:r>
            <a:r>
              <a:rPr lang="en-GB" sz="5333" dirty="0" err="1">
                <a:solidFill>
                  <a:srgbClr val="000000"/>
                </a:solidFill>
                <a:latin typeface="GurbaniWebThick" panose="04040607000000020004" pitchFamily="82" charset="0"/>
                <a:ea typeface="DejaVu Sans"/>
              </a:rPr>
              <a:t>dsUxI</a:t>
            </a:r>
            <a:r>
              <a:rPr lang="en-GB" sz="5333" dirty="0">
                <a:solidFill>
                  <a:srgbClr val="000000"/>
                </a:solidFill>
                <a:latin typeface="GurbaniWebThick" panose="04040607000000020004" pitchFamily="82" charset="0"/>
                <a:ea typeface="DejaVu Sans"/>
              </a:rPr>
              <a:t> hoie ]</a:t>
            </a:r>
            <a:endParaRPr sz="2667" dirty="0">
              <a:solidFill>
                <a:srgbClr val="000000"/>
              </a:solidFill>
              <a:latin typeface="Times New Roman"/>
            </a:endParaRPr>
          </a:p>
        </p:txBody>
      </p:sp>
      <p:sp>
        <p:nvSpPr>
          <p:cNvPr id="205" name="CustomShape 3"/>
          <p:cNvSpPr/>
          <p:nvPr/>
        </p:nvSpPr>
        <p:spPr>
          <a:xfrm>
            <a:off x="0" y="2266859"/>
            <a:ext cx="10159200" cy="145473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Imagine if someone could live as long as all the periods of history, or ten times more.</a:t>
            </a:r>
            <a:endParaRPr sz="3800" dirty="0">
              <a:solidFill>
                <a:srgbClr val="000000"/>
              </a:solidFill>
              <a:latin typeface="Times New Roman"/>
            </a:endParaRPr>
          </a:p>
        </p:txBody>
      </p:sp>
    </p:spTree>
    <p:extLst>
      <p:ext uri="{BB962C8B-B14F-4D97-AF65-F5344CB8AC3E}">
        <p14:creationId xmlns:p14="http://schemas.microsoft.com/office/powerpoint/2010/main" val="873834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navaa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ann’daa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all’ai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0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nvw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ivic</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nwil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sBu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08"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Imagine they were known throughout all the continents and followed by all.</a:t>
            </a:r>
            <a:endParaRPr sz="3800" dirty="0">
              <a:solidFill>
                <a:srgbClr val="000000"/>
              </a:solidFill>
              <a:latin typeface="Times New Roman"/>
            </a:endParaRPr>
          </a:p>
        </p:txBody>
      </p:sp>
    </p:spTree>
    <p:extLst>
      <p:ext uri="{BB962C8B-B14F-4D97-AF65-F5344CB8AC3E}">
        <p14:creationId xmlns:p14="http://schemas.microsoft.com/office/powerpoint/2010/main" val="675435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ann’gaa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kai;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jass</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jag  </a:t>
            </a:r>
            <a:r>
              <a:rPr lang="en-GB" sz="4000" dirty="0" err="1">
                <a:solidFill>
                  <a:srgbClr val="000000"/>
                </a:solidFill>
                <a:latin typeface="Congenial SemiBold" panose="02000503040000020004" pitchFamily="2" charset="0"/>
              </a:rPr>
              <a:t>ley’e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1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cMgw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rKwie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kIriq</a:t>
            </a:r>
            <a:r>
              <a:rPr lang="en-GB" sz="5333" dirty="0">
                <a:solidFill>
                  <a:srgbClr val="000000"/>
                </a:solidFill>
                <a:latin typeface="GurbaniWebThick" panose="04040607000000020004" pitchFamily="82" charset="0"/>
                <a:ea typeface="DejaVu Sans"/>
              </a:rPr>
              <a:t>  jig </a:t>
            </a:r>
            <a:r>
              <a:rPr lang="en-GB" sz="5333" dirty="0" err="1">
                <a:solidFill>
                  <a:srgbClr val="000000"/>
                </a:solidFill>
                <a:latin typeface="GurbaniWebThick" panose="04040607000000020004" pitchFamily="82" charset="0"/>
                <a:ea typeface="DejaVu Sans"/>
              </a:rPr>
              <a:t>lyie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11" name="CustomShape 3"/>
          <p:cNvSpPr/>
          <p:nvPr/>
        </p:nvSpPr>
        <p:spPr>
          <a:xfrm>
            <a:off x="0" y="2256432"/>
            <a:ext cx="10159200" cy="1249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Imagine they had a good reputation, fame &amp; praised throughout the world.</a:t>
            </a:r>
            <a:endParaRPr lang="en-US" sz="3800" dirty="0">
              <a:solidFill>
                <a:srgbClr val="000000"/>
              </a:solidFill>
              <a:latin typeface="Times New Roman"/>
            </a:endParaRPr>
          </a:p>
        </p:txBody>
      </p:sp>
    </p:spTree>
    <p:extLst>
      <p:ext uri="{BB962C8B-B14F-4D97-AF65-F5344CB8AC3E}">
        <p14:creationId xmlns:p14="http://schemas.microsoft.com/office/powerpoint/2010/main" val="3891450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aa’vayee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vaa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pu</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key. </a:t>
            </a:r>
            <a:endParaRPr sz="4000" dirty="0">
              <a:solidFill>
                <a:srgbClr val="000000"/>
              </a:solidFill>
              <a:latin typeface="Times New Roman"/>
            </a:endParaRPr>
          </a:p>
        </p:txBody>
      </p:sp>
      <p:sp>
        <p:nvSpPr>
          <p:cNvPr id="21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jy iqsu  </a:t>
            </a:r>
            <a:r>
              <a:rPr lang="en-GB" sz="5333" dirty="0" err="1">
                <a:solidFill>
                  <a:srgbClr val="000000"/>
                </a:solidFill>
                <a:latin typeface="GurbaniWebThick" panose="04040607000000020004" pitchFamily="82" charset="0"/>
                <a:ea typeface="DejaVu Sans"/>
              </a:rPr>
              <a:t>ndir</a:t>
            </a:r>
            <a:r>
              <a:rPr lang="en-GB" sz="5333" dirty="0">
                <a:solidFill>
                  <a:srgbClr val="000000"/>
                </a:solidFill>
                <a:latin typeface="GurbaniWebThick" panose="04040607000000020004" pitchFamily="82" charset="0"/>
                <a:ea typeface="DejaVu Sans"/>
              </a:rPr>
              <a:t> n AwveI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q </a:t>
            </a:r>
            <a:r>
              <a:rPr lang="en-GB" sz="5333" dirty="0" err="1">
                <a:solidFill>
                  <a:srgbClr val="000000"/>
                </a:solidFill>
                <a:latin typeface="GurbaniWebThick" panose="04040607000000020004" pitchFamily="82" charset="0"/>
                <a:ea typeface="DejaVu Sans"/>
              </a:rPr>
              <a:t>vwq</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puCY</a:t>
            </a:r>
            <a:r>
              <a:rPr lang="en-GB" sz="5333" dirty="0">
                <a:solidFill>
                  <a:srgbClr val="000000"/>
                </a:solidFill>
                <a:latin typeface="GurbaniWebThick" panose="04040607000000020004" pitchFamily="82" charset="0"/>
                <a:ea typeface="DejaVu Sans"/>
              </a:rPr>
              <a:t> ky ]</a:t>
            </a:r>
            <a:endParaRPr sz="2667" dirty="0">
              <a:solidFill>
                <a:srgbClr val="000000"/>
              </a:solidFill>
              <a:latin typeface="Times New Roman"/>
            </a:endParaRPr>
          </a:p>
        </p:txBody>
      </p:sp>
      <p:sp>
        <p:nvSpPr>
          <p:cNvPr id="214" name="CustomShape 3"/>
          <p:cNvSpPr/>
          <p:nvPr/>
        </p:nvSpPr>
        <p:spPr>
          <a:xfrm>
            <a:off x="0" y="2126995"/>
            <a:ext cx="10159200" cy="137857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But, without Your kind blessings no one would care about such a person. </a:t>
            </a:r>
            <a:endParaRPr sz="3800" dirty="0">
              <a:solidFill>
                <a:srgbClr val="000000"/>
              </a:solidFill>
              <a:latin typeface="Times New Roman"/>
            </a:endParaRPr>
          </a:p>
        </p:txBody>
      </p:sp>
    </p:spTree>
    <p:extLst>
      <p:ext uri="{BB962C8B-B14F-4D97-AF65-F5344CB8AC3E}">
        <p14:creationId xmlns:p14="http://schemas.microsoft.com/office/powerpoint/2010/main" val="841317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1"/>
          <p:cNvSpPr/>
          <p:nvPr/>
        </p:nvSpPr>
        <p:spPr>
          <a:xfrm>
            <a:off x="84800" y="384660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kee’ttaa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keett</a:t>
            </a:r>
            <a:r>
              <a:rPr lang="en-GB" sz="4000" dirty="0">
                <a:solidFill>
                  <a:srgbClr val="000000"/>
                </a:solidFill>
                <a:latin typeface="Congenial SemiBold" panose="02000503040000020004" pitchFamily="2" charset="0"/>
                <a:ea typeface="DejaVu Sans"/>
              </a:rPr>
              <a:t>  kar;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o</a:t>
            </a:r>
            <a:r>
              <a:rPr lang="en-GB" sz="4000" u="sng" dirty="0">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1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kItw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kItu</a:t>
            </a:r>
            <a:r>
              <a:rPr lang="en-GB" sz="5333" dirty="0">
                <a:solidFill>
                  <a:srgbClr val="000000"/>
                </a:solidFill>
                <a:latin typeface="GurbaniWebThick" panose="04040607000000020004" pitchFamily="82" charset="0"/>
                <a:ea typeface="DejaVu Sans"/>
              </a:rPr>
              <a:t> kir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dosI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dosu</a:t>
            </a:r>
            <a:r>
              <a:rPr lang="en-GB" sz="5333" dirty="0">
                <a:solidFill>
                  <a:srgbClr val="000000"/>
                </a:solidFill>
                <a:latin typeface="GurbaniWebThick" panose="04040607000000020004" pitchFamily="82" charset="0"/>
                <a:ea typeface="DejaVu Sans"/>
              </a:rPr>
              <a:t> Dry ]</a:t>
            </a:r>
            <a:endParaRPr sz="2667" dirty="0">
              <a:solidFill>
                <a:srgbClr val="000000"/>
              </a:solidFill>
              <a:latin typeface="Times New Roman"/>
            </a:endParaRPr>
          </a:p>
        </p:txBody>
      </p:sp>
      <p:sp>
        <p:nvSpPr>
          <p:cNvPr id="217" name="CustomShape 3"/>
          <p:cNvSpPr/>
          <p:nvPr/>
        </p:nvSpPr>
        <p:spPr>
          <a:xfrm>
            <a:off x="0" y="2137420"/>
            <a:ext cx="10159200" cy="1277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Those accused of not being grateful are considered small amongst small people.</a:t>
            </a:r>
            <a:endParaRPr sz="3800" dirty="0">
              <a:solidFill>
                <a:srgbClr val="000000"/>
              </a:solidFill>
              <a:latin typeface="Times New Roman"/>
            </a:endParaRPr>
          </a:p>
        </p:txBody>
      </p:sp>
    </p:spTree>
    <p:extLst>
      <p:ext uri="{BB962C8B-B14F-4D97-AF65-F5344CB8AC3E}">
        <p14:creationId xmlns:p14="http://schemas.microsoft.com/office/powerpoint/2010/main" val="1848900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karey</a:t>
            </a:r>
            <a:r>
              <a:rPr lang="en-US"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guN-vann’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1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inrguix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guxvMiqAw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20" name="CustomShape 3"/>
          <p:cNvSpPr/>
          <p:nvPr/>
        </p:nvSpPr>
        <p:spPr>
          <a:xfrm>
            <a:off x="0" y="2299448"/>
            <a:ext cx="10159200" cy="1350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80" dirty="0">
                <a:solidFill>
                  <a:srgbClr val="0000FF"/>
                </a:solidFill>
                <a:latin typeface="Congenial Black" panose="02000503040000020004" pitchFamily="2" charset="0"/>
                <a:ea typeface="DejaVu Sans"/>
              </a:rPr>
              <a:t>But You can bless even the small ungrateful people </a:t>
            </a:r>
            <a:r>
              <a:rPr lang="en-GB" sz="3800" dirty="0">
                <a:solidFill>
                  <a:srgbClr val="0000FF"/>
                </a:solidFill>
                <a:latin typeface="Congenial Black" panose="02000503040000020004" pitchFamily="2" charset="0"/>
                <a:ea typeface="DejaVu Sans"/>
              </a:rPr>
              <a:t>with the quality of being grateful. </a:t>
            </a:r>
            <a:endParaRPr sz="3800" dirty="0">
              <a:solidFill>
                <a:srgbClr val="000000"/>
              </a:solidFill>
              <a:latin typeface="Times New Roman"/>
            </a:endParaRPr>
          </a:p>
        </p:txBody>
      </p:sp>
    </p:spTree>
    <p:extLst>
      <p:ext uri="{BB962C8B-B14F-4D97-AF65-F5344CB8AC3E}">
        <p14:creationId xmlns:p14="http://schemas.microsoft.com/office/powerpoint/2010/main" val="3250266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ey’haa</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ayee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22"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qyhw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suJeI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a:t>
            </a:r>
            <a:r>
              <a:rPr lang="en-GB" sz="5333" dirty="0">
                <a:solidFill>
                  <a:srgbClr val="000000"/>
                </a:solidFill>
                <a:latin typeface="GurbaniWebThick" panose="04040607000000020004" pitchFamily="82" charset="0"/>
                <a:ea typeface="DejaVu Sans"/>
              </a:rPr>
              <a:t> ]7]</a:t>
            </a:r>
            <a:endParaRPr sz="2667" dirty="0">
              <a:solidFill>
                <a:srgbClr val="000000"/>
              </a:solidFill>
              <a:latin typeface="Times New Roman"/>
            </a:endParaRPr>
          </a:p>
        </p:txBody>
      </p:sp>
      <p:sp>
        <p:nvSpPr>
          <p:cNvPr id="223" name="CustomShape 3"/>
          <p:cNvSpPr/>
          <p:nvPr/>
        </p:nvSpPr>
        <p:spPr>
          <a:xfrm>
            <a:off x="0" y="2209428"/>
            <a:ext cx="10159200" cy="134727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There is no one else like You, who can make someone good.</a:t>
            </a:r>
            <a:r>
              <a:rPr lang="en-GB" sz="3800" dirty="0">
                <a:solidFill>
                  <a:srgbClr val="0000FF"/>
                </a:solidFill>
                <a:latin typeface="Congenial Black" panose="02000503040000020004" pitchFamily="2" charset="0"/>
                <a:ea typeface="DejaVu Sans"/>
              </a:rPr>
              <a:t> ||7||</a:t>
            </a:r>
            <a:endParaRPr sz="3800" dirty="0">
              <a:solidFill>
                <a:srgbClr val="000000"/>
              </a:solidFill>
              <a:latin typeface="Times New Roman"/>
            </a:endParaRPr>
          </a:p>
        </p:txBody>
      </p:sp>
    </p:spTree>
    <p:extLst>
      <p:ext uri="{BB962C8B-B14F-4D97-AF65-F5344CB8AC3E}">
        <p14:creationId xmlns:p14="http://schemas.microsoft.com/office/powerpoint/2010/main" val="3202209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84800" y="422565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peer  sur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th</a:t>
            </a:r>
            <a:r>
              <a:rPr lang="en-GB" sz="4000" u="sng"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aval  </a:t>
            </a:r>
            <a:r>
              <a:rPr lang="en-GB" sz="4000" dirty="0" err="1">
                <a:solidFill>
                  <a:srgbClr val="000000"/>
                </a:solidFill>
                <a:latin typeface="Congenial SemiBold" panose="02000503040000020004" pitchFamily="2" charset="0"/>
                <a:ea typeface="DejaVu Sans"/>
              </a:rPr>
              <a:t>aa’kaa</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25" name="CustomShape 2"/>
          <p:cNvSpPr/>
          <p:nvPr/>
        </p:nvSpPr>
        <p:spPr>
          <a:xfrm>
            <a:off x="0" y="265212"/>
            <a:ext cx="10159200" cy="16333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Dvl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Awkws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endParaRPr sz="2667" dirty="0">
              <a:solidFill>
                <a:srgbClr val="000000"/>
              </a:solidFill>
              <a:latin typeface="Times New Roman"/>
            </a:endParaRPr>
          </a:p>
        </p:txBody>
      </p:sp>
      <p:sp>
        <p:nvSpPr>
          <p:cNvPr id="226" name="CustomShape 3"/>
          <p:cNvSpPr/>
          <p:nvPr/>
        </p:nvSpPr>
        <p:spPr>
          <a:xfrm>
            <a:off x="8800" y="2053732"/>
            <a:ext cx="10159200" cy="202790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listening, comes knowledge of miracle workers, holy men, Yogis &amp; how the earth &amp; sky are held comes.</a:t>
            </a:r>
            <a:endParaRPr sz="3800" dirty="0">
              <a:solidFill>
                <a:srgbClr val="000000"/>
              </a:solidFill>
              <a:latin typeface="Times New Roman"/>
            </a:endParaRPr>
          </a:p>
        </p:txBody>
      </p:sp>
    </p:spTree>
    <p:extLst>
      <p:ext uri="{BB962C8B-B14F-4D97-AF65-F5344CB8AC3E}">
        <p14:creationId xmlns:p14="http://schemas.microsoft.com/office/powerpoint/2010/main" val="3491976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0" y="413814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eep lo</a:t>
            </a:r>
            <a:r>
              <a:rPr lang="en-GB" sz="4000" baseline="30000" dirty="0">
                <a:solidFill>
                  <a:srgbClr val="FFC0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aal</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po’eh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sakk’ai</a:t>
            </a:r>
            <a:r>
              <a:rPr lang="en-GB" sz="4000" dirty="0">
                <a:solidFill>
                  <a:srgbClr val="000000"/>
                </a:solidFill>
                <a:latin typeface="Congenial SemiBold" panose="02000503040000020004" pitchFamily="2" charset="0"/>
                <a:ea typeface="DejaVu Sans"/>
              </a:rPr>
              <a:t>  kaal. </a:t>
            </a:r>
            <a:endParaRPr sz="4000" dirty="0">
              <a:solidFill>
                <a:srgbClr val="000000"/>
              </a:solidFill>
              <a:latin typeface="Times New Roman"/>
            </a:endParaRPr>
          </a:p>
        </p:txBody>
      </p:sp>
      <p:sp>
        <p:nvSpPr>
          <p:cNvPr id="228" name="CustomShape 2"/>
          <p:cNvSpPr/>
          <p:nvPr/>
        </p:nvSpPr>
        <p:spPr>
          <a:xfrm>
            <a:off x="0" y="196596"/>
            <a:ext cx="10199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loA</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pwqwl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poih</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kwlu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29" name="CustomShape 3"/>
          <p:cNvSpPr/>
          <p:nvPr/>
        </p:nvSpPr>
        <p:spPr>
          <a:xfrm>
            <a:off x="0" y="1987772"/>
            <a:ext cx="10159200" cy="18778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listening, comes knowledge of continents, planets &amp; under-worlds &amp; one is untouched by Death.</a:t>
            </a:r>
            <a:endParaRPr sz="3800" dirty="0">
              <a:solidFill>
                <a:srgbClr val="000000"/>
              </a:solidFill>
              <a:latin typeface="Times New Roman"/>
            </a:endParaRPr>
          </a:p>
        </p:txBody>
      </p:sp>
    </p:spTree>
    <p:extLst>
      <p:ext uri="{BB962C8B-B14F-4D97-AF65-F5344CB8AC3E}">
        <p14:creationId xmlns:p14="http://schemas.microsoft.com/office/powerpoint/2010/main" val="2121612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stomShape 1"/>
          <p:cNvSpPr/>
          <p:nvPr/>
        </p:nvSpPr>
        <p:spPr>
          <a:xfrm>
            <a:off x="0" y="415364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ag’</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ve’gaas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t>
            </a:r>
            <a:r>
              <a:rPr lang="en-GB" sz="4000" dirty="0">
                <a:solidFill>
                  <a:srgbClr val="000000"/>
                </a:solidFill>
                <a:latin typeface="Congenial SemiBold" panose="02000503040000020004" pitchFamily="2" charset="0"/>
                <a:ea typeface="DejaVu Sans"/>
              </a:rPr>
              <a:t>  kaa  </a:t>
            </a:r>
            <a:r>
              <a:rPr lang="en-GB" sz="4000" dirty="0" err="1">
                <a:solidFill>
                  <a:srgbClr val="000000"/>
                </a:solidFill>
                <a:latin typeface="Congenial SemiBold" panose="02000503040000020004" pitchFamily="2" charset="0"/>
                <a:ea typeface="DejaVu Sans"/>
              </a:rPr>
              <a:t>naas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31"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ivgwsu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nwsu</a:t>
            </a:r>
            <a:r>
              <a:rPr lang="en-GB" sz="5333" dirty="0">
                <a:solidFill>
                  <a:srgbClr val="000000"/>
                </a:solidFill>
                <a:latin typeface="GurbaniWebThick" panose="04040607000000020004" pitchFamily="82" charset="0"/>
                <a:ea typeface="DejaVu Sans"/>
              </a:rPr>
              <a:t> ]8]</a:t>
            </a:r>
            <a:endParaRPr sz="2667" dirty="0">
              <a:solidFill>
                <a:srgbClr val="000000"/>
              </a:solidFill>
              <a:latin typeface="Times New Roman"/>
            </a:endParaRPr>
          </a:p>
        </p:txBody>
      </p:sp>
      <p:sp>
        <p:nvSpPr>
          <p:cNvPr id="232" name="CustomShape 3"/>
          <p:cNvSpPr/>
          <p:nvPr/>
        </p:nvSpPr>
        <p:spPr>
          <a:xfrm>
            <a:off x="21200" y="2209428"/>
            <a:ext cx="10138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listening, Your followers stay forever happy with their pains &amp; sins erased. ||8||</a:t>
            </a:r>
            <a:endParaRPr sz="3800" dirty="0">
              <a:solidFill>
                <a:srgbClr val="000000"/>
              </a:solidFill>
              <a:latin typeface="Times New Roman"/>
            </a:endParaRPr>
          </a:p>
        </p:txBody>
      </p:sp>
    </p:spTree>
    <p:extLst>
      <p:ext uri="{BB962C8B-B14F-4D97-AF65-F5344CB8AC3E}">
        <p14:creationId xmlns:p14="http://schemas.microsoft.com/office/powerpoint/2010/main" val="402799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CustomShape 1"/>
          <p:cNvSpPr/>
          <p:nvPr/>
        </p:nvSpPr>
        <p:spPr>
          <a:xfrm>
            <a:off x="0" y="4210156"/>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bar’maa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saa-laa’haN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34" name="CustomShape 2"/>
          <p:cNvSpPr/>
          <p:nvPr/>
        </p:nvSpPr>
        <p:spPr>
          <a:xfrm>
            <a:off x="-28400" y="196596"/>
            <a:ext cx="10187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eIsru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ieMdu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swlwhx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mMdu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35" name="CustomShape 3"/>
          <p:cNvSpPr/>
          <p:nvPr/>
        </p:nvSpPr>
        <p:spPr>
          <a:xfrm>
            <a:off x="0" y="1993403"/>
            <a:ext cx="10159200" cy="19442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devotional listening, comes knowledge about the different powers &amp; the lowly begin praising You.</a:t>
            </a:r>
            <a:endParaRPr sz="3800" dirty="0">
              <a:solidFill>
                <a:srgbClr val="000000"/>
              </a:solidFill>
              <a:latin typeface="Times New Roman"/>
            </a:endParaRPr>
          </a:p>
        </p:txBody>
      </p:sp>
    </p:spTree>
    <p:extLst>
      <p:ext uri="{BB962C8B-B14F-4D97-AF65-F5344CB8AC3E}">
        <p14:creationId xmlns:p14="http://schemas.microsoft.com/office/powerpoint/2010/main" val="1781841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juga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rPr>
              <a:t>bhey’</a:t>
            </a:r>
            <a:r>
              <a:rPr lang="en-GB" sz="4000" u="sng" dirty="0" err="1">
                <a:solidFill>
                  <a:srgbClr val="000000"/>
                </a:solidFill>
                <a:latin typeface="Congenial SemiBold" panose="02000503040000020004" pitchFamily="2" charset="0"/>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aas’</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sim’ri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3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jog </a:t>
            </a:r>
            <a:r>
              <a:rPr lang="en-GB" sz="5333" dirty="0" err="1">
                <a:solidFill>
                  <a:srgbClr val="000000"/>
                </a:solidFill>
                <a:latin typeface="GurbaniWebThick" panose="04040607000000020004" pitchFamily="82" charset="0"/>
                <a:ea typeface="DejaVu Sans"/>
              </a:rPr>
              <a:t>jugiq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Byd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swsq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isimRiq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38" name="CustomShape 3"/>
          <p:cNvSpPr/>
          <p:nvPr/>
        </p:nvSpPr>
        <p:spPr>
          <a:xfrm>
            <a:off x="0" y="19213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listening, one realises how to unite, mysteries of the body &amp; the reality of the ancient scriptures</a:t>
            </a:r>
            <a:r>
              <a:rPr lang="en-GB" sz="3800" i="1"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2158886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ag’</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ve'gaas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t>
            </a:r>
            <a:r>
              <a:rPr lang="en-GB" sz="4000" dirty="0">
                <a:solidFill>
                  <a:srgbClr val="000000"/>
                </a:solidFill>
                <a:latin typeface="Congenial SemiBold" panose="02000503040000020004" pitchFamily="2" charset="0"/>
                <a:ea typeface="DejaVu Sans"/>
              </a:rPr>
              <a:t>  kaa  </a:t>
            </a:r>
            <a:r>
              <a:rPr lang="en-GB" sz="4000" dirty="0" err="1">
                <a:solidFill>
                  <a:srgbClr val="000000"/>
                </a:solidFill>
                <a:latin typeface="Congenial SemiBold" panose="02000503040000020004" pitchFamily="2" charset="0"/>
                <a:ea typeface="DejaVu Sans"/>
              </a:rPr>
              <a:t>naas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40" name="CustomShape 2"/>
          <p:cNvSpPr/>
          <p:nvPr/>
        </p:nvSpPr>
        <p:spPr>
          <a:xfrm>
            <a:off x="0" y="15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ivgwsu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nwsu</a:t>
            </a:r>
            <a:r>
              <a:rPr lang="en-GB" sz="5333" dirty="0">
                <a:solidFill>
                  <a:srgbClr val="000000"/>
                </a:solidFill>
                <a:latin typeface="GurbaniWebThick" panose="04040607000000020004" pitchFamily="82" charset="0"/>
                <a:ea typeface="DejaVu Sans"/>
              </a:rPr>
              <a:t> ]9]</a:t>
            </a:r>
            <a:endParaRPr sz="2667" dirty="0">
              <a:solidFill>
                <a:srgbClr val="000000"/>
              </a:solidFill>
              <a:latin typeface="Times New Roman"/>
            </a:endParaRPr>
          </a:p>
        </p:txBody>
      </p:sp>
      <p:sp>
        <p:nvSpPr>
          <p:cNvPr id="241" name="CustomShape 3"/>
          <p:cNvSpPr/>
          <p:nvPr/>
        </p:nvSpPr>
        <p:spPr>
          <a:xfrm>
            <a:off x="0" y="2209429"/>
            <a:ext cx="10159200" cy="12961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listening, Your followers stay forever happy with their pains &amp; sins erased. ||9||</a:t>
            </a:r>
            <a:endParaRPr sz="3800" dirty="0">
              <a:solidFill>
                <a:srgbClr val="000000"/>
              </a:solidFill>
              <a:latin typeface="Times New Roman"/>
            </a:endParaRPr>
          </a:p>
        </p:txBody>
      </p:sp>
    </p:spTree>
    <p:extLst>
      <p:ext uri="{BB962C8B-B14F-4D97-AF65-F5344CB8AC3E}">
        <p14:creationId xmlns:p14="http://schemas.microsoft.com/office/powerpoint/2010/main" val="798252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CustomShape 1"/>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sMqoKu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igAwnu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ATsiT</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iesnwnu</a:t>
            </a:r>
            <a:r>
              <a:rPr lang="en-GB" sz="5333" dirty="0">
                <a:solidFill>
                  <a:srgbClr val="000000"/>
                </a:solidFill>
                <a:latin typeface="GurbaniWebThick" panose="04040607000000020004" pitchFamily="82" charset="0"/>
                <a:ea typeface="DejaVu Sans"/>
              </a:rPr>
              <a:t> ]</a:t>
            </a:r>
            <a:r>
              <a:rPr lang="en-GB" sz="5333" dirty="0">
                <a:solidFill>
                  <a:srgbClr val="000000"/>
                </a:solidFill>
                <a:latin typeface="GurbaniAkharThick"/>
                <a:ea typeface="DejaVu Sans"/>
              </a:rPr>
              <a:t> </a:t>
            </a:r>
            <a:endParaRPr sz="2667" dirty="0">
              <a:solidFill>
                <a:srgbClr val="000000"/>
              </a:solidFill>
              <a:latin typeface="Times New Roman"/>
            </a:endParaRPr>
          </a:p>
        </p:txBody>
      </p:sp>
      <p:sp>
        <p:nvSpPr>
          <p:cNvPr id="243" name="CustomShape 2"/>
          <p:cNvSpPr/>
          <p:nvPr/>
        </p:nvSpPr>
        <p:spPr>
          <a:xfrm>
            <a:off x="0" y="19213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devotional listening, one </a:t>
            </a:r>
            <a:r>
              <a:rPr lang="en-GB" sz="3800" spc="-125" dirty="0">
                <a:solidFill>
                  <a:srgbClr val="0000FF"/>
                </a:solidFill>
                <a:latin typeface="Congenial Black" panose="02000503040000020004" pitchFamily="2" charset="0"/>
                <a:ea typeface="DejaVu Sans"/>
              </a:rPr>
              <a:t>becomes giving, content, wise &amp; gets </a:t>
            </a:r>
            <a:r>
              <a:rPr lang="en-GB" sz="3800" spc="-83" dirty="0">
                <a:solidFill>
                  <a:srgbClr val="0000FF"/>
                </a:solidFill>
                <a:latin typeface="Congenial Black" panose="02000503040000020004" pitchFamily="2" charset="0"/>
                <a:ea typeface="DejaVu Sans"/>
              </a:rPr>
              <a:t>the reward of bathing at different sacred places. </a:t>
            </a:r>
            <a:endParaRPr sz="3800" spc="-83" dirty="0">
              <a:solidFill>
                <a:srgbClr val="000000"/>
              </a:solidFill>
              <a:latin typeface="Times New Roman"/>
            </a:endParaRPr>
          </a:p>
        </p:txBody>
      </p:sp>
      <p:sp>
        <p:nvSpPr>
          <p:cNvPr id="244" name="CustomShape 3"/>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sa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kaa  </a:t>
            </a:r>
            <a:r>
              <a:rPr lang="en-GB" sz="4000" dirty="0" err="1">
                <a:solidFill>
                  <a:srgbClr val="000000"/>
                </a:solidFill>
                <a:latin typeface="Congenial SemiBold" panose="02000503040000020004" pitchFamily="2" charset="0"/>
                <a:ea typeface="DejaVu Sans"/>
              </a:rPr>
              <a:t>is</a:t>
            </a:r>
            <a:r>
              <a:rPr lang="en-GB" sz="4000" u="sng" dirty="0" err="1">
                <a:solidFill>
                  <a:srgbClr val="000000"/>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’naan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Tree>
    <p:extLst>
      <p:ext uri="{BB962C8B-B14F-4D97-AF65-F5344CB8AC3E}">
        <p14:creationId xmlns:p14="http://schemas.microsoft.com/office/powerpoint/2010/main" val="2377260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paa’veh</a:t>
            </a:r>
            <a:r>
              <a:rPr lang="en-GB" sz="4000" dirty="0">
                <a:solidFill>
                  <a:srgbClr val="000000"/>
                </a:solidFill>
                <a:latin typeface="Congenial SemiBold" panose="02000503040000020004" pitchFamily="2" charset="0"/>
                <a:ea typeface="DejaVu Sans"/>
              </a:rPr>
              <a:t>  maan.</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laa’gai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sehaj</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iyaan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46"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lwgY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shij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iDAwnu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47" name="CustomShape 3"/>
          <p:cNvSpPr/>
          <p:nvPr/>
        </p:nvSpPr>
        <p:spPr>
          <a:xfrm>
            <a:off x="0" y="1921396"/>
            <a:ext cx="10159200" cy="194130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listening, honour is obtained that others get after years of study, and the mind becomes still and aware.</a:t>
            </a:r>
            <a:endParaRPr sz="3800" dirty="0">
              <a:solidFill>
                <a:srgbClr val="000000"/>
              </a:solidFill>
              <a:latin typeface="Times New Roman"/>
            </a:endParaRPr>
          </a:p>
        </p:txBody>
      </p:sp>
    </p:spTree>
    <p:extLst>
      <p:ext uri="{BB962C8B-B14F-4D97-AF65-F5344CB8AC3E}">
        <p14:creationId xmlns:p14="http://schemas.microsoft.com/office/powerpoint/2010/main" val="2370213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CustomShape 1"/>
          <p:cNvSpPr/>
          <p:nvPr/>
        </p:nvSpPr>
        <p:spPr>
          <a:xfrm>
            <a:off x="0" y="406614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bhag’</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ve’gaas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t>
            </a:r>
            <a:r>
              <a:rPr lang="en-GB" sz="4000" dirty="0">
                <a:solidFill>
                  <a:srgbClr val="000000"/>
                </a:solidFill>
                <a:latin typeface="Congenial SemiBold" panose="02000503040000020004" pitchFamily="2" charset="0"/>
                <a:ea typeface="DejaVu Sans"/>
              </a:rPr>
              <a:t>  kaa  </a:t>
            </a:r>
            <a:r>
              <a:rPr lang="en-GB" sz="4000" dirty="0" err="1">
                <a:solidFill>
                  <a:srgbClr val="000000"/>
                </a:solidFill>
                <a:latin typeface="Congenial SemiBold" panose="02000503040000020004" pitchFamily="2" charset="0"/>
                <a:ea typeface="DejaVu Sans"/>
              </a:rPr>
              <a:t>naas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49" name="CustomShape 2"/>
          <p:cNvSpPr/>
          <p:nvPr/>
        </p:nvSpPr>
        <p:spPr>
          <a:xfrm>
            <a:off x="0" y="124588"/>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ivgwsu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nwsu</a:t>
            </a:r>
            <a:r>
              <a:rPr lang="en-GB" sz="5333" dirty="0">
                <a:solidFill>
                  <a:srgbClr val="000000"/>
                </a:solidFill>
                <a:latin typeface="GurbaniWebThick" panose="04040607000000020004" pitchFamily="82" charset="0"/>
                <a:ea typeface="DejaVu Sans"/>
              </a:rPr>
              <a:t> ]10]</a:t>
            </a:r>
            <a:endParaRPr sz="2667" dirty="0">
              <a:solidFill>
                <a:srgbClr val="000000"/>
              </a:solidFill>
              <a:latin typeface="Times New Roman"/>
            </a:endParaRPr>
          </a:p>
        </p:txBody>
      </p:sp>
      <p:sp>
        <p:nvSpPr>
          <p:cNvPr id="250" name="CustomShape 3"/>
          <p:cNvSpPr/>
          <p:nvPr/>
        </p:nvSpPr>
        <p:spPr>
          <a:xfrm>
            <a:off x="0" y="2199324"/>
            <a:ext cx="10159200" cy="13782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4000" dirty="0">
                <a:solidFill>
                  <a:srgbClr val="0000FF"/>
                </a:solidFill>
                <a:latin typeface="Congenial Black" panose="02000503040000020004" pitchFamily="2" charset="0"/>
                <a:ea typeface="DejaVu Sans"/>
              </a:rPr>
              <a:t>By listening, Your followers stay forever happy with their pains &amp; sins erased. </a:t>
            </a:r>
            <a:r>
              <a:rPr lang="en-GB" sz="4000" spc="-150" dirty="0">
                <a:solidFill>
                  <a:srgbClr val="0000FF"/>
                </a:solidFill>
                <a:latin typeface="Congenial Black" panose="02000503040000020004" pitchFamily="2" charset="0"/>
                <a:ea typeface="DejaVu Sans"/>
              </a:rPr>
              <a:t>||10||</a:t>
            </a:r>
            <a:endParaRPr sz="4000" spc="-150" dirty="0">
              <a:solidFill>
                <a:srgbClr val="000000"/>
              </a:solidFill>
              <a:latin typeface="Times New Roman"/>
            </a:endParaRPr>
          </a:p>
        </p:txBody>
      </p:sp>
    </p:spTree>
    <p:extLst>
      <p:ext uri="{BB962C8B-B14F-4D97-AF65-F5344CB8AC3E}">
        <p14:creationId xmlns:p14="http://schemas.microsoft.com/office/powerpoint/2010/main" val="4104850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ustomShape 1"/>
          <p:cNvSpPr/>
          <p:nvPr/>
        </p:nvSpPr>
        <p:spPr>
          <a:xfrm>
            <a:off x="0" y="4081636"/>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guN’aa</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gaah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peer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52"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pwiqswh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53" name="CustomShape 3"/>
          <p:cNvSpPr/>
          <p:nvPr/>
        </p:nvSpPr>
        <p:spPr>
          <a:xfrm>
            <a:off x="0" y="1993404"/>
            <a:ext cx="10159200" cy="194421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devotional listening, one becomes an ocean of virtues &amp; gets the respect of scholars, guides &amp; kings. </a:t>
            </a:r>
            <a:endParaRPr sz="3800" dirty="0">
              <a:solidFill>
                <a:srgbClr val="000000"/>
              </a:solidFill>
              <a:latin typeface="Times New Roman"/>
            </a:endParaRPr>
          </a:p>
        </p:txBody>
      </p:sp>
    </p:spTree>
    <p:extLst>
      <p:ext uri="{BB962C8B-B14F-4D97-AF65-F5344CB8AC3E}">
        <p14:creationId xmlns:p14="http://schemas.microsoft.com/office/powerpoint/2010/main" val="575395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CustomShape 1"/>
          <p:cNvSpPr/>
          <p:nvPr/>
        </p:nvSpPr>
        <p:spPr>
          <a:xfrm>
            <a:off x="102560" y="415364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as’gaah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5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AMDy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rwhu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hwQ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Asgwhu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56" name="CustomShape 3"/>
          <p:cNvSpPr/>
          <p:nvPr/>
        </p:nvSpPr>
        <p:spPr>
          <a:xfrm>
            <a:off x="0" y="2008039"/>
            <a:ext cx="10159200" cy="185757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deep devotional listening, the spiritually blind find the Way &amp; the Unreachable comes within reach.</a:t>
            </a:r>
            <a:endParaRPr sz="3800" dirty="0">
              <a:solidFill>
                <a:srgbClr val="000000"/>
              </a:solidFill>
              <a:latin typeface="Times New Roman"/>
            </a:endParaRPr>
          </a:p>
        </p:txBody>
      </p:sp>
    </p:spTree>
    <p:extLst>
      <p:ext uri="{BB962C8B-B14F-4D97-AF65-F5344CB8AC3E}">
        <p14:creationId xmlns:p14="http://schemas.microsoft.com/office/powerpoint/2010/main" val="1023466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84800" y="413814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ag’</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ve’gaas</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suN’yai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t>
            </a:r>
            <a:r>
              <a:rPr lang="en-GB" sz="4000" dirty="0">
                <a:solidFill>
                  <a:srgbClr val="000000"/>
                </a:solidFill>
                <a:latin typeface="Congenial SemiBold" panose="02000503040000020004" pitchFamily="2" charset="0"/>
                <a:ea typeface="DejaVu Sans"/>
              </a:rPr>
              <a:t>  kaa  </a:t>
            </a:r>
            <a:r>
              <a:rPr lang="en-GB" sz="4000" dirty="0" err="1">
                <a:solidFill>
                  <a:srgbClr val="000000"/>
                </a:solidFill>
                <a:latin typeface="Congenial SemiBold" panose="02000503040000020004" pitchFamily="2" charset="0"/>
                <a:ea typeface="DejaVu Sans"/>
              </a:rPr>
              <a:t>naas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58"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ivgwsu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suixAY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nwsu</a:t>
            </a:r>
            <a:r>
              <a:rPr lang="en-GB" sz="5333" dirty="0">
                <a:solidFill>
                  <a:srgbClr val="000000"/>
                </a:solidFill>
                <a:latin typeface="GurbaniWebThick" panose="04040607000000020004" pitchFamily="82" charset="0"/>
                <a:ea typeface="DejaVu Sans"/>
              </a:rPr>
              <a:t> ]11]</a:t>
            </a:r>
            <a:endParaRPr sz="2667" dirty="0">
              <a:solidFill>
                <a:srgbClr val="000000"/>
              </a:solidFill>
              <a:latin typeface="Times New Roman"/>
            </a:endParaRPr>
          </a:p>
        </p:txBody>
      </p:sp>
      <p:sp>
        <p:nvSpPr>
          <p:cNvPr id="259" name="CustomShape 3"/>
          <p:cNvSpPr/>
          <p:nvPr/>
        </p:nvSpPr>
        <p:spPr>
          <a:xfrm>
            <a:off x="0" y="2267939"/>
            <a:ext cx="10159200" cy="13816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listening, Your followers stay forever happy with their pains &amp; sins erased. ||11||</a:t>
            </a:r>
            <a:endParaRPr sz="3800" dirty="0">
              <a:solidFill>
                <a:srgbClr val="000000"/>
              </a:solidFill>
              <a:latin typeface="Times New Roman"/>
            </a:endParaRPr>
          </a:p>
        </p:txBody>
      </p:sp>
    </p:spTree>
    <p:extLst>
      <p:ext uri="{BB962C8B-B14F-4D97-AF65-F5344CB8AC3E}">
        <p14:creationId xmlns:p14="http://schemas.microsoft.com/office/powerpoint/2010/main" val="1067648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CustomShape 1"/>
          <p:cNvSpPr/>
          <p:nvPr/>
        </p:nvSpPr>
        <p:spPr>
          <a:xfrm>
            <a:off x="0" y="399413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jey  ko  </a:t>
            </a: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t>
            </a:r>
            <a:r>
              <a:rPr lang="en-GB" sz="4000" u="sng" dirty="0" err="1">
                <a:solidFill>
                  <a:srgbClr val="000000"/>
                </a:solidFill>
                <a:latin typeface="Congenial SemiBold" panose="02000503040000020004" pitchFamily="2" charset="0"/>
                <a:ea typeface="DejaVu Sans"/>
              </a:rPr>
              <a:t>chh</a:t>
            </a:r>
            <a:r>
              <a:rPr lang="en-GB" sz="4000" dirty="0" err="1">
                <a:solidFill>
                  <a:srgbClr val="FFFFFF">
                    <a:lumMod val="50000"/>
                  </a:srgbClr>
                </a:solidFill>
                <a:latin typeface="Congenial SemiBold" panose="02000503040000020004" pitchFamily="2" charset="0"/>
                <a:ea typeface="DejaVu Sans"/>
              </a:rPr>
              <a:t>u</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6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ipCY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pCuqwie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62" name="CustomShape 3"/>
          <p:cNvSpPr/>
          <p:nvPr/>
        </p:nvSpPr>
        <p:spPr>
          <a:xfrm>
            <a:off x="0" y="2196157"/>
            <a:ext cx="10160000" cy="11653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Indescribable is the spiritual state of one who follows </a:t>
            </a:r>
            <a:r>
              <a:rPr lang="en-GB" sz="3800" i="1" dirty="0">
                <a:solidFill>
                  <a:srgbClr val="0000FF"/>
                </a:solidFill>
                <a:latin typeface="Congenial Black" panose="02000503040000020004" pitchFamily="2" charset="0"/>
                <a:ea typeface="DejaVu Sans"/>
              </a:rPr>
              <a:t>Gurbani </a:t>
            </a:r>
            <a:r>
              <a:rPr lang="en-GB" sz="3800" spc="-83" dirty="0">
                <a:solidFill>
                  <a:srgbClr val="0000FF"/>
                </a:solidFill>
                <a:latin typeface="Congenial Black" panose="02000503040000020004" pitchFamily="2" charset="0"/>
                <a:ea typeface="DejaVu Sans"/>
              </a:rPr>
              <a:t>– trying, one regrets. </a:t>
            </a:r>
            <a:endParaRPr sz="3800" spc="-83" dirty="0">
              <a:solidFill>
                <a:srgbClr val="000000"/>
              </a:solidFill>
              <a:latin typeface="Times New Roman"/>
            </a:endParaRPr>
          </a:p>
        </p:txBody>
      </p:sp>
    </p:spTree>
    <p:extLst>
      <p:ext uri="{BB962C8B-B14F-4D97-AF65-F5344CB8AC3E}">
        <p14:creationId xmlns:p14="http://schemas.microsoft.com/office/powerpoint/2010/main" val="4042564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kaa’ga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kalam;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aN’haar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6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kwgid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klm</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ilKxhwru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bih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65" name="CustomShape 3"/>
          <p:cNvSpPr/>
          <p:nvPr/>
        </p:nvSpPr>
        <p:spPr>
          <a:xfrm>
            <a:off x="0" y="2137420"/>
            <a:ext cx="10159200" cy="11521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No paper, pen, or writer can describe them. One can only sit and reflect on their life.</a:t>
            </a:r>
            <a:endParaRPr sz="3800" dirty="0">
              <a:solidFill>
                <a:srgbClr val="000000"/>
              </a:solidFill>
              <a:latin typeface="Times New Roman"/>
            </a:endParaRPr>
          </a:p>
        </p:txBody>
      </p:sp>
    </p:spTree>
    <p:extLst>
      <p:ext uri="{BB962C8B-B14F-4D97-AF65-F5344CB8AC3E}">
        <p14:creationId xmlns:p14="http://schemas.microsoft.com/office/powerpoint/2010/main" val="2706253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CustomShape 1"/>
          <p:cNvSpPr/>
          <p:nvPr/>
        </p:nvSpPr>
        <p:spPr>
          <a:xfrm>
            <a:off x="792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ai’saa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nirunn’jan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67"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AYsw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inrMjnu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]12]</a:t>
            </a:r>
            <a:endParaRPr sz="2667" dirty="0">
              <a:solidFill>
                <a:srgbClr val="000000"/>
              </a:solidFill>
              <a:latin typeface="Times New Roman"/>
            </a:endParaRPr>
          </a:p>
        </p:txBody>
      </p:sp>
      <p:sp>
        <p:nvSpPr>
          <p:cNvPr id="268" name="CustomShape 3"/>
          <p:cNvSpPr/>
          <p:nvPr/>
        </p:nvSpPr>
        <p:spPr>
          <a:xfrm>
            <a:off x="0" y="2209428"/>
            <a:ext cx="10160000" cy="131107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Sound is such that it purifies us. But only the faithful understands this</a:t>
            </a:r>
            <a:r>
              <a:rPr lang="en-GB" sz="3800" dirty="0">
                <a:solidFill>
                  <a:srgbClr val="0000FF"/>
                </a:solidFill>
                <a:latin typeface="Congenial Black" panose="02000503040000020004" pitchFamily="2" charset="0"/>
                <a:ea typeface="DejaVu Sans"/>
              </a:rPr>
              <a:t>. ||12||</a:t>
            </a:r>
            <a:endParaRPr sz="3800" dirty="0">
              <a:solidFill>
                <a:srgbClr val="000000"/>
              </a:solidFill>
              <a:latin typeface="Times New Roman"/>
            </a:endParaRPr>
          </a:p>
        </p:txBody>
      </p:sp>
    </p:spTree>
    <p:extLst>
      <p:ext uri="{BB962C8B-B14F-4D97-AF65-F5344CB8AC3E}">
        <p14:creationId xmlns:p14="http://schemas.microsoft.com/office/powerpoint/2010/main" val="1870702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1"/>
          <p:cNvSpPr/>
          <p:nvPr/>
        </p:nvSpPr>
        <p:spPr>
          <a:xfrm>
            <a:off x="704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sagal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avan  kee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70"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buiD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sgl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71" name="CustomShape 3"/>
          <p:cNvSpPr/>
          <p:nvPr/>
        </p:nvSpPr>
        <p:spPr>
          <a:xfrm>
            <a:off x="0" y="191129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one’s awareness, thoughts &amp; wisdom are lifted, &amp; knowledge of all worlds is gained.</a:t>
            </a:r>
            <a:endParaRPr sz="3800" dirty="0">
              <a:solidFill>
                <a:srgbClr val="000000"/>
              </a:solidFill>
              <a:latin typeface="Times New Roman"/>
            </a:endParaRPr>
          </a:p>
        </p:txBody>
      </p:sp>
    </p:spTree>
    <p:extLst>
      <p:ext uri="{BB962C8B-B14F-4D97-AF65-F5344CB8AC3E}">
        <p14:creationId xmlns:p14="http://schemas.microsoft.com/office/powerpoint/2010/main" val="326157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mu’eh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o’taa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jamm</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73" name="CustomShape 2"/>
          <p:cNvSpPr/>
          <p:nvPr/>
        </p:nvSpPr>
        <p:spPr>
          <a:xfrm>
            <a:off x="-104576" y="196596"/>
            <a:ext cx="10263776"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muih cotw nw Kwie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jm kY swiQ n jwie ]</a:t>
            </a:r>
            <a:endParaRPr sz="2667" dirty="0">
              <a:solidFill>
                <a:srgbClr val="000000"/>
              </a:solidFill>
              <a:latin typeface="Times New Roman"/>
            </a:endParaRPr>
          </a:p>
        </p:txBody>
      </p:sp>
      <p:sp>
        <p:nvSpPr>
          <p:cNvPr id="274" name="CustomShape 3"/>
          <p:cNvSpPr/>
          <p:nvPr/>
        </p:nvSpPr>
        <p:spPr>
          <a:xfrm>
            <a:off x="0" y="1936841"/>
            <a:ext cx="10159200" cy="18567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 is not shamed by bad desires &amp; doesn’t have to go with the messengers of Death.</a:t>
            </a:r>
            <a:endParaRPr sz="3800" dirty="0">
              <a:solidFill>
                <a:srgbClr val="000000"/>
              </a:solidFill>
              <a:latin typeface="Times New Roman"/>
            </a:endParaRPr>
          </a:p>
        </p:txBody>
      </p:sp>
    </p:spTree>
    <p:extLst>
      <p:ext uri="{BB962C8B-B14F-4D97-AF65-F5344CB8AC3E}">
        <p14:creationId xmlns:p14="http://schemas.microsoft.com/office/powerpoint/2010/main" val="954315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ai’saa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nirunn’jan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7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AYsw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inrMjnu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]13]</a:t>
            </a:r>
            <a:endParaRPr sz="2667" dirty="0">
              <a:solidFill>
                <a:srgbClr val="000000"/>
              </a:solidFill>
              <a:latin typeface="Times New Roman"/>
            </a:endParaRPr>
          </a:p>
        </p:txBody>
      </p:sp>
      <p:sp>
        <p:nvSpPr>
          <p:cNvPr id="6" name="CustomShape 3">
            <a:extLst>
              <a:ext uri="{FF2B5EF4-FFF2-40B4-BE49-F238E27FC236}">
                <a16:creationId xmlns:a16="http://schemas.microsoft.com/office/drawing/2014/main" id="{C9A9EB39-BA13-47E6-B171-F546DE645F26}"/>
              </a:ext>
            </a:extLst>
          </p:cNvPr>
          <p:cNvSpPr/>
          <p:nvPr/>
        </p:nvSpPr>
        <p:spPr>
          <a:xfrm>
            <a:off x="0" y="2275592"/>
            <a:ext cx="10160000" cy="130198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Sound is such that it purifies us. But only the faithful understands this</a:t>
            </a:r>
            <a:r>
              <a:rPr lang="en-GB" sz="3800" dirty="0">
                <a:solidFill>
                  <a:srgbClr val="0000FF"/>
                </a:solidFill>
                <a:latin typeface="Congenial Black" panose="02000503040000020004" pitchFamily="2" charset="0"/>
                <a:ea typeface="DejaVu Sans"/>
              </a:rPr>
              <a:t>. ||13||</a:t>
            </a:r>
            <a:endParaRPr sz="3800" dirty="0">
              <a:solidFill>
                <a:srgbClr val="000000"/>
              </a:solidFill>
              <a:latin typeface="Times New Roman"/>
            </a:endParaRPr>
          </a:p>
        </p:txBody>
      </p:sp>
    </p:spTree>
    <p:extLst>
      <p:ext uri="{BB962C8B-B14F-4D97-AF65-F5344CB8AC3E}">
        <p14:creationId xmlns:p14="http://schemas.microsoft.com/office/powerpoint/2010/main" val="3230109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maarag</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aak</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pa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par’gatt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7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mwrig</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Twk</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pwie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isau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prgtu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80" name="CustomShape 3"/>
          <p:cNvSpPr/>
          <p:nvPr/>
        </p:nvSpPr>
        <p:spPr>
          <a:xfrm>
            <a:off x="0" y="19967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one’s path in life doesn't get blocked &amp; one leaves the world with the highest honour.</a:t>
            </a:r>
            <a:endParaRPr sz="3800" dirty="0">
              <a:solidFill>
                <a:srgbClr val="000000"/>
              </a:solidFill>
              <a:latin typeface="Times New Roman"/>
            </a:endParaRPr>
          </a:p>
        </p:txBody>
      </p:sp>
    </p:spTree>
    <p:extLst>
      <p:ext uri="{BB962C8B-B14F-4D97-AF65-F5344CB8AC3E}">
        <p14:creationId xmlns:p14="http://schemas.microsoft.com/office/powerpoint/2010/main" val="1276808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magg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all’ai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spc="-150" dirty="0" err="1">
                <a:solidFill>
                  <a:srgbClr val="000000"/>
                </a:solidFill>
                <a:latin typeface="Congenial SemiBold" panose="02000503040000020004" pitchFamily="2" charset="0"/>
                <a:ea typeface="DejaVu Sans"/>
              </a:rPr>
              <a:t>mann’nai</a:t>
            </a:r>
            <a:r>
              <a:rPr lang="en-GB" sz="4000" spc="-150" dirty="0">
                <a:solidFill>
                  <a:srgbClr val="000000"/>
                </a:solidFill>
                <a:latin typeface="Congenial SemiBold" panose="02000503040000020004" pitchFamily="2" charset="0"/>
                <a:ea typeface="DejaVu Sans"/>
              </a:rPr>
              <a:t>;  </a:t>
            </a:r>
            <a:r>
              <a:rPr lang="en-GB" sz="4000" u="sng" spc="-150" dirty="0">
                <a:solidFill>
                  <a:srgbClr val="000000"/>
                </a:solidFill>
                <a:latin typeface="Congenial SemiBold" panose="02000503040000020004" pitchFamily="2" charset="0"/>
                <a:ea typeface="DejaVu Sans"/>
              </a:rPr>
              <a:t>Dh</a:t>
            </a:r>
            <a:r>
              <a:rPr lang="en-GB" sz="4000" spc="-150" dirty="0">
                <a:solidFill>
                  <a:srgbClr val="000000"/>
                </a:solidFill>
                <a:latin typeface="Congenial SemiBold" panose="02000503040000020004" pitchFamily="2" charset="0"/>
                <a:ea typeface="DejaVu Sans"/>
              </a:rPr>
              <a:t>aram  </a:t>
            </a:r>
            <a:r>
              <a:rPr lang="en-GB" sz="4000" spc="-150" dirty="0" err="1">
                <a:solidFill>
                  <a:srgbClr val="000000"/>
                </a:solidFill>
                <a:latin typeface="Congenial SemiBold" panose="02000503040000020004" pitchFamily="2" charset="0"/>
                <a:ea typeface="DejaVu Sans"/>
              </a:rPr>
              <a:t>sey’</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ee</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san-bann’</a:t>
            </a:r>
            <a:r>
              <a:rPr lang="en-GB" sz="4000" u="sng" spc="-150" dirty="0" err="1">
                <a:solidFill>
                  <a:srgbClr val="000000"/>
                </a:solidFill>
                <a:latin typeface="Congenial SemiBold" panose="02000503040000020004" pitchFamily="2" charset="0"/>
                <a:ea typeface="DejaVu Sans"/>
              </a:rPr>
              <a:t>Dh</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p:txBody>
      </p:sp>
      <p:sp>
        <p:nvSpPr>
          <p:cNvPr id="28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mgu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clY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pMQu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syqI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snbMDu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83" name="CustomShape 3"/>
          <p:cNvSpPr/>
          <p:nvPr/>
        </p:nvSpPr>
        <p:spPr>
          <a:xfrm>
            <a:off x="0" y="2271333"/>
            <a:ext cx="10159200" cy="116223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 doesn’t swap &amp; change religious paths &amp; is fixed to the right path. </a:t>
            </a:r>
            <a:endParaRPr sz="3800" dirty="0">
              <a:solidFill>
                <a:srgbClr val="000000"/>
              </a:solidFill>
              <a:latin typeface="Times New Roman"/>
            </a:endParaRPr>
          </a:p>
        </p:txBody>
      </p:sp>
    </p:spTree>
    <p:extLst>
      <p:ext uri="{BB962C8B-B14F-4D97-AF65-F5344CB8AC3E}">
        <p14:creationId xmlns:p14="http://schemas.microsoft.com/office/powerpoint/2010/main" val="733401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ai’saa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nirunn’jan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285"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AYsw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inrMjnu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]14]</a:t>
            </a:r>
            <a:endParaRPr sz="2667" dirty="0">
              <a:solidFill>
                <a:srgbClr val="000000"/>
              </a:solidFill>
              <a:latin typeface="Times New Roman"/>
            </a:endParaRPr>
          </a:p>
        </p:txBody>
      </p:sp>
      <p:sp>
        <p:nvSpPr>
          <p:cNvPr id="5" name="CustomShape 3">
            <a:extLst>
              <a:ext uri="{FF2B5EF4-FFF2-40B4-BE49-F238E27FC236}">
                <a16:creationId xmlns:a16="http://schemas.microsoft.com/office/drawing/2014/main" id="{14028B13-8572-4B08-B355-0D1F79D95D52}"/>
              </a:ext>
            </a:extLst>
          </p:cNvPr>
          <p:cNvSpPr/>
          <p:nvPr/>
        </p:nvSpPr>
        <p:spPr>
          <a:xfrm>
            <a:off x="0" y="2282584"/>
            <a:ext cx="10160000" cy="129499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Sound is such that it purifies us. But only the faithful understands this. </a:t>
            </a:r>
            <a:r>
              <a:rPr lang="en-GB" sz="3800" dirty="0">
                <a:solidFill>
                  <a:srgbClr val="0000FF"/>
                </a:solidFill>
                <a:latin typeface="Congenial Black" panose="02000503040000020004" pitchFamily="2" charset="0"/>
                <a:ea typeface="DejaVu Sans"/>
              </a:rPr>
              <a:t>||14||</a:t>
            </a:r>
            <a:endParaRPr sz="3800" dirty="0">
              <a:solidFill>
                <a:srgbClr val="000000"/>
              </a:solidFill>
              <a:latin typeface="Times New Roman"/>
            </a:endParaRPr>
          </a:p>
        </p:txBody>
      </p:sp>
    </p:spTree>
    <p:extLst>
      <p:ext uri="{BB962C8B-B14F-4D97-AF65-F5344CB8AC3E}">
        <p14:creationId xmlns:p14="http://schemas.microsoft.com/office/powerpoint/2010/main" val="651458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par-</a:t>
            </a:r>
            <a:r>
              <a:rPr lang="en-GB" sz="4000" dirty="0" err="1">
                <a:solidFill>
                  <a:srgbClr val="000000"/>
                </a:solidFill>
                <a:latin typeface="Congenial SemiBold" panose="02000503040000020004" pitchFamily="2" charset="0"/>
                <a:ea typeface="DejaVu Sans"/>
              </a:rPr>
              <a:t>vaa’rai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8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moKu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prvwrY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swDwru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289" name="CustomShape 3"/>
          <p:cNvSpPr/>
          <p:nvPr/>
        </p:nvSpPr>
        <p:spPr>
          <a:xfrm>
            <a:off x="0" y="2209428"/>
            <a:ext cx="10159200" cy="132987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 get access to salvation &amp; becomes a support for their family.</a:t>
            </a:r>
            <a:endParaRPr sz="3800" dirty="0">
              <a:solidFill>
                <a:srgbClr val="000000"/>
              </a:solidFill>
              <a:latin typeface="Times New Roman"/>
            </a:endParaRPr>
          </a:p>
        </p:txBody>
      </p:sp>
    </p:spTree>
    <p:extLst>
      <p:ext uri="{BB962C8B-B14F-4D97-AF65-F5344CB8AC3E}">
        <p14:creationId xmlns:p14="http://schemas.microsoft.com/office/powerpoint/2010/main" val="3899598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aa’rey</a:t>
            </a:r>
            <a:r>
              <a:rPr lang="en-GB" sz="4000" dirty="0">
                <a:solidFill>
                  <a:srgbClr val="000000"/>
                </a:solidFill>
                <a:latin typeface="Congenial SemiBold" panose="02000503040000020004" pitchFamily="2" charset="0"/>
                <a:ea typeface="DejaVu Sans"/>
              </a:rPr>
              <a:t>  gur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mann’nai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av’eh</a:t>
            </a:r>
            <a:r>
              <a:rPr lang="en-GB" sz="4000" dirty="0">
                <a:solidFill>
                  <a:srgbClr val="000000"/>
                </a:solidFill>
                <a:latin typeface="Congenial SemiBold" panose="02000503040000020004" pitchFamily="2" charset="0"/>
                <a:ea typeface="DejaVu Sans"/>
              </a:rPr>
              <a:t>  na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9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qrY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qwry</a:t>
            </a:r>
            <a:r>
              <a:rPr lang="en-GB" sz="5333" dirty="0">
                <a:solidFill>
                  <a:srgbClr val="000000"/>
                </a:solidFill>
                <a:latin typeface="GurbaniWebThick" panose="04040607000000020004" pitchFamily="82" charset="0"/>
                <a:ea typeface="DejaVu Sans"/>
              </a:rPr>
              <a:t> guru </a:t>
            </a:r>
            <a:r>
              <a:rPr lang="en-GB" sz="5333" dirty="0" err="1">
                <a:solidFill>
                  <a:srgbClr val="000000"/>
                </a:solidFill>
                <a:latin typeface="GurbaniWebThick" panose="04040607000000020004" pitchFamily="82" charset="0"/>
                <a:ea typeface="DejaVu Sans"/>
              </a:rPr>
              <a:t>isK</a:t>
            </a:r>
            <a:r>
              <a:rPr lang="en-GB" sz="5333" dirty="0">
                <a:solidFill>
                  <a:srgbClr val="000000"/>
                </a:solidFill>
                <a:latin typeface="GurbaniWebThick" panose="04040607000000020004" pitchFamily="82" charset="0"/>
                <a:ea typeface="DejaVu Sans"/>
              </a:rPr>
              <a:t> ]</a:t>
            </a:r>
            <a:endParaRPr lang="en-GB"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mMnY</a:t>
            </a:r>
            <a:r>
              <a:rPr lang="en-GB" sz="5333" dirty="0">
                <a:solidFill>
                  <a:srgbClr val="000000"/>
                </a:solidFill>
                <a:latin typeface="GurbaniWebThick" panose="04040607000000020004" pitchFamily="82" charset="0"/>
                <a:ea typeface="DejaVu Sans"/>
              </a:rPr>
              <a:t>  nwnk  </a:t>
            </a:r>
            <a:r>
              <a:rPr lang="en-GB" sz="5333" dirty="0" err="1">
                <a:solidFill>
                  <a:srgbClr val="000000"/>
                </a:solidFill>
                <a:latin typeface="GurbaniWebThick" panose="04040607000000020004" pitchFamily="82" charset="0"/>
                <a:ea typeface="DejaVu Sans"/>
              </a:rPr>
              <a:t>Bvih</a:t>
            </a:r>
            <a:r>
              <a:rPr lang="en-GB" sz="5333" dirty="0">
                <a:solidFill>
                  <a:srgbClr val="000000"/>
                </a:solidFill>
                <a:latin typeface="GurbaniWebThick" panose="04040607000000020004" pitchFamily="82" charset="0"/>
                <a:ea typeface="DejaVu Sans"/>
              </a:rPr>
              <a:t> n iBK ]</a:t>
            </a:r>
            <a:endParaRPr sz="2667" dirty="0">
              <a:solidFill>
                <a:srgbClr val="000000"/>
              </a:solidFill>
              <a:latin typeface="Times New Roman"/>
            </a:endParaRPr>
          </a:p>
        </p:txBody>
      </p:sp>
      <p:sp>
        <p:nvSpPr>
          <p:cNvPr id="292" name="CustomShape 3"/>
          <p:cNvSpPr/>
          <p:nvPr/>
        </p:nvSpPr>
        <p:spPr>
          <a:xfrm>
            <a:off x="0" y="2206036"/>
            <a:ext cx="10159200" cy="14435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By following, one is saved, saves others with Guru’s wisdom &amp; never does begging.</a:t>
            </a:r>
            <a:endParaRPr sz="3800" dirty="0">
              <a:solidFill>
                <a:srgbClr val="000000"/>
              </a:solidFill>
              <a:latin typeface="Times New Roman"/>
            </a:endParaRPr>
          </a:p>
        </p:txBody>
      </p:sp>
    </p:spTree>
    <p:extLst>
      <p:ext uri="{BB962C8B-B14F-4D97-AF65-F5344CB8AC3E}">
        <p14:creationId xmlns:p14="http://schemas.microsoft.com/office/powerpoint/2010/main" val="120862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ai’saa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nirunn’jan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29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AYsw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inrMjnu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]15]</a:t>
            </a:r>
            <a:endParaRPr sz="2667" dirty="0">
              <a:solidFill>
                <a:srgbClr val="000000"/>
              </a:solidFill>
              <a:latin typeface="Times New Roman"/>
            </a:endParaRPr>
          </a:p>
        </p:txBody>
      </p:sp>
      <p:sp>
        <p:nvSpPr>
          <p:cNvPr id="5" name="CustomShape 3">
            <a:extLst>
              <a:ext uri="{FF2B5EF4-FFF2-40B4-BE49-F238E27FC236}">
                <a16:creationId xmlns:a16="http://schemas.microsoft.com/office/drawing/2014/main" id="{88699349-9171-40BD-A343-4CECA016B6CD}"/>
              </a:ext>
            </a:extLst>
          </p:cNvPr>
          <p:cNvSpPr/>
          <p:nvPr/>
        </p:nvSpPr>
        <p:spPr>
          <a:xfrm>
            <a:off x="0" y="2281436"/>
            <a:ext cx="10160000" cy="131596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Sound is such that it purifies us. But only the faithful understands this. ||15||</a:t>
            </a:r>
            <a:endParaRPr lang="en-US" sz="3800" dirty="0">
              <a:solidFill>
                <a:srgbClr val="000000"/>
              </a:solidFill>
              <a:latin typeface="Times New Roman"/>
            </a:endParaRPr>
          </a:p>
        </p:txBody>
      </p:sp>
    </p:spTree>
    <p:extLst>
      <p:ext uri="{BB962C8B-B14F-4D97-AF65-F5344CB8AC3E}">
        <p14:creationId xmlns:p14="http://schemas.microsoft.com/office/powerpoint/2010/main" val="77925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par’vaaN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ar’geh</a:t>
            </a:r>
            <a:r>
              <a:rPr lang="en-GB" sz="4000" dirty="0">
                <a:solidFill>
                  <a:srgbClr val="000000"/>
                </a:solidFill>
                <a:latin typeface="Congenial SemiBold" panose="02000503040000020004" pitchFamily="2" charset="0"/>
                <a:ea typeface="DejaVu Sans"/>
              </a:rPr>
              <a:t>  maan. </a:t>
            </a:r>
            <a:endParaRPr sz="4000" dirty="0">
              <a:solidFill>
                <a:srgbClr val="000000"/>
              </a:solidFill>
              <a:latin typeface="Times New Roman"/>
            </a:endParaRPr>
          </a:p>
        </p:txBody>
      </p:sp>
      <p:sp>
        <p:nvSpPr>
          <p:cNvPr id="29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pMc </a:t>
            </a:r>
            <a:r>
              <a:rPr lang="en-GB" sz="5333" dirty="0" err="1">
                <a:solidFill>
                  <a:srgbClr val="000000"/>
                </a:solidFill>
                <a:latin typeface="GurbaniWebThick" panose="04040607000000020004" pitchFamily="82" charset="0"/>
                <a:ea typeface="DejaVu Sans"/>
              </a:rPr>
              <a:t>prvwx</a:t>
            </a:r>
            <a:r>
              <a:rPr lang="en-GB" sz="5333" dirty="0">
                <a:solidFill>
                  <a:srgbClr val="000000"/>
                </a:solidFill>
                <a:latin typeface="GurbaniWebThick" panose="04040607000000020004" pitchFamily="82" charset="0"/>
                <a:ea typeface="DejaVu Sans"/>
              </a:rPr>
              <a:t>   pMc </a:t>
            </a:r>
            <a:r>
              <a:rPr lang="en-GB" sz="5333" dirty="0" err="1">
                <a:solidFill>
                  <a:srgbClr val="000000"/>
                </a:solidFill>
                <a:latin typeface="GurbaniWebThick" panose="04040607000000020004" pitchFamily="82" charset="0"/>
                <a:ea typeface="DejaVu Sans"/>
              </a:rPr>
              <a:t>prDwnu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pMcy</a:t>
            </a:r>
            <a:r>
              <a:rPr lang="en-GB" sz="5333" dirty="0">
                <a:solidFill>
                  <a:srgbClr val="000000"/>
                </a:solidFill>
                <a:latin typeface="GurbaniWebThick" panose="04040607000000020004" pitchFamily="82" charset="0"/>
                <a:ea typeface="DejaVu Sans"/>
              </a:rPr>
              <a:t> pwvih  drgih mwnu ]</a:t>
            </a:r>
            <a:endParaRPr sz="2667" dirty="0">
              <a:solidFill>
                <a:srgbClr val="000000"/>
              </a:solidFill>
              <a:latin typeface="Times New Roman"/>
            </a:endParaRPr>
          </a:p>
        </p:txBody>
      </p:sp>
      <p:sp>
        <p:nvSpPr>
          <p:cNvPr id="298" name="CustomShape 3"/>
          <p:cNvSpPr/>
          <p:nvPr/>
        </p:nvSpPr>
        <p:spPr>
          <a:xfrm>
            <a:off x="0" y="2212820"/>
            <a:ext cx="10159200" cy="13647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Such great people are accepted, considered great, &amp; gain respect in Your Court.</a:t>
            </a:r>
            <a:endParaRPr sz="3800" dirty="0">
              <a:solidFill>
                <a:srgbClr val="000000"/>
              </a:solidFill>
              <a:latin typeface="Times New Roman"/>
            </a:endParaRPr>
          </a:p>
        </p:txBody>
      </p:sp>
    </p:spTree>
    <p:extLst>
      <p:ext uri="{BB962C8B-B14F-4D97-AF65-F5344CB8AC3E}">
        <p14:creationId xmlns:p14="http://schemas.microsoft.com/office/powerpoint/2010/main" val="1845878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soh’eh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raa’jaan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gur  </a:t>
            </a:r>
            <a:r>
              <a:rPr lang="en-GB" sz="4000" dirty="0" err="1">
                <a:solidFill>
                  <a:srgbClr val="000000"/>
                </a:solidFill>
                <a:latin typeface="Congenial SemiBold" panose="02000503040000020004" pitchFamily="2" charset="0"/>
              </a:rPr>
              <a:t>ey’k</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iyaan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00"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pMcy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sohih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rwjwnu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pMcw</a:t>
            </a:r>
            <a:r>
              <a:rPr lang="en-GB" sz="5333" dirty="0">
                <a:solidFill>
                  <a:srgbClr val="000000"/>
                </a:solidFill>
                <a:latin typeface="GurbaniWebThick" panose="04040607000000020004" pitchFamily="82" charset="0"/>
                <a:ea typeface="DejaVu Sans"/>
              </a:rPr>
              <a:t> kw  guru </a:t>
            </a:r>
            <a:r>
              <a:rPr lang="en-GB" sz="5333" dirty="0" err="1">
                <a:solidFill>
                  <a:srgbClr val="000000"/>
                </a:solidFill>
                <a:latin typeface="GurbaniWebThick" panose="04040607000000020004" pitchFamily="82" charset="0"/>
                <a:ea typeface="DejaVu Sans"/>
              </a:rPr>
              <a:t>eyku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iDAwnu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01" name="CustomShape 3"/>
          <p:cNvSpPr/>
          <p:nvPr/>
        </p:nvSpPr>
        <p:spPr>
          <a:xfrm>
            <a:off x="0" y="2209428"/>
            <a:ext cx="10159200" cy="121028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Such great people look beautiful in Your royal court &amp; their one focus is </a:t>
            </a:r>
            <a:r>
              <a:rPr lang="en-GB" sz="3800" i="1" dirty="0">
                <a:solidFill>
                  <a:srgbClr val="0000FF"/>
                </a:solidFill>
                <a:latin typeface="Congenial Black" panose="02000503040000020004" pitchFamily="2" charset="0"/>
                <a:ea typeface="DejaVu Sans"/>
              </a:rPr>
              <a:t>Gurbani</a:t>
            </a:r>
            <a:r>
              <a:rPr lang="en-GB"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2534204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kar’Nai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shu’maar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03"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krqy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sumwru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04" name="CustomShape 3"/>
          <p:cNvSpPr/>
          <p:nvPr/>
        </p:nvSpPr>
        <p:spPr>
          <a:xfrm>
            <a:off x="0" y="2209428"/>
            <a:ext cx="10159200" cy="129613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one reflects &amp; describes You, still it isn’t possible to count all the things You do.</a:t>
            </a:r>
            <a:endParaRPr sz="3800" dirty="0">
              <a:solidFill>
                <a:srgbClr val="000000"/>
              </a:solidFill>
              <a:latin typeface="Times New Roman"/>
            </a:endParaRPr>
          </a:p>
        </p:txBody>
      </p:sp>
    </p:spTree>
    <p:extLst>
      <p:ext uri="{BB962C8B-B14F-4D97-AF65-F5344CB8AC3E}">
        <p14:creationId xmlns:p14="http://schemas.microsoft.com/office/powerpoint/2010/main" val="2855823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ustomShape 1"/>
          <p:cNvSpPr/>
          <p:nvPr/>
        </p:nvSpPr>
        <p:spPr>
          <a:xfrm>
            <a:off x="-23600" y="4081636"/>
            <a:ext cx="1018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ou’l</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ayaa</a:t>
            </a:r>
            <a:r>
              <a:rPr lang="en-GB" sz="4000" dirty="0">
                <a:solidFill>
                  <a:srgbClr val="000000"/>
                </a:solidFill>
                <a:latin typeface="Congenial SemiBold" panose="02000503040000020004" pitchFamily="2" charset="0"/>
                <a:ea typeface="DejaVu Sans"/>
              </a:rPr>
              <a:t>  kaa  poo</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jin  soo</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r>
              <a:rPr lang="en-GB" sz="4000" u="sng"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06"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Daulu</a:t>
            </a:r>
            <a:r>
              <a:rPr lang="en-GB" sz="5333" dirty="0">
                <a:solidFill>
                  <a:srgbClr val="000000"/>
                </a:solidFill>
                <a:latin typeface="GurbaniWebThick" panose="04040607000000020004" pitchFamily="82" charset="0"/>
                <a:ea typeface="DejaVu Sans"/>
              </a:rPr>
              <a:t> Drmu  dieAw kw </a:t>
            </a:r>
            <a:r>
              <a:rPr lang="en-GB" sz="5333" dirty="0" err="1">
                <a:solidFill>
                  <a:srgbClr val="000000"/>
                </a:solidFill>
                <a:latin typeface="GurbaniWebThick" panose="04040607000000020004" pitchFamily="82" charset="0"/>
                <a:ea typeface="DejaVu Sans"/>
              </a:rPr>
              <a:t>pUqu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sMqoKu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Qwip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riKAw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ijin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07" name="CustomShape 3"/>
          <p:cNvSpPr/>
          <p:nvPr/>
        </p:nvSpPr>
        <p:spPr>
          <a:xfrm>
            <a:off x="0" y="1921396"/>
            <a:ext cx="10160000" cy="20162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Your special Law based on kindness </a:t>
            </a:r>
            <a:r>
              <a:rPr lang="en-GB" sz="3800" spc="-50" dirty="0">
                <a:solidFill>
                  <a:srgbClr val="0000FF"/>
                </a:solidFill>
                <a:latin typeface="Congenial Black" panose="02000503040000020004" pitchFamily="2" charset="0"/>
                <a:ea typeface="DejaVu Sans"/>
              </a:rPr>
              <a:t>holds the world, not a made-up story of a bull, &amp; </a:t>
            </a:r>
            <a:r>
              <a:rPr lang="en-GB" sz="3800" dirty="0">
                <a:solidFill>
                  <a:srgbClr val="0000FF"/>
                </a:solidFill>
                <a:latin typeface="Congenial Black" panose="02000503040000020004" pitchFamily="2" charset="0"/>
                <a:ea typeface="DejaVu Sans"/>
              </a:rPr>
              <a:t>everything is patiently linked together. </a:t>
            </a:r>
            <a:endParaRPr sz="3800" dirty="0">
              <a:solidFill>
                <a:srgbClr val="000000"/>
              </a:solidFill>
              <a:latin typeface="Times New Roman"/>
            </a:endParaRPr>
          </a:p>
        </p:txBody>
      </p:sp>
    </p:spTree>
    <p:extLst>
      <p:ext uri="{BB962C8B-B14F-4D97-AF65-F5344CB8AC3E}">
        <p14:creationId xmlns:p14="http://schemas.microsoft.com/office/powerpoint/2010/main" val="85315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’yaar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av’lai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u’par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09"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buJY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sicAwru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DvlY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aupir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10" name="CustomShape 3"/>
          <p:cNvSpPr/>
          <p:nvPr/>
        </p:nvSpPr>
        <p:spPr>
          <a:xfrm>
            <a:off x="0" y="1921396"/>
            <a:ext cx="10159200" cy="17966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Understanding this one finds the truth. Others think how much weight the made-up bull would have to hold!</a:t>
            </a:r>
            <a:endParaRPr sz="3800" dirty="0">
              <a:solidFill>
                <a:srgbClr val="000000"/>
              </a:solidFill>
              <a:latin typeface="Times New Roman"/>
            </a:endParaRPr>
          </a:p>
        </p:txBody>
      </p:sp>
    </p:spTree>
    <p:extLst>
      <p:ext uri="{BB962C8B-B14F-4D97-AF65-F5344CB8AC3E}">
        <p14:creationId xmlns:p14="http://schemas.microsoft.com/office/powerpoint/2010/main" val="2996427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hor.</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all’ai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1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DrqI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13"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There are many more planets. Think, which special power holds all their weight? </a:t>
            </a:r>
            <a:endParaRPr sz="3800" dirty="0">
              <a:solidFill>
                <a:srgbClr val="000000"/>
              </a:solidFill>
              <a:latin typeface="Times New Roman"/>
            </a:endParaRPr>
          </a:p>
        </p:txBody>
      </p:sp>
    </p:spTree>
    <p:extLst>
      <p:ext uri="{BB962C8B-B14F-4D97-AF65-F5344CB8AC3E}">
        <p14:creationId xmlns:p14="http://schemas.microsoft.com/office/powerpoint/2010/main" val="2340231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jee</a:t>
            </a:r>
            <a:r>
              <a:rPr lang="en-GB" sz="4000" baseline="30000" dirty="0" err="1">
                <a:solidFill>
                  <a:srgbClr val="FFCC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rann’gaa</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naav</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vuRee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kalaam</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1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jIA</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rMgw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nwv</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sBnw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vuVI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klwm</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16" name="CustomShape 3"/>
          <p:cNvSpPr/>
          <p:nvPr/>
        </p:nvSpPr>
        <p:spPr>
          <a:xfrm>
            <a:off x="0" y="2137420"/>
            <a:ext cx="10159200" cy="123769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accounts of all different living beings is written by Your flowing pen of justice.</a:t>
            </a:r>
            <a:endParaRPr sz="3800" dirty="0">
              <a:solidFill>
                <a:srgbClr val="000000"/>
              </a:solidFill>
              <a:latin typeface="Times New Roman"/>
            </a:endParaRPr>
          </a:p>
        </p:txBody>
      </p:sp>
    </p:spTree>
    <p:extLst>
      <p:ext uri="{BB962C8B-B14F-4D97-AF65-F5344CB8AC3E}">
        <p14:creationId xmlns:p14="http://schemas.microsoft.com/office/powerpoint/2010/main" val="2193680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ey’hu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ley’</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18"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eyhu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lyKw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lyKw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19" name="CustomShape 3"/>
          <p:cNvSpPr/>
          <p:nvPr/>
        </p:nvSpPr>
        <p:spPr>
          <a:xfrm>
            <a:off x="0" y="2233190"/>
            <a:ext cx="10159200" cy="120037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Even if some knew how to write it, just imagine how long such a writing would be!</a:t>
            </a:r>
            <a:endParaRPr sz="3800" dirty="0">
              <a:solidFill>
                <a:srgbClr val="000000"/>
              </a:solidFill>
              <a:latin typeface="Times New Roman"/>
            </a:endParaRPr>
          </a:p>
        </p:txBody>
      </p:sp>
    </p:spTree>
    <p:extLst>
      <p:ext uri="{BB962C8B-B14F-4D97-AF65-F5344CB8AC3E}">
        <p14:creationId xmlns:p14="http://schemas.microsoft.com/office/powerpoint/2010/main" val="1450803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su’aa-lihu</a:t>
            </a:r>
            <a:r>
              <a:rPr lang="en-GB" sz="4000" dirty="0">
                <a:solidFill>
                  <a:srgbClr val="000000"/>
                </a:solidFill>
                <a:latin typeface="Congenial SemiBold" panose="02000503040000020004" pitchFamily="2" charset="0"/>
                <a:ea typeface="DejaVu Sans"/>
              </a:rPr>
              <a:t>  roop.</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koo</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21"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suAwilhu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rUpu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kauxu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22"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Your power and beauty is endless! Who can estimate the endlessness of Your gifts!</a:t>
            </a:r>
            <a:endParaRPr sz="3800" dirty="0">
              <a:solidFill>
                <a:srgbClr val="000000"/>
              </a:solidFill>
              <a:latin typeface="Times New Roman"/>
            </a:endParaRPr>
          </a:p>
        </p:txBody>
      </p:sp>
    </p:spTree>
    <p:extLst>
      <p:ext uri="{BB962C8B-B14F-4D97-AF65-F5344CB8AC3E}">
        <p14:creationId xmlns:p14="http://schemas.microsoft.com/office/powerpoint/2010/main" val="3901744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pasaa’o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aree-aa’o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2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kIqw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pswau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hoey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drIAwau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25" name="CustomShape 3"/>
          <p:cNvSpPr/>
          <p:nvPr/>
        </p:nvSpPr>
        <p:spPr>
          <a:xfrm>
            <a:off x="0" y="2271332"/>
            <a:ext cx="10159200" cy="12342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Creation began from One Vibration, that made thousands of rivers of life flow.</a:t>
            </a:r>
            <a:endParaRPr sz="3800" dirty="0">
              <a:solidFill>
                <a:srgbClr val="000000"/>
              </a:solidFill>
              <a:latin typeface="Times New Roman"/>
            </a:endParaRPr>
          </a:p>
        </p:txBody>
      </p:sp>
    </p:spTree>
    <p:extLst>
      <p:ext uri="{BB962C8B-B14F-4D97-AF65-F5344CB8AC3E}">
        <p14:creationId xmlns:p14="http://schemas.microsoft.com/office/powerpoint/2010/main" val="1810306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kud’rat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vaar’yaa</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jaa’vaa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a:t>
            </a:r>
            <a:r>
              <a:rPr lang="en-GB" sz="4000" dirty="0">
                <a:solidFill>
                  <a:srgbClr val="000000"/>
                </a:solidFill>
                <a:latin typeface="Congenial SemiBold" panose="02000503040000020004" pitchFamily="2" charset="0"/>
                <a:ea typeface="DejaVu Sans"/>
              </a:rPr>
              <a:t>  vaar. </a:t>
            </a:r>
            <a:endParaRPr sz="4000" dirty="0">
              <a:solidFill>
                <a:srgbClr val="000000"/>
              </a:solidFill>
              <a:latin typeface="Times New Roman"/>
            </a:endParaRPr>
          </a:p>
        </p:txBody>
      </p:sp>
      <p:sp>
        <p:nvSpPr>
          <p:cNvPr id="327"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kudriq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vwirAw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jwvw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28" name="CustomShape 3"/>
          <p:cNvSpPr/>
          <p:nvPr/>
        </p:nvSpPr>
        <p:spPr>
          <a:xfrm>
            <a:off x="0" y="2209428"/>
            <a:ext cx="101592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How can I describe these wonders? My admiration can’t be captured in one go!</a:t>
            </a:r>
            <a:endParaRPr lang="en-US" sz="3800" dirty="0">
              <a:solidFill>
                <a:srgbClr val="000000"/>
              </a:solidFill>
              <a:latin typeface="Times New Roman"/>
            </a:endParaRPr>
          </a:p>
        </p:txBody>
      </p:sp>
    </p:spTree>
    <p:extLst>
      <p:ext uri="{BB962C8B-B14F-4D97-AF65-F5344CB8AC3E}">
        <p14:creationId xmlns:p14="http://schemas.microsoft.com/office/powerpoint/2010/main" val="20644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jo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allee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salaama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30"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jo </a:t>
            </a:r>
            <a:r>
              <a:rPr lang="en-GB" sz="5333" dirty="0" err="1">
                <a:solidFill>
                  <a:srgbClr val="000000"/>
                </a:solidFill>
                <a:latin typeface="GurbaniWebThick" panose="04040607000000020004" pitchFamily="82" charset="0"/>
                <a:ea typeface="DejaVu Sans"/>
              </a:rPr>
              <a:t>quDu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BlI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slwmiq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inrMkwr</a:t>
            </a:r>
            <a:r>
              <a:rPr lang="en-GB" sz="5333" dirty="0">
                <a:solidFill>
                  <a:srgbClr val="000000"/>
                </a:solidFill>
                <a:latin typeface="GurbaniWebThick" panose="04040607000000020004" pitchFamily="82" charset="0"/>
                <a:ea typeface="DejaVu Sans"/>
              </a:rPr>
              <a:t> ]16]</a:t>
            </a:r>
            <a:endParaRPr sz="2667" dirty="0">
              <a:solidFill>
                <a:srgbClr val="000000"/>
              </a:solidFill>
              <a:latin typeface="Times New Roman"/>
            </a:endParaRPr>
          </a:p>
        </p:txBody>
      </p:sp>
      <p:sp>
        <p:nvSpPr>
          <p:cNvPr id="331" name="CustomShape 3"/>
          <p:cNvSpPr/>
          <p:nvPr/>
        </p:nvSpPr>
        <p:spPr>
          <a:xfrm>
            <a:off x="0" y="2256432"/>
            <a:ext cx="10159200" cy="1321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Whatever pleases You is good. (Nothing is permanent,) You alone stay forever. </a:t>
            </a:r>
            <a:r>
              <a:rPr lang="en-GB" sz="3800" dirty="0">
                <a:solidFill>
                  <a:srgbClr val="0000FF"/>
                </a:solidFill>
                <a:latin typeface="Congenial Black" panose="02000503040000020004" pitchFamily="2" charset="0"/>
                <a:ea typeface="DejaVu Sans"/>
              </a:rPr>
              <a:t>||16||</a:t>
            </a:r>
            <a:endParaRPr sz="3800" dirty="0">
              <a:solidFill>
                <a:srgbClr val="000000"/>
              </a:solidFill>
              <a:latin typeface="Times New Roman"/>
            </a:endParaRPr>
          </a:p>
        </p:txBody>
      </p:sp>
    </p:spTree>
    <p:extLst>
      <p:ext uri="{BB962C8B-B14F-4D97-AF65-F5344CB8AC3E}">
        <p14:creationId xmlns:p14="http://schemas.microsoft.com/office/powerpoint/2010/main" val="156874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jap;  </a:t>
            </a:r>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poo’jaa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ap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3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Bwau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pUjw  </a:t>
            </a:r>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qp </a:t>
            </a:r>
            <a:r>
              <a:rPr lang="en-GB" sz="5333" dirty="0" err="1">
                <a:solidFill>
                  <a:srgbClr val="000000"/>
                </a:solidFill>
                <a:latin typeface="GurbaniWebThick" panose="04040607000000020004" pitchFamily="82" charset="0"/>
                <a:ea typeface="DejaVu Sans"/>
              </a:rPr>
              <a:t>qwau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34" name="CustomShape 3"/>
          <p:cNvSpPr/>
          <p:nvPr/>
        </p:nvSpPr>
        <p:spPr>
          <a:xfrm>
            <a:off x="0" y="2168602"/>
            <a:ext cx="10159200" cy="126496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In the world there are countless who meditate, love, worship &amp; devote to You.</a:t>
            </a:r>
            <a:endParaRPr sz="3800" dirty="0">
              <a:solidFill>
                <a:srgbClr val="000000"/>
              </a:solidFill>
              <a:latin typeface="Times New Roman"/>
            </a:endParaRPr>
          </a:p>
        </p:txBody>
      </p:sp>
    </p:spTree>
    <p:extLst>
      <p:ext uri="{BB962C8B-B14F-4D97-AF65-F5344CB8AC3E}">
        <p14:creationId xmlns:p14="http://schemas.microsoft.com/office/powerpoint/2010/main" val="2605199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grann’</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mu</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jog;  man  </a:t>
            </a:r>
            <a:r>
              <a:rPr lang="en-GB" sz="4000" dirty="0" err="1">
                <a:solidFill>
                  <a:srgbClr val="000000"/>
                </a:solidFill>
                <a:latin typeface="Congenial SemiBold" panose="02000503040000020004" pitchFamily="2" charset="0"/>
                <a:ea typeface="DejaVu Sans"/>
              </a:rPr>
              <a:t>reh’eh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3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grMQ</a:t>
            </a:r>
            <a:r>
              <a:rPr lang="en-GB" sz="5333" dirty="0">
                <a:solidFill>
                  <a:srgbClr val="000000"/>
                </a:solidFill>
                <a:latin typeface="GurbaniWebThick" panose="04040607000000020004" pitchFamily="82" charset="0"/>
                <a:ea typeface="DejaVu Sans"/>
              </a:rPr>
              <a:t>  muiK vyd pwT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jog  min rhih </a:t>
            </a:r>
            <a:r>
              <a:rPr lang="en-GB" sz="5333" dirty="0" err="1">
                <a:solidFill>
                  <a:srgbClr val="000000"/>
                </a:solidFill>
                <a:latin typeface="GurbaniWebThick" panose="04040607000000020004" pitchFamily="82" charset="0"/>
                <a:ea typeface="DejaVu Sans"/>
              </a:rPr>
              <a:t>audws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37" name="CustomShape 3"/>
          <p:cNvSpPr/>
          <p:nvPr/>
        </p:nvSpPr>
        <p:spPr>
          <a:xfrm>
            <a:off x="0" y="2065413"/>
            <a:ext cx="10159200" cy="15747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read scriptures &amp; countless </a:t>
            </a:r>
            <a:r>
              <a:rPr lang="en-GB" sz="3800" i="1" dirty="0">
                <a:solidFill>
                  <a:srgbClr val="0000FF"/>
                </a:solidFill>
                <a:latin typeface="Congenial Black" panose="02000503040000020004" pitchFamily="2" charset="0"/>
                <a:ea typeface="DejaVu Sans"/>
              </a:rPr>
              <a:t>Yogis </a:t>
            </a:r>
            <a:r>
              <a:rPr lang="en-GB" sz="3800" dirty="0">
                <a:solidFill>
                  <a:srgbClr val="0000FF"/>
                </a:solidFill>
                <a:latin typeface="Congenial Black" panose="02000503040000020004" pitchFamily="2" charset="0"/>
                <a:ea typeface="DejaVu Sans"/>
              </a:rPr>
              <a:t>detach their minds from the world.</a:t>
            </a:r>
            <a:endParaRPr sz="3800" dirty="0">
              <a:solidFill>
                <a:srgbClr val="000000"/>
              </a:solidFill>
              <a:latin typeface="Times New Roman"/>
            </a:endParaRPr>
          </a:p>
        </p:txBody>
      </p:sp>
    </p:spTree>
    <p:extLst>
      <p:ext uri="{BB962C8B-B14F-4D97-AF65-F5344CB8AC3E}">
        <p14:creationId xmlns:p14="http://schemas.microsoft.com/office/powerpoint/2010/main" val="2057374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3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a:t>
            </a:r>
            <a:r>
              <a:rPr lang="en-GB" sz="5333" dirty="0">
                <a:solidFill>
                  <a:srgbClr val="000000"/>
                </a:solidFill>
                <a:latin typeface="GurbaniWebThick" panose="04040607000000020004" pitchFamily="82" charset="0"/>
                <a:ea typeface="DejaVu Sans"/>
              </a:rPr>
              <a:t>  gux </a:t>
            </a:r>
            <a:r>
              <a:rPr lang="en-GB" sz="5333" dirty="0" err="1">
                <a:solidFill>
                  <a:srgbClr val="000000"/>
                </a:solidFill>
                <a:latin typeface="GurbaniWebThick" panose="04040607000000020004" pitchFamily="82" charset="0"/>
                <a:ea typeface="DejaVu Sans"/>
              </a:rPr>
              <a:t>igAwn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dwqwr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40" name="CustomShape 3"/>
          <p:cNvSpPr/>
          <p:nvPr/>
        </p:nvSpPr>
        <p:spPr>
          <a:xfrm>
            <a:off x="0" y="2150030"/>
            <a:ext cx="10159200" cy="13555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saints reflect on virtues &amp; wisdom, live truthfully, and do charity. </a:t>
            </a:r>
            <a:endParaRPr sz="3800" dirty="0">
              <a:solidFill>
                <a:srgbClr val="000000"/>
              </a:solidFill>
              <a:latin typeface="Times New Roman"/>
            </a:endParaRPr>
          </a:p>
        </p:txBody>
      </p:sp>
    </p:spTree>
    <p:extLst>
      <p:ext uri="{BB962C8B-B14F-4D97-AF65-F5344CB8AC3E}">
        <p14:creationId xmlns:p14="http://schemas.microsoft.com/office/powerpoint/2010/main" val="4070559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soor</a:t>
            </a:r>
            <a:r>
              <a:rPr lang="en-GB" sz="4000" dirty="0">
                <a:solidFill>
                  <a:srgbClr val="000000"/>
                </a:solidFill>
                <a:latin typeface="Congenial SemiBold" panose="02000503040000020004" pitchFamily="2" charset="0"/>
                <a:ea typeface="DejaVu Sans"/>
              </a:rPr>
              <a:t>;  muh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mon</a:t>
            </a:r>
            <a:r>
              <a:rPr lang="en-GB" sz="4000" dirty="0">
                <a:solidFill>
                  <a:srgbClr val="000000"/>
                </a:solidFill>
                <a:latin typeface="Congenial SemiBold" panose="02000503040000020004" pitchFamily="2" charset="0"/>
                <a:ea typeface="DejaVu Sans"/>
              </a:rPr>
              <a:t>;  liv  </a:t>
            </a:r>
            <a:r>
              <a:rPr lang="en-GB" sz="4000" dirty="0" err="1">
                <a:solidFill>
                  <a:srgbClr val="000000"/>
                </a:solidFill>
                <a:latin typeface="Congenial SemiBold" panose="02000503040000020004" pitchFamily="2" charset="0"/>
                <a:ea typeface="DejaVu Sans"/>
              </a:rPr>
              <a:t>laa’e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42" name="CustomShape 2"/>
          <p:cNvSpPr/>
          <p:nvPr/>
        </p:nvSpPr>
        <p:spPr>
          <a:xfrm>
            <a:off x="0" y="340612"/>
            <a:ext cx="10161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sUr</a:t>
            </a:r>
            <a:r>
              <a:rPr lang="en-GB" sz="5333" dirty="0">
                <a:solidFill>
                  <a:srgbClr val="000000"/>
                </a:solidFill>
                <a:latin typeface="GurbaniWebThick" panose="04040607000000020004" pitchFamily="82" charset="0"/>
                <a:ea typeface="DejaVu Sans"/>
              </a:rPr>
              <a:t>  muh BK swr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moin</a:t>
            </a:r>
            <a:r>
              <a:rPr lang="en-GB" sz="5333" dirty="0">
                <a:solidFill>
                  <a:srgbClr val="000000"/>
                </a:solidFill>
                <a:latin typeface="GurbaniWebThick" panose="04040607000000020004" pitchFamily="82" charset="0"/>
                <a:ea typeface="DejaVu Sans"/>
              </a:rPr>
              <a:t>  ilv lwie qwr ]</a:t>
            </a:r>
            <a:endParaRPr sz="2667" dirty="0">
              <a:solidFill>
                <a:srgbClr val="000000"/>
              </a:solidFill>
              <a:latin typeface="Times New Roman"/>
            </a:endParaRPr>
          </a:p>
        </p:txBody>
      </p:sp>
      <p:sp>
        <p:nvSpPr>
          <p:cNvPr id="343" name="CustomShape 3"/>
          <p:cNvSpPr/>
          <p:nvPr/>
        </p:nvSpPr>
        <p:spPr>
          <a:xfrm>
            <a:off x="0" y="2281436"/>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warriors fight face on in battle &amp; sages remain in fixed in meditation. </a:t>
            </a:r>
            <a:endParaRPr sz="3800" dirty="0">
              <a:solidFill>
                <a:srgbClr val="000000"/>
              </a:solidFill>
              <a:latin typeface="Times New Roman"/>
            </a:endParaRPr>
          </a:p>
        </p:txBody>
      </p:sp>
    </p:spTree>
    <p:extLst>
      <p:ext uri="{BB962C8B-B14F-4D97-AF65-F5344CB8AC3E}">
        <p14:creationId xmlns:p14="http://schemas.microsoft.com/office/powerpoint/2010/main" val="70192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821D0-65C0-365B-E964-DA6C60DBE2BD}"/>
            </a:ext>
          </a:extLst>
        </p:cNvPr>
        <p:cNvGrpSpPr/>
        <p:nvPr/>
      </p:nvGrpSpPr>
      <p:grpSpPr>
        <a:xfrm>
          <a:off x="0" y="0"/>
          <a:ext cx="0" cy="0"/>
          <a:chOff x="0" y="0"/>
          <a:chExt cx="0" cy="0"/>
        </a:xfrm>
      </p:grpSpPr>
      <p:sp>
        <p:nvSpPr>
          <p:cNvPr id="326" name="CustomShape 1">
            <a:extLst>
              <a:ext uri="{FF2B5EF4-FFF2-40B4-BE49-F238E27FC236}">
                <a16:creationId xmlns:a16="http://schemas.microsoft.com/office/drawing/2014/main" id="{9E4B8F3E-AB7A-DA86-4F57-4CA5C322D303}"/>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kud’rat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vaar’yaa</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jaa’vaa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a:t>
            </a:r>
            <a:r>
              <a:rPr lang="en-GB" sz="4000" dirty="0">
                <a:solidFill>
                  <a:srgbClr val="000000"/>
                </a:solidFill>
                <a:latin typeface="Congenial SemiBold" panose="02000503040000020004" pitchFamily="2" charset="0"/>
                <a:ea typeface="DejaVu Sans"/>
              </a:rPr>
              <a:t>  vaar. </a:t>
            </a:r>
            <a:endParaRPr sz="4000" dirty="0">
              <a:solidFill>
                <a:srgbClr val="000000"/>
              </a:solidFill>
              <a:latin typeface="Times New Roman"/>
            </a:endParaRPr>
          </a:p>
        </p:txBody>
      </p:sp>
      <p:sp>
        <p:nvSpPr>
          <p:cNvPr id="327" name="CustomShape 2">
            <a:extLst>
              <a:ext uri="{FF2B5EF4-FFF2-40B4-BE49-F238E27FC236}">
                <a16:creationId xmlns:a16="http://schemas.microsoft.com/office/drawing/2014/main" id="{FF97DFD7-7122-AB46-0239-D197E0F915BC}"/>
              </a:ext>
            </a:extLst>
          </p:cNvPr>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kudriq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vwirAw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jwvw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28" name="CustomShape 3">
            <a:extLst>
              <a:ext uri="{FF2B5EF4-FFF2-40B4-BE49-F238E27FC236}">
                <a16:creationId xmlns:a16="http://schemas.microsoft.com/office/drawing/2014/main" id="{CDE78D45-3FB6-04B8-722E-875856428A53}"/>
              </a:ext>
            </a:extLst>
          </p:cNvPr>
          <p:cNvSpPr/>
          <p:nvPr/>
        </p:nvSpPr>
        <p:spPr>
          <a:xfrm>
            <a:off x="0" y="2209428"/>
            <a:ext cx="101592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How can I describe these wonders? My admiration can’t be captured in one go!</a:t>
            </a:r>
            <a:endParaRPr lang="en-US" sz="3800" dirty="0">
              <a:solidFill>
                <a:srgbClr val="000000"/>
              </a:solidFill>
              <a:latin typeface="Times New Roman"/>
            </a:endParaRPr>
          </a:p>
        </p:txBody>
      </p:sp>
    </p:spTree>
    <p:extLst>
      <p:ext uri="{BB962C8B-B14F-4D97-AF65-F5344CB8AC3E}">
        <p14:creationId xmlns:p14="http://schemas.microsoft.com/office/powerpoint/2010/main" val="906392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jo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allee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salaama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48"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jo </a:t>
            </a:r>
            <a:r>
              <a:rPr lang="en-GB" sz="5333" dirty="0" err="1">
                <a:solidFill>
                  <a:srgbClr val="000000"/>
                </a:solidFill>
                <a:latin typeface="GurbaniWebThick" panose="04040607000000020004" pitchFamily="82" charset="0"/>
                <a:ea typeface="DejaVu Sans"/>
              </a:rPr>
              <a:t>quDu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BlI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slwmiq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inrMkwr</a:t>
            </a:r>
            <a:r>
              <a:rPr lang="en-GB" sz="5333" dirty="0">
                <a:solidFill>
                  <a:srgbClr val="000000"/>
                </a:solidFill>
                <a:latin typeface="GurbaniWebThick" panose="04040607000000020004" pitchFamily="82" charset="0"/>
                <a:ea typeface="DejaVu Sans"/>
              </a:rPr>
              <a:t> ]17]</a:t>
            </a:r>
            <a:endParaRPr sz="2667" dirty="0">
              <a:solidFill>
                <a:srgbClr val="000000"/>
              </a:solidFill>
              <a:latin typeface="Times New Roman"/>
            </a:endParaRPr>
          </a:p>
        </p:txBody>
      </p:sp>
      <p:sp>
        <p:nvSpPr>
          <p:cNvPr id="349" name="CustomShape 3"/>
          <p:cNvSpPr/>
          <p:nvPr/>
        </p:nvSpPr>
        <p:spPr>
          <a:xfrm>
            <a:off x="0" y="2281436"/>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Whatever pleases You is good. (Nothing is permanent,) You alone stay forever. ||17||</a:t>
            </a:r>
            <a:endParaRPr lang="en-US" sz="3800" dirty="0">
              <a:solidFill>
                <a:srgbClr val="000000"/>
              </a:solidFill>
              <a:latin typeface="Times New Roman"/>
            </a:endParaRPr>
          </a:p>
        </p:txBody>
      </p:sp>
    </p:spTree>
    <p:extLst>
      <p:ext uri="{BB962C8B-B14F-4D97-AF65-F5344CB8AC3E}">
        <p14:creationId xmlns:p14="http://schemas.microsoft.com/office/powerpoint/2010/main" val="441279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moo’ra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haraam’</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351"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mUrK</a:t>
            </a:r>
            <a:r>
              <a:rPr lang="en-GB" sz="5333" dirty="0">
                <a:solidFill>
                  <a:srgbClr val="000000"/>
                </a:solidFill>
                <a:latin typeface="GurbaniWebThick" panose="04040607000000020004" pitchFamily="82" charset="0"/>
                <a:ea typeface="DejaVu Sans"/>
              </a:rPr>
              <a:t>  AMD Gor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cor  </a:t>
            </a:r>
            <a:r>
              <a:rPr lang="en-GB" sz="5333" dirty="0" err="1">
                <a:solidFill>
                  <a:srgbClr val="000000"/>
                </a:solidFill>
                <a:latin typeface="GurbaniWebThick" panose="04040607000000020004" pitchFamily="82" charset="0"/>
                <a:ea typeface="DejaVu Sans"/>
              </a:rPr>
              <a:t>hrwmKor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52" name="CustomShape 3"/>
          <p:cNvSpPr/>
          <p:nvPr/>
        </p:nvSpPr>
        <p:spPr>
          <a:xfrm>
            <a:off x="0" y="2290448"/>
            <a:ext cx="10160000" cy="1287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In the world there are countless fools who act blindly &amp; thieves who take from others.</a:t>
            </a:r>
            <a:endParaRPr sz="3800" dirty="0">
              <a:solidFill>
                <a:srgbClr val="000000"/>
              </a:solidFill>
              <a:latin typeface="Times New Roman"/>
            </a:endParaRPr>
          </a:p>
        </p:txBody>
      </p:sp>
    </p:spTree>
    <p:extLst>
      <p:ext uri="{BB962C8B-B14F-4D97-AF65-F5344CB8AC3E}">
        <p14:creationId xmlns:p14="http://schemas.microsoft.com/office/powerpoint/2010/main" val="67283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  jor.</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gall-</a:t>
            </a:r>
            <a:r>
              <a:rPr lang="en-GB" sz="4000" dirty="0" err="1">
                <a:solidFill>
                  <a:srgbClr val="000000"/>
                </a:solidFill>
                <a:latin typeface="Congenial SemiBold" panose="02000503040000020004" pitchFamily="2" charset="0"/>
                <a:ea typeface="DejaVu Sans"/>
              </a:rPr>
              <a:t>va</a:t>
            </a:r>
            <a:r>
              <a:rPr lang="en-GB" sz="4000" u="sng" dirty="0" err="1">
                <a:solidFill>
                  <a:srgbClr val="000000"/>
                </a:solidFill>
                <a:latin typeface="Congenial SemiBold" panose="02000503040000020004" pitchFamily="2" charset="0"/>
                <a:ea typeface="DejaVu Sans"/>
              </a:rPr>
              <a:t>dd</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kamaa’eh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54" name="CustomShape 2"/>
          <p:cNvSpPr/>
          <p:nvPr/>
        </p:nvSpPr>
        <p:spPr>
          <a:xfrm>
            <a:off x="0" y="33722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Amr  kir jwih jor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glvF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hiqAw</a:t>
            </a:r>
            <a:r>
              <a:rPr lang="en-GB" sz="5333" dirty="0">
                <a:solidFill>
                  <a:srgbClr val="000000"/>
                </a:solidFill>
                <a:latin typeface="GurbaniWebThick" panose="04040607000000020004" pitchFamily="82" charset="0"/>
                <a:ea typeface="DejaVu Sans"/>
              </a:rPr>
              <a:t> kmwih ]</a:t>
            </a:r>
            <a:endParaRPr sz="2667" dirty="0">
              <a:solidFill>
                <a:srgbClr val="000000"/>
              </a:solidFill>
              <a:latin typeface="Times New Roman"/>
            </a:endParaRPr>
          </a:p>
        </p:txBody>
      </p:sp>
      <p:sp>
        <p:nvSpPr>
          <p:cNvPr id="355" name="CustomShape 3"/>
          <p:cNvSpPr/>
          <p:nvPr/>
        </p:nvSpPr>
        <p:spPr>
          <a:xfrm>
            <a:off x="0" y="2185232"/>
            <a:ext cx="10159200" cy="1536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impose their will on others &amp; kill innocent life by slitting throats.</a:t>
            </a:r>
            <a:endParaRPr sz="3800" dirty="0">
              <a:solidFill>
                <a:srgbClr val="000000"/>
              </a:solidFill>
              <a:latin typeface="Times New Roman"/>
            </a:endParaRPr>
          </a:p>
        </p:txBody>
      </p:sp>
    </p:spTree>
    <p:extLst>
      <p:ext uri="{BB962C8B-B14F-4D97-AF65-F5344CB8AC3E}">
        <p14:creationId xmlns:p14="http://schemas.microsoft.com/office/powerpoint/2010/main" val="226173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kooR’yaar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koo’Rey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feraa’eh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357"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pwpu</a:t>
            </a:r>
            <a:r>
              <a:rPr lang="en-GB" sz="5333" dirty="0">
                <a:solidFill>
                  <a:srgbClr val="000000"/>
                </a:solidFill>
                <a:latin typeface="GurbaniWebThick" panose="04040607000000020004" pitchFamily="82" charset="0"/>
                <a:ea typeface="DejaVu Sans"/>
              </a:rPr>
              <a:t> kir </a:t>
            </a:r>
            <a:r>
              <a:rPr lang="en-GB" sz="5333" dirty="0" err="1">
                <a:solidFill>
                  <a:srgbClr val="000000"/>
                </a:solidFill>
                <a:latin typeface="GurbaniWebThick" panose="04040607000000020004" pitchFamily="82" charset="0"/>
                <a:ea typeface="DejaVu Sans"/>
              </a:rPr>
              <a:t>jwih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kUiVAwr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iPrwih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58" name="CustomShape 3"/>
          <p:cNvSpPr/>
          <p:nvPr/>
        </p:nvSpPr>
        <p:spPr>
          <a:xfrm>
            <a:off x="0" y="2194852"/>
            <a:ext cx="10160000" cy="2030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sinners commit sins, and countless liars wonder in falsehood.</a:t>
            </a:r>
            <a:endParaRPr sz="3800" dirty="0">
              <a:solidFill>
                <a:srgbClr val="000000"/>
              </a:solidFill>
              <a:latin typeface="Times New Roman"/>
            </a:endParaRPr>
          </a:p>
        </p:txBody>
      </p:sp>
    </p:spTree>
    <p:extLst>
      <p:ext uri="{BB962C8B-B14F-4D97-AF65-F5344CB8AC3E}">
        <p14:creationId xmlns:p14="http://schemas.microsoft.com/office/powerpoint/2010/main" val="255547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a’sankh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maley’</a:t>
            </a:r>
            <a:r>
              <a:rPr lang="en-GB" sz="4000" u="sng" spc="-150" dirty="0" err="1">
                <a:solidFill>
                  <a:srgbClr val="000000"/>
                </a:solidFill>
                <a:latin typeface="Congenial SemiBold" panose="02000503040000020004" pitchFamily="2" charset="0"/>
                <a:ea typeface="DejaVu Sans"/>
              </a:rPr>
              <a:t>shh</a:t>
            </a:r>
            <a:r>
              <a:rPr lang="en-GB" sz="4000" spc="-150" dirty="0">
                <a:solidFill>
                  <a:srgbClr val="000000"/>
                </a:solidFill>
                <a:latin typeface="Congenial SemiBold" panose="02000503040000020004" pitchFamily="2" charset="0"/>
                <a:ea typeface="DejaVu Sans"/>
              </a:rPr>
              <a:t>;  mall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a:t>
            </a:r>
            <a:r>
              <a:rPr lang="en-GB" sz="4000" u="sng" spc="-150" dirty="0" err="1">
                <a:solidFill>
                  <a:srgbClr val="000000"/>
                </a:solidFill>
                <a:latin typeface="Congenial SemiBold" panose="02000503040000020004" pitchFamily="2" charset="0"/>
                <a:ea typeface="DejaVu Sans"/>
              </a:rPr>
              <a:t>kh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aa’eh</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ninn’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ak</a:t>
            </a:r>
            <a:r>
              <a:rPr lang="en-GB" sz="4000" dirty="0">
                <a:solidFill>
                  <a:srgbClr val="000000"/>
                </a:solidFill>
                <a:latin typeface="Congenial SemiBold" panose="02000503040000020004" pitchFamily="2" charset="0"/>
                <a:ea typeface="DejaVu Sans"/>
              </a:rPr>
              <a:t>;  sir  </a:t>
            </a:r>
            <a:r>
              <a:rPr lang="en-GB" sz="4000" dirty="0" err="1">
                <a:solidFill>
                  <a:srgbClr val="000000"/>
                </a:solidFill>
                <a:latin typeface="Congenial SemiBold" panose="02000503040000020004" pitchFamily="2" charset="0"/>
                <a:ea typeface="DejaVu Sans"/>
              </a:rPr>
              <a:t>kar’eh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6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mlyC</a:t>
            </a:r>
            <a:r>
              <a:rPr lang="en-GB" sz="5333" dirty="0">
                <a:solidFill>
                  <a:srgbClr val="000000"/>
                </a:solidFill>
                <a:latin typeface="GurbaniWebThick" panose="04040607000000020004" pitchFamily="82" charset="0"/>
                <a:ea typeface="DejaVu Sans"/>
              </a:rPr>
              <a:t>  mlu </a:t>
            </a:r>
            <a:r>
              <a:rPr lang="en-GB" sz="5333" dirty="0" err="1">
                <a:solidFill>
                  <a:srgbClr val="000000"/>
                </a:solidFill>
                <a:latin typeface="GurbaniWebThick" panose="04040607000000020004" pitchFamily="82" charset="0"/>
                <a:ea typeface="DejaVu Sans"/>
              </a:rPr>
              <a:t>BiK</a:t>
            </a:r>
            <a:r>
              <a:rPr lang="en-GB" sz="5333" dirty="0">
                <a:solidFill>
                  <a:srgbClr val="000000"/>
                </a:solidFill>
                <a:latin typeface="GurbaniWebThick" panose="04040607000000020004" pitchFamily="82" charset="0"/>
                <a:ea typeface="DejaVu Sans"/>
              </a:rPr>
              <a:t> Kwih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inMdk</a:t>
            </a:r>
            <a:r>
              <a:rPr lang="en-GB" sz="5333" dirty="0">
                <a:solidFill>
                  <a:srgbClr val="000000"/>
                </a:solidFill>
                <a:latin typeface="GurbaniWebThick" panose="04040607000000020004" pitchFamily="82" charset="0"/>
                <a:ea typeface="DejaVu Sans"/>
              </a:rPr>
              <a:t>  isir krih </a:t>
            </a:r>
            <a:r>
              <a:rPr lang="en-GB" sz="5333" dirty="0" err="1">
                <a:solidFill>
                  <a:srgbClr val="000000"/>
                </a:solidFill>
                <a:latin typeface="GurbaniWebThick" panose="04040607000000020004" pitchFamily="82" charset="0"/>
                <a:ea typeface="DejaVu Sans"/>
              </a:rPr>
              <a:t>Bwru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61" name="CustomShape 3"/>
          <p:cNvSpPr/>
          <p:nvPr/>
        </p:nvSpPr>
        <p:spPr>
          <a:xfrm>
            <a:off x="0" y="2147040"/>
            <a:ext cx="10159200" cy="1574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Countless uncivilised people eat filth &amp; carry the burden of slandering others.</a:t>
            </a:r>
            <a:endParaRPr sz="3800" dirty="0">
              <a:solidFill>
                <a:srgbClr val="000000"/>
              </a:solidFill>
              <a:latin typeface="Times New Roman"/>
            </a:endParaRPr>
          </a:p>
        </p:txBody>
      </p:sp>
    </p:spTree>
    <p:extLst>
      <p:ext uri="{BB962C8B-B14F-4D97-AF65-F5344CB8AC3E}">
        <p14:creationId xmlns:p14="http://schemas.microsoft.com/office/powerpoint/2010/main" val="3147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vaar’yaa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jaa’vaa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a:t>
            </a:r>
            <a:r>
              <a:rPr lang="en-GB" sz="4000" dirty="0">
                <a:solidFill>
                  <a:srgbClr val="000000"/>
                </a:solidFill>
                <a:latin typeface="Congenial SemiBold" panose="02000503040000020004" pitchFamily="2" charset="0"/>
                <a:ea typeface="DejaVu Sans"/>
              </a:rPr>
              <a:t>  vaar. </a:t>
            </a:r>
            <a:endParaRPr sz="4000" dirty="0">
              <a:solidFill>
                <a:srgbClr val="000000"/>
              </a:solidFill>
              <a:latin typeface="Times New Roman"/>
            </a:endParaRPr>
          </a:p>
        </p:txBody>
      </p:sp>
      <p:sp>
        <p:nvSpPr>
          <p:cNvPr id="36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nwnku  </a:t>
            </a:r>
            <a:r>
              <a:rPr lang="en-GB" sz="5333" dirty="0" err="1">
                <a:solidFill>
                  <a:srgbClr val="000000"/>
                </a:solidFill>
                <a:latin typeface="GurbaniWebThick" panose="04040607000000020004" pitchFamily="82" charset="0"/>
                <a:ea typeface="DejaVu Sans"/>
              </a:rPr>
              <a:t>nIcu</a:t>
            </a:r>
            <a:r>
              <a:rPr lang="en-GB" sz="5333" dirty="0">
                <a:solidFill>
                  <a:srgbClr val="000000"/>
                </a:solidFill>
                <a:latin typeface="GurbaniWebThick" panose="04040607000000020004" pitchFamily="82" charset="0"/>
                <a:ea typeface="DejaVu Sans"/>
              </a:rPr>
              <a:t> khY vIcwru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vwirAw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jwvw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64" name="CustomShape 3"/>
          <p:cNvSpPr/>
          <p:nvPr/>
        </p:nvSpPr>
        <p:spPr>
          <a:xfrm>
            <a:off x="0" y="2137420"/>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I humbly describe the lowly.</a:t>
            </a:r>
            <a:r>
              <a:rPr lang="en-US" sz="3800" dirty="0">
                <a:solidFill>
                  <a:srgbClr val="0000FF"/>
                </a:solidFill>
                <a:latin typeface="Congenial Black" panose="02000503040000020004" pitchFamily="2" charset="0"/>
                <a:ea typeface="DejaVu Sans"/>
              </a:rPr>
              <a:t> My admiration can’t be captured in one go!</a:t>
            </a:r>
            <a:endParaRPr lang="en-US" sz="3800" dirty="0">
              <a:solidFill>
                <a:srgbClr val="000000"/>
              </a:solidFill>
              <a:latin typeface="Times New Roman"/>
            </a:endParaRPr>
          </a:p>
        </p:txBody>
      </p:sp>
    </p:spTree>
    <p:extLst>
      <p:ext uri="{BB962C8B-B14F-4D97-AF65-F5344CB8AC3E}">
        <p14:creationId xmlns:p14="http://schemas.microsoft.com/office/powerpoint/2010/main" val="3745364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jo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allee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sa’laa</a:t>
            </a:r>
            <a:r>
              <a:rPr lang="en-GB" sz="4000" dirty="0">
                <a:solidFill>
                  <a:srgbClr val="000000"/>
                </a:solidFill>
                <a:latin typeface="Congenial SemiBold" panose="02000503040000020004" pitchFamily="2" charset="0"/>
                <a:ea typeface="DejaVu Sans"/>
              </a:rPr>
              <a:t>-ma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6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jo </a:t>
            </a:r>
            <a:r>
              <a:rPr lang="en-GB" sz="5333" dirty="0" err="1">
                <a:solidFill>
                  <a:srgbClr val="000000"/>
                </a:solidFill>
                <a:latin typeface="GurbaniWebThick" panose="04040607000000020004" pitchFamily="82" charset="0"/>
                <a:ea typeface="DejaVu Sans"/>
              </a:rPr>
              <a:t>quDu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BlI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slwmiq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inrMkwr</a:t>
            </a:r>
            <a:r>
              <a:rPr lang="en-GB" sz="5333" dirty="0">
                <a:solidFill>
                  <a:srgbClr val="000000"/>
                </a:solidFill>
                <a:latin typeface="GurbaniWebThick" panose="04040607000000020004" pitchFamily="82" charset="0"/>
                <a:ea typeface="DejaVu Sans"/>
              </a:rPr>
              <a:t> ]18]</a:t>
            </a:r>
            <a:endParaRPr sz="2667" dirty="0">
              <a:solidFill>
                <a:srgbClr val="000000"/>
              </a:solidFill>
              <a:latin typeface="Times New Roman"/>
            </a:endParaRPr>
          </a:p>
        </p:txBody>
      </p:sp>
      <p:sp>
        <p:nvSpPr>
          <p:cNvPr id="367" name="CustomShape 3"/>
          <p:cNvSpPr/>
          <p:nvPr/>
        </p:nvSpPr>
        <p:spPr>
          <a:xfrm>
            <a:off x="0" y="2209428"/>
            <a:ext cx="101592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Whatever pleases You is good. (Nothing is permanent,) You alone stay forever. </a:t>
            </a:r>
            <a:r>
              <a:rPr lang="en-GB" sz="3800" dirty="0">
                <a:solidFill>
                  <a:srgbClr val="0000FF"/>
                </a:solidFill>
                <a:latin typeface="Congenial Black" panose="02000503040000020004" pitchFamily="2" charset="0"/>
                <a:ea typeface="DejaVu Sans"/>
              </a:rPr>
              <a:t>||18||</a:t>
            </a:r>
            <a:endParaRPr sz="3800" dirty="0">
              <a:solidFill>
                <a:srgbClr val="000000"/>
              </a:solidFill>
              <a:latin typeface="Times New Roman"/>
            </a:endParaRPr>
          </a:p>
        </p:txBody>
      </p:sp>
    </p:spTree>
    <p:extLst>
      <p:ext uri="{BB962C8B-B14F-4D97-AF65-F5344CB8AC3E}">
        <p14:creationId xmlns:p14="http://schemas.microsoft.com/office/powerpoint/2010/main" val="635595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aav</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a’gamm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a’gamm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lo</a:t>
            </a:r>
            <a:r>
              <a:rPr lang="en-GB" sz="4000" baseline="30000" dirty="0">
                <a:solidFill>
                  <a:srgbClr val="FFCC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69" name="CustomShape 2"/>
          <p:cNvSpPr/>
          <p:nvPr/>
        </p:nvSpPr>
        <p:spPr>
          <a:xfrm>
            <a:off x="-798" y="340612"/>
            <a:ext cx="10159999"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nwv  </a:t>
            </a:r>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Qwv</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AgMm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AgMm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loA</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70" name="CustomShape 3"/>
          <p:cNvSpPr/>
          <p:nvPr/>
        </p:nvSpPr>
        <p:spPr>
          <a:xfrm>
            <a:off x="0" y="2194852"/>
            <a:ext cx="101600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In the world there are countless names, living places &amp; unreachable realms.</a:t>
            </a:r>
            <a:endParaRPr sz="3800" dirty="0">
              <a:solidFill>
                <a:srgbClr val="000000"/>
              </a:solidFill>
              <a:latin typeface="Times New Roman"/>
            </a:endParaRPr>
          </a:p>
        </p:txBody>
      </p:sp>
    </p:spTree>
    <p:extLst>
      <p:ext uri="{BB962C8B-B14F-4D97-AF65-F5344CB8AC3E}">
        <p14:creationId xmlns:p14="http://schemas.microsoft.com/office/powerpoint/2010/main" val="2561051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a’sankh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keh’eh</a:t>
            </a:r>
            <a:r>
              <a:rPr lang="en-GB" sz="4000" dirty="0">
                <a:solidFill>
                  <a:srgbClr val="000000"/>
                </a:solidFill>
                <a:latin typeface="Congenial SemiBold" panose="02000503040000020004" pitchFamily="2" charset="0"/>
                <a:ea typeface="DejaVu Sans"/>
              </a:rPr>
              <a:t>;  sir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72" name="CustomShape 2"/>
          <p:cNvSpPr/>
          <p:nvPr/>
        </p:nvSpPr>
        <p:spPr>
          <a:xfrm>
            <a:off x="141200" y="584949"/>
            <a:ext cx="10018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AsMK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73" name="CustomShape 3"/>
          <p:cNvSpPr/>
          <p:nvPr/>
        </p:nvSpPr>
        <p:spPr>
          <a:xfrm>
            <a:off x="0" y="2209428"/>
            <a:ext cx="10160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One gets a heavy head describing the ‘countless.’</a:t>
            </a:r>
            <a:endParaRPr sz="3800" dirty="0">
              <a:solidFill>
                <a:srgbClr val="000000"/>
              </a:solidFill>
              <a:latin typeface="Times New Roman"/>
            </a:endParaRPr>
          </a:p>
        </p:txBody>
      </p:sp>
    </p:spTree>
    <p:extLst>
      <p:ext uri="{BB962C8B-B14F-4D97-AF65-F5344CB8AC3E}">
        <p14:creationId xmlns:p14="http://schemas.microsoft.com/office/powerpoint/2010/main" val="1760767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saa’laah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gee</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37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AKrI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AKrI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swlwh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AKrI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igAwnu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76" name="CustomShape 3"/>
          <p:cNvSpPr/>
          <p:nvPr/>
        </p:nvSpPr>
        <p:spPr>
          <a:xfrm>
            <a:off x="0" y="2233593"/>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Through words one can meditate, appreciate, learn &amp; sing Your praises.</a:t>
            </a:r>
            <a:endParaRPr lang="en-US" sz="3800" dirty="0">
              <a:solidFill>
                <a:srgbClr val="000000"/>
              </a:solidFill>
              <a:latin typeface="Times New Roman"/>
            </a:endParaRPr>
          </a:p>
        </p:txBody>
      </p:sp>
    </p:spTree>
    <p:extLst>
      <p:ext uri="{BB962C8B-B14F-4D97-AF65-F5344CB8AC3E}">
        <p14:creationId xmlns:p14="http://schemas.microsoft.com/office/powerpoint/2010/main" val="2613711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bo’laN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’raa</a:t>
            </a:r>
            <a:r>
              <a:rPr lang="en-GB" sz="4000" dirty="0">
                <a:solidFill>
                  <a:srgbClr val="000000"/>
                </a:solidFill>
                <a:latin typeface="Congenial SemiBold" panose="02000503040000020004" pitchFamily="2" charset="0"/>
                <a:ea typeface="DejaVu Sans"/>
              </a:rPr>
              <a:t>  sir;  </a:t>
            </a:r>
            <a:r>
              <a:rPr lang="en-GB" sz="4000" dirty="0" err="1">
                <a:solidFill>
                  <a:srgbClr val="000000"/>
                </a:solidFill>
                <a:latin typeface="Congenial SemiBold" panose="02000503040000020004" pitchFamily="2" charset="0"/>
                <a:ea typeface="DejaVu Sans"/>
              </a:rPr>
              <a:t>sann’jog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78"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AKrI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ilKxu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bolxu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bwix</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AKrw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sMjogu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vKwix</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79" name="CustomShape 3"/>
          <p:cNvSpPr/>
          <p:nvPr/>
        </p:nvSpPr>
        <p:spPr>
          <a:xfrm>
            <a:off x="0" y="2185425"/>
            <a:ext cx="10160000" cy="14641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Through words one can write, talk, &amp; read the destiny on one’s forehead.</a:t>
            </a:r>
            <a:endParaRPr lang="en-US" sz="3800" dirty="0">
              <a:solidFill>
                <a:srgbClr val="000000"/>
              </a:solidFill>
              <a:latin typeface="Times New Roman"/>
            </a:endParaRPr>
          </a:p>
        </p:txBody>
      </p:sp>
    </p:spTree>
    <p:extLst>
      <p:ext uri="{BB962C8B-B14F-4D97-AF65-F5344CB8AC3E}">
        <p14:creationId xmlns:p14="http://schemas.microsoft.com/office/powerpoint/2010/main" val="432195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CustomShape 1"/>
          <p:cNvSpPr/>
          <p:nvPr/>
        </p:nvSpPr>
        <p:spPr>
          <a:xfrm>
            <a:off x="-12253" y="3937620"/>
            <a:ext cx="10159999"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sir  </a:t>
            </a:r>
            <a:r>
              <a:rPr lang="en-GB" sz="4000" dirty="0" err="1">
                <a:solidFill>
                  <a:srgbClr val="000000"/>
                </a:solidFill>
                <a:latin typeface="Congenial SemiBold" panose="02000503040000020004" pitchFamily="2" charset="0"/>
                <a:ea typeface="DejaVu Sans"/>
              </a:rPr>
              <a:t>naa’eh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fur-</a:t>
            </a:r>
            <a:r>
              <a:rPr lang="en-GB" sz="4000" dirty="0" err="1">
                <a:solidFill>
                  <a:srgbClr val="000000"/>
                </a:solidFill>
                <a:latin typeface="Congenial SemiBold" panose="02000503040000020004" pitchFamily="2" charset="0"/>
                <a:ea typeface="DejaVu Sans"/>
              </a:rPr>
              <a:t>maa’ey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iv</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81" name="CustomShape 2"/>
          <p:cNvSpPr/>
          <p:nvPr/>
        </p:nvSpPr>
        <p:spPr>
          <a:xfrm>
            <a:off x="-12253" y="340612"/>
            <a:ext cx="10171453"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ijin eyih </a:t>
            </a:r>
            <a:r>
              <a:rPr lang="en-GB" sz="5333" dirty="0" err="1">
                <a:solidFill>
                  <a:srgbClr val="000000"/>
                </a:solidFill>
                <a:latin typeface="GurbaniWebThick" panose="04040607000000020004" pitchFamily="82" charset="0"/>
                <a:ea typeface="DejaVu Sans"/>
              </a:rPr>
              <a:t>ilKy</a:t>
            </a:r>
            <a:r>
              <a:rPr lang="en-GB" sz="5333" dirty="0">
                <a:solidFill>
                  <a:srgbClr val="000000"/>
                </a:solidFill>
                <a:latin typeface="GurbaniWebThick" panose="04040607000000020004" pitchFamily="82" charset="0"/>
                <a:ea typeface="DejaVu Sans"/>
              </a:rPr>
              <a:t>  iqsu isir nwih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Purmwey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iqv</a:t>
            </a:r>
            <a:r>
              <a:rPr lang="en-GB" sz="5333" dirty="0">
                <a:solidFill>
                  <a:srgbClr val="000000"/>
                </a:solidFill>
                <a:latin typeface="GurbaniWebThick" panose="04040607000000020004" pitchFamily="82" charset="0"/>
                <a:ea typeface="DejaVu Sans"/>
              </a:rPr>
              <a:t> pwih ]</a:t>
            </a:r>
            <a:endParaRPr sz="2667" dirty="0">
              <a:solidFill>
                <a:srgbClr val="000000"/>
              </a:solidFill>
              <a:latin typeface="Times New Roman"/>
            </a:endParaRPr>
          </a:p>
        </p:txBody>
      </p:sp>
      <p:sp>
        <p:nvSpPr>
          <p:cNvPr id="382" name="CustomShape 3"/>
          <p:cNvSpPr/>
          <p:nvPr/>
        </p:nvSpPr>
        <p:spPr>
          <a:xfrm>
            <a:off x="0" y="2209428"/>
            <a:ext cx="10160000" cy="14641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But You, as the Writer of destinies, have no destiny, and give to all as You ordain.</a:t>
            </a:r>
            <a:endParaRPr sz="3800" dirty="0">
              <a:solidFill>
                <a:srgbClr val="000000"/>
              </a:solidFill>
              <a:latin typeface="Times New Roman"/>
            </a:endParaRPr>
          </a:p>
        </p:txBody>
      </p:sp>
    </p:spTree>
    <p:extLst>
      <p:ext uri="{BB962C8B-B14F-4D97-AF65-F5344CB8AC3E}">
        <p14:creationId xmlns:p14="http://schemas.microsoft.com/office/powerpoint/2010/main" val="189006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jey’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naa’hee</a:t>
            </a:r>
            <a:r>
              <a:rPr lang="en-GB" sz="4000" dirty="0">
                <a:solidFill>
                  <a:srgbClr val="000000"/>
                </a:solidFill>
                <a:latin typeface="Congenial SemiBold" panose="02000503040000020004" pitchFamily="2" charset="0"/>
                <a:ea typeface="DejaVu Sans"/>
              </a:rPr>
              <a:t>  ko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384"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ivxu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85" name="CustomShape 3"/>
          <p:cNvSpPr/>
          <p:nvPr/>
        </p:nvSpPr>
        <p:spPr>
          <a:xfrm>
            <a:off x="0" y="2209428"/>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Everything created has an identity. No place is without an identity.</a:t>
            </a:r>
            <a:endParaRPr lang="en-US" sz="3800" dirty="0">
              <a:solidFill>
                <a:srgbClr val="000000"/>
              </a:solidFill>
              <a:latin typeface="Times New Roman"/>
            </a:endParaRPr>
          </a:p>
        </p:txBody>
      </p:sp>
    </p:spTree>
    <p:extLst>
      <p:ext uri="{BB962C8B-B14F-4D97-AF65-F5344CB8AC3E}">
        <p14:creationId xmlns:p14="http://schemas.microsoft.com/office/powerpoint/2010/main" val="1877516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B261-03A4-8D19-BC0A-07CCAE81571E}"/>
            </a:ext>
          </a:extLst>
        </p:cNvPr>
        <p:cNvGrpSpPr/>
        <p:nvPr/>
      </p:nvGrpSpPr>
      <p:grpSpPr>
        <a:xfrm>
          <a:off x="0" y="0"/>
          <a:ext cx="0" cy="0"/>
          <a:chOff x="0" y="0"/>
          <a:chExt cx="0" cy="0"/>
        </a:xfrm>
      </p:grpSpPr>
      <p:sp>
        <p:nvSpPr>
          <p:cNvPr id="326" name="CustomShape 1">
            <a:extLst>
              <a:ext uri="{FF2B5EF4-FFF2-40B4-BE49-F238E27FC236}">
                <a16:creationId xmlns:a16="http://schemas.microsoft.com/office/drawing/2014/main" id="{CF98511F-DDDF-181F-90CD-4961236FBCAE}"/>
              </a:ext>
            </a:extLst>
          </p:cNvPr>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kud’rat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vaar’yaa</a:t>
            </a:r>
            <a:r>
              <a:rPr lang="en-GB" sz="4000" dirty="0">
                <a:solidFill>
                  <a:srgbClr val="000000"/>
                </a:solidFill>
                <a:latin typeface="Congenial SemiBold" panose="02000503040000020004" pitchFamily="2" charset="0"/>
                <a:ea typeface="DejaVu Sans"/>
              </a:rPr>
              <a:t>  na  </a:t>
            </a:r>
            <a:r>
              <a:rPr lang="en-GB" sz="4000" dirty="0" err="1">
                <a:solidFill>
                  <a:srgbClr val="000000"/>
                </a:solidFill>
                <a:latin typeface="Congenial SemiBold" panose="02000503040000020004" pitchFamily="2" charset="0"/>
                <a:ea typeface="DejaVu Sans"/>
              </a:rPr>
              <a:t>jaa’vaa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a:t>
            </a:r>
            <a:r>
              <a:rPr lang="en-GB" sz="4000" dirty="0">
                <a:solidFill>
                  <a:srgbClr val="000000"/>
                </a:solidFill>
                <a:latin typeface="Congenial SemiBold" panose="02000503040000020004" pitchFamily="2" charset="0"/>
                <a:ea typeface="DejaVu Sans"/>
              </a:rPr>
              <a:t>  vaar. </a:t>
            </a:r>
            <a:endParaRPr sz="4000" dirty="0">
              <a:solidFill>
                <a:srgbClr val="000000"/>
              </a:solidFill>
              <a:latin typeface="Times New Roman"/>
            </a:endParaRPr>
          </a:p>
        </p:txBody>
      </p:sp>
      <p:sp>
        <p:nvSpPr>
          <p:cNvPr id="327" name="CustomShape 2">
            <a:extLst>
              <a:ext uri="{FF2B5EF4-FFF2-40B4-BE49-F238E27FC236}">
                <a16:creationId xmlns:a16="http://schemas.microsoft.com/office/drawing/2014/main" id="{EDE5DA2D-AA0D-9388-B1B9-9CC3132C4C03}"/>
              </a:ext>
            </a:extLst>
          </p:cNvPr>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kudriq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vwirAw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jwvw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28" name="CustomShape 3">
            <a:extLst>
              <a:ext uri="{FF2B5EF4-FFF2-40B4-BE49-F238E27FC236}">
                <a16:creationId xmlns:a16="http://schemas.microsoft.com/office/drawing/2014/main" id="{72ED32B3-54BA-D79C-C48C-0CD1444B194B}"/>
              </a:ext>
            </a:extLst>
          </p:cNvPr>
          <p:cNvSpPr/>
          <p:nvPr/>
        </p:nvSpPr>
        <p:spPr>
          <a:xfrm>
            <a:off x="0" y="2137420"/>
            <a:ext cx="10159200" cy="13647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How can I describe these wonders? My admiration can’t be captured in one go!</a:t>
            </a:r>
            <a:endParaRPr lang="en-US" sz="3800" dirty="0">
              <a:solidFill>
                <a:srgbClr val="000000"/>
              </a:solidFill>
              <a:latin typeface="Times New Roman"/>
            </a:endParaRPr>
          </a:p>
        </p:txBody>
      </p:sp>
    </p:spTree>
    <p:extLst>
      <p:ext uri="{BB962C8B-B14F-4D97-AF65-F5344CB8AC3E}">
        <p14:creationId xmlns:p14="http://schemas.microsoft.com/office/powerpoint/2010/main" val="1952915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3800" dirty="0">
                <a:solidFill>
                  <a:srgbClr val="000000"/>
                </a:solidFill>
                <a:latin typeface="Congenial SemiBold" panose="02000503040000020004" pitchFamily="2" charset="0"/>
                <a:ea typeface="DejaVu Sans"/>
              </a:rPr>
              <a:t>jo  </a:t>
            </a:r>
            <a:r>
              <a:rPr lang="en-GB" sz="3800" u="sng" dirty="0" err="1">
                <a:solidFill>
                  <a:srgbClr val="000000"/>
                </a:solidFill>
                <a:latin typeface="Congenial SemiBold" panose="02000503040000020004" pitchFamily="2" charset="0"/>
                <a:ea typeface="DejaVu Sans"/>
              </a:rPr>
              <a:t>t</a:t>
            </a:r>
            <a:r>
              <a:rPr lang="en-GB" sz="3800" dirty="0" err="1">
                <a:solidFill>
                  <a:srgbClr val="000000"/>
                </a:solidFill>
                <a:latin typeface="Congenial SemiBold" panose="02000503040000020004" pitchFamily="2" charset="0"/>
                <a:ea typeface="DejaVu Sans"/>
              </a:rPr>
              <a:t>u</a:t>
            </a:r>
            <a:r>
              <a:rPr lang="en-GB" sz="3800" u="sng" dirty="0" err="1">
                <a:solidFill>
                  <a:srgbClr val="000000"/>
                </a:solidFill>
                <a:latin typeface="Congenial SemiBold" panose="02000503040000020004" pitchFamily="2" charset="0"/>
                <a:ea typeface="DejaVu Sans"/>
              </a:rPr>
              <a:t>Dh</a:t>
            </a:r>
            <a:r>
              <a:rPr lang="en-GB" sz="3800" dirty="0">
                <a:solidFill>
                  <a:srgbClr val="000000"/>
                </a:solidFill>
                <a:latin typeface="Congenial SemiBold" panose="02000503040000020004" pitchFamily="2" charset="0"/>
                <a:ea typeface="DejaVu Sans"/>
              </a:rPr>
              <a:t>  </a:t>
            </a:r>
            <a:r>
              <a:rPr lang="en-GB" sz="3800" u="sng" dirty="0" err="1">
                <a:solidFill>
                  <a:srgbClr val="000000"/>
                </a:solidFill>
                <a:latin typeface="Congenial SemiBold" panose="02000503040000020004" pitchFamily="2" charset="0"/>
                <a:ea typeface="DejaVu Sans"/>
              </a:rPr>
              <a:t>bh</a:t>
            </a:r>
            <a:r>
              <a:rPr lang="en-GB" sz="3800" dirty="0" err="1">
                <a:solidFill>
                  <a:srgbClr val="000000"/>
                </a:solidFill>
                <a:latin typeface="Congenial SemiBold" panose="02000503040000020004" pitchFamily="2" charset="0"/>
                <a:ea typeface="DejaVu Sans"/>
              </a:rPr>
              <a:t>aa’vai</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saa’ee</a:t>
            </a:r>
            <a:r>
              <a:rPr lang="en-GB" sz="3800" dirty="0">
                <a:solidFill>
                  <a:srgbClr val="000000"/>
                </a:solidFill>
                <a:latin typeface="Congenial SemiBold" panose="02000503040000020004" pitchFamily="2" charset="0"/>
                <a:ea typeface="DejaVu Sans"/>
              </a:rPr>
              <a:t>  </a:t>
            </a:r>
            <a:r>
              <a:rPr lang="en-GB" sz="3800" u="sng" dirty="0" err="1">
                <a:solidFill>
                  <a:srgbClr val="000000"/>
                </a:solidFill>
                <a:latin typeface="Congenial SemiBold" panose="02000503040000020004" pitchFamily="2" charset="0"/>
                <a:ea typeface="DejaVu Sans"/>
              </a:rPr>
              <a:t>bh</a:t>
            </a:r>
            <a:r>
              <a:rPr lang="en-GB" sz="3800" dirty="0" err="1">
                <a:solidFill>
                  <a:srgbClr val="000000"/>
                </a:solidFill>
                <a:latin typeface="Congenial SemiBold" panose="02000503040000020004" pitchFamily="2" charset="0"/>
                <a:ea typeface="DejaVu Sans"/>
              </a:rPr>
              <a:t>allee</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kaar</a:t>
            </a:r>
            <a:r>
              <a:rPr lang="en-GB" sz="3800" dirty="0">
                <a:solidFill>
                  <a:srgbClr val="000000"/>
                </a:solidFill>
                <a:latin typeface="Congenial SemiBold" panose="02000503040000020004" pitchFamily="2" charset="0"/>
                <a:ea typeface="DejaVu Sans"/>
              </a:rPr>
              <a:t>.</a:t>
            </a:r>
            <a:endParaRPr sz="3800" dirty="0">
              <a:solidFill>
                <a:srgbClr val="000000"/>
              </a:solidFill>
              <a:latin typeface="Times New Roman"/>
            </a:endParaRPr>
          </a:p>
          <a:p>
            <a:pPr algn="ctr" defTabSz="914363"/>
            <a:r>
              <a:rPr lang="en-GB" sz="3800" u="sng" dirty="0">
                <a:solidFill>
                  <a:srgbClr val="000000"/>
                </a:solidFill>
                <a:latin typeface="Congenial SemiBold" panose="02000503040000020004" pitchFamily="2" charset="0"/>
                <a:ea typeface="DejaVu Sans"/>
              </a:rPr>
              <a:t>t</a:t>
            </a:r>
            <a:r>
              <a:rPr lang="en-GB" sz="3800" dirty="0">
                <a:solidFill>
                  <a:srgbClr val="000000"/>
                </a:solidFill>
                <a:latin typeface="Congenial SemiBold" panose="02000503040000020004" pitchFamily="2" charset="0"/>
                <a:ea typeface="DejaVu Sans"/>
              </a:rPr>
              <a:t>oo  </a:t>
            </a:r>
            <a:r>
              <a:rPr lang="en-GB" sz="3800" dirty="0" err="1">
                <a:solidFill>
                  <a:srgbClr val="000000"/>
                </a:solidFill>
                <a:latin typeface="Congenial SemiBold" panose="02000503040000020004" pitchFamily="2" charset="0"/>
                <a:ea typeface="DejaVu Sans"/>
              </a:rPr>
              <a:t>sa</a:t>
            </a:r>
            <a:r>
              <a:rPr lang="en-GB" sz="3800" u="sng" dirty="0" err="1">
                <a:solidFill>
                  <a:srgbClr val="000000"/>
                </a:solidFill>
                <a:latin typeface="Congenial SemiBold" panose="02000503040000020004" pitchFamily="2" charset="0"/>
                <a:ea typeface="DejaVu Sans"/>
              </a:rPr>
              <a:t>d</a:t>
            </a:r>
            <a:r>
              <a:rPr lang="en-GB" sz="3800" dirty="0" err="1">
                <a:solidFill>
                  <a:srgbClr val="000000"/>
                </a:solidFill>
                <a:latin typeface="Congenial SemiBold" panose="02000503040000020004" pitchFamily="2" charset="0"/>
                <a:ea typeface="DejaVu Sans"/>
              </a:rPr>
              <a:t>aa</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sa’laa</a:t>
            </a:r>
            <a:r>
              <a:rPr lang="en-GB" sz="3800" dirty="0">
                <a:solidFill>
                  <a:srgbClr val="000000"/>
                </a:solidFill>
                <a:latin typeface="Congenial SemiBold" panose="02000503040000020004" pitchFamily="2" charset="0"/>
                <a:ea typeface="DejaVu Sans"/>
              </a:rPr>
              <a:t>-ma</a:t>
            </a:r>
            <a:r>
              <a:rPr lang="en-GB" sz="3800" u="sng" dirty="0">
                <a:solidFill>
                  <a:srgbClr val="000000"/>
                </a:solidFill>
                <a:latin typeface="Congenial SemiBold" panose="02000503040000020004" pitchFamily="2" charset="0"/>
                <a:ea typeface="DejaVu Sans"/>
              </a:rPr>
              <a:t>t</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nirunn’kaar</a:t>
            </a:r>
            <a:r>
              <a:rPr lang="en-GB" sz="3800" dirty="0">
                <a:solidFill>
                  <a:srgbClr val="000000"/>
                </a:solidFill>
                <a:latin typeface="Congenial SemiBold" panose="02000503040000020004" pitchFamily="2" charset="0"/>
                <a:ea typeface="DejaVu Sans"/>
              </a:rPr>
              <a:t>. </a:t>
            </a:r>
            <a:endParaRPr sz="3800" dirty="0">
              <a:solidFill>
                <a:srgbClr val="000000"/>
              </a:solidFill>
              <a:latin typeface="Times New Roman"/>
            </a:endParaRPr>
          </a:p>
        </p:txBody>
      </p:sp>
      <p:sp>
        <p:nvSpPr>
          <p:cNvPr id="390"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jo </a:t>
            </a:r>
            <a:r>
              <a:rPr lang="en-GB" sz="5333" dirty="0" err="1">
                <a:solidFill>
                  <a:srgbClr val="000000"/>
                </a:solidFill>
                <a:latin typeface="GurbaniWebThick" panose="04040607000000020004" pitchFamily="82" charset="0"/>
                <a:ea typeface="DejaVu Sans"/>
              </a:rPr>
              <a:t>quDu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BlI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slwmiq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inrMkwr</a:t>
            </a:r>
            <a:r>
              <a:rPr lang="en-GB" sz="5333" dirty="0">
                <a:solidFill>
                  <a:srgbClr val="000000"/>
                </a:solidFill>
                <a:latin typeface="GurbaniWebThick" panose="04040607000000020004" pitchFamily="82" charset="0"/>
                <a:ea typeface="DejaVu Sans"/>
              </a:rPr>
              <a:t> ]19]</a:t>
            </a:r>
            <a:endParaRPr sz="2667" dirty="0">
              <a:solidFill>
                <a:srgbClr val="000000"/>
              </a:solidFill>
              <a:latin typeface="Times New Roman"/>
            </a:endParaRPr>
          </a:p>
        </p:txBody>
      </p:sp>
      <p:sp>
        <p:nvSpPr>
          <p:cNvPr id="391"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Whatever pleases You is good. (Nothing is permanent,) You alone stay forever.</a:t>
            </a:r>
            <a:r>
              <a:rPr lang="en-GB" sz="3800" dirty="0">
                <a:solidFill>
                  <a:srgbClr val="0000FF"/>
                </a:solidFill>
                <a:latin typeface="Congenial Black" panose="02000503040000020004" pitchFamily="2" charset="0"/>
                <a:ea typeface="DejaVu Sans"/>
              </a:rPr>
              <a:t> ||19||</a:t>
            </a:r>
            <a:endParaRPr sz="3800" dirty="0">
              <a:solidFill>
                <a:srgbClr val="000000"/>
              </a:solidFill>
              <a:latin typeface="Times New Roman"/>
            </a:endParaRPr>
          </a:p>
        </p:txBody>
      </p:sp>
    </p:spTree>
    <p:extLst>
      <p:ext uri="{BB962C8B-B14F-4D97-AF65-F5344CB8AC3E}">
        <p14:creationId xmlns:p14="http://schemas.microsoft.com/office/powerpoint/2010/main" val="208349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aree’yai</a:t>
            </a:r>
            <a:r>
              <a:rPr lang="en-GB" sz="4000" dirty="0">
                <a:solidFill>
                  <a:srgbClr val="000000"/>
                </a:solidFill>
                <a:latin typeface="Congenial SemiBold" panose="02000503040000020004" pitchFamily="2" charset="0"/>
                <a:ea typeface="DejaVu Sans"/>
              </a:rPr>
              <a:t>;  ha</a:t>
            </a:r>
            <a:r>
              <a:rPr lang="en-GB" sz="4000" u="sng" dirty="0">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pair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paa’Nee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o’</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’ras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ey’h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9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BrIAY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pYru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qnu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pwxI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DoqY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auqris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94" name="CustomShape 3"/>
          <p:cNvSpPr/>
          <p:nvPr/>
        </p:nvSpPr>
        <p:spPr>
          <a:xfrm>
            <a:off x="0" y="2185425"/>
            <a:ext cx="10160000" cy="13201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When hands, feet &amp; body are dirty, water is used to wash away the dirt.</a:t>
            </a:r>
            <a:endParaRPr sz="3800" dirty="0">
              <a:solidFill>
                <a:srgbClr val="000000"/>
              </a:solidFill>
              <a:latin typeface="Times New Roman"/>
            </a:endParaRPr>
          </a:p>
        </p:txBody>
      </p:sp>
    </p:spTree>
    <p:extLst>
      <p:ext uri="{BB962C8B-B14F-4D97-AF65-F5344CB8AC3E}">
        <p14:creationId xmlns:p14="http://schemas.microsoft.com/office/powerpoint/2010/main" val="1316573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moo</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palee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kapaR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saa’booN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leyee’ai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oh’hu</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96"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mUq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plIqI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kpVu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dy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swbUxu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leIAY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397" name="CustomShape 3"/>
          <p:cNvSpPr/>
          <p:nvPr/>
        </p:nvSpPr>
        <p:spPr>
          <a:xfrm>
            <a:off x="1" y="2230032"/>
            <a:ext cx="10166684" cy="1419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When clothes are soiled with urine, soap is used to wash them clean.</a:t>
            </a:r>
            <a:endParaRPr sz="3800" dirty="0">
              <a:solidFill>
                <a:srgbClr val="000000"/>
              </a:solidFill>
              <a:latin typeface="Times New Roman"/>
            </a:endParaRPr>
          </a:p>
        </p:txBody>
      </p:sp>
    </p:spTree>
    <p:extLst>
      <p:ext uri="{BB962C8B-B14F-4D97-AF65-F5344CB8AC3E}">
        <p14:creationId xmlns:p14="http://schemas.microsoft.com/office/powerpoint/2010/main" val="1104819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CustomShape 1"/>
          <p:cNvSpPr/>
          <p:nvPr/>
        </p:nvSpPr>
        <p:spPr>
          <a:xfrm>
            <a:off x="616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aree’yai</a:t>
            </a:r>
            <a:r>
              <a:rPr lang="en-GB" sz="4000" dirty="0">
                <a:solidFill>
                  <a:srgbClr val="000000"/>
                </a:solidFill>
                <a:latin typeface="Congenial SemiBold" panose="02000503040000020004" pitchFamily="2" charset="0"/>
                <a:ea typeface="DejaVu Sans"/>
              </a:rPr>
              <a:t>  ma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paa’paa</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sann’g</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oh’hu</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o’pai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naa’vai</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rann’g</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39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BrIAY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sMig</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Ehu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DopY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rMig</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00" name="CustomShape 3"/>
          <p:cNvSpPr/>
          <p:nvPr/>
        </p:nvSpPr>
        <p:spPr>
          <a:xfrm>
            <a:off x="0" y="2233232"/>
            <a:ext cx="10160000" cy="13443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When the mind is filled with sins, the Love for Your Name cleans it.</a:t>
            </a:r>
            <a:endParaRPr sz="3800" dirty="0">
              <a:solidFill>
                <a:srgbClr val="000000"/>
              </a:solidFill>
              <a:latin typeface="Times New Roman"/>
            </a:endParaRPr>
          </a:p>
        </p:txBody>
      </p:sp>
    </p:spTree>
    <p:extLst>
      <p:ext uri="{BB962C8B-B14F-4D97-AF65-F5344CB8AC3E}">
        <p14:creationId xmlns:p14="http://schemas.microsoft.com/office/powerpoint/2010/main" val="2880406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punn’nee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paa’pee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kar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jaa’hu</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02" name="CustomShape 2"/>
          <p:cNvSpPr/>
          <p:nvPr/>
        </p:nvSpPr>
        <p:spPr>
          <a:xfrm>
            <a:off x="-1" y="340612"/>
            <a:ext cx="10159201"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puMnI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pwpI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krxw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jwhu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03" name="CustomShape 3"/>
          <p:cNvSpPr/>
          <p:nvPr/>
        </p:nvSpPr>
        <p:spPr>
          <a:xfrm>
            <a:off x="-1" y="2211935"/>
            <a:ext cx="10154653" cy="13656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‘Saint’ &amp; ‘sinner’ are not just words. Our actions are noted &amp; go with us at the end.</a:t>
            </a:r>
            <a:endParaRPr lang="en-GB" sz="3800" dirty="0">
              <a:solidFill>
                <a:srgbClr val="000000"/>
              </a:solidFill>
              <a:latin typeface="Times New Roman"/>
            </a:endParaRPr>
          </a:p>
        </p:txBody>
      </p:sp>
    </p:spTree>
    <p:extLst>
      <p:ext uri="{BB962C8B-B14F-4D97-AF65-F5344CB8AC3E}">
        <p14:creationId xmlns:p14="http://schemas.microsoft.com/office/powerpoint/2010/main" val="4162223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beej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aa’hu</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huk’mee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aa’vahu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jaa’hu</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0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bIij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Kwhu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hukmI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Awvhu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jwhu</a:t>
            </a:r>
            <a:r>
              <a:rPr lang="en-GB" sz="5333" dirty="0">
                <a:solidFill>
                  <a:srgbClr val="000000"/>
                </a:solidFill>
                <a:latin typeface="GurbaniWebThick" panose="04040607000000020004" pitchFamily="82" charset="0"/>
                <a:ea typeface="DejaVu Sans"/>
              </a:rPr>
              <a:t> ]20]</a:t>
            </a:r>
            <a:endParaRPr sz="2667" dirty="0">
              <a:solidFill>
                <a:srgbClr val="000000"/>
              </a:solidFill>
              <a:latin typeface="Times New Roman"/>
            </a:endParaRPr>
          </a:p>
        </p:txBody>
      </p:sp>
      <p:sp>
        <p:nvSpPr>
          <p:cNvPr id="406" name="CustomShape 3"/>
          <p:cNvSpPr/>
          <p:nvPr/>
        </p:nvSpPr>
        <p:spPr>
          <a:xfrm>
            <a:off x="0" y="2241076"/>
            <a:ext cx="10159200" cy="14085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We reap what we sow. Guru Ji says: According to Your Law, we come &amp; go. ||20||</a:t>
            </a:r>
            <a:endParaRPr sz="3800" dirty="0">
              <a:solidFill>
                <a:srgbClr val="000000"/>
              </a:solidFill>
              <a:latin typeface="Times New Roman"/>
            </a:endParaRPr>
          </a:p>
        </p:txBody>
      </p:sp>
    </p:spTree>
    <p:extLst>
      <p:ext uri="{BB962C8B-B14F-4D97-AF65-F5344CB8AC3E}">
        <p14:creationId xmlns:p14="http://schemas.microsoft.com/office/powerpoint/2010/main" val="3691554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ee’ra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ap;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paa’vai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08" name="CustomShape 2"/>
          <p:cNvSpPr/>
          <p:nvPr/>
        </p:nvSpPr>
        <p:spPr>
          <a:xfrm>
            <a:off x="141200" y="268604"/>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qIrQu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qpu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dieAw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ko </a:t>
            </a:r>
            <a:r>
              <a:rPr lang="en-GB" sz="5333" dirty="0" err="1">
                <a:solidFill>
                  <a:srgbClr val="000000"/>
                </a:solidFill>
                <a:latin typeface="GurbaniWebThick" panose="04040607000000020004" pitchFamily="82" charset="0"/>
                <a:ea typeface="DejaVu Sans"/>
              </a:rPr>
              <a:t>pwvY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iql</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mwnu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09" name="CustomShape 3"/>
          <p:cNvSpPr/>
          <p:nvPr/>
        </p:nvSpPr>
        <p:spPr>
          <a:xfrm>
            <a:off x="0" y="2151320"/>
            <a:ext cx="10160000" cy="13542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Pilgrimage, devotion, kindness, &amp; charity themselves only bring short-lived reward.</a:t>
            </a:r>
            <a:endParaRPr sz="3800" dirty="0">
              <a:solidFill>
                <a:srgbClr val="000000"/>
              </a:solidFill>
              <a:latin typeface="Times New Roman"/>
            </a:endParaRPr>
          </a:p>
        </p:txBody>
      </p:sp>
    </p:spTree>
    <p:extLst>
      <p:ext uri="{BB962C8B-B14F-4D97-AF65-F5344CB8AC3E}">
        <p14:creationId xmlns:p14="http://schemas.microsoft.com/office/powerpoint/2010/main" val="4149130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suN’yaa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mann’yaa</a:t>
            </a:r>
            <a:r>
              <a:rPr lang="en-GB" sz="4000" spc="-150" dirty="0">
                <a:solidFill>
                  <a:srgbClr val="000000"/>
                </a:solidFill>
                <a:latin typeface="Congenial SemiBold" panose="02000503040000020004" pitchFamily="2" charset="0"/>
                <a:ea typeface="DejaVu Sans"/>
              </a:rPr>
              <a:t>;  man  </a:t>
            </a:r>
            <a:r>
              <a:rPr lang="en-GB" sz="4000" spc="-150" dirty="0" err="1">
                <a:solidFill>
                  <a:srgbClr val="000000"/>
                </a:solidFill>
                <a:latin typeface="Congenial SemiBold" panose="02000503040000020004" pitchFamily="2" charset="0"/>
                <a:ea typeface="DejaVu Sans"/>
              </a:rPr>
              <a:t>kee’</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aa</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aa’o</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ee’ra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mall  </a:t>
            </a:r>
            <a:r>
              <a:rPr lang="en-GB" sz="4000" dirty="0" err="1">
                <a:solidFill>
                  <a:srgbClr val="000000"/>
                </a:solidFill>
                <a:latin typeface="Congenial SemiBold" panose="02000503040000020004" pitchFamily="2" charset="0"/>
                <a:ea typeface="DejaVu Sans"/>
              </a:rPr>
              <a:t>naa’o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11"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mMinAw</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kIqw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AMqrgiq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qIriQ</a:t>
            </a:r>
            <a:r>
              <a:rPr lang="en-GB" sz="5333" dirty="0">
                <a:solidFill>
                  <a:srgbClr val="000000"/>
                </a:solidFill>
                <a:latin typeface="GurbaniWebThick" panose="04040607000000020004" pitchFamily="82" charset="0"/>
                <a:ea typeface="DejaVu Sans"/>
              </a:rPr>
              <a:t> mil </a:t>
            </a:r>
            <a:r>
              <a:rPr lang="en-GB" sz="5333" dirty="0" err="1">
                <a:solidFill>
                  <a:srgbClr val="000000"/>
                </a:solidFill>
                <a:latin typeface="GurbaniWebThick" panose="04040607000000020004" pitchFamily="82" charset="0"/>
                <a:ea typeface="DejaVu Sans"/>
              </a:rPr>
              <a:t>nwau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12" name="CustomShape 3"/>
          <p:cNvSpPr/>
          <p:nvPr/>
        </p:nvSpPr>
        <p:spPr>
          <a:xfrm>
            <a:off x="1" y="2253998"/>
            <a:ext cx="10160000" cy="125157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But, lovingly listening &amp; following, is the cleansing bath within that rids one of filth. </a:t>
            </a:r>
            <a:endParaRPr lang="en-US" sz="3800" dirty="0">
              <a:solidFill>
                <a:srgbClr val="000000"/>
              </a:solidFill>
              <a:latin typeface="Times New Roman"/>
            </a:endParaRPr>
          </a:p>
        </p:txBody>
      </p:sp>
    </p:spTree>
    <p:extLst>
      <p:ext uri="{BB962C8B-B14F-4D97-AF65-F5344CB8AC3E}">
        <p14:creationId xmlns:p14="http://schemas.microsoft.com/office/powerpoint/2010/main" val="889638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CustomShape 1"/>
          <p:cNvSpPr/>
          <p:nvPr/>
        </p:nvSpPr>
        <p:spPr>
          <a:xfrm>
            <a:off x="0" y="39221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1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siB gux qyry  mY nwhI koie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ivxu gux kIqy  Bgiq n hoie ]</a:t>
            </a:r>
            <a:endParaRPr sz="2667" dirty="0">
              <a:solidFill>
                <a:srgbClr val="000000"/>
              </a:solidFill>
              <a:latin typeface="Times New Roman"/>
            </a:endParaRPr>
          </a:p>
        </p:txBody>
      </p:sp>
      <p:sp>
        <p:nvSpPr>
          <p:cNvPr id="415" name="CustomShape 3"/>
          <p:cNvSpPr/>
          <p:nvPr/>
        </p:nvSpPr>
        <p:spPr>
          <a:xfrm>
            <a:off x="0" y="2209428"/>
            <a:ext cx="10159200" cy="1148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Vaheguru! All virtues are Yours, not mine. Without virtues, there’s no loving worship.</a:t>
            </a:r>
            <a:endParaRPr sz="3800" dirty="0">
              <a:solidFill>
                <a:srgbClr val="000000"/>
              </a:solidFill>
              <a:latin typeface="Times New Roman"/>
            </a:endParaRPr>
          </a:p>
        </p:txBody>
      </p:sp>
    </p:spTree>
    <p:extLst>
      <p:ext uri="{BB962C8B-B14F-4D97-AF65-F5344CB8AC3E}">
        <p14:creationId xmlns:p14="http://schemas.microsoft.com/office/powerpoint/2010/main" val="429020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su’as</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baa’Nee</a:t>
            </a:r>
            <a:r>
              <a:rPr lang="en-GB" sz="4000" dirty="0">
                <a:solidFill>
                  <a:srgbClr val="000000"/>
                </a:solidFill>
                <a:latin typeface="Congenial SemiBold" panose="02000503040000020004" pitchFamily="2" charset="0"/>
                <a:ea typeface="DejaVu Sans"/>
              </a:rPr>
              <a:t>  bar-</a:t>
            </a:r>
            <a:r>
              <a:rPr lang="en-GB" sz="4000" dirty="0" err="1">
                <a:solidFill>
                  <a:srgbClr val="000000"/>
                </a:solidFill>
                <a:latin typeface="Congenial SemiBold" panose="02000503040000020004" pitchFamily="2" charset="0"/>
                <a:ea typeface="DejaVu Sans"/>
              </a:rPr>
              <a:t>maa’o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sa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su’haaN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man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1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suAsiq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suhwxu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cwau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18" name="CustomShape 3"/>
          <p:cNvSpPr/>
          <p:nvPr/>
        </p:nvSpPr>
        <p:spPr>
          <a:xfrm>
            <a:off x="0" y="2107359"/>
            <a:ext cx="10160000" cy="13262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Hail to You! You’re the world, Word, Creator, the Truth, beauty &amp; ever giver joy.</a:t>
            </a:r>
            <a:endParaRPr sz="3800" dirty="0">
              <a:solidFill>
                <a:srgbClr val="000000"/>
              </a:solidFill>
              <a:latin typeface="Times New Roman"/>
            </a:endParaRPr>
          </a:p>
        </p:txBody>
      </p:sp>
    </p:spTree>
    <p:extLst>
      <p:ext uri="{BB962C8B-B14F-4D97-AF65-F5344CB8AC3E}">
        <p14:creationId xmlns:p14="http://schemas.microsoft.com/office/powerpoint/2010/main" val="4221710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vey’laa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2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kvxu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vylw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vKqu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21" name="CustomShape 3"/>
          <p:cNvSpPr/>
          <p:nvPr/>
        </p:nvSpPr>
        <p:spPr>
          <a:xfrm>
            <a:off x="0" y="2194852"/>
            <a:ext cx="10159200" cy="1238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What was that special time and moment?</a:t>
            </a:r>
            <a:br>
              <a:rPr lang="en-GB" sz="3800" dirty="0">
                <a:solidFill>
                  <a:srgbClr val="0000FF"/>
                </a:solidFill>
                <a:latin typeface="Congenial Black" panose="02000503040000020004" pitchFamily="2" charset="0"/>
                <a:ea typeface="DejaVu Sans"/>
              </a:rPr>
            </a:br>
            <a:r>
              <a:rPr lang="en-GB" sz="3800" dirty="0">
                <a:solidFill>
                  <a:srgbClr val="0000FF"/>
                </a:solidFill>
                <a:latin typeface="Congenial Black" panose="02000503040000020004" pitchFamily="2" charset="0"/>
                <a:ea typeface="DejaVu Sans"/>
              </a:rPr>
              <a:t>What was that special date and day?</a:t>
            </a:r>
            <a:endParaRPr sz="3800" dirty="0">
              <a:solidFill>
                <a:srgbClr val="000000"/>
              </a:solidFill>
              <a:latin typeface="Times New Roman"/>
            </a:endParaRPr>
          </a:p>
        </p:txBody>
      </p:sp>
    </p:spTree>
    <p:extLst>
      <p:ext uri="{BB962C8B-B14F-4D97-AF65-F5344CB8AC3E}">
        <p14:creationId xmlns:p14="http://schemas.microsoft.com/office/powerpoint/2010/main" val="961281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se  </a:t>
            </a:r>
            <a:r>
              <a:rPr lang="en-GB" sz="4000" dirty="0" err="1">
                <a:solidFill>
                  <a:srgbClr val="000000"/>
                </a:solidFill>
                <a:latin typeface="Congenial SemiBold" panose="02000503040000020004" pitchFamily="2" charset="0"/>
                <a:ea typeface="DejaVu Sans"/>
              </a:rPr>
              <a:t>ru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kavaN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2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kvix</a:t>
            </a:r>
            <a:r>
              <a:rPr lang="en-GB" sz="5333" dirty="0">
                <a:solidFill>
                  <a:srgbClr val="000000"/>
                </a:solidFill>
                <a:latin typeface="GurbaniWebThick" panose="04040607000000020004" pitchFamily="82" charset="0"/>
                <a:ea typeface="DejaVu Sans"/>
              </a:rPr>
              <a:t> is </a:t>
            </a:r>
            <a:r>
              <a:rPr lang="en-GB" sz="5333" dirty="0" err="1">
                <a:solidFill>
                  <a:srgbClr val="000000"/>
                </a:solidFill>
                <a:latin typeface="GurbaniWebThick" panose="04040607000000020004" pitchFamily="82" charset="0"/>
                <a:ea typeface="DejaVu Sans"/>
              </a:rPr>
              <a:t>ruqI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kvxu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ijqu hoAw Awkwru ]</a:t>
            </a:r>
            <a:endParaRPr sz="2667" dirty="0">
              <a:solidFill>
                <a:srgbClr val="000000"/>
              </a:solidFill>
              <a:latin typeface="Times New Roman"/>
            </a:endParaRPr>
          </a:p>
        </p:txBody>
      </p:sp>
      <p:sp>
        <p:nvSpPr>
          <p:cNvPr id="424" name="CustomShape 3"/>
          <p:cNvSpPr/>
          <p:nvPr/>
        </p:nvSpPr>
        <p:spPr>
          <a:xfrm>
            <a:off x="0" y="2122844"/>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What was that special season and month, when the creation was created?</a:t>
            </a:r>
            <a:endParaRPr sz="3800" dirty="0">
              <a:solidFill>
                <a:srgbClr val="000000"/>
              </a:solidFill>
              <a:latin typeface="Times New Roman"/>
            </a:endParaRPr>
          </a:p>
        </p:txBody>
      </p:sp>
    </p:spTree>
    <p:extLst>
      <p:ext uri="{BB962C8B-B14F-4D97-AF65-F5344CB8AC3E}">
        <p14:creationId xmlns:p14="http://schemas.microsoft.com/office/powerpoint/2010/main" val="2791430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vey’l</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paaee’yaa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pann’d</a:t>
            </a:r>
            <a:r>
              <a:rPr lang="en-GB" sz="4000" dirty="0">
                <a:solidFill>
                  <a:srgbClr val="000000"/>
                </a:solidFill>
                <a:latin typeface="Congenial SemiBold" panose="02000503040000020004" pitchFamily="2" charset="0"/>
                <a:ea typeface="DejaVu Sans"/>
              </a:rPr>
              <a:t>-</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ee;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ley’kh</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pu’raaN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2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vyl</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pweIAw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pMfqI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27" name="CustomShape 3"/>
          <p:cNvSpPr/>
          <p:nvPr/>
        </p:nvSpPr>
        <p:spPr>
          <a:xfrm>
            <a:off x="0" y="2209428"/>
            <a:ext cx="10160000" cy="134075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It’s unfound by the Hindu scholars; if they did, they would have written a book on it.</a:t>
            </a:r>
            <a:endParaRPr sz="3800" dirty="0">
              <a:solidFill>
                <a:srgbClr val="000000"/>
              </a:solidFill>
              <a:latin typeface="Times New Roman"/>
            </a:endParaRPr>
          </a:p>
        </p:txBody>
      </p:sp>
    </p:spTree>
    <p:extLst>
      <p:ext uri="{BB962C8B-B14F-4D97-AF65-F5344CB8AC3E}">
        <p14:creationId xmlns:p14="http://schemas.microsoft.com/office/powerpoint/2010/main" val="3035814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CustomShape 1"/>
          <p:cNvSpPr/>
          <p:nvPr/>
        </p:nvSpPr>
        <p:spPr>
          <a:xfrm>
            <a:off x="1412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va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paa’yoh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ee’yaa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je,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ley’</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kuraaN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2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vKqu</a:t>
            </a:r>
            <a:r>
              <a:rPr lang="en-GB" sz="5333" dirty="0">
                <a:solidFill>
                  <a:srgbClr val="000000"/>
                </a:solidFill>
                <a:latin typeface="GurbaniWebThick" panose="04040607000000020004" pitchFamily="82" charset="0"/>
                <a:ea typeface="DejaVu Sans"/>
              </a:rPr>
              <a:t>  n pwieE </a:t>
            </a:r>
            <a:r>
              <a:rPr lang="en-GB" sz="5333" dirty="0" err="1">
                <a:solidFill>
                  <a:srgbClr val="000000"/>
                </a:solidFill>
                <a:latin typeface="GurbaniWebThick" panose="04040607000000020004" pitchFamily="82" charset="0"/>
                <a:ea typeface="DejaVu Sans"/>
              </a:rPr>
              <a:t>kwdIAw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ij  </a:t>
            </a:r>
            <a:r>
              <a:rPr lang="en-GB" sz="5333" dirty="0" err="1">
                <a:solidFill>
                  <a:srgbClr val="000000"/>
                </a:solidFill>
                <a:latin typeface="GurbaniWebThick" panose="04040607000000020004" pitchFamily="82" charset="0"/>
                <a:ea typeface="DejaVu Sans"/>
              </a:rPr>
              <a:t>ilKin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kurwxu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30" name="CustomShape 3"/>
          <p:cNvSpPr/>
          <p:nvPr/>
        </p:nvSpPr>
        <p:spPr>
          <a:xfrm>
            <a:off x="0" y="2262388"/>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It’s unfound by the Quran scribes; if they did, they would have mentioned it.</a:t>
            </a:r>
            <a:endParaRPr sz="3800" dirty="0">
              <a:solidFill>
                <a:srgbClr val="000000"/>
              </a:solidFill>
              <a:latin typeface="Times New Roman"/>
            </a:endParaRPr>
          </a:p>
        </p:txBody>
      </p:sp>
    </p:spTree>
    <p:extLst>
      <p:ext uri="{BB962C8B-B14F-4D97-AF65-F5344CB8AC3E}">
        <p14:creationId xmlns:p14="http://schemas.microsoft.com/office/powerpoint/2010/main" val="3172784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jogee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ru</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32"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jogI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ruiq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33" name="CustomShape 3"/>
          <p:cNvSpPr/>
          <p:nvPr/>
        </p:nvSpPr>
        <p:spPr>
          <a:xfrm>
            <a:off x="0" y="2194852"/>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date &amp; day are unfound by the Yogis, &amp; no one knows which season or month.</a:t>
            </a:r>
            <a:endParaRPr sz="3800" dirty="0">
              <a:solidFill>
                <a:srgbClr val="000000"/>
              </a:solidFill>
              <a:latin typeface="Times New Roman"/>
            </a:endParaRPr>
          </a:p>
        </p:txBody>
      </p:sp>
    </p:spTree>
    <p:extLst>
      <p:ext uri="{BB962C8B-B14F-4D97-AF65-F5344CB8AC3E}">
        <p14:creationId xmlns:p14="http://schemas.microsoft.com/office/powerpoint/2010/main" val="79932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jaa  </a:t>
            </a:r>
            <a:r>
              <a:rPr lang="en-GB" sz="4000" dirty="0" err="1">
                <a:solidFill>
                  <a:srgbClr val="000000"/>
                </a:solidFill>
                <a:latin typeface="Congenial SemiBold" panose="02000503040000020004" pitchFamily="2" charset="0"/>
                <a:ea typeface="DejaVu Sans"/>
              </a:rPr>
              <a:t>kar’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sir’</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saa’jey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35"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jw krqw </a:t>
            </a:r>
            <a:r>
              <a:rPr lang="en-GB" sz="5333" dirty="0" err="1">
                <a:solidFill>
                  <a:srgbClr val="000000"/>
                </a:solidFill>
                <a:latin typeface="GurbaniWebThick" panose="04040607000000020004" pitchFamily="82" charset="0"/>
                <a:ea typeface="DejaVu Sans"/>
              </a:rPr>
              <a:t>isrTI</a:t>
            </a:r>
            <a:r>
              <a:rPr lang="en-GB" sz="5333" dirty="0">
                <a:solidFill>
                  <a:srgbClr val="000000"/>
                </a:solidFill>
                <a:latin typeface="GurbaniWebThick" panose="04040607000000020004" pitchFamily="82" charset="0"/>
                <a:ea typeface="DejaVu Sans"/>
              </a:rPr>
              <a:t> kau </a:t>
            </a:r>
            <a:r>
              <a:rPr lang="en-GB" sz="5333" dirty="0" err="1">
                <a:solidFill>
                  <a:srgbClr val="000000"/>
                </a:solidFill>
                <a:latin typeface="GurbaniWebThick" panose="04040607000000020004" pitchFamily="82" charset="0"/>
                <a:ea typeface="DejaVu Sans"/>
              </a:rPr>
              <a:t>swjy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Awpy jwxY soeI ]</a:t>
            </a:r>
            <a:endParaRPr sz="2667" dirty="0">
              <a:solidFill>
                <a:srgbClr val="000000"/>
              </a:solidFill>
              <a:latin typeface="Times New Roman"/>
            </a:endParaRPr>
          </a:p>
        </p:txBody>
      </p:sp>
      <p:sp>
        <p:nvSpPr>
          <p:cNvPr id="436" name="CustomShape 3"/>
          <p:cNvSpPr/>
          <p:nvPr/>
        </p:nvSpPr>
        <p:spPr>
          <a:xfrm>
            <a:off x="0" y="2097363"/>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Creator who created the world alone knows when that time was.</a:t>
            </a:r>
            <a:endParaRPr sz="3800" dirty="0">
              <a:solidFill>
                <a:srgbClr val="000000"/>
              </a:solidFill>
              <a:latin typeface="Times New Roman"/>
            </a:endParaRPr>
          </a:p>
        </p:txBody>
      </p:sp>
    </p:spTree>
    <p:extLst>
      <p:ext uri="{BB962C8B-B14F-4D97-AF65-F5344CB8AC3E}">
        <p14:creationId xmlns:p14="http://schemas.microsoft.com/office/powerpoint/2010/main" val="227059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saa’laahee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ki’o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var’nee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3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ikv</a:t>
            </a:r>
            <a:r>
              <a:rPr lang="en-GB" sz="5333" dirty="0">
                <a:solidFill>
                  <a:srgbClr val="000000"/>
                </a:solidFill>
                <a:latin typeface="GurbaniWebThick" panose="04040607000000020004" pitchFamily="82" charset="0"/>
                <a:ea typeface="DejaVu Sans"/>
              </a:rPr>
              <a:t> kir </a:t>
            </a:r>
            <a:r>
              <a:rPr lang="en-GB" sz="5333" dirty="0" err="1">
                <a:solidFill>
                  <a:srgbClr val="000000"/>
                </a:solidFill>
                <a:latin typeface="GurbaniWebThick" panose="04040607000000020004" pitchFamily="82" charset="0"/>
                <a:ea typeface="DejaVu Sans"/>
              </a:rPr>
              <a:t>AwKw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ikv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swlwhI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ikau </a:t>
            </a:r>
            <a:r>
              <a:rPr lang="en-GB" sz="5333" dirty="0" err="1">
                <a:solidFill>
                  <a:srgbClr val="000000"/>
                </a:solidFill>
                <a:latin typeface="GurbaniWebThick" panose="04040607000000020004" pitchFamily="82" charset="0"/>
                <a:ea typeface="DejaVu Sans"/>
              </a:rPr>
              <a:t>vrnI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ikv</a:t>
            </a:r>
            <a:r>
              <a:rPr lang="en-GB" sz="5333" dirty="0">
                <a:solidFill>
                  <a:srgbClr val="000000"/>
                </a:solidFill>
                <a:latin typeface="GurbaniWebThick" panose="04040607000000020004" pitchFamily="82" charset="0"/>
                <a:ea typeface="DejaVu Sans"/>
              </a:rPr>
              <a:t> jwxw ]</a:t>
            </a:r>
            <a:endParaRPr sz="2667" dirty="0">
              <a:solidFill>
                <a:srgbClr val="000000"/>
              </a:solidFill>
              <a:latin typeface="Times New Roman"/>
            </a:endParaRPr>
          </a:p>
        </p:txBody>
      </p:sp>
      <p:sp>
        <p:nvSpPr>
          <p:cNvPr id="439" name="CustomShape 3"/>
          <p:cNvSpPr/>
          <p:nvPr/>
        </p:nvSpPr>
        <p:spPr>
          <a:xfrm>
            <a:off x="2982" y="2202140"/>
            <a:ext cx="10159200" cy="13034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How can we speak of You or praise You? How can we describe &amp; understand You?</a:t>
            </a:r>
            <a:endParaRPr sz="3800" dirty="0">
              <a:solidFill>
                <a:srgbClr val="000000"/>
              </a:solidFill>
              <a:latin typeface="Times New Roman"/>
            </a:endParaRPr>
          </a:p>
        </p:txBody>
      </p:sp>
    </p:spTree>
    <p:extLst>
      <p:ext uri="{BB962C8B-B14F-4D97-AF65-F5344CB8AC3E}">
        <p14:creationId xmlns:p14="http://schemas.microsoft.com/office/powerpoint/2010/main" val="1037592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CustomShape 1"/>
          <p:cNvSpPr/>
          <p:nvPr/>
        </p:nvSpPr>
        <p:spPr>
          <a:xfrm>
            <a:off x="0" y="393762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sabh</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siyaa’Naa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4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sBu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iek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isAwxw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42" name="CustomShape 3"/>
          <p:cNvSpPr/>
          <p:nvPr/>
        </p:nvSpPr>
        <p:spPr>
          <a:xfrm>
            <a:off x="0" y="2190380"/>
            <a:ext cx="10220772"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Thinking they are wiser than the rest, everyone speaks of You.</a:t>
            </a:r>
            <a:endParaRPr sz="3800" dirty="0">
              <a:solidFill>
                <a:srgbClr val="000000"/>
              </a:solidFill>
              <a:latin typeface="Times New Roman"/>
            </a:endParaRPr>
          </a:p>
        </p:txBody>
      </p:sp>
    </p:spTree>
    <p:extLst>
      <p:ext uri="{BB962C8B-B14F-4D97-AF65-F5344CB8AC3E}">
        <p14:creationId xmlns:p14="http://schemas.microsoft.com/office/powerpoint/2010/main" val="1473858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vad’daa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vad’dee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44"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vfw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swihbu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vfI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kIqw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45" name="CustomShape 3"/>
          <p:cNvSpPr/>
          <p:nvPr/>
        </p:nvSpPr>
        <p:spPr>
          <a:xfrm>
            <a:off x="0" y="2177240"/>
            <a:ext cx="10102800" cy="12563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Great are You &amp; great is Your Name. Whatever happens is by Your wishes.</a:t>
            </a:r>
            <a:endParaRPr sz="3800" dirty="0">
              <a:solidFill>
                <a:srgbClr val="000000"/>
              </a:solidFill>
              <a:latin typeface="Times New Roman"/>
            </a:endParaRPr>
          </a:p>
        </p:txBody>
      </p:sp>
    </p:spTree>
    <p:extLst>
      <p:ext uri="{BB962C8B-B14F-4D97-AF65-F5344CB8AC3E}">
        <p14:creationId xmlns:p14="http://schemas.microsoft.com/office/powerpoint/2010/main" val="1145322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CustomShape 1"/>
          <p:cNvSpPr/>
          <p:nvPr/>
        </p:nvSpPr>
        <p:spPr>
          <a:xfrm>
            <a:off x="0" y="399413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jey  ko  </a:t>
            </a:r>
            <a:r>
              <a:rPr lang="en-GB" sz="4000" dirty="0" err="1">
                <a:solidFill>
                  <a:srgbClr val="000000"/>
                </a:solidFill>
                <a:latin typeface="Congenial SemiBold" panose="02000503040000020004" pitchFamily="2" charset="0"/>
                <a:ea typeface="DejaVu Sans"/>
              </a:rPr>
              <a:t>aa’po</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ag’gai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so’hai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4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nwnk  jy ko </a:t>
            </a:r>
            <a:r>
              <a:rPr lang="en-GB" sz="5333" dirty="0" err="1">
                <a:solidFill>
                  <a:srgbClr val="000000"/>
                </a:solidFill>
                <a:latin typeface="GurbaniWebThick" panose="04040607000000020004" pitchFamily="82" charset="0"/>
                <a:ea typeface="DejaVu Sans"/>
              </a:rPr>
              <a:t>AwpoN</a:t>
            </a:r>
            <a:r>
              <a:rPr lang="en-GB" sz="5333" dirty="0">
                <a:solidFill>
                  <a:srgbClr val="000000"/>
                </a:solidFill>
                <a:latin typeface="GurbaniWebThick" panose="04040607000000020004" pitchFamily="82" charset="0"/>
                <a:ea typeface="DejaVu Sans"/>
              </a:rPr>
              <a:t> jwxY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AgY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gieAw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sohY</a:t>
            </a:r>
            <a:r>
              <a:rPr lang="en-GB" sz="5333" dirty="0">
                <a:solidFill>
                  <a:srgbClr val="000000"/>
                </a:solidFill>
                <a:latin typeface="GurbaniWebThick" panose="04040607000000020004" pitchFamily="82" charset="0"/>
                <a:ea typeface="DejaVu Sans"/>
              </a:rPr>
              <a:t> ]21]</a:t>
            </a:r>
            <a:endParaRPr sz="2667" dirty="0">
              <a:solidFill>
                <a:srgbClr val="000000"/>
              </a:solidFill>
              <a:latin typeface="Times New Roman"/>
            </a:endParaRPr>
          </a:p>
        </p:txBody>
      </p:sp>
      <p:sp>
        <p:nvSpPr>
          <p:cNvPr id="448" name="CustomShape 3"/>
          <p:cNvSpPr/>
          <p:nvPr/>
        </p:nvSpPr>
        <p:spPr>
          <a:xfrm>
            <a:off x="0" y="2194852"/>
            <a:ext cx="101592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Claiming to know everything doesn’t get you respect after death. ||21||</a:t>
            </a:r>
            <a:endParaRPr sz="3800" dirty="0">
              <a:solidFill>
                <a:srgbClr val="000000"/>
              </a:solidFill>
              <a:latin typeface="Times New Roman"/>
            </a:endParaRPr>
          </a:p>
        </p:txBody>
      </p:sp>
    </p:spTree>
    <p:extLst>
      <p:ext uri="{BB962C8B-B14F-4D97-AF65-F5344CB8AC3E}">
        <p14:creationId xmlns:p14="http://schemas.microsoft.com/office/powerpoint/2010/main" val="2985350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aalaa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aal</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aa’gaasaa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aa’gaas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50" name="CustomShape 2"/>
          <p:cNvSpPr/>
          <p:nvPr/>
        </p:nvSpPr>
        <p:spPr>
          <a:xfrm>
            <a:off x="0" y="266908"/>
            <a:ext cx="10159200" cy="86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pwqwlw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pwqwl</a:t>
            </a:r>
            <a:r>
              <a:rPr lang="en-GB" sz="5333" dirty="0">
                <a:solidFill>
                  <a:srgbClr val="000000"/>
                </a:solidFill>
                <a:latin typeface="GurbaniWebThick" panose="04040607000000020004" pitchFamily="82" charset="0"/>
                <a:ea typeface="DejaVu Sans"/>
              </a:rPr>
              <a:t> lK  </a:t>
            </a:r>
            <a:r>
              <a:rPr lang="en-GB" sz="4000" dirty="0">
                <a:solidFill>
                  <a:srgbClr val="000000"/>
                </a:solidFill>
                <a:latin typeface="GurbaniWebThick" panose="04040607000000020004" pitchFamily="82" charset="0"/>
                <a:ea typeface="DejaVu Sans"/>
              </a:rPr>
              <a:t> </a:t>
            </a:r>
          </a:p>
          <a:p>
            <a:pPr algn="ctr" defTabSz="914363"/>
            <a:r>
              <a:rPr lang="en-GB" sz="5333" dirty="0" err="1">
                <a:solidFill>
                  <a:srgbClr val="000000"/>
                </a:solidFill>
                <a:latin typeface="GurbaniWebThick" panose="04040607000000020004" pitchFamily="82" charset="0"/>
                <a:ea typeface="DejaVu Sans"/>
              </a:rPr>
              <a:t>Awgwsw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Awgws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51" name="CustomShape 3"/>
          <p:cNvSpPr/>
          <p:nvPr/>
        </p:nvSpPr>
        <p:spPr>
          <a:xfrm>
            <a:off x="0" y="2209428"/>
            <a:ext cx="10159200" cy="13698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There are countless planets below this world &amp; countless worlds beyond the skies.</a:t>
            </a:r>
            <a:endParaRPr sz="3800" dirty="0">
              <a:solidFill>
                <a:srgbClr val="000000"/>
              </a:solidFill>
              <a:latin typeface="Times New Roman"/>
            </a:endParaRPr>
          </a:p>
        </p:txBody>
      </p:sp>
    </p:spTree>
    <p:extLst>
      <p:ext uri="{BB962C8B-B14F-4D97-AF65-F5344CB8AC3E}">
        <p14:creationId xmlns:p14="http://schemas.microsoft.com/office/powerpoint/2010/main" val="2634498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oh’Rak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oh’Rak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ak’key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vey’d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5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EVk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EVk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Bwil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Qky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vyd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54" name="CustomShape 3"/>
          <p:cNvSpPr/>
          <p:nvPr/>
        </p:nvSpPr>
        <p:spPr>
          <a:xfrm>
            <a:off x="0" y="2136205"/>
            <a:ext cx="10159200" cy="129735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a:t>
            </a:r>
            <a:r>
              <a:rPr lang="en-GB" sz="3800" i="1" dirty="0">
                <a:solidFill>
                  <a:srgbClr val="0000FF"/>
                </a:solidFill>
                <a:latin typeface="Congenial Black" panose="02000503040000020004" pitchFamily="2" charset="0"/>
                <a:ea typeface="DejaVu Sans"/>
              </a:rPr>
              <a:t>Vedas</a:t>
            </a:r>
            <a:r>
              <a:rPr lang="en-GB" sz="3800" dirty="0">
                <a:solidFill>
                  <a:srgbClr val="0000FF"/>
                </a:solidFill>
                <a:latin typeface="Congenial Black" panose="02000503040000020004" pitchFamily="2" charset="0"/>
                <a:ea typeface="DejaVu Sans"/>
              </a:rPr>
              <a:t> say one thing that people have got tired searching for all these worlds.</a:t>
            </a:r>
            <a:endParaRPr sz="3800" dirty="0">
              <a:solidFill>
                <a:srgbClr val="000000"/>
              </a:solidFill>
              <a:latin typeface="Times New Roman"/>
            </a:endParaRPr>
          </a:p>
        </p:txBody>
      </p:sp>
    </p:spTree>
    <p:extLst>
      <p:ext uri="{BB962C8B-B14F-4D97-AF65-F5344CB8AC3E}">
        <p14:creationId xmlns:p14="http://schemas.microsoft.com/office/powerpoint/2010/main" val="136183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sahas</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aareh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ey’baa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assu’loo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5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shs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ATwrh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kqybw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AsulU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57" name="CustomShape 3"/>
          <p:cNvSpPr/>
          <p:nvPr/>
        </p:nvSpPr>
        <p:spPr>
          <a:xfrm>
            <a:off x="0" y="2274481"/>
            <a:ext cx="10159200" cy="13030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Middle Eastern religious books talk of 18,000 worlds that all come from the One.</a:t>
            </a:r>
            <a:endParaRPr sz="3800" dirty="0">
              <a:solidFill>
                <a:srgbClr val="000000"/>
              </a:solidFill>
              <a:latin typeface="Times New Roman"/>
            </a:endParaRPr>
          </a:p>
        </p:txBody>
      </p:sp>
    </p:spTree>
    <p:extLst>
      <p:ext uri="{BB962C8B-B14F-4D97-AF65-F5344CB8AC3E}">
        <p14:creationId xmlns:p14="http://schemas.microsoft.com/office/powerpoint/2010/main" val="267032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ley’</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ley’</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ve’Naas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5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lyKw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q </a:t>
            </a:r>
            <a:r>
              <a:rPr lang="en-GB" sz="5333" dirty="0" err="1">
                <a:solidFill>
                  <a:srgbClr val="000000"/>
                </a:solidFill>
                <a:latin typeface="GurbaniWebThick" panose="04040607000000020004" pitchFamily="82" charset="0"/>
                <a:ea typeface="DejaVu Sans"/>
              </a:rPr>
              <a:t>ilKIAY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lyKY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ivxwsu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60" name="CustomShape 3"/>
          <p:cNvSpPr/>
          <p:nvPr/>
        </p:nvSpPr>
        <p:spPr>
          <a:xfrm>
            <a:off x="0" y="2257240"/>
            <a:ext cx="10160000" cy="132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Anyone trying to write about of this, would surely die before finishing writing about it.</a:t>
            </a:r>
            <a:endParaRPr sz="3800" dirty="0">
              <a:solidFill>
                <a:srgbClr val="000000"/>
              </a:solidFill>
              <a:latin typeface="Times New Roman"/>
            </a:endParaRPr>
          </a:p>
        </p:txBody>
      </p:sp>
    </p:spTree>
    <p:extLst>
      <p:ext uri="{BB962C8B-B14F-4D97-AF65-F5344CB8AC3E}">
        <p14:creationId xmlns:p14="http://schemas.microsoft.com/office/powerpoint/2010/main" val="1989259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62"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vfw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Awpu</a:t>
            </a:r>
            <a:r>
              <a:rPr lang="en-GB" sz="5333" dirty="0">
                <a:solidFill>
                  <a:srgbClr val="000000"/>
                </a:solidFill>
                <a:latin typeface="GurbaniWebThick" panose="04040607000000020004" pitchFamily="82" charset="0"/>
                <a:ea typeface="DejaVu Sans"/>
              </a:rPr>
              <a:t> ]22]</a:t>
            </a:r>
            <a:endParaRPr sz="2667" dirty="0">
              <a:solidFill>
                <a:srgbClr val="000000"/>
              </a:solidFill>
              <a:latin typeface="Times New Roman"/>
            </a:endParaRPr>
          </a:p>
        </p:txBody>
      </p:sp>
      <p:sp>
        <p:nvSpPr>
          <p:cNvPr id="463" name="CustomShape 3"/>
          <p:cNvSpPr/>
          <p:nvPr/>
        </p:nvSpPr>
        <p:spPr>
          <a:xfrm>
            <a:off x="0" y="2190380"/>
            <a:ext cx="101028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Vaheguru! You are called Great! You Yourself truly know this. ||22||</a:t>
            </a:r>
            <a:endParaRPr sz="3800" dirty="0">
              <a:solidFill>
                <a:srgbClr val="000000"/>
              </a:solidFill>
              <a:latin typeface="Times New Roman"/>
            </a:endParaRPr>
          </a:p>
        </p:txBody>
      </p:sp>
    </p:spTree>
    <p:extLst>
      <p:ext uri="{BB962C8B-B14F-4D97-AF65-F5344CB8AC3E}">
        <p14:creationId xmlns:p14="http://schemas.microsoft.com/office/powerpoint/2010/main" val="2574355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saa’laahee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saa-laa’eh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paaee’yaa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6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swlwhI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swlwih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eyqI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suriq</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pweIAw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66" name="CustomShape 3"/>
          <p:cNvSpPr/>
          <p:nvPr/>
        </p:nvSpPr>
        <p:spPr>
          <a:xfrm>
            <a:off x="0" y="2209428"/>
            <a:ext cx="10159200" cy="1310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Those who praise You, are still unaware of how truly great You are.</a:t>
            </a:r>
            <a:endParaRPr sz="3800" dirty="0">
              <a:solidFill>
                <a:srgbClr val="000000"/>
              </a:solidFill>
              <a:latin typeface="Times New Roman"/>
            </a:endParaRPr>
          </a:p>
        </p:txBody>
      </p:sp>
    </p:spTree>
    <p:extLst>
      <p:ext uri="{BB962C8B-B14F-4D97-AF65-F5344CB8AC3E}">
        <p14:creationId xmlns:p14="http://schemas.microsoft.com/office/powerpoint/2010/main" val="1435691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paveh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samunn’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jaaNee’eh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68"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ndIAw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pvih </a:t>
            </a:r>
            <a:r>
              <a:rPr lang="en-GB" sz="5333" dirty="0" err="1">
                <a:solidFill>
                  <a:srgbClr val="000000"/>
                </a:solidFill>
                <a:latin typeface="GurbaniWebThick" panose="04040607000000020004" pitchFamily="82" charset="0"/>
                <a:ea typeface="DejaVu Sans"/>
              </a:rPr>
              <a:t>smuMid</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jwxIAih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69" name="CustomShape 3"/>
          <p:cNvSpPr/>
          <p:nvPr/>
        </p:nvSpPr>
        <p:spPr>
          <a:xfrm>
            <a:off x="0" y="213742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It is like streams &amp; rivers flowing into the ocean not knowing how big the ocean is. </a:t>
            </a:r>
            <a:endParaRPr sz="3800" dirty="0">
              <a:solidFill>
                <a:srgbClr val="000000"/>
              </a:solidFill>
              <a:latin typeface="Times New Roman"/>
            </a:endParaRPr>
          </a:p>
        </p:txBody>
      </p:sp>
    </p:spTree>
    <p:extLst>
      <p:ext uri="{BB962C8B-B14F-4D97-AF65-F5344CB8AC3E}">
        <p14:creationId xmlns:p14="http://schemas.microsoft.com/office/powerpoint/2010/main" val="1121055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samunn’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sul’</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gir’haa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sey’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maal</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an. </a:t>
            </a:r>
            <a:endParaRPr sz="4000" dirty="0">
              <a:solidFill>
                <a:srgbClr val="000000"/>
              </a:solidFill>
              <a:latin typeface="Times New Roman"/>
            </a:endParaRPr>
          </a:p>
        </p:txBody>
      </p:sp>
      <p:sp>
        <p:nvSpPr>
          <p:cNvPr id="471" name="CustomShape 2"/>
          <p:cNvSpPr/>
          <p:nvPr/>
        </p:nvSpPr>
        <p:spPr>
          <a:xfrm>
            <a:off x="0" y="211600"/>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smuMd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sulqwn</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igrhw</a:t>
            </a:r>
            <a:r>
              <a:rPr lang="en-GB" sz="5333" dirty="0">
                <a:solidFill>
                  <a:srgbClr val="000000"/>
                </a:solidFill>
                <a:latin typeface="GurbaniWebThick" panose="04040607000000020004" pitchFamily="82" charset="0"/>
                <a:ea typeface="DejaVu Sans"/>
              </a:rPr>
              <a:t> syqI </a:t>
            </a:r>
            <a:r>
              <a:rPr lang="en-GB" sz="5333" dirty="0" err="1">
                <a:solidFill>
                  <a:srgbClr val="000000"/>
                </a:solidFill>
                <a:latin typeface="GurbaniWebThick" panose="04040607000000020004" pitchFamily="82" charset="0"/>
                <a:ea typeface="DejaVu Sans"/>
              </a:rPr>
              <a:t>mwlu</a:t>
            </a:r>
            <a:r>
              <a:rPr lang="en-GB" sz="5333" dirty="0">
                <a:solidFill>
                  <a:srgbClr val="000000"/>
                </a:solidFill>
                <a:latin typeface="GurbaniWebThick" panose="04040607000000020004" pitchFamily="82" charset="0"/>
                <a:ea typeface="DejaVu Sans"/>
              </a:rPr>
              <a:t> Dnu ]</a:t>
            </a:r>
            <a:endParaRPr sz="2667" dirty="0">
              <a:solidFill>
                <a:srgbClr val="000000"/>
              </a:solidFill>
              <a:latin typeface="Times New Roman"/>
            </a:endParaRPr>
          </a:p>
        </p:txBody>
      </p:sp>
      <p:sp>
        <p:nvSpPr>
          <p:cNvPr id="472" name="CustomShape 3"/>
          <p:cNvSpPr/>
          <p:nvPr/>
        </p:nvSpPr>
        <p:spPr>
          <a:xfrm>
            <a:off x="0" y="2177216"/>
            <a:ext cx="10160000" cy="1400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4000" dirty="0">
                <a:solidFill>
                  <a:srgbClr val="0000FF"/>
                </a:solidFill>
                <a:latin typeface="Congenial Black" panose="02000503040000020004" pitchFamily="2" charset="0"/>
                <a:ea typeface="DejaVu Sans"/>
              </a:rPr>
              <a:t>Someone may be big like a king with oceans of wealth &amp; mountains of goods. </a:t>
            </a:r>
            <a:endParaRPr sz="4000" dirty="0">
              <a:solidFill>
                <a:srgbClr val="000000"/>
              </a:solidFill>
              <a:latin typeface="Times New Roman"/>
            </a:endParaRPr>
          </a:p>
        </p:txBody>
      </p:sp>
    </p:spTree>
    <p:extLst>
      <p:ext uri="{BB962C8B-B14F-4D97-AF65-F5344CB8AC3E}">
        <p14:creationId xmlns:p14="http://schemas.microsoft.com/office/powerpoint/2010/main" val="902729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kee’Ree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ho’vanee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dirty="0" err="1">
                <a:solidFill>
                  <a:srgbClr val="000000"/>
                </a:solidFill>
                <a:latin typeface="Congenial SemiBold" panose="02000503040000020004" pitchFamily="2" charset="0"/>
                <a:ea typeface="DejaVu Sans"/>
              </a:rPr>
              <a:t>man’hu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vee’sareh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74"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kIVI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quil</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hovnI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mnhu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vIsrih</a:t>
            </a:r>
            <a:r>
              <a:rPr lang="en-GB" sz="5333" dirty="0">
                <a:solidFill>
                  <a:srgbClr val="000000"/>
                </a:solidFill>
                <a:latin typeface="GurbaniWebThick" panose="04040607000000020004" pitchFamily="82" charset="0"/>
                <a:ea typeface="DejaVu Sans"/>
              </a:rPr>
              <a:t> ]23]</a:t>
            </a:r>
            <a:endParaRPr sz="2667" dirty="0">
              <a:solidFill>
                <a:srgbClr val="000000"/>
              </a:solidFill>
              <a:latin typeface="Times New Roman"/>
            </a:endParaRPr>
          </a:p>
        </p:txBody>
      </p:sp>
      <p:sp>
        <p:nvSpPr>
          <p:cNvPr id="475" name="CustomShape 3"/>
          <p:cNvSpPr/>
          <p:nvPr/>
        </p:nvSpPr>
        <p:spPr>
          <a:xfrm>
            <a:off x="0" y="2281436"/>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But there’s nothing compared to someone who’s small but never forgets You. ||23||</a:t>
            </a:r>
            <a:endParaRPr sz="3800" dirty="0">
              <a:solidFill>
                <a:srgbClr val="000000"/>
              </a:solidFill>
              <a:latin typeface="Times New Roman"/>
            </a:endParaRPr>
          </a:p>
        </p:txBody>
      </p:sp>
    </p:spTree>
    <p:extLst>
      <p:ext uri="{BB962C8B-B14F-4D97-AF65-F5344CB8AC3E}">
        <p14:creationId xmlns:p14="http://schemas.microsoft.com/office/powerpoint/2010/main" val="2931060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sif’</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b="1"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kar’Nai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ey’N</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7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isPqI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khix</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krxY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dyix</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78" name="CustomShape 3"/>
          <p:cNvSpPr/>
          <p:nvPr/>
        </p:nvSpPr>
        <p:spPr>
          <a:xfrm>
            <a:off x="0" y="2185425"/>
            <a:ext cx="10159200" cy="139215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Vaheguru! Your end cannot be found with praise, talk, actions or giving charity.</a:t>
            </a:r>
            <a:endParaRPr sz="3800" dirty="0">
              <a:solidFill>
                <a:srgbClr val="000000"/>
              </a:solidFill>
              <a:latin typeface="Times New Roman"/>
            </a:endParaRPr>
          </a:p>
        </p:txBody>
      </p:sp>
    </p:spTree>
    <p:extLst>
      <p:ext uri="{BB962C8B-B14F-4D97-AF65-F5344CB8AC3E}">
        <p14:creationId xmlns:p14="http://schemas.microsoft.com/office/powerpoint/2010/main" val="1540617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vey’</a:t>
            </a:r>
            <a:r>
              <a:rPr lang="en-GB" sz="4000" u="sng" dirty="0" err="1">
                <a:solidFill>
                  <a:srgbClr val="000000"/>
                </a:solidFill>
                <a:latin typeface="Congenial SemiBold" panose="02000503040000020004" pitchFamily="2" charset="0"/>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k’yaa</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mann’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8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vyKix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suxix</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jwpY  ikAw min mMqu ]</a:t>
            </a:r>
            <a:endParaRPr sz="2667" dirty="0">
              <a:solidFill>
                <a:srgbClr val="000000"/>
              </a:solidFill>
              <a:latin typeface="Times New Roman"/>
            </a:endParaRPr>
          </a:p>
        </p:txBody>
      </p:sp>
      <p:sp>
        <p:nvSpPr>
          <p:cNvPr id="481" name="CustomShape 3"/>
          <p:cNvSpPr/>
          <p:nvPr/>
        </p:nvSpPr>
        <p:spPr>
          <a:xfrm>
            <a:off x="0" y="2209428"/>
            <a:ext cx="10159200" cy="130112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Your end can’t be found by seeing or listening, nor know what’s in Your Mind.</a:t>
            </a:r>
            <a:endParaRPr sz="3800" dirty="0">
              <a:solidFill>
                <a:srgbClr val="000000"/>
              </a:solidFill>
              <a:latin typeface="Times New Roman"/>
            </a:endParaRPr>
          </a:p>
        </p:txBody>
      </p:sp>
    </p:spTree>
    <p:extLst>
      <p:ext uri="{BB962C8B-B14F-4D97-AF65-F5344CB8AC3E}">
        <p14:creationId xmlns:p14="http://schemas.microsoft.com/office/powerpoint/2010/main" val="123481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CustomShape 1"/>
          <p:cNvSpPr/>
          <p:nvPr/>
        </p:nvSpPr>
        <p:spPr>
          <a:xfrm>
            <a:off x="0" y="372159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paa’raa-vaar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483"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jwpY  kIqw Awkwru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jwpY  </a:t>
            </a:r>
            <a:r>
              <a:rPr lang="en-GB" sz="5333" dirty="0" err="1">
                <a:solidFill>
                  <a:srgbClr val="000000"/>
                </a:solidFill>
                <a:latin typeface="GurbaniWebThick" panose="04040607000000020004" pitchFamily="82" charset="0"/>
                <a:ea typeface="DejaVu Sans"/>
              </a:rPr>
              <a:t>pwrwvwru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84" name="CustomShape 3"/>
          <p:cNvSpPr/>
          <p:nvPr/>
        </p:nvSpPr>
        <p:spPr>
          <a:xfrm>
            <a:off x="0" y="2249432"/>
            <a:ext cx="10160000" cy="1328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No one can know the end of Your created universe or what is beyond it.</a:t>
            </a:r>
            <a:endParaRPr sz="3800" dirty="0">
              <a:solidFill>
                <a:srgbClr val="000000"/>
              </a:solidFill>
              <a:latin typeface="Times New Roman"/>
            </a:endParaRPr>
          </a:p>
        </p:txBody>
      </p:sp>
    </p:spTree>
    <p:extLst>
      <p:ext uri="{BB962C8B-B14F-4D97-AF65-F5344CB8AC3E}">
        <p14:creationId xmlns:p14="http://schemas.microsoft.com/office/powerpoint/2010/main" val="302664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CustomShape 1"/>
          <p:cNvSpPr/>
          <p:nvPr/>
        </p:nvSpPr>
        <p:spPr>
          <a:xfrm>
            <a:off x="84800" y="364958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defTabSz="914363"/>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kaa’raN</a:t>
            </a:r>
            <a:r>
              <a:rPr lang="en-GB" sz="4000" dirty="0">
                <a:solidFill>
                  <a:srgbClr val="000000"/>
                </a:solidFill>
                <a:latin typeface="Congenial SemiBold" panose="02000503040000020004" pitchFamily="2" charset="0"/>
                <a:ea typeface="DejaVu Sans"/>
              </a:rPr>
              <a:t>;</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rPr>
              <a:t>key’tey</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bil-laa’eh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8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AMq </a:t>
            </a:r>
            <a:r>
              <a:rPr lang="en-GB" sz="5333" dirty="0" err="1">
                <a:solidFill>
                  <a:srgbClr val="000000"/>
                </a:solidFill>
                <a:latin typeface="GurbaniWebThick" panose="04040607000000020004" pitchFamily="82" charset="0"/>
                <a:ea typeface="DejaVu Sans"/>
              </a:rPr>
              <a:t>kwrix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ibllwih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qw ky AMq  n pwey jwih ]</a:t>
            </a:r>
            <a:endParaRPr sz="2667" dirty="0">
              <a:solidFill>
                <a:srgbClr val="000000"/>
              </a:solidFill>
              <a:latin typeface="Times New Roman"/>
            </a:endParaRPr>
          </a:p>
        </p:txBody>
      </p:sp>
      <p:sp>
        <p:nvSpPr>
          <p:cNvPr id="487" name="CustomShape 3"/>
          <p:cNvSpPr/>
          <p:nvPr/>
        </p:nvSpPr>
        <p:spPr>
          <a:xfrm>
            <a:off x="84800" y="2190380"/>
            <a:ext cx="10018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To find the end many struggle. But no one can reach the end.</a:t>
            </a:r>
            <a:endParaRPr sz="3800" dirty="0">
              <a:solidFill>
                <a:srgbClr val="000000"/>
              </a:solidFill>
              <a:latin typeface="Times New Roman"/>
            </a:endParaRPr>
          </a:p>
        </p:txBody>
      </p:sp>
    </p:spTree>
    <p:extLst>
      <p:ext uri="{BB962C8B-B14F-4D97-AF65-F5344CB8AC3E}">
        <p14:creationId xmlns:p14="http://schemas.microsoft.com/office/powerpoint/2010/main" val="145738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CustomShape 1"/>
          <p:cNvSpPr/>
          <p:nvPr/>
        </p:nvSpPr>
        <p:spPr>
          <a:xfrm>
            <a:off x="-40400" y="3937620"/>
            <a:ext cx="10195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ey’hu</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bahu’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kehee’yai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bahu’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48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eyhu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bhuqw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bhuqw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90" name="CustomShape 3"/>
          <p:cNvSpPr/>
          <p:nvPr/>
        </p:nvSpPr>
        <p:spPr>
          <a:xfrm>
            <a:off x="0" y="2162848"/>
            <a:ext cx="10159200" cy="1342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No one can know these limits. The more one speaks about it, the more is to be said.</a:t>
            </a:r>
            <a:endParaRPr sz="3800" dirty="0">
              <a:solidFill>
                <a:srgbClr val="000000"/>
              </a:solidFill>
              <a:latin typeface="Times New Roman"/>
            </a:endParaRPr>
          </a:p>
        </p:txBody>
      </p:sp>
    </p:spTree>
    <p:extLst>
      <p:ext uri="{BB962C8B-B14F-4D97-AF65-F5344CB8AC3E}">
        <p14:creationId xmlns:p14="http://schemas.microsoft.com/office/powerpoint/2010/main" val="2662346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vad’aa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uppar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naa’o</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9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vfw swihbu  </a:t>
            </a:r>
            <a:r>
              <a:rPr lang="en-GB" sz="5333" dirty="0" err="1">
                <a:solidFill>
                  <a:srgbClr val="000000"/>
                </a:solidFill>
                <a:latin typeface="GurbaniWebThick" panose="04040607000000020004" pitchFamily="82" charset="0"/>
                <a:ea typeface="DejaVu Sans"/>
              </a:rPr>
              <a:t>aUcw</a:t>
            </a:r>
            <a:r>
              <a:rPr lang="en-GB" sz="5333" dirty="0">
                <a:solidFill>
                  <a:srgbClr val="000000"/>
                </a:solidFill>
                <a:latin typeface="GurbaniWebThick" panose="04040607000000020004" pitchFamily="82" charset="0"/>
                <a:ea typeface="DejaVu Sans"/>
              </a:rPr>
              <a:t> Qwau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aUcy</a:t>
            </a:r>
            <a:r>
              <a:rPr lang="en-GB" sz="5333" dirty="0">
                <a:solidFill>
                  <a:srgbClr val="000000"/>
                </a:solidFill>
                <a:latin typeface="GurbaniWebThick" panose="04040607000000020004" pitchFamily="82" charset="0"/>
                <a:ea typeface="DejaVu Sans"/>
              </a:rPr>
              <a:t> aupir  </a:t>
            </a:r>
            <a:r>
              <a:rPr lang="en-GB" sz="5333" dirty="0" err="1">
                <a:solidFill>
                  <a:srgbClr val="000000"/>
                </a:solidFill>
                <a:latin typeface="GurbaniWebThick" panose="04040607000000020004" pitchFamily="82" charset="0"/>
                <a:ea typeface="DejaVu Sans"/>
              </a:rPr>
              <a:t>aUcw</a:t>
            </a:r>
            <a:r>
              <a:rPr lang="en-GB" sz="5333" dirty="0">
                <a:solidFill>
                  <a:srgbClr val="000000"/>
                </a:solidFill>
                <a:latin typeface="GurbaniWebThick" panose="04040607000000020004" pitchFamily="82" charset="0"/>
                <a:ea typeface="DejaVu Sans"/>
              </a:rPr>
              <a:t> nwau ]</a:t>
            </a:r>
            <a:endParaRPr sz="2667" dirty="0">
              <a:solidFill>
                <a:srgbClr val="000000"/>
              </a:solidFill>
              <a:latin typeface="Times New Roman"/>
            </a:endParaRPr>
          </a:p>
        </p:txBody>
      </p:sp>
      <p:sp>
        <p:nvSpPr>
          <p:cNvPr id="493" name="CustomShape 3"/>
          <p:cNvSpPr/>
          <p:nvPr/>
        </p:nvSpPr>
        <p:spPr>
          <a:xfrm>
            <a:off x="0" y="2266860"/>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You’re the Great Master, High is Your Place. Highest of the High, above all is Your Name.</a:t>
            </a:r>
            <a:endParaRPr sz="3800" dirty="0">
              <a:solidFill>
                <a:srgbClr val="000000"/>
              </a:solidFill>
              <a:latin typeface="Times New Roman"/>
            </a:endParaRPr>
          </a:p>
        </p:txBody>
      </p:sp>
    </p:spTree>
    <p:extLst>
      <p:ext uri="{BB962C8B-B14F-4D97-AF65-F5344CB8AC3E}">
        <p14:creationId xmlns:p14="http://schemas.microsoft.com/office/powerpoint/2010/main" val="2159392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CustomShape 1"/>
          <p:cNvSpPr/>
          <p:nvPr/>
        </p:nvSpPr>
        <p:spPr>
          <a:xfrm>
            <a:off x="0" y="436966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ey’vad</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dirty="0" err="1">
                <a:solidFill>
                  <a:srgbClr val="000000"/>
                </a:solidFill>
                <a:latin typeface="Congenial SemiBold" panose="02000503040000020004" pitchFamily="2" charset="0"/>
                <a:ea typeface="DejaVu Sans"/>
              </a:rPr>
              <a:t>oo’chey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9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eyvfu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aUcw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aUcy</a:t>
            </a:r>
            <a:r>
              <a:rPr lang="en-GB" sz="5333" dirty="0">
                <a:solidFill>
                  <a:srgbClr val="000000"/>
                </a:solidFill>
                <a:latin typeface="GurbaniWebThick" panose="04040607000000020004" pitchFamily="82" charset="0"/>
                <a:ea typeface="DejaVu Sans"/>
              </a:rPr>
              <a:t> kau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496" name="CustomShape 3"/>
          <p:cNvSpPr/>
          <p:nvPr/>
        </p:nvSpPr>
        <p:spPr>
          <a:xfrm>
            <a:off x="0" y="2261642"/>
            <a:ext cx="10159200" cy="145995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Only one is as Great &amp; High as You can truly know how Great and High You are.</a:t>
            </a:r>
            <a:endParaRPr sz="3800" dirty="0">
              <a:solidFill>
                <a:srgbClr val="000000"/>
              </a:solidFill>
              <a:latin typeface="Times New Roman"/>
            </a:endParaRPr>
          </a:p>
        </p:txBody>
      </p:sp>
    </p:spTree>
    <p:extLst>
      <p:ext uri="{BB962C8B-B14F-4D97-AF65-F5344CB8AC3E}">
        <p14:creationId xmlns:p14="http://schemas.microsoft.com/office/powerpoint/2010/main" val="2029117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jey’vad</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kar’mee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498"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jyvfu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Awip</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dwiq</a:t>
            </a:r>
            <a:r>
              <a:rPr lang="en-GB" sz="5333" dirty="0">
                <a:solidFill>
                  <a:srgbClr val="000000"/>
                </a:solidFill>
                <a:latin typeface="GurbaniWebThick" panose="04040607000000020004" pitchFamily="82" charset="0"/>
                <a:ea typeface="DejaVu Sans"/>
              </a:rPr>
              <a:t> ]24]</a:t>
            </a:r>
            <a:endParaRPr sz="2667" dirty="0">
              <a:solidFill>
                <a:srgbClr val="000000"/>
              </a:solidFill>
              <a:latin typeface="Times New Roman"/>
            </a:endParaRPr>
          </a:p>
        </p:txBody>
      </p:sp>
      <p:sp>
        <p:nvSpPr>
          <p:cNvPr id="499" name="CustomShape 3"/>
          <p:cNvSpPr/>
          <p:nvPr/>
        </p:nvSpPr>
        <p:spPr>
          <a:xfrm>
            <a:off x="0" y="2209428"/>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Only You know how great You are. Guru Ji says: All gifts are Your blessings.||24||</a:t>
            </a:r>
            <a:endParaRPr sz="3800" dirty="0">
              <a:solidFill>
                <a:srgbClr val="000000"/>
              </a:solidFill>
              <a:latin typeface="Times New Roman"/>
            </a:endParaRPr>
          </a:p>
        </p:txBody>
      </p:sp>
    </p:spTree>
    <p:extLst>
      <p:ext uri="{BB962C8B-B14F-4D97-AF65-F5344CB8AC3E}">
        <p14:creationId xmlns:p14="http://schemas.microsoft.com/office/powerpoint/2010/main" val="2649881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bahu’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vad’daa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amaa’e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01"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bhuqw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vfw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iqlu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qmwie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02" name="CustomShape 3"/>
          <p:cNvSpPr/>
          <p:nvPr/>
        </p:nvSpPr>
        <p:spPr>
          <a:xfrm>
            <a:off x="0" y="2209428"/>
            <a:ext cx="10160000" cy="13782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of blessings aren’t noted for us to pay back. The Great-Giver has no greed.</a:t>
            </a:r>
            <a:endParaRPr sz="3800" dirty="0">
              <a:solidFill>
                <a:srgbClr val="000000"/>
              </a:solidFill>
              <a:latin typeface="Times New Roman"/>
            </a:endParaRPr>
          </a:p>
        </p:txBody>
      </p:sp>
    </p:spTree>
    <p:extLst>
      <p:ext uri="{BB962C8B-B14F-4D97-AF65-F5344CB8AC3E}">
        <p14:creationId xmlns:p14="http://schemas.microsoft.com/office/powerpoint/2010/main" val="781895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key’tey</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mann’geh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a’paar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key’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vee’chaar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0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mMgih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Apwr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kyiqAw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gxq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05" name="CustomShape 3"/>
          <p:cNvSpPr/>
          <p:nvPr/>
        </p:nvSpPr>
        <p:spPr>
          <a:xfrm>
            <a:off x="0" y="2137420"/>
            <a:ext cx="101600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warriors despite their strength beg from You &amp; many more beg, beyond count.</a:t>
            </a:r>
            <a:endParaRPr sz="3800" dirty="0">
              <a:solidFill>
                <a:srgbClr val="000000"/>
              </a:solidFill>
              <a:latin typeface="Times New Roman"/>
            </a:endParaRPr>
          </a:p>
        </p:txBody>
      </p:sp>
    </p:spTree>
    <p:extLst>
      <p:ext uri="{BB962C8B-B14F-4D97-AF65-F5344CB8AC3E}">
        <p14:creationId xmlns:p14="http://schemas.microsoft.com/office/powerpoint/2010/main" val="622301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CustomShape 1"/>
          <p:cNvSpPr/>
          <p:nvPr/>
        </p:nvSpPr>
        <p:spPr>
          <a:xfrm>
            <a:off x="0" y="39221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key’tey</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ap</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utt’eh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key’tey</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mukkar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07"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Kip </a:t>
            </a:r>
            <a:r>
              <a:rPr lang="en-GB" sz="5333" dirty="0" err="1">
                <a:solidFill>
                  <a:srgbClr val="000000"/>
                </a:solidFill>
                <a:latin typeface="GurbaniWebThick" panose="04040607000000020004" pitchFamily="82" charset="0"/>
                <a:ea typeface="DejaVu Sans"/>
              </a:rPr>
              <a:t>qutih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mukru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08" name="CustomShape 3"/>
          <p:cNvSpPr/>
          <p:nvPr/>
        </p:nvSpPr>
        <p:spPr>
          <a:xfrm>
            <a:off x="0" y="2177240"/>
            <a:ext cx="10160000" cy="140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receive but waste themselves to badness &amp; many take but deny receiving.</a:t>
            </a:r>
            <a:endParaRPr sz="3800" dirty="0">
              <a:solidFill>
                <a:srgbClr val="000000"/>
              </a:solidFill>
              <a:latin typeface="Times New Roman"/>
            </a:endParaRPr>
          </a:p>
        </p:txBody>
      </p:sp>
    </p:spTree>
    <p:extLst>
      <p:ext uri="{BB962C8B-B14F-4D97-AF65-F5344CB8AC3E}">
        <p14:creationId xmlns:p14="http://schemas.microsoft.com/office/powerpoint/2010/main" val="3644351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moo’ra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10" name="CustomShape 2"/>
          <p:cNvSpPr/>
          <p:nvPr/>
        </p:nvSpPr>
        <p:spPr>
          <a:xfrm>
            <a:off x="-800" y="576948"/>
            <a:ext cx="10160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mUrK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11" name="CustomShape 3"/>
          <p:cNvSpPr/>
          <p:nvPr/>
        </p:nvSpPr>
        <p:spPr>
          <a:xfrm>
            <a:off x="0" y="2302040"/>
            <a:ext cx="10160000" cy="84349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fools carry using Your gifts.</a:t>
            </a:r>
            <a:endParaRPr sz="3800" dirty="0">
              <a:solidFill>
                <a:srgbClr val="000000"/>
              </a:solidFill>
              <a:latin typeface="Times New Roman"/>
            </a:endParaRPr>
          </a:p>
        </p:txBody>
      </p:sp>
    </p:spTree>
    <p:extLst>
      <p:ext uri="{BB962C8B-B14F-4D97-AF65-F5344CB8AC3E}">
        <p14:creationId xmlns:p14="http://schemas.microsoft.com/office/powerpoint/2010/main" val="2863294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key’</a:t>
            </a:r>
            <a:r>
              <a:rPr lang="en-GB" sz="4000" u="sng" dirty="0" err="1">
                <a:solidFill>
                  <a:srgbClr val="000000"/>
                </a:solidFill>
                <a:latin typeface="Congenial SemiBold" panose="02000503040000020004" pitchFamily="2" charset="0"/>
              </a:rPr>
              <a:t>t</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sa</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maar.</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ey’eh</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13"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kyiqAw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dUK</a:t>
            </a:r>
            <a:r>
              <a:rPr lang="en-GB" sz="5333" dirty="0">
                <a:solidFill>
                  <a:srgbClr val="000000"/>
                </a:solidFill>
                <a:latin typeface="GurbaniWebThick" panose="04040607000000020004" pitchFamily="82" charset="0"/>
                <a:ea typeface="DejaVu Sans"/>
              </a:rPr>
              <a:t>  BUK  </a:t>
            </a:r>
            <a:r>
              <a:rPr lang="en-GB" sz="5333" dirty="0" err="1">
                <a:solidFill>
                  <a:srgbClr val="000000"/>
                </a:solidFill>
                <a:latin typeface="GurbaniWebThick" panose="04040607000000020004" pitchFamily="82" charset="0"/>
                <a:ea typeface="DejaVu Sans"/>
              </a:rPr>
              <a:t>sd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eyih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iB</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dwqwr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14"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pains &amp; hungers trouble us. But O Great-Giver! Even these become Your gifts!</a:t>
            </a:r>
            <a:endParaRPr sz="3800" dirty="0">
              <a:solidFill>
                <a:srgbClr val="000000"/>
              </a:solidFill>
              <a:latin typeface="Times New Roman"/>
            </a:endParaRPr>
          </a:p>
        </p:txBody>
      </p:sp>
    </p:spTree>
    <p:extLst>
      <p:ext uri="{BB962C8B-B14F-4D97-AF65-F5344CB8AC3E}">
        <p14:creationId xmlns:p14="http://schemas.microsoft.com/office/powerpoint/2010/main" val="3345999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bann’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alaasee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sakk’ai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1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bMid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KlwsI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horu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AwiK</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17" name="CustomShape 3"/>
          <p:cNvSpPr/>
          <p:nvPr/>
        </p:nvSpPr>
        <p:spPr>
          <a:xfrm>
            <a:off x="0" y="2243723"/>
            <a:ext cx="10160000" cy="140586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One is freed from suffering by accepting Your special plan, despite what others say!</a:t>
            </a:r>
            <a:endParaRPr sz="3800" dirty="0">
              <a:solidFill>
                <a:srgbClr val="000000"/>
              </a:solidFill>
              <a:latin typeface="Times New Roman"/>
            </a:endParaRPr>
          </a:p>
        </p:txBody>
      </p:sp>
    </p:spTree>
    <p:extLst>
      <p:ext uri="{BB962C8B-B14F-4D97-AF65-F5344CB8AC3E}">
        <p14:creationId xmlns:p14="http://schemas.microsoft.com/office/powerpoint/2010/main" val="1524372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spc="-150" dirty="0" err="1">
                <a:solidFill>
                  <a:srgbClr val="000000"/>
                </a:solidFill>
                <a:latin typeface="Congenial SemiBold" panose="02000503040000020004" pitchFamily="2" charset="0"/>
                <a:ea typeface="DejaVu Sans"/>
              </a:rPr>
              <a:t>oh’hu</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jaa’Nai</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rPr>
              <a:t>jey-</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ee’yaa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mu’eh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aa’e</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p:txBody>
      </p:sp>
      <p:sp>
        <p:nvSpPr>
          <p:cNvPr id="51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ko </a:t>
            </a:r>
            <a:r>
              <a:rPr lang="en-GB" sz="5333" dirty="0" err="1">
                <a:solidFill>
                  <a:srgbClr val="000000"/>
                </a:solidFill>
                <a:latin typeface="GurbaniWebThick" panose="04040607000000020004" pitchFamily="82" charset="0"/>
                <a:ea typeface="DejaVu Sans"/>
              </a:rPr>
              <a:t>Kwieku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Ehu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jyqIAw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20" name="CustomShape 3"/>
          <p:cNvSpPr/>
          <p:nvPr/>
        </p:nvSpPr>
        <p:spPr>
          <a:xfrm>
            <a:off x="0" y="2209428"/>
            <a:ext cx="10160000" cy="13142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a fool tries to say different, they’ll face embarrassment knowing the Truth.</a:t>
            </a:r>
            <a:endParaRPr sz="3800" dirty="0">
              <a:solidFill>
                <a:srgbClr val="000000"/>
              </a:solidFill>
              <a:latin typeface="Times New Roman"/>
            </a:endParaRPr>
          </a:p>
        </p:txBody>
      </p:sp>
    </p:spTree>
    <p:extLst>
      <p:ext uri="{BB962C8B-B14F-4D97-AF65-F5344CB8AC3E}">
        <p14:creationId xmlns:p14="http://schemas.microsoft.com/office/powerpoint/2010/main" val="176625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ey’e</a:t>
            </a:r>
            <a:r>
              <a:rPr lang="en-GB" sz="4000" dirty="0">
                <a:solidFill>
                  <a:srgbClr val="000000"/>
                </a:solidFill>
                <a:latin typeface="Congenial SemiBold" panose="02000503040000020004" pitchFamily="2" charset="0"/>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se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key’ee</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rPr>
              <a:t>key’e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2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is </a:t>
            </a:r>
            <a:r>
              <a:rPr lang="en-GB" sz="5333" dirty="0" err="1">
                <a:solidFill>
                  <a:srgbClr val="000000"/>
                </a:solidFill>
                <a:latin typeface="GurbaniWebThick" panose="04040607000000020004" pitchFamily="82" charset="0"/>
                <a:ea typeface="DejaVu Sans"/>
              </a:rPr>
              <a:t>iB</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23" name="CustomShape 3"/>
          <p:cNvSpPr/>
          <p:nvPr/>
        </p:nvSpPr>
        <p:spPr>
          <a:xfrm>
            <a:off x="0" y="2177630"/>
            <a:ext cx="10160000" cy="13279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 know the needs of all &amp; provide for all Yourself. But few people acknowledge this.</a:t>
            </a:r>
            <a:endParaRPr sz="3800" dirty="0">
              <a:solidFill>
                <a:srgbClr val="000000"/>
              </a:solidFill>
              <a:latin typeface="Times New Roman"/>
            </a:endParaRPr>
          </a:p>
        </p:txBody>
      </p:sp>
    </p:spTree>
    <p:extLst>
      <p:ext uri="{BB962C8B-B14F-4D97-AF65-F5344CB8AC3E}">
        <p14:creationId xmlns:p14="http://schemas.microsoft.com/office/powerpoint/2010/main" val="4235828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jis</a:t>
            </a:r>
            <a:r>
              <a:rPr lang="en-GB" sz="4000" dirty="0">
                <a:solidFill>
                  <a:srgbClr val="000000"/>
                </a:solidFill>
                <a:latin typeface="Congenial SemiBold" panose="02000503040000020004" pitchFamily="2" charset="0"/>
                <a:ea typeface="DejaVu Sans"/>
              </a:rPr>
              <a:t>  no  </a:t>
            </a:r>
            <a:r>
              <a:rPr lang="en-GB" sz="4000" dirty="0" err="1">
                <a:solidFill>
                  <a:srgbClr val="000000"/>
                </a:solidFill>
                <a:latin typeface="Congenial SemiBold" panose="02000503040000020004" pitchFamily="2" charset="0"/>
                <a:ea typeface="DejaVu Sans"/>
              </a:rPr>
              <a:t>ba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sifa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saa’laah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25" name="CustomShape 2"/>
          <p:cNvSpPr/>
          <p:nvPr/>
        </p:nvSpPr>
        <p:spPr>
          <a:xfrm>
            <a:off x="-1" y="268604"/>
            <a:ext cx="10159201"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ijs</a:t>
            </a:r>
            <a:r>
              <a:rPr lang="en-GB" sz="5333" dirty="0">
                <a:solidFill>
                  <a:srgbClr val="000000"/>
                </a:solidFill>
                <a:latin typeface="GurbaniWebThick" panose="04040607000000020004" pitchFamily="82" charset="0"/>
                <a:ea typeface="DejaVu Sans"/>
              </a:rPr>
              <a:t> no </a:t>
            </a:r>
            <a:r>
              <a:rPr lang="en-GB" sz="5333" dirty="0" err="1">
                <a:solidFill>
                  <a:srgbClr val="000000"/>
                </a:solidFill>
                <a:latin typeface="GurbaniWebThick" panose="04040607000000020004" pitchFamily="82" charset="0"/>
                <a:ea typeface="DejaVu Sans"/>
              </a:rPr>
              <a:t>bKsy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isPiq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swlwh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pwiqswhI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pwiqswhu</a:t>
            </a:r>
            <a:r>
              <a:rPr lang="en-GB" sz="5333" dirty="0">
                <a:solidFill>
                  <a:srgbClr val="000000"/>
                </a:solidFill>
                <a:latin typeface="GurbaniWebThick" panose="04040607000000020004" pitchFamily="82" charset="0"/>
                <a:ea typeface="DejaVu Sans"/>
              </a:rPr>
              <a:t> ]25]</a:t>
            </a:r>
            <a:endParaRPr sz="2667" dirty="0">
              <a:solidFill>
                <a:srgbClr val="000000"/>
              </a:solidFill>
              <a:latin typeface="Times New Roman"/>
            </a:endParaRPr>
          </a:p>
        </p:txBody>
      </p:sp>
      <p:sp>
        <p:nvSpPr>
          <p:cNvPr id="526" name="CustomShape 3"/>
          <p:cNvSpPr/>
          <p:nvPr/>
        </p:nvSpPr>
        <p:spPr>
          <a:xfrm>
            <a:off x="-1" y="2194852"/>
            <a:ext cx="10152993"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One who is blessed to sing Your praises is the king of kings. ||25||</a:t>
            </a:r>
            <a:endParaRPr sz="3800" dirty="0">
              <a:solidFill>
                <a:srgbClr val="000000"/>
              </a:solidFill>
              <a:latin typeface="Times New Roman"/>
            </a:endParaRPr>
          </a:p>
        </p:txBody>
      </p:sp>
    </p:spTree>
    <p:extLst>
      <p:ext uri="{BB962C8B-B14F-4D97-AF65-F5344CB8AC3E}">
        <p14:creationId xmlns:p14="http://schemas.microsoft.com/office/powerpoint/2010/main" val="3893501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vaa’paar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spc="-150" dirty="0" err="1">
                <a:solidFill>
                  <a:srgbClr val="000000"/>
                </a:solidFill>
                <a:latin typeface="Congenial SemiBold" panose="02000503040000020004" pitchFamily="2" charset="0"/>
                <a:ea typeface="DejaVu Sans"/>
              </a:rPr>
              <a:t>a’mull</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vaa-paaree’ey</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a’mull</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ann’daar</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p:txBody>
      </p:sp>
      <p:sp>
        <p:nvSpPr>
          <p:cNvPr id="52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Amul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vwpwr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Amul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vwpwrIey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BMfwr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29" name="CustomShape 3"/>
          <p:cNvSpPr/>
          <p:nvPr/>
        </p:nvSpPr>
        <p:spPr>
          <a:xfrm>
            <a:off x="0" y="2284827"/>
            <a:ext cx="10160000" cy="12207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Priceless are Your virtues, dealings, those who trade with You &amp; Your Treasures.</a:t>
            </a:r>
            <a:endParaRPr sz="3800" dirty="0">
              <a:solidFill>
                <a:srgbClr val="000000"/>
              </a:solidFill>
              <a:latin typeface="Times New Roman"/>
            </a:endParaRPr>
          </a:p>
        </p:txBody>
      </p:sp>
    </p:spTree>
    <p:extLst>
      <p:ext uri="{BB962C8B-B14F-4D97-AF65-F5344CB8AC3E}">
        <p14:creationId xmlns:p14="http://schemas.microsoft.com/office/powerpoint/2010/main" val="1564209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3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Amul </a:t>
            </a:r>
            <a:r>
              <a:rPr lang="en-GB" sz="5333" dirty="0" err="1">
                <a:solidFill>
                  <a:srgbClr val="000000"/>
                </a:solidFill>
                <a:latin typeface="GurbaniWebThick" panose="04040607000000020004" pitchFamily="82" charset="0"/>
                <a:ea typeface="DejaVu Sans"/>
              </a:rPr>
              <a:t>Awvih</a:t>
            </a:r>
            <a:r>
              <a:rPr lang="en-GB" sz="5333" dirty="0">
                <a:solidFill>
                  <a:srgbClr val="000000"/>
                </a:solidFill>
                <a:latin typeface="GurbaniWebThick" panose="04040607000000020004" pitchFamily="82" charset="0"/>
                <a:ea typeface="DejaVu Sans"/>
              </a:rPr>
              <a:t>  Amul </a:t>
            </a:r>
            <a:r>
              <a:rPr lang="en-GB" sz="5333" dirty="0" err="1">
                <a:solidFill>
                  <a:srgbClr val="000000"/>
                </a:solidFill>
                <a:latin typeface="GurbaniWebThick" panose="04040607000000020004" pitchFamily="82" charset="0"/>
                <a:ea typeface="DejaVu Sans"/>
              </a:rPr>
              <a:t>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Amul </a:t>
            </a:r>
            <a:r>
              <a:rPr lang="en-GB" sz="5333" dirty="0" err="1">
                <a:solidFill>
                  <a:srgbClr val="000000"/>
                </a:solidFill>
                <a:latin typeface="GurbaniWebThick" panose="04040607000000020004" pitchFamily="82" charset="0"/>
                <a:ea typeface="DejaVu Sans"/>
              </a:rPr>
              <a:t>Bwie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32" name="CustomShape 3"/>
          <p:cNvSpPr/>
          <p:nvPr/>
        </p:nvSpPr>
        <p:spPr>
          <a:xfrm>
            <a:off x="0" y="2221519"/>
            <a:ext cx="10160000" cy="142806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Priceless is coming to You, taking from You, loving You &amp; merging in You.</a:t>
            </a:r>
            <a:endParaRPr sz="3800" dirty="0">
              <a:solidFill>
                <a:srgbClr val="000000"/>
              </a:solidFill>
              <a:latin typeface="Times New Roman"/>
            </a:endParaRPr>
          </a:p>
        </p:txBody>
      </p:sp>
    </p:spTree>
    <p:extLst>
      <p:ext uri="{BB962C8B-B14F-4D97-AF65-F5344CB8AC3E}">
        <p14:creationId xmlns:p14="http://schemas.microsoft.com/office/powerpoint/2010/main" val="2506609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ee’baaN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par’vaaN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3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dIbwxu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prvwxu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35" name="CustomShape 3"/>
          <p:cNvSpPr/>
          <p:nvPr/>
        </p:nvSpPr>
        <p:spPr>
          <a:xfrm>
            <a:off x="0" y="2206723"/>
            <a:ext cx="10159200" cy="12988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Priceless is Your law &amp; court, and the scales &amp; weights </a:t>
            </a:r>
            <a:r>
              <a:rPr lang="en-US" sz="3800" dirty="0">
                <a:solidFill>
                  <a:srgbClr val="0000FF"/>
                </a:solidFill>
                <a:latin typeface="Congenial Black" panose="02000503040000020004" pitchFamily="2" charset="0"/>
                <a:ea typeface="DejaVu Sans"/>
              </a:rPr>
              <a:t>You </a:t>
            </a:r>
            <a:r>
              <a:rPr lang="en-GB" sz="3800" dirty="0">
                <a:solidFill>
                  <a:srgbClr val="0000FF"/>
                </a:solidFill>
                <a:latin typeface="Congenial Black" panose="02000503040000020004" pitchFamily="2" charset="0"/>
                <a:ea typeface="DejaVu Sans"/>
              </a:rPr>
              <a:t>measure justice for all.</a:t>
            </a:r>
            <a:endParaRPr sz="3800" dirty="0">
              <a:solidFill>
                <a:srgbClr val="000000"/>
              </a:solidFill>
              <a:latin typeface="Times New Roman"/>
            </a:endParaRPr>
          </a:p>
        </p:txBody>
      </p:sp>
    </p:spTree>
    <p:extLst>
      <p:ext uri="{BB962C8B-B14F-4D97-AF65-F5344CB8AC3E}">
        <p14:creationId xmlns:p14="http://schemas.microsoft.com/office/powerpoint/2010/main" val="370816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fur’maaN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53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bKsIs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nIswxu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Purmwxu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38" name="CustomShape 3"/>
          <p:cNvSpPr/>
          <p:nvPr/>
        </p:nvSpPr>
        <p:spPr>
          <a:xfrm>
            <a:off x="0" y="2266860"/>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Priceless is Your blessings &amp; its signs, and Your kindness &amp; decision.</a:t>
            </a:r>
            <a:endParaRPr sz="3800" dirty="0">
              <a:solidFill>
                <a:srgbClr val="000000"/>
              </a:solidFill>
              <a:latin typeface="Times New Roman"/>
            </a:endParaRPr>
          </a:p>
        </p:txBody>
      </p:sp>
    </p:spTree>
    <p:extLst>
      <p:ext uri="{BB962C8B-B14F-4D97-AF65-F5344CB8AC3E}">
        <p14:creationId xmlns:p14="http://schemas.microsoft.com/office/powerpoint/2010/main" val="2894659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a’mullo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a’mull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reh’ey</a:t>
            </a:r>
            <a:r>
              <a:rPr lang="en-GB" sz="4000" dirty="0">
                <a:solidFill>
                  <a:srgbClr val="000000"/>
                </a:solidFill>
                <a:latin typeface="Congenial SemiBold" panose="02000503040000020004" pitchFamily="2" charset="0"/>
                <a:ea typeface="DejaVu Sans"/>
              </a:rPr>
              <a:t>  liv  </a:t>
            </a:r>
            <a:r>
              <a:rPr lang="en-GB" sz="4000" dirty="0" err="1">
                <a:solidFill>
                  <a:srgbClr val="000000"/>
                </a:solidFill>
                <a:latin typeface="Congenial SemiBold" panose="02000503040000020004" pitchFamily="2" charset="0"/>
                <a:ea typeface="DejaVu Sans"/>
              </a:rPr>
              <a:t>laa’e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4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Amulo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Amulu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AwiKAw</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rhy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41"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You’re truly priceless, beyond description! But speaking one is absorbed in Your love.</a:t>
            </a:r>
            <a:endParaRPr sz="3800" dirty="0">
              <a:solidFill>
                <a:srgbClr val="000000"/>
              </a:solidFill>
              <a:latin typeface="Times New Roman"/>
            </a:endParaRPr>
          </a:p>
        </p:txBody>
      </p:sp>
    </p:spTree>
    <p:extLst>
      <p:ext uri="{BB962C8B-B14F-4D97-AF65-F5344CB8AC3E}">
        <p14:creationId xmlns:p14="http://schemas.microsoft.com/office/powerpoint/2010/main" val="1582041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pu’raaN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’yaaN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4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purwx</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viKAwx</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44" name="CustomShape 3"/>
          <p:cNvSpPr/>
          <p:nvPr/>
        </p:nvSpPr>
        <p:spPr>
          <a:xfrm>
            <a:off x="0" y="2246419"/>
            <a:ext cx="10160000" cy="11871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Readers &amp; lecturers of the </a:t>
            </a:r>
            <a:r>
              <a:rPr lang="en-GB" sz="3800" i="1" dirty="0">
                <a:solidFill>
                  <a:srgbClr val="0000FF"/>
                </a:solidFill>
                <a:latin typeface="Congenial Black" panose="02000503040000020004" pitchFamily="2" charset="0"/>
                <a:ea typeface="DejaVu Sans"/>
              </a:rPr>
              <a:t>Vedas </a:t>
            </a:r>
            <a:r>
              <a:rPr lang="en-GB" sz="3800" dirty="0">
                <a:solidFill>
                  <a:srgbClr val="0000FF"/>
                </a:solidFill>
                <a:latin typeface="Congenial Black" panose="02000503040000020004" pitchFamily="2" charset="0"/>
                <a:ea typeface="DejaVu Sans"/>
              </a:rPr>
              <a:t>&amp; </a:t>
            </a:r>
            <a:r>
              <a:rPr lang="en-GB" sz="3800" i="1" dirty="0" err="1">
                <a:solidFill>
                  <a:srgbClr val="0000FF"/>
                </a:solidFill>
                <a:latin typeface="Congenial Black" panose="02000503040000020004" pitchFamily="2" charset="0"/>
                <a:ea typeface="DejaVu Sans"/>
              </a:rPr>
              <a:t>Puraans</a:t>
            </a:r>
            <a:r>
              <a:rPr lang="en-GB" sz="3800" i="1" dirty="0">
                <a:solidFill>
                  <a:srgbClr val="0000FF"/>
                </a:solidFill>
                <a:latin typeface="Congenial Black" panose="02000503040000020004" pitchFamily="2" charset="0"/>
                <a:ea typeface="DejaVu Sans"/>
              </a:rPr>
              <a:t> </a:t>
            </a:r>
            <a:r>
              <a:rPr lang="en-US" sz="3800" dirty="0">
                <a:solidFill>
                  <a:srgbClr val="0000FF"/>
                </a:solidFill>
                <a:latin typeface="Congenial Black" panose="02000503040000020004" pitchFamily="2" charset="0"/>
                <a:ea typeface="DejaVu Sans"/>
              </a:rPr>
              <a:t>speak of Your Power being supreme</a:t>
            </a:r>
            <a:r>
              <a:rPr lang="en-GB"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835620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bar’mey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go’pee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ai  go-</a:t>
            </a:r>
            <a:r>
              <a:rPr lang="en-GB" sz="4000" dirty="0" err="1">
                <a:solidFill>
                  <a:srgbClr val="000000"/>
                </a:solidFill>
                <a:latin typeface="Congenial SemiBold" panose="02000503040000020004" pitchFamily="2" charset="0"/>
                <a:ea typeface="DejaVu Sans"/>
              </a:rPr>
              <a:t>vinn’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54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ieMd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gopI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goivMd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47" name="CustomShape 3"/>
          <p:cNvSpPr/>
          <p:nvPr/>
        </p:nvSpPr>
        <p:spPr>
          <a:xfrm>
            <a:off x="0" y="2209429"/>
            <a:ext cx="10159200" cy="12961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a:t>
            </a:r>
            <a:r>
              <a:rPr lang="en-GB" sz="3800" i="1" dirty="0">
                <a:solidFill>
                  <a:srgbClr val="0000FF"/>
                </a:solidFill>
                <a:latin typeface="Congenial Black" panose="02000503040000020004" pitchFamily="2" charset="0"/>
                <a:ea typeface="DejaVu Sans"/>
              </a:rPr>
              <a:t>Brahmas,</a:t>
            </a:r>
            <a:r>
              <a:rPr lang="en-GB" sz="3800" dirty="0">
                <a:solidFill>
                  <a:srgbClr val="0000FF"/>
                </a:solidFill>
                <a:latin typeface="Congenial Black" panose="02000503040000020004" pitchFamily="2" charset="0"/>
                <a:ea typeface="DejaVu Sans"/>
              </a:rPr>
              <a:t> </a:t>
            </a:r>
            <a:r>
              <a:rPr lang="en-GB" sz="3800" i="1" dirty="0" err="1">
                <a:solidFill>
                  <a:srgbClr val="0000FF"/>
                </a:solidFill>
                <a:latin typeface="Congenial Black" panose="02000503040000020004" pitchFamily="2" charset="0"/>
                <a:ea typeface="DejaVu Sans"/>
              </a:rPr>
              <a:t>Indras</a:t>
            </a:r>
            <a:r>
              <a:rPr lang="en-GB" sz="3800" i="1" dirty="0">
                <a:solidFill>
                  <a:srgbClr val="0000FF"/>
                </a:solidFill>
                <a:latin typeface="Congenial Black" panose="02000503040000020004" pitchFamily="2" charset="0"/>
                <a:ea typeface="DejaVu Sans"/>
              </a:rPr>
              <a:t>, </a:t>
            </a:r>
            <a:r>
              <a:rPr lang="en-GB" sz="3800" i="1" dirty="0" err="1">
                <a:solidFill>
                  <a:srgbClr val="0000FF"/>
                </a:solidFill>
                <a:latin typeface="Congenial Black" panose="02000503040000020004" pitchFamily="2" charset="0"/>
                <a:ea typeface="DejaVu Sans"/>
              </a:rPr>
              <a:t>Gopis</a:t>
            </a:r>
            <a:r>
              <a:rPr lang="en-GB" sz="3800" dirty="0">
                <a:solidFill>
                  <a:srgbClr val="0000FF"/>
                </a:solidFill>
                <a:latin typeface="Congenial Black" panose="02000503040000020004" pitchFamily="2" charset="0"/>
                <a:ea typeface="DejaVu Sans"/>
              </a:rPr>
              <a:t> &amp; </a:t>
            </a:r>
            <a:r>
              <a:rPr lang="en-GB" sz="3800" i="1" dirty="0">
                <a:solidFill>
                  <a:srgbClr val="0000FF"/>
                </a:solidFill>
                <a:latin typeface="Congenial Black" panose="02000503040000020004" pitchFamily="2" charset="0"/>
                <a:ea typeface="DejaVu Sans"/>
              </a:rPr>
              <a:t>Krishnas </a:t>
            </a:r>
            <a:r>
              <a:rPr lang="en-GB" sz="3800" dirty="0">
                <a:solidFill>
                  <a:srgbClr val="0000FF"/>
                </a:solidFill>
                <a:latin typeface="Congenial Black" panose="02000503040000020004" pitchFamily="2" charset="0"/>
                <a:ea typeface="DejaVu Sans"/>
              </a:rPr>
              <a:t>speak of </a:t>
            </a:r>
            <a:r>
              <a:rPr lang="en-US" sz="3800" dirty="0">
                <a:solidFill>
                  <a:srgbClr val="0000FF"/>
                </a:solidFill>
                <a:latin typeface="Congenial Black" panose="02000503040000020004" pitchFamily="2" charset="0"/>
                <a:ea typeface="DejaVu Sans"/>
              </a:rPr>
              <a:t>Your Power being supreme</a:t>
            </a:r>
            <a:r>
              <a:rPr lang="en-GB"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3349257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49" name="CustomShape 2"/>
          <p:cNvSpPr/>
          <p:nvPr/>
        </p:nvSpPr>
        <p:spPr>
          <a:xfrm>
            <a:off x="-80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eIsr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buD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50" name="CustomShape 3"/>
          <p:cNvSpPr/>
          <p:nvPr/>
        </p:nvSpPr>
        <p:spPr>
          <a:xfrm>
            <a:off x="0" y="2185807"/>
            <a:ext cx="10160000" cy="124775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50" dirty="0">
                <a:solidFill>
                  <a:srgbClr val="0000FF"/>
                </a:solidFill>
                <a:latin typeface="Congenial Black" panose="02000503040000020004" pitchFamily="2" charset="0"/>
                <a:ea typeface="DejaVu Sans"/>
              </a:rPr>
              <a:t>Many </a:t>
            </a:r>
            <a:r>
              <a:rPr lang="en-GB" sz="3800" i="1" spc="-50" dirty="0">
                <a:solidFill>
                  <a:srgbClr val="0000FF"/>
                </a:solidFill>
                <a:latin typeface="Congenial Black" panose="02000503040000020004" pitchFamily="2" charset="0"/>
                <a:ea typeface="DejaVu Sans"/>
              </a:rPr>
              <a:t>Shivas, </a:t>
            </a:r>
            <a:r>
              <a:rPr lang="en-GB" sz="3800" spc="-50" dirty="0">
                <a:solidFill>
                  <a:srgbClr val="0000FF"/>
                </a:solidFill>
                <a:latin typeface="Congenial Black" panose="02000503040000020004" pitchFamily="2" charset="0"/>
                <a:ea typeface="DejaVu Sans"/>
              </a:rPr>
              <a:t>Yogis &amp; people You’ve made wise </a:t>
            </a:r>
            <a:r>
              <a:rPr lang="en-GB" sz="3800" dirty="0">
                <a:solidFill>
                  <a:srgbClr val="0000FF"/>
                </a:solidFill>
                <a:latin typeface="Congenial Black" panose="02000503040000020004" pitchFamily="2" charset="0"/>
                <a:ea typeface="DejaVu Sans"/>
              </a:rPr>
              <a:t>speak of Your Power being supreme.</a:t>
            </a:r>
            <a:endParaRPr sz="3800" dirty="0">
              <a:solidFill>
                <a:srgbClr val="000000"/>
              </a:solidFill>
              <a:latin typeface="Times New Roman"/>
            </a:endParaRPr>
          </a:p>
        </p:txBody>
      </p:sp>
    </p:spTree>
    <p:extLst>
      <p:ext uri="{BB962C8B-B14F-4D97-AF65-F5344CB8AC3E}">
        <p14:creationId xmlns:p14="http://schemas.microsoft.com/office/powerpoint/2010/main" val="259724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CustomShape 1"/>
          <p:cNvSpPr/>
          <p:nvPr/>
        </p:nvSpPr>
        <p:spPr>
          <a:xfrm>
            <a:off x="0" y="4081636"/>
            <a:ext cx="101196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aa’nav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ey’v</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sur  </a:t>
            </a:r>
            <a:r>
              <a:rPr lang="en-GB" sz="4000" dirty="0" err="1">
                <a:solidFill>
                  <a:srgbClr val="000000"/>
                </a:solidFill>
                <a:latin typeface="Congenial SemiBold" panose="02000503040000020004" pitchFamily="2" charset="0"/>
                <a:ea typeface="DejaVu Sans"/>
              </a:rPr>
              <a:t>nar</a:t>
            </a:r>
            <a:r>
              <a:rPr lang="en-GB" sz="4000" dirty="0">
                <a:solidFill>
                  <a:srgbClr val="000000"/>
                </a:solidFill>
                <a:latin typeface="Congenial SemiBold" panose="02000503040000020004" pitchFamily="2" charset="0"/>
                <a:ea typeface="DejaVu Sans"/>
              </a:rPr>
              <a:t>;  mun  </a:t>
            </a:r>
            <a:r>
              <a:rPr lang="en-GB" sz="4000" dirty="0" err="1">
                <a:solidFill>
                  <a:srgbClr val="000000"/>
                </a:solidFill>
                <a:latin typeface="Congenial SemiBold" panose="02000503040000020004" pitchFamily="2" charset="0"/>
                <a:ea typeface="DejaVu Sans"/>
              </a:rPr>
              <a:t>jan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sey’v</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52"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dwnv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dyv</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syv</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53" name="CustomShape 3"/>
          <p:cNvSpPr/>
          <p:nvPr/>
        </p:nvSpPr>
        <p:spPr>
          <a:xfrm>
            <a:off x="0" y="2226793"/>
            <a:ext cx="10160000" cy="120677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monster-like &amp; god-like people, the holy &amp; the humble, speak of </a:t>
            </a:r>
            <a:r>
              <a:rPr lang="en-US" sz="3800" dirty="0">
                <a:solidFill>
                  <a:srgbClr val="0000FF"/>
                </a:solidFill>
                <a:latin typeface="Congenial Black" panose="02000503040000020004" pitchFamily="2" charset="0"/>
                <a:ea typeface="DejaVu Sans"/>
              </a:rPr>
              <a:t>Your Power.</a:t>
            </a:r>
            <a:endParaRPr sz="3800" dirty="0">
              <a:solidFill>
                <a:srgbClr val="000000"/>
              </a:solidFill>
              <a:latin typeface="Times New Roman"/>
            </a:endParaRPr>
          </a:p>
        </p:txBody>
      </p:sp>
    </p:spTree>
    <p:extLst>
      <p:ext uri="{BB962C8B-B14F-4D97-AF65-F5344CB8AC3E}">
        <p14:creationId xmlns:p14="http://schemas.microsoft.com/office/powerpoint/2010/main" val="8900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CustomShape 1"/>
          <p:cNvSpPr/>
          <p:nvPr/>
        </p:nvSpPr>
        <p:spPr>
          <a:xfrm>
            <a:off x="-1" y="4009628"/>
            <a:ext cx="10155801"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55" name="CustomShape 2"/>
          <p:cNvSpPr/>
          <p:nvPr/>
        </p:nvSpPr>
        <p:spPr>
          <a:xfrm>
            <a:off x="-4199" y="268604"/>
            <a:ext cx="10163399"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56" name="CustomShape 3"/>
          <p:cNvSpPr/>
          <p:nvPr/>
        </p:nvSpPr>
        <p:spPr>
          <a:xfrm>
            <a:off x="-8400" y="2222040"/>
            <a:ext cx="10160000" cy="13555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speak &amp; leave this world praising Your Ultimate Power over and again.</a:t>
            </a:r>
            <a:endParaRPr sz="3800" dirty="0">
              <a:solidFill>
                <a:srgbClr val="000000"/>
              </a:solidFill>
              <a:latin typeface="Times New Roman"/>
            </a:endParaRPr>
          </a:p>
        </p:txBody>
      </p:sp>
    </p:spTree>
    <p:extLst>
      <p:ext uri="{BB962C8B-B14F-4D97-AF65-F5344CB8AC3E}">
        <p14:creationId xmlns:p14="http://schemas.microsoft.com/office/powerpoint/2010/main" val="4207453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err="1">
                <a:solidFill>
                  <a:srgbClr val="000000"/>
                </a:solidFill>
                <a:latin typeface="Congenial SemiBold" panose="02000503040000020004" pitchFamily="2" charset="0"/>
              </a:rPr>
              <a:t>e</a:t>
            </a:r>
            <a:r>
              <a:rPr lang="en-GB" sz="4000" dirty="0" err="1">
                <a:solidFill>
                  <a:srgbClr val="000000"/>
                </a:solidFill>
                <a:latin typeface="Congenial SemiBold" panose="02000503040000020004" pitchFamily="2" charset="0"/>
                <a:ea typeface="DejaVu Sans"/>
              </a:rPr>
              <a:t>y’eh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sak’eh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key’ee</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key’ey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5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kryih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AwiK</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skih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59" name="CustomShape 3"/>
          <p:cNvSpPr/>
          <p:nvPr/>
        </p:nvSpPr>
        <p:spPr>
          <a:xfrm>
            <a:off x="1" y="2137420"/>
            <a:ext cx="10159999"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You created even more creation, even then, no one could describe Your Power</a:t>
            </a:r>
            <a:r>
              <a:rPr lang="en-US"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2120404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jey’vad</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ey’vad</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6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jyvfu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qyvfu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swcw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62" name="CustomShape 3"/>
          <p:cNvSpPr/>
          <p:nvPr/>
        </p:nvSpPr>
        <p:spPr>
          <a:xfrm>
            <a:off x="0" y="2137420"/>
            <a:ext cx="10160000" cy="1238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 are as Great as You wish to be. Guru Ji says: O True One, You alone know.</a:t>
            </a:r>
            <a:endParaRPr sz="3800" dirty="0">
              <a:solidFill>
                <a:srgbClr val="000000"/>
              </a:solidFill>
              <a:latin typeface="Times New Roman"/>
            </a:endParaRPr>
          </a:p>
        </p:txBody>
      </p:sp>
    </p:spTree>
    <p:extLst>
      <p:ext uri="{BB962C8B-B14F-4D97-AF65-F5344CB8AC3E}">
        <p14:creationId xmlns:p14="http://schemas.microsoft.com/office/powerpoint/2010/main" val="2717086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CustomShape 1"/>
          <p:cNvSpPr/>
          <p:nvPr/>
        </p:nvSpPr>
        <p:spPr>
          <a:xfrm>
            <a:off x="-800" y="3994132"/>
            <a:ext cx="10160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bol’vigaaR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spc="-50" dirty="0" err="1">
                <a:solidFill>
                  <a:srgbClr val="000000"/>
                </a:solidFill>
                <a:latin typeface="Congenial SemiBold" panose="02000503040000020004" pitchFamily="2" charset="0"/>
                <a:ea typeface="DejaVu Sans"/>
              </a:rPr>
              <a:t>t</a:t>
            </a:r>
            <a:r>
              <a:rPr lang="en-GB" sz="4000" spc="-50" dirty="0" err="1">
                <a:solidFill>
                  <a:srgbClr val="000000"/>
                </a:solidFill>
                <a:latin typeface="Congenial SemiBold" panose="02000503040000020004" pitchFamily="2" charset="0"/>
                <a:ea typeface="DejaVu Sans"/>
              </a:rPr>
              <a:t>aa</a:t>
            </a:r>
            <a:r>
              <a:rPr lang="en-GB" sz="4000" spc="-50" dirty="0">
                <a:solidFill>
                  <a:srgbClr val="000000"/>
                </a:solidFill>
                <a:latin typeface="Congenial SemiBold" panose="02000503040000020004" pitchFamily="2" charset="0"/>
                <a:ea typeface="DejaVu Sans"/>
              </a:rPr>
              <a:t>  </a:t>
            </a:r>
            <a:r>
              <a:rPr lang="en-GB" sz="4000" spc="-50" dirty="0" err="1">
                <a:solidFill>
                  <a:srgbClr val="000000"/>
                </a:solidFill>
                <a:latin typeface="Congenial SemiBold" panose="02000503040000020004" pitchFamily="2" charset="0"/>
                <a:ea typeface="DejaVu Sans"/>
              </a:rPr>
              <a:t>li</a:t>
            </a:r>
            <a:r>
              <a:rPr lang="en-GB" sz="4000" u="sng" spc="-50" dirty="0" err="1">
                <a:solidFill>
                  <a:srgbClr val="000000"/>
                </a:solidFill>
                <a:latin typeface="Congenial SemiBold" panose="02000503040000020004" pitchFamily="2" charset="0"/>
                <a:ea typeface="DejaVu Sans"/>
              </a:rPr>
              <a:t>kh</a:t>
            </a:r>
            <a:r>
              <a:rPr lang="en-GB" sz="4000" spc="-50" dirty="0" err="1">
                <a:solidFill>
                  <a:srgbClr val="000000"/>
                </a:solidFill>
                <a:latin typeface="Congenial SemiBold" panose="02000503040000020004" pitchFamily="2" charset="0"/>
                <a:ea typeface="DejaVu Sans"/>
              </a:rPr>
              <a:t>ee’yai</a:t>
            </a:r>
            <a:r>
              <a:rPr lang="en-GB" sz="4000" spc="-50" dirty="0">
                <a:solidFill>
                  <a:srgbClr val="000000"/>
                </a:solidFill>
                <a:latin typeface="Congenial SemiBold" panose="02000503040000020004" pitchFamily="2" charset="0"/>
                <a:ea typeface="DejaVu Sans"/>
              </a:rPr>
              <a:t>;  sir  </a:t>
            </a:r>
            <a:r>
              <a:rPr lang="en-GB" sz="4000" spc="-50" dirty="0" err="1">
                <a:solidFill>
                  <a:srgbClr val="000000"/>
                </a:solidFill>
                <a:latin typeface="Congenial SemiBold" panose="02000503040000020004" pitchFamily="2" charset="0"/>
                <a:ea typeface="DejaVu Sans"/>
              </a:rPr>
              <a:t>gaa-vaa’raa</a:t>
            </a:r>
            <a:r>
              <a:rPr lang="en-GB" sz="4000" spc="-50" dirty="0">
                <a:solidFill>
                  <a:srgbClr val="000000"/>
                </a:solidFill>
                <a:latin typeface="Congenial SemiBold" panose="02000503040000020004" pitchFamily="2" charset="0"/>
                <a:ea typeface="DejaVu Sans"/>
              </a:rPr>
              <a:t>  </a:t>
            </a:r>
            <a:r>
              <a:rPr lang="en-GB" sz="4000" spc="-50" dirty="0" err="1">
                <a:solidFill>
                  <a:srgbClr val="000000"/>
                </a:solidFill>
                <a:latin typeface="Congenial SemiBold" panose="02000503040000020004" pitchFamily="2" charset="0"/>
                <a:ea typeface="DejaVu Sans"/>
              </a:rPr>
              <a:t>gaa’vaar</a:t>
            </a:r>
            <a:r>
              <a:rPr lang="en-GB" sz="4000" spc="-50" dirty="0">
                <a:solidFill>
                  <a:srgbClr val="000000"/>
                </a:solidFill>
                <a:latin typeface="Congenial SemiBold" panose="02000503040000020004" pitchFamily="2" charset="0"/>
                <a:ea typeface="DejaVu Sans"/>
              </a:rPr>
              <a:t>. </a:t>
            </a:r>
            <a:endParaRPr sz="4000" spc="-50" dirty="0">
              <a:solidFill>
                <a:srgbClr val="000000"/>
              </a:solidFill>
              <a:latin typeface="Times New Roman"/>
            </a:endParaRPr>
          </a:p>
        </p:txBody>
      </p:sp>
      <p:sp>
        <p:nvSpPr>
          <p:cNvPr id="564"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jy</a:t>
            </a:r>
            <a:r>
              <a:rPr lang="en-GB" sz="5333" dirty="0">
                <a:solidFill>
                  <a:srgbClr val="000000"/>
                </a:solidFill>
                <a:latin typeface="GurbaniWebThick" panose="04040607000000020004" pitchFamily="82" charset="0"/>
                <a:ea typeface="DejaVu Sans"/>
              </a:rPr>
              <a:t> ko </a:t>
            </a:r>
            <a:r>
              <a:rPr lang="en-GB" sz="5333" dirty="0" err="1">
                <a:solidFill>
                  <a:srgbClr val="000000"/>
                </a:solidFill>
                <a:latin typeface="GurbaniWebThick" panose="04040607000000020004" pitchFamily="82" charset="0"/>
                <a:ea typeface="DejaVu Sans"/>
              </a:rPr>
              <a:t>AwKY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boluivgwVu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ilKIAY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gwvwrw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gwvwru</a:t>
            </a:r>
            <a:r>
              <a:rPr lang="en-GB" sz="5333" dirty="0">
                <a:solidFill>
                  <a:srgbClr val="000000"/>
                </a:solidFill>
                <a:latin typeface="GurbaniWebThick" panose="04040607000000020004" pitchFamily="82" charset="0"/>
                <a:ea typeface="DejaVu Sans"/>
              </a:rPr>
              <a:t> ]26]</a:t>
            </a:r>
            <a:endParaRPr sz="2667" dirty="0">
              <a:solidFill>
                <a:srgbClr val="000000"/>
              </a:solidFill>
              <a:latin typeface="Times New Roman"/>
            </a:endParaRPr>
          </a:p>
        </p:txBody>
      </p:sp>
      <p:sp>
        <p:nvSpPr>
          <p:cNvPr id="565" name="CustomShape 3"/>
          <p:cNvSpPr/>
          <p:nvPr/>
        </p:nvSpPr>
        <p:spPr>
          <a:xfrm>
            <a:off x="0" y="2236426"/>
            <a:ext cx="10160000" cy="126914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someone presumes to describe You, they will be in the list of the greatest fools! ||26||</a:t>
            </a:r>
            <a:endParaRPr sz="3800" dirty="0">
              <a:solidFill>
                <a:srgbClr val="000000"/>
              </a:solidFill>
              <a:latin typeface="Times New Roman"/>
            </a:endParaRPr>
          </a:p>
        </p:txBody>
      </p:sp>
    </p:spTree>
    <p:extLst>
      <p:ext uri="{BB962C8B-B14F-4D97-AF65-F5344CB8AC3E}">
        <p14:creationId xmlns:p14="http://schemas.microsoft.com/office/powerpoint/2010/main" val="96640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so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haa</a:t>
            </a:r>
            <a:r>
              <a:rPr lang="en-GB" sz="4000" dirty="0">
                <a:solidFill>
                  <a:srgbClr val="000000"/>
                </a:solidFill>
                <a:latin typeface="Congenial SemiBold" panose="02000503040000020004" pitchFamily="2" charset="0"/>
                <a:ea typeface="DejaVu Sans"/>
              </a:rPr>
              <a:t>,  so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sarab</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6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so </a:t>
            </a:r>
            <a:r>
              <a:rPr lang="en-GB" sz="5333" dirty="0" err="1">
                <a:solidFill>
                  <a:srgbClr val="000000"/>
                </a:solidFill>
                <a:latin typeface="GurbaniWebThick" panose="04040607000000020004" pitchFamily="82" charset="0"/>
                <a:ea typeface="DejaVu Sans"/>
              </a:rPr>
              <a:t>dru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kyhw</a:t>
            </a:r>
            <a:r>
              <a:rPr lang="en-GB" sz="5333" dirty="0">
                <a:solidFill>
                  <a:srgbClr val="000000"/>
                </a:solidFill>
                <a:latin typeface="GurbaniWebThick" panose="04040607000000020004" pitchFamily="82" charset="0"/>
                <a:ea typeface="DejaVu Sans"/>
              </a:rPr>
              <a:t>   so </a:t>
            </a:r>
            <a:r>
              <a:rPr lang="en-GB" sz="5333" dirty="0" err="1">
                <a:solidFill>
                  <a:srgbClr val="000000"/>
                </a:solidFill>
                <a:latin typeface="GurbaniWebThick" panose="04040607000000020004" pitchFamily="82" charset="0"/>
                <a:ea typeface="DejaVu Sans"/>
              </a:rPr>
              <a:t>Gru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kyhw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srb</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68" name="CustomShape 3"/>
          <p:cNvSpPr/>
          <p:nvPr/>
        </p:nvSpPr>
        <p:spPr>
          <a:xfrm>
            <a:off x="0" y="2296060"/>
            <a:ext cx="10160000" cy="14255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world &amp; the special House where you sit to take care of everyone are so amazing!</a:t>
            </a:r>
          </a:p>
        </p:txBody>
      </p:sp>
    </p:spTree>
    <p:extLst>
      <p:ext uri="{BB962C8B-B14F-4D97-AF65-F5344CB8AC3E}">
        <p14:creationId xmlns:p14="http://schemas.microsoft.com/office/powerpoint/2010/main" val="3174740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vaa’jey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a:solidFill>
                  <a:srgbClr val="000000"/>
                </a:solidFill>
                <a:latin typeface="Congenial SemiBold" panose="02000503040000020004" pitchFamily="2" charset="0"/>
              </a:rPr>
              <a:t>a-</a:t>
            </a:r>
            <a:r>
              <a:rPr lang="en-GB" sz="4000" dirty="0" err="1">
                <a:solidFill>
                  <a:srgbClr val="000000"/>
                </a:solidFill>
                <a:latin typeface="Congenial SemiBold" panose="02000503040000020004" pitchFamily="2" charset="0"/>
              </a:rPr>
              <a:t>ney’k</a:t>
            </a:r>
            <a:r>
              <a:rPr lang="en-GB" sz="4000" dirty="0">
                <a:solidFill>
                  <a:srgbClr val="000000"/>
                </a:solidFill>
                <a:latin typeface="Congenial SemiBold" panose="02000503040000020004" pitchFamily="2" charset="0"/>
              </a:rPr>
              <a:t>  </a:t>
            </a:r>
            <a:r>
              <a:rPr lang="en-GB" sz="4000" dirty="0">
                <a:solidFill>
                  <a:srgbClr val="000000"/>
                </a:solidFill>
                <a:latin typeface="Congenial SemiBold" panose="02000503040000020004" pitchFamily="2" charset="0"/>
                <a:ea typeface="DejaVu Sans"/>
              </a:rPr>
              <a:t>a-</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vaa’vaN’haarey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7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vwjy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Anyk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AsMKw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vwvxhwry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71" name="CustomShape 3"/>
          <p:cNvSpPr/>
          <p:nvPr/>
        </p:nvSpPr>
        <p:spPr>
          <a:xfrm>
            <a:off x="0" y="2085632"/>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Endless beautiful music comes from You that is played by so many musicians.</a:t>
            </a:r>
          </a:p>
        </p:txBody>
      </p:sp>
    </p:spTree>
    <p:extLst>
      <p:ext uri="{BB962C8B-B14F-4D97-AF65-F5344CB8AC3E}">
        <p14:creationId xmlns:p14="http://schemas.microsoft.com/office/powerpoint/2010/main" val="699966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raag  </a:t>
            </a:r>
            <a:r>
              <a:rPr lang="en-GB" sz="4000" dirty="0" err="1">
                <a:solidFill>
                  <a:srgbClr val="000000"/>
                </a:solidFill>
                <a:latin typeface="Congenial SemiBold" panose="02000503040000020004" pitchFamily="2" charset="0"/>
                <a:ea typeface="DejaVu Sans"/>
              </a:rPr>
              <a:t>paree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kehee’an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gaavaN’haarey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7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rwg</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isau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khIAin</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gwvxhwry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74" name="CustomShape 3"/>
          <p:cNvSpPr/>
          <p:nvPr/>
        </p:nvSpPr>
        <p:spPr>
          <a:xfrm>
            <a:off x="0" y="2118372"/>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Countless musicians use countless musical tunes to sing of You.</a:t>
            </a:r>
          </a:p>
        </p:txBody>
      </p:sp>
    </p:spTree>
    <p:extLst>
      <p:ext uri="{BB962C8B-B14F-4D97-AF65-F5344CB8AC3E}">
        <p14:creationId xmlns:p14="http://schemas.microsoft.com/office/powerpoint/2010/main" val="219350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50" dirty="0" err="1">
                <a:solidFill>
                  <a:srgbClr val="000000"/>
                </a:solidFill>
                <a:latin typeface="Congenial SemiBold" panose="02000503040000020004" pitchFamily="2" charset="0"/>
                <a:ea typeface="DejaVu Sans"/>
              </a:rPr>
              <a:t>gaa’veh</a:t>
            </a:r>
            <a:r>
              <a:rPr lang="en-GB" sz="4000" spc="-50" dirty="0">
                <a:solidFill>
                  <a:srgbClr val="000000"/>
                </a:solidFill>
                <a:latin typeface="Congenial SemiBold" panose="02000503040000020004" pitchFamily="2" charset="0"/>
                <a:ea typeface="DejaVu Sans"/>
              </a:rPr>
              <a:t> </a:t>
            </a:r>
            <a:r>
              <a:rPr lang="en-GB" sz="4000" u="sng" spc="-50" dirty="0" err="1">
                <a:solidFill>
                  <a:srgbClr val="000000"/>
                </a:solidFill>
                <a:latin typeface="Congenial SemiBold" panose="02000503040000020004" pitchFamily="2" charset="0"/>
                <a:ea typeface="DejaVu Sans"/>
              </a:rPr>
              <a:t>t</a:t>
            </a:r>
            <a:r>
              <a:rPr lang="en-GB" sz="4000" spc="-50" dirty="0" err="1">
                <a:solidFill>
                  <a:srgbClr val="000000"/>
                </a:solidFill>
                <a:latin typeface="Congenial SemiBold" panose="02000503040000020004" pitchFamily="2" charset="0"/>
                <a:ea typeface="DejaVu Sans"/>
              </a:rPr>
              <a:t>uh’no</a:t>
            </a:r>
            <a:r>
              <a:rPr lang="en-GB" sz="4000" spc="-50" dirty="0">
                <a:solidFill>
                  <a:srgbClr val="000000"/>
                </a:solidFill>
                <a:latin typeface="Congenial SemiBold" panose="02000503040000020004" pitchFamily="2" charset="0"/>
                <a:ea typeface="DejaVu Sans"/>
              </a:rPr>
              <a:t>, </a:t>
            </a:r>
            <a:r>
              <a:rPr lang="en-GB" sz="4000" spc="-50" dirty="0" err="1">
                <a:solidFill>
                  <a:srgbClr val="000000"/>
                </a:solidFill>
                <a:latin typeface="Congenial SemiBold" panose="02000503040000020004" pitchFamily="2" charset="0"/>
                <a:ea typeface="DejaVu Sans"/>
              </a:rPr>
              <a:t>pouN</a:t>
            </a:r>
            <a:r>
              <a:rPr lang="en-GB" sz="4000" spc="-50" dirty="0">
                <a:solidFill>
                  <a:srgbClr val="000000"/>
                </a:solidFill>
                <a:latin typeface="Congenial SemiBold" panose="02000503040000020004" pitchFamily="2" charset="0"/>
                <a:ea typeface="DejaVu Sans"/>
              </a:rPr>
              <a:t> </a:t>
            </a:r>
            <a:r>
              <a:rPr lang="en-GB" sz="4000" spc="-50" dirty="0" err="1">
                <a:solidFill>
                  <a:srgbClr val="000000"/>
                </a:solidFill>
                <a:latin typeface="Congenial SemiBold" panose="02000503040000020004" pitchFamily="2" charset="0"/>
                <a:ea typeface="DejaVu Sans"/>
              </a:rPr>
              <a:t>paa’Nee</a:t>
            </a:r>
            <a:r>
              <a:rPr lang="en-GB" sz="4000" spc="-50" dirty="0">
                <a:solidFill>
                  <a:srgbClr val="000000"/>
                </a:solidFill>
                <a:latin typeface="Congenial SemiBold" panose="02000503040000020004" pitchFamily="2" charset="0"/>
                <a:ea typeface="DejaVu Sans"/>
              </a:rPr>
              <a:t> </a:t>
            </a:r>
            <a:r>
              <a:rPr lang="en-GB" sz="4000" spc="-50" dirty="0" err="1">
                <a:solidFill>
                  <a:srgbClr val="000000"/>
                </a:solidFill>
                <a:latin typeface="Congenial SemiBold" panose="02000503040000020004" pitchFamily="2" charset="0"/>
                <a:ea typeface="DejaVu Sans"/>
              </a:rPr>
              <a:t>bai’san</a:t>
            </a:r>
            <a:r>
              <a:rPr lang="en-GB" sz="4000" u="sng" spc="-50" dirty="0" err="1">
                <a:solidFill>
                  <a:srgbClr val="000000"/>
                </a:solidFill>
                <a:latin typeface="Congenial SemiBold" panose="02000503040000020004" pitchFamily="2" charset="0"/>
                <a:ea typeface="DejaVu Sans"/>
              </a:rPr>
              <a:t>t</a:t>
            </a:r>
            <a:r>
              <a:rPr lang="en-GB" sz="4000" spc="-50" dirty="0" err="1">
                <a:solidFill>
                  <a:srgbClr val="000000"/>
                </a:solidFill>
                <a:latin typeface="Congenial SemiBold" panose="02000503040000020004" pitchFamily="2" charset="0"/>
                <a:ea typeface="DejaVu Sans"/>
              </a:rPr>
              <a:t>ar</a:t>
            </a:r>
            <a:r>
              <a:rPr lang="en-GB" sz="4000" spc="-5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raa’jaa</a:t>
            </a:r>
            <a:r>
              <a:rPr lang="en-GB" sz="4000" dirty="0">
                <a:solidFill>
                  <a:srgbClr val="000000"/>
                </a:solidFill>
                <a:latin typeface="Congenial SemiBold" panose="02000503040000020004" pitchFamily="2" charset="0"/>
                <a:ea typeface="DejaVu Sans"/>
              </a:rPr>
              <a:t>-</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7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quhno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pauxu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bYsMqru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gwvY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rwjw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duAwry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77" name="CustomShape 3"/>
          <p:cNvSpPr/>
          <p:nvPr/>
        </p:nvSpPr>
        <p:spPr>
          <a:xfrm>
            <a:off x="0" y="2209428"/>
            <a:ext cx="10159200" cy="1350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Wind, water, fire, &amp; the special Judge who stands at Your Door, all sing Your tune.</a:t>
            </a:r>
          </a:p>
        </p:txBody>
      </p:sp>
    </p:spTree>
    <p:extLst>
      <p:ext uri="{BB962C8B-B14F-4D97-AF65-F5344CB8AC3E}">
        <p14:creationId xmlns:p14="http://schemas.microsoft.com/office/powerpoint/2010/main" val="2467397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CustomShape 1"/>
          <p:cNvSpPr/>
          <p:nvPr/>
        </p:nvSpPr>
        <p:spPr>
          <a:xfrm>
            <a:off x="0" y="393762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gupa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jaa’Neh</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dirty="0" err="1">
                <a:solidFill>
                  <a:srgbClr val="000000"/>
                </a:solidFill>
                <a:latin typeface="Congenial SemiBold" panose="02000503040000020004" pitchFamily="2" charset="0"/>
                <a:ea typeface="DejaVu Sans"/>
              </a:rPr>
              <a:t>vee’chaarey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7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icqu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gupqu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jwxih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iliK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80" name="CustomShape 3"/>
          <p:cNvSpPr/>
          <p:nvPr/>
        </p:nvSpPr>
        <p:spPr>
          <a:xfrm>
            <a:off x="0" y="2177240"/>
            <a:ext cx="10159200" cy="15443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powers that record what we do good &amp; bad for judgment sing Your tune.</a:t>
            </a:r>
          </a:p>
        </p:txBody>
      </p:sp>
    </p:spTree>
    <p:extLst>
      <p:ext uri="{BB962C8B-B14F-4D97-AF65-F5344CB8AC3E}">
        <p14:creationId xmlns:p14="http://schemas.microsoft.com/office/powerpoint/2010/main" val="17998003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bar’maa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ey’vee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so’han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savaa’rey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8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eIsru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dyvI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sohin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svwry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83"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Forces made by You with the roles to destroy, create &amp; others, sing Your tune.</a:t>
            </a:r>
          </a:p>
        </p:txBody>
      </p:sp>
    </p:spTree>
    <p:extLst>
      <p:ext uri="{BB962C8B-B14F-4D97-AF65-F5344CB8AC3E}">
        <p14:creationId xmlns:p14="http://schemas.microsoft.com/office/powerpoint/2010/main" val="884366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aasaN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bai’</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ey’v-</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8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gwvih </a:t>
            </a:r>
            <a:r>
              <a:rPr lang="en-GB" sz="5333" dirty="0" err="1">
                <a:solidFill>
                  <a:srgbClr val="000000"/>
                </a:solidFill>
                <a:latin typeface="GurbaniWebThick" panose="04040607000000020004" pitchFamily="82" charset="0"/>
                <a:ea typeface="DejaVu Sans"/>
              </a:rPr>
              <a:t>ieMd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ieMdwsix</a:t>
            </a:r>
            <a:r>
              <a:rPr lang="en-GB" sz="5333" dirty="0">
                <a:solidFill>
                  <a:srgbClr val="000000"/>
                </a:solidFill>
                <a:latin typeface="GurbaniWebThick" panose="04040607000000020004" pitchFamily="82" charset="0"/>
                <a:ea typeface="DejaVu Sans"/>
              </a:rPr>
              <a:t> bYTy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dyviqAw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86"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forces appointed to work the skies along with other powers sing Your tune.</a:t>
            </a:r>
          </a:p>
        </p:txBody>
      </p:sp>
    </p:spTree>
    <p:extLst>
      <p:ext uri="{BB962C8B-B14F-4D97-AF65-F5344CB8AC3E}">
        <p14:creationId xmlns:p14="http://schemas.microsoft.com/office/powerpoint/2010/main" val="414271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samaa’Dhee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ve’chaarey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8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gwvih </a:t>
            </a:r>
            <a:r>
              <a:rPr lang="en-GB" sz="5333" dirty="0" err="1">
                <a:solidFill>
                  <a:srgbClr val="000000"/>
                </a:solidFill>
                <a:latin typeface="GurbaniWebThick" panose="04040607000000020004" pitchFamily="82" charset="0"/>
                <a:ea typeface="DejaVu Sans"/>
              </a:rPr>
              <a:t>isD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smwDI</a:t>
            </a:r>
            <a:r>
              <a:rPr lang="en-GB" sz="5333" dirty="0">
                <a:solidFill>
                  <a:srgbClr val="000000"/>
                </a:solidFill>
                <a:latin typeface="GurbaniWebThick" panose="04040607000000020004" pitchFamily="82" charset="0"/>
                <a:ea typeface="DejaVu Sans"/>
              </a:rPr>
              <a:t> AMdir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gwvin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ivcwry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89"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Miracle-workers sitting in meditation &amp; saints in deep-thinking sing Your tune.</a:t>
            </a:r>
          </a:p>
        </p:txBody>
      </p:sp>
    </p:spTree>
    <p:extLst>
      <p:ext uri="{BB962C8B-B14F-4D97-AF65-F5344CB8AC3E}">
        <p14:creationId xmlns:p14="http://schemas.microsoft.com/office/powerpoint/2010/main" val="1838622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o</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veer  </a:t>
            </a:r>
            <a:r>
              <a:rPr lang="en-GB" sz="4000" dirty="0" err="1">
                <a:solidFill>
                  <a:srgbClr val="000000"/>
                </a:solidFill>
                <a:latin typeface="Congenial SemiBold" panose="02000503040000020004" pitchFamily="2" charset="0"/>
                <a:ea typeface="DejaVu Sans"/>
              </a:rPr>
              <a:t>karaa’rey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91"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sMqoKI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92"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People who are disciplined, givers, satisfied &amp; brave warriors sing Your tune.</a:t>
            </a:r>
          </a:p>
        </p:txBody>
      </p:sp>
    </p:spTree>
    <p:extLst>
      <p:ext uri="{BB962C8B-B14F-4D97-AF65-F5344CB8AC3E}">
        <p14:creationId xmlns:p14="http://schemas.microsoft.com/office/powerpoint/2010/main" val="1582371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pann’di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rakhee’shar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jug  </a:t>
            </a:r>
            <a:r>
              <a:rPr lang="en-GB" sz="4000" dirty="0" err="1">
                <a:solidFill>
                  <a:srgbClr val="000000"/>
                </a:solidFill>
                <a:latin typeface="Congenial SemiBold" panose="02000503040000020004" pitchFamily="2" charset="0"/>
                <a:ea typeface="DejaVu Sans"/>
              </a:rPr>
              <a:t>jug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9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gwvin</a:t>
            </a:r>
            <a:r>
              <a:rPr lang="en-GB" sz="5333" dirty="0">
                <a:solidFill>
                  <a:srgbClr val="000000"/>
                </a:solidFill>
                <a:latin typeface="GurbaniWebThick" panose="04040607000000020004" pitchFamily="82" charset="0"/>
                <a:ea typeface="DejaVu Sans"/>
              </a:rPr>
              <a:t> pMifq   </a:t>
            </a:r>
            <a:r>
              <a:rPr lang="en-GB" sz="5333" dirty="0" err="1">
                <a:solidFill>
                  <a:srgbClr val="000000"/>
                </a:solidFill>
                <a:latin typeface="GurbaniWebThick" panose="04040607000000020004" pitchFamily="82" charset="0"/>
                <a:ea typeface="DejaVu Sans"/>
              </a:rPr>
              <a:t>pVin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rKIsr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vydw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95" name="CustomShape 3"/>
          <p:cNvSpPr/>
          <p:nvPr/>
        </p:nvSpPr>
        <p:spPr>
          <a:xfrm>
            <a:off x="-14808" y="2209429"/>
            <a:ext cx="10174008" cy="165618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learned, wise saints &amp; the readers of the Vedas throughout time sing Your tune.</a:t>
            </a:r>
          </a:p>
        </p:txBody>
      </p:sp>
    </p:spTree>
    <p:extLst>
      <p:ext uri="{BB962C8B-B14F-4D97-AF65-F5344CB8AC3E}">
        <p14:creationId xmlns:p14="http://schemas.microsoft.com/office/powerpoint/2010/main" val="661682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mohaNee’aa</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mohan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sur’gaa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t>
            </a:r>
            <a:r>
              <a:rPr lang="en-GB" sz="4000" u="sng" dirty="0" err="1">
                <a:solidFill>
                  <a:srgbClr val="000000"/>
                </a:solidFill>
                <a:latin typeface="Congenial SemiBold" panose="02000503040000020004" pitchFamily="2" charset="0"/>
                <a:ea typeface="DejaVu Sans"/>
              </a:rPr>
              <a:t>chh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pey’aaley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597"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gwvih </a:t>
            </a:r>
            <a:r>
              <a:rPr lang="en-GB" sz="5333" dirty="0" err="1">
                <a:solidFill>
                  <a:srgbClr val="000000"/>
                </a:solidFill>
                <a:latin typeface="GurbaniWebThick" panose="04040607000000020004" pitchFamily="82" charset="0"/>
                <a:ea typeface="DejaVu Sans"/>
              </a:rPr>
              <a:t>mohxIAw</a:t>
            </a:r>
            <a:r>
              <a:rPr lang="en-GB" sz="5333" dirty="0">
                <a:solidFill>
                  <a:srgbClr val="000000"/>
                </a:solidFill>
                <a:latin typeface="GurbaniWebThick" panose="04040607000000020004" pitchFamily="82" charset="0"/>
                <a:ea typeface="DejaVu Sans"/>
              </a:rPr>
              <a:t>   mnu </a:t>
            </a:r>
            <a:r>
              <a:rPr lang="en-GB" sz="5333" dirty="0" err="1">
                <a:solidFill>
                  <a:srgbClr val="000000"/>
                </a:solidFill>
                <a:latin typeface="GurbaniWebThick" panose="04040607000000020004" pitchFamily="82" charset="0"/>
                <a:ea typeface="DejaVu Sans"/>
              </a:rPr>
              <a:t>mohin</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surgw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mC</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pieAwly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598" name="CustomShape 3"/>
          <p:cNvSpPr/>
          <p:nvPr/>
        </p:nvSpPr>
        <p:spPr>
          <a:xfrm>
            <a:off x="0" y="2202649"/>
            <a:ext cx="10160000" cy="130292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Lovely sights of up above, the earth &amp; down below that can trick us, sing Your tune.</a:t>
            </a:r>
          </a:p>
        </p:txBody>
      </p:sp>
    </p:spTree>
    <p:extLst>
      <p:ext uri="{BB962C8B-B14F-4D97-AF65-F5344CB8AC3E}">
        <p14:creationId xmlns:p14="http://schemas.microsoft.com/office/powerpoint/2010/main" val="4090662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ra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u-</a:t>
            </a:r>
            <a:r>
              <a:rPr lang="en-GB" sz="4000" dirty="0" err="1">
                <a:solidFill>
                  <a:srgbClr val="000000"/>
                </a:solidFill>
                <a:latin typeface="Congenial SemiBold" panose="02000503040000020004" pitchFamily="2" charset="0"/>
                <a:ea typeface="DejaVu Sans"/>
              </a:rPr>
              <a:t>paa’ey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ee’ra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0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gwvin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rqn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aupwey</a:t>
            </a:r>
            <a:r>
              <a:rPr lang="en-GB" sz="5333" dirty="0">
                <a:solidFill>
                  <a:srgbClr val="000000"/>
                </a:solidFill>
                <a:latin typeface="GurbaniWebThick" panose="04040607000000020004" pitchFamily="82" charset="0"/>
                <a:ea typeface="DejaVu Sans"/>
              </a:rPr>
              <a:t> qyry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ATsiT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qIrQ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01" name="CustomShape 3"/>
          <p:cNvSpPr/>
          <p:nvPr/>
        </p:nvSpPr>
        <p:spPr>
          <a:xfrm>
            <a:off x="0" y="2209429"/>
            <a:ext cx="10160000" cy="14643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created precious saints along with places blessed by them sing Your tune.</a:t>
            </a:r>
          </a:p>
        </p:txBody>
      </p:sp>
    </p:spTree>
    <p:extLst>
      <p:ext uri="{BB962C8B-B14F-4D97-AF65-F5344CB8AC3E}">
        <p14:creationId xmlns:p14="http://schemas.microsoft.com/office/powerpoint/2010/main" val="1986222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mahaa’bal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soo’raa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gaa’veh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aa’Nee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0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gwvih </a:t>
            </a:r>
            <a:r>
              <a:rPr lang="en-GB" sz="5333" dirty="0" err="1">
                <a:solidFill>
                  <a:srgbClr val="000000"/>
                </a:solidFill>
                <a:latin typeface="GurbaniWebThick" panose="04040607000000020004" pitchFamily="82" charset="0"/>
                <a:ea typeface="DejaVu Sans"/>
              </a:rPr>
              <a:t>joD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mhwbl</a:t>
            </a:r>
            <a:r>
              <a:rPr lang="en-GB" sz="5333" dirty="0">
                <a:solidFill>
                  <a:srgbClr val="000000"/>
                </a:solidFill>
                <a:latin typeface="GurbaniWebThick" panose="04040607000000020004" pitchFamily="82" charset="0"/>
                <a:ea typeface="DejaVu Sans"/>
              </a:rPr>
              <a:t> sUrw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gwvih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04" name="CustomShape 3"/>
          <p:cNvSpPr/>
          <p:nvPr/>
        </p:nvSpPr>
        <p:spPr>
          <a:xfrm>
            <a:off x="0" y="2118372"/>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Brave mighty warriors &amp; the four different ways life can be created, sing Your tune.</a:t>
            </a:r>
          </a:p>
        </p:txBody>
      </p:sp>
    </p:spTree>
    <p:extLst>
      <p:ext uri="{BB962C8B-B14F-4D97-AF65-F5344CB8AC3E}">
        <p14:creationId xmlns:p14="http://schemas.microsoft.com/office/powerpoint/2010/main" val="1743976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gaa’veh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ann’d</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mann’dal</a:t>
            </a:r>
            <a:r>
              <a:rPr lang="en-GB" sz="4000" spc="-150" dirty="0">
                <a:solidFill>
                  <a:srgbClr val="000000"/>
                </a:solidFill>
                <a:latin typeface="Congenial SemiBold" panose="02000503040000020004" pitchFamily="2" charset="0"/>
                <a:ea typeface="DejaVu Sans"/>
              </a:rPr>
              <a:t> var-</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ann’daa</a:t>
            </a:r>
            <a:r>
              <a:rPr lang="en-US"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rakhey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0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gwvih KMf   </a:t>
            </a:r>
            <a:r>
              <a:rPr lang="en-GB" sz="5333" dirty="0" err="1">
                <a:solidFill>
                  <a:srgbClr val="000000"/>
                </a:solidFill>
                <a:latin typeface="GurbaniWebThick" panose="04040607000000020004" pitchFamily="82" charset="0"/>
                <a:ea typeface="DejaVu Sans"/>
              </a:rPr>
              <a:t>mMfl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vrBMfw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07" name="CustomShape 3"/>
          <p:cNvSpPr/>
          <p:nvPr/>
        </p:nvSpPr>
        <p:spPr>
          <a:xfrm>
            <a:off x="0" y="2246556"/>
            <a:ext cx="10160000" cy="13310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Your created planets, solar systems &amp; galaxies that You manage sing Your tune.</a:t>
            </a:r>
          </a:p>
        </p:txBody>
      </p:sp>
    </p:spTree>
    <p:extLst>
      <p:ext uri="{BB962C8B-B14F-4D97-AF65-F5344CB8AC3E}">
        <p14:creationId xmlns:p14="http://schemas.microsoft.com/office/powerpoint/2010/main" val="1972382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CustomShape 1"/>
          <p:cNvSpPr/>
          <p:nvPr/>
        </p:nvSpPr>
        <p:spPr>
          <a:xfrm>
            <a:off x="0" y="3865612"/>
            <a:ext cx="1012056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s</a:t>
            </a:r>
            <a:r>
              <a:rPr lang="en-GB" sz="4000" spc="-150" dirty="0" err="1">
                <a:solidFill>
                  <a:srgbClr val="000000"/>
                </a:solidFill>
                <a:latin typeface="Congenial SemiBold" panose="02000503040000020004" pitchFamily="2" charset="0"/>
              </a:rPr>
              <a:t>ey</a:t>
            </a:r>
            <a:r>
              <a:rPr lang="en-GB" sz="4000" spc="-150" dirty="0" err="1">
                <a:solidFill>
                  <a:srgbClr val="000000"/>
                </a:solidFill>
                <a:latin typeface="Congenial SemiBold" panose="02000503040000020004" pitchFamily="2" charset="0"/>
                <a:ea typeface="DejaVu Sans"/>
              </a:rPr>
              <a:t>’ee</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u</a:t>
            </a:r>
            <a:r>
              <a:rPr lang="en-GB" sz="4000" u="sng" spc="-150" dirty="0" err="1">
                <a:solidFill>
                  <a:srgbClr val="000000"/>
                </a:solidFill>
                <a:latin typeface="Congenial SemiBold" panose="02000503040000020004" pitchFamily="2" charset="0"/>
                <a:ea typeface="DejaVu Sans"/>
              </a:rPr>
              <a:t>Dh</a:t>
            </a:r>
            <a:r>
              <a:rPr lang="en-GB" sz="4000" spc="-150" dirty="0" err="1">
                <a:solidFill>
                  <a:srgbClr val="000000"/>
                </a:solidFill>
                <a:latin typeface="Congenial SemiBold" panose="02000503040000020004" pitchFamily="2" charset="0"/>
                <a:ea typeface="DejaVu Sans"/>
              </a:rPr>
              <a:t>’no</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gaa’veh</a:t>
            </a:r>
            <a:r>
              <a:rPr lang="en-GB" sz="4000" spc="-150" dirty="0">
                <a:solidFill>
                  <a:srgbClr val="000000"/>
                </a:solidFill>
                <a:latin typeface="Congenial SemiBold" panose="02000503040000020004" pitchFamily="2" charset="0"/>
                <a:ea typeface="DejaVu Sans"/>
              </a:rPr>
              <a:t>, jo </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u</a:t>
            </a:r>
            <a:r>
              <a:rPr lang="en-GB" sz="4000" u="sng" spc="-150" dirty="0" err="1">
                <a:solidFill>
                  <a:srgbClr val="000000"/>
                </a:solidFill>
                <a:latin typeface="Congenial SemiBold" panose="02000503040000020004" pitchFamily="2" charset="0"/>
                <a:ea typeface="DejaVu Sans"/>
              </a:rPr>
              <a:t>Dh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aavan</a:t>
            </a:r>
            <a:r>
              <a:rPr lang="en-GB" sz="4000" spc="-15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rey</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rasaaley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0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syeI </a:t>
            </a:r>
            <a:r>
              <a:rPr lang="en-GB" sz="5333" dirty="0" err="1">
                <a:solidFill>
                  <a:srgbClr val="000000"/>
                </a:solidFill>
                <a:latin typeface="GurbaniWebThick" panose="04040607000000020004" pitchFamily="82" charset="0"/>
                <a:ea typeface="DejaVu Sans"/>
              </a:rPr>
              <a:t>quDuno</a:t>
            </a:r>
            <a:r>
              <a:rPr lang="en-GB" sz="5333" dirty="0">
                <a:solidFill>
                  <a:srgbClr val="000000"/>
                </a:solidFill>
                <a:latin typeface="GurbaniWebThick" panose="04040607000000020004" pitchFamily="82" charset="0"/>
                <a:ea typeface="DejaVu Sans"/>
              </a:rPr>
              <a:t> gwvih   jo quDu </a:t>
            </a:r>
            <a:r>
              <a:rPr lang="en-GB" sz="5333" dirty="0" err="1">
                <a:solidFill>
                  <a:srgbClr val="000000"/>
                </a:solidFill>
                <a:latin typeface="GurbaniWebThick" panose="04040607000000020004" pitchFamily="82" charset="0"/>
                <a:ea typeface="DejaVu Sans"/>
              </a:rPr>
              <a:t>Bwvin</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rqy qyry Bgq </a:t>
            </a:r>
            <a:r>
              <a:rPr lang="en-GB" sz="5333" dirty="0" err="1">
                <a:solidFill>
                  <a:srgbClr val="000000"/>
                </a:solidFill>
                <a:latin typeface="GurbaniWebThick" panose="04040607000000020004" pitchFamily="82" charset="0"/>
                <a:ea typeface="DejaVu Sans"/>
              </a:rPr>
              <a:t>rswly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10" name="CustomShape 3"/>
          <p:cNvSpPr/>
          <p:nvPr/>
        </p:nvSpPr>
        <p:spPr>
          <a:xfrm>
            <a:off x="0" y="2137420"/>
            <a:ext cx="101600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Whom You are pleased with sing Your tune &amp; are filled with Your love.</a:t>
            </a:r>
            <a:endParaRPr sz="3800" dirty="0">
              <a:solidFill>
                <a:srgbClr val="000000"/>
              </a:solidFill>
              <a:latin typeface="Times New Roman"/>
            </a:endParaRPr>
          </a:p>
        </p:txBody>
      </p:sp>
    </p:spTree>
    <p:extLst>
      <p:ext uri="{BB962C8B-B14F-4D97-AF65-F5344CB8AC3E}">
        <p14:creationId xmlns:p14="http://schemas.microsoft.com/office/powerpoint/2010/main" val="3726887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vee’chaarey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12" name="CustomShape 2"/>
          <p:cNvSpPr/>
          <p:nvPr/>
        </p:nvSpPr>
        <p:spPr>
          <a:xfrm>
            <a:off x="0" y="33722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hoir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gwvin</a:t>
            </a:r>
            <a:r>
              <a:rPr lang="en-GB" sz="5333" dirty="0">
                <a:solidFill>
                  <a:srgbClr val="000000"/>
                </a:solidFill>
                <a:latin typeface="GurbaniWebThick" panose="04040607000000020004" pitchFamily="82" charset="0"/>
                <a:ea typeface="DejaVu Sans"/>
              </a:rPr>
              <a:t>   sy mY iciq n </a:t>
            </a:r>
            <a:r>
              <a:rPr lang="en-GB" sz="5333" dirty="0" err="1">
                <a:solidFill>
                  <a:srgbClr val="000000"/>
                </a:solidFill>
                <a:latin typeface="GurbaniWebThick" panose="04040607000000020004" pitchFamily="82" charset="0"/>
                <a:ea typeface="DejaVu Sans"/>
              </a:rPr>
              <a:t>Awvin</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nwnku ikAw </a:t>
            </a:r>
            <a:r>
              <a:rPr lang="en-GB" sz="5333" dirty="0" err="1">
                <a:solidFill>
                  <a:srgbClr val="000000"/>
                </a:solidFill>
                <a:latin typeface="GurbaniWebThick" panose="04040607000000020004" pitchFamily="82" charset="0"/>
                <a:ea typeface="DejaVu Sans"/>
              </a:rPr>
              <a:t>vIcwry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13" name="CustomShape 3"/>
          <p:cNvSpPr/>
          <p:nvPr/>
        </p:nvSpPr>
        <p:spPr>
          <a:xfrm>
            <a:off x="-800" y="2281436"/>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So many others we are not aware of sing Your tune. How can I think about them all?</a:t>
            </a:r>
          </a:p>
        </p:txBody>
      </p:sp>
    </p:spTree>
    <p:extLst>
      <p:ext uri="{BB962C8B-B14F-4D97-AF65-F5344CB8AC3E}">
        <p14:creationId xmlns:p14="http://schemas.microsoft.com/office/powerpoint/2010/main" val="3972770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so’ee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a:t>
            </a:r>
          </a:p>
          <a:p>
            <a:pPr algn="ctr" defTabSz="914363"/>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15"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soeI </a:t>
            </a:r>
            <a:r>
              <a:rPr lang="en-GB" sz="5333" dirty="0" err="1">
                <a:solidFill>
                  <a:srgbClr val="000000"/>
                </a:solidFill>
                <a:latin typeface="GurbaniWebThick" panose="04040607000000020004" pitchFamily="82" charset="0"/>
                <a:ea typeface="DejaVu Sans"/>
              </a:rPr>
              <a:t>soeI</a:t>
            </a:r>
            <a:r>
              <a:rPr lang="en-GB" sz="5333" dirty="0">
                <a:solidFill>
                  <a:srgbClr val="000000"/>
                </a:solidFill>
                <a:latin typeface="GurbaniWebThick" panose="04040607000000020004" pitchFamily="82" charset="0"/>
                <a:ea typeface="DejaVu Sans"/>
              </a:rPr>
              <a:t>   sdw scu swihbu </a:t>
            </a:r>
          </a:p>
          <a:p>
            <a:pPr algn="ctr" defTabSz="914363"/>
            <a:r>
              <a:rPr lang="en-GB" sz="5333" dirty="0">
                <a:solidFill>
                  <a:srgbClr val="000000"/>
                </a:solidFill>
                <a:latin typeface="GurbaniWebThick" panose="04040607000000020004" pitchFamily="82" charset="0"/>
                <a:ea typeface="DejaVu Sans"/>
              </a:rPr>
              <a:t>swcw   swcI nweI ]</a:t>
            </a:r>
            <a:endParaRPr sz="2667" dirty="0">
              <a:solidFill>
                <a:srgbClr val="000000"/>
              </a:solidFill>
              <a:latin typeface="Times New Roman"/>
            </a:endParaRPr>
          </a:p>
        </p:txBody>
      </p:sp>
      <p:sp>
        <p:nvSpPr>
          <p:cNvPr id="616" name="CustomShape 3"/>
          <p:cNvSpPr/>
          <p:nvPr/>
        </p:nvSpPr>
        <p:spPr>
          <a:xfrm>
            <a:off x="0" y="219038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 are forever truly in control &amp; Your true praises exist forever.</a:t>
            </a:r>
          </a:p>
        </p:txBody>
      </p:sp>
    </p:spTree>
    <p:extLst>
      <p:ext uri="{BB962C8B-B14F-4D97-AF65-F5344CB8AC3E}">
        <p14:creationId xmlns:p14="http://schemas.microsoft.com/office/powerpoint/2010/main" val="141291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CustomShape 1"/>
          <p:cNvSpPr/>
          <p:nvPr/>
        </p:nvSpPr>
        <p:spPr>
          <a:xfrm>
            <a:off x="396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hai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ho’see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jaa’see</a:t>
            </a:r>
            <a:r>
              <a:rPr lang="en-US"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1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hY BI hosI   jwie n </a:t>
            </a:r>
            <a:r>
              <a:rPr lang="en-GB" sz="5333" dirty="0" err="1">
                <a:solidFill>
                  <a:srgbClr val="000000"/>
                </a:solidFill>
                <a:latin typeface="GurbaniWebThick" panose="04040607000000020004" pitchFamily="82" charset="0"/>
                <a:ea typeface="DejaVu Sans"/>
              </a:rPr>
              <a:t>jwsI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rcnw</a:t>
            </a:r>
            <a:r>
              <a:rPr lang="en-GB" sz="5333" dirty="0">
                <a:solidFill>
                  <a:srgbClr val="000000"/>
                </a:solidFill>
                <a:latin typeface="GurbaniWebThick" panose="04040607000000020004" pitchFamily="82" charset="0"/>
                <a:ea typeface="DejaVu Sans"/>
              </a:rPr>
              <a:t> ijin </a:t>
            </a:r>
            <a:r>
              <a:rPr lang="en-GB" sz="5333" dirty="0" err="1">
                <a:solidFill>
                  <a:srgbClr val="000000"/>
                </a:solidFill>
                <a:latin typeface="GurbaniWebThick" panose="04040607000000020004" pitchFamily="82" charset="0"/>
                <a:ea typeface="DejaVu Sans"/>
              </a:rPr>
              <a:t>rcweI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19" name="CustomShape 3"/>
          <p:cNvSpPr/>
          <p:nvPr/>
        </p:nvSpPr>
        <p:spPr>
          <a:xfrm>
            <a:off x="-16932" y="2137420"/>
            <a:ext cx="10176133"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4000" dirty="0">
                <a:solidFill>
                  <a:srgbClr val="0000FF"/>
                </a:solidFill>
                <a:latin typeface="Congenial Black" panose="02000503040000020004" pitchFamily="2" charset="0"/>
                <a:ea typeface="DejaVu Sans"/>
              </a:rPr>
              <a:t>You are the Creator of the creation who exists now &amp; always; never leaving us.</a:t>
            </a:r>
          </a:p>
        </p:txBody>
      </p:sp>
    </p:spTree>
    <p:extLst>
      <p:ext uri="{BB962C8B-B14F-4D97-AF65-F5344CB8AC3E}">
        <p14:creationId xmlns:p14="http://schemas.microsoft.com/office/powerpoint/2010/main" val="3286025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208" dirty="0" err="1">
                <a:solidFill>
                  <a:srgbClr val="000000"/>
                </a:solidFill>
                <a:latin typeface="Congenial SemiBold" panose="02000503040000020004" pitchFamily="2" charset="0"/>
                <a:ea typeface="DejaVu Sans"/>
              </a:rPr>
              <a:t>rann’gee</a:t>
            </a:r>
            <a:r>
              <a:rPr lang="en-GB" sz="4000" spc="-208" dirty="0">
                <a:solidFill>
                  <a:srgbClr val="000000"/>
                </a:solidFill>
                <a:latin typeface="Congenial SemiBold" panose="02000503040000020004" pitchFamily="2" charset="0"/>
                <a:ea typeface="DejaVu Sans"/>
              </a:rPr>
              <a:t>  </a:t>
            </a:r>
            <a:r>
              <a:rPr lang="en-GB" sz="4000" spc="-208" dirty="0" err="1">
                <a:solidFill>
                  <a:srgbClr val="000000"/>
                </a:solidFill>
                <a:latin typeface="Congenial SemiBold" panose="02000503040000020004" pitchFamily="2" charset="0"/>
                <a:ea typeface="DejaVu Sans"/>
              </a:rPr>
              <a:t>rann’gee</a:t>
            </a:r>
            <a:r>
              <a:rPr lang="en-GB" sz="4000" spc="-208" dirty="0">
                <a:solidFill>
                  <a:srgbClr val="000000"/>
                </a:solidFill>
                <a:latin typeface="Congenial SemiBold" panose="02000503040000020004" pitchFamily="2" charset="0"/>
                <a:ea typeface="DejaVu Sans"/>
              </a:rPr>
              <a:t>  </a:t>
            </a:r>
            <a:r>
              <a:rPr lang="en-GB" sz="4000" u="sng" spc="-208" dirty="0" err="1">
                <a:solidFill>
                  <a:srgbClr val="000000"/>
                </a:solidFill>
                <a:latin typeface="Congenial SemiBold" panose="02000503040000020004" pitchFamily="2" charset="0"/>
                <a:ea typeface="DejaVu Sans"/>
              </a:rPr>
              <a:t>bh</a:t>
            </a:r>
            <a:r>
              <a:rPr lang="en-GB" sz="4000" spc="-208" dirty="0" err="1">
                <a:solidFill>
                  <a:srgbClr val="000000"/>
                </a:solidFill>
                <a:latin typeface="Congenial SemiBold" panose="02000503040000020004" pitchFamily="2" charset="0"/>
                <a:ea typeface="DejaVu Sans"/>
              </a:rPr>
              <a:t>aa</a:t>
            </a:r>
            <a:r>
              <a:rPr lang="en-GB" sz="4000" spc="-208" baseline="30000" dirty="0" err="1">
                <a:solidFill>
                  <a:srgbClr val="FFC000"/>
                </a:solidFill>
                <a:latin typeface="Congenial SemiBold" panose="02000503040000020004" pitchFamily="2" charset="0"/>
                <a:ea typeface="DejaVu Sans"/>
              </a:rPr>
              <a:t>n</a:t>
            </a:r>
            <a:r>
              <a:rPr lang="en-GB" sz="4000" spc="-208" dirty="0" err="1">
                <a:solidFill>
                  <a:srgbClr val="000000"/>
                </a:solidFill>
                <a:latin typeface="Congenial SemiBold" panose="02000503040000020004" pitchFamily="2" charset="0"/>
                <a:ea typeface="DejaVu Sans"/>
              </a:rPr>
              <a:t>’</a:t>
            </a:r>
            <a:r>
              <a:rPr lang="en-GB" sz="4000" u="sng" spc="-208" dirty="0" err="1">
                <a:solidFill>
                  <a:srgbClr val="000000"/>
                </a:solidFill>
                <a:latin typeface="Congenial SemiBold" panose="02000503040000020004" pitchFamily="2" charset="0"/>
                <a:ea typeface="DejaVu Sans"/>
              </a:rPr>
              <a:t>t</a:t>
            </a:r>
            <a:r>
              <a:rPr lang="en-GB" sz="4000" spc="-208" dirty="0" err="1">
                <a:solidFill>
                  <a:srgbClr val="000000"/>
                </a:solidFill>
                <a:latin typeface="Congenial SemiBold" panose="02000503040000020004" pitchFamily="2" charset="0"/>
                <a:ea typeface="DejaVu Sans"/>
              </a:rPr>
              <a:t>ee</a:t>
            </a:r>
            <a:r>
              <a:rPr lang="en-GB" sz="4000" spc="-208" dirty="0">
                <a:solidFill>
                  <a:srgbClr val="000000"/>
                </a:solidFill>
                <a:latin typeface="Congenial SemiBold" panose="02000503040000020004" pitchFamily="2" charset="0"/>
                <a:ea typeface="DejaVu Sans"/>
              </a:rPr>
              <a:t>,  kar  </a:t>
            </a:r>
            <a:r>
              <a:rPr lang="en-GB" sz="4000" spc="-208" dirty="0" err="1">
                <a:solidFill>
                  <a:srgbClr val="000000"/>
                </a:solidFill>
                <a:latin typeface="Congenial SemiBold" panose="02000503040000020004" pitchFamily="2" charset="0"/>
                <a:ea typeface="DejaVu Sans"/>
              </a:rPr>
              <a:t>kar</a:t>
            </a:r>
            <a:r>
              <a:rPr lang="en-GB" sz="4000" spc="-208" dirty="0">
                <a:solidFill>
                  <a:srgbClr val="000000"/>
                </a:solidFill>
                <a:latin typeface="Congenial SemiBold" panose="02000503040000020004" pitchFamily="2" charset="0"/>
                <a:ea typeface="DejaVu Sans"/>
              </a:rPr>
              <a:t>  </a:t>
            </a:r>
            <a:r>
              <a:rPr lang="en-GB" sz="4000" spc="-208" dirty="0" err="1">
                <a:solidFill>
                  <a:srgbClr val="000000"/>
                </a:solidFill>
                <a:latin typeface="Congenial SemiBold" panose="02000503040000020004" pitchFamily="2" charset="0"/>
                <a:ea typeface="DejaVu Sans"/>
              </a:rPr>
              <a:t>jin’see</a:t>
            </a:r>
            <a:r>
              <a:rPr lang="en-GB" sz="4000" spc="-208"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maa’yaa</a:t>
            </a:r>
            <a:r>
              <a:rPr lang="en-GB" sz="4000" dirty="0">
                <a:solidFill>
                  <a:srgbClr val="000000"/>
                </a:solidFill>
                <a:latin typeface="Congenial SemiBold" panose="02000503040000020004" pitchFamily="2" charset="0"/>
                <a:ea typeface="DejaVu Sans"/>
              </a:rPr>
              <a:t>  jin  u-</a:t>
            </a:r>
            <a:r>
              <a:rPr lang="en-GB" sz="4000" dirty="0" err="1">
                <a:solidFill>
                  <a:srgbClr val="000000"/>
                </a:solidFill>
                <a:latin typeface="Congenial SemiBold" panose="02000503040000020004" pitchFamily="2" charset="0"/>
                <a:ea typeface="DejaVu Sans"/>
              </a:rPr>
              <a:t>paa’ee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2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rMgI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rMgI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ijnsI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mwieAw ijin </a:t>
            </a:r>
            <a:r>
              <a:rPr lang="en-GB" sz="5333" dirty="0" err="1">
                <a:solidFill>
                  <a:srgbClr val="000000"/>
                </a:solidFill>
                <a:latin typeface="GurbaniWebThick" panose="04040607000000020004" pitchFamily="82" charset="0"/>
                <a:ea typeface="DejaVu Sans"/>
              </a:rPr>
              <a:t>aupweI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22" name="CustomShape 3"/>
          <p:cNvSpPr/>
          <p:nvPr/>
        </p:nvSpPr>
        <p:spPr>
          <a:xfrm>
            <a:off x="0" y="2177425"/>
            <a:ext cx="10160000" cy="14721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 created the world-play with different kinds of species of different colours.</a:t>
            </a:r>
          </a:p>
        </p:txBody>
      </p:sp>
    </p:spTree>
    <p:extLst>
      <p:ext uri="{BB962C8B-B14F-4D97-AF65-F5344CB8AC3E}">
        <p14:creationId xmlns:p14="http://schemas.microsoft.com/office/powerpoint/2010/main" val="4054244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aap’Naa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ee  </a:t>
            </a:r>
            <a:r>
              <a:rPr lang="en-GB" sz="4000" dirty="0" err="1">
                <a:solidFill>
                  <a:srgbClr val="000000"/>
                </a:solidFill>
                <a:latin typeface="Congenial SemiBold" panose="02000503040000020004" pitchFamily="2" charset="0"/>
                <a:ea typeface="DejaVu Sans"/>
              </a:rPr>
              <a:t>vad-yaa’ee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2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kir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kIqw Awpxw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vifAweI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25" name="CustomShape 3"/>
          <p:cNvSpPr/>
          <p:nvPr/>
        </p:nvSpPr>
        <p:spPr>
          <a:xfrm>
            <a:off x="0" y="2137420"/>
            <a:ext cx="10160000" cy="2030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What makes You great is that You watch over the creation that You created.</a:t>
            </a:r>
          </a:p>
        </p:txBody>
      </p:sp>
    </p:spTree>
    <p:extLst>
      <p:ext uri="{BB962C8B-B14F-4D97-AF65-F5344CB8AC3E}">
        <p14:creationId xmlns:p14="http://schemas.microsoft.com/office/powerpoint/2010/main" val="419106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jo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kar’see</a:t>
            </a:r>
            <a:r>
              <a:rPr lang="en-US"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2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jo iqsu BwvY   soeI </a:t>
            </a:r>
            <a:r>
              <a:rPr lang="en-GB" sz="5333" dirty="0" err="1">
                <a:solidFill>
                  <a:srgbClr val="000000"/>
                </a:solidFill>
                <a:latin typeface="GurbaniWebThick" panose="04040607000000020004" pitchFamily="82" charset="0"/>
                <a:ea typeface="DejaVu Sans"/>
              </a:rPr>
              <a:t>krsI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hukmu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krxw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28" name="CustomShape 3"/>
          <p:cNvSpPr/>
          <p:nvPr/>
        </p:nvSpPr>
        <p:spPr>
          <a:xfrm>
            <a:off x="84800" y="2190380"/>
            <a:ext cx="10018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 do whatever You know is best, and no one can give You orders. </a:t>
            </a:r>
          </a:p>
        </p:txBody>
      </p:sp>
    </p:spTree>
    <p:extLst>
      <p:ext uri="{BB962C8B-B14F-4D97-AF65-F5344CB8AC3E}">
        <p14:creationId xmlns:p14="http://schemas.microsoft.com/office/powerpoint/2010/main" val="308295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so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a:t>
            </a: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razaa’ee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3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so pwiqswhu   swhw </a:t>
            </a:r>
            <a:r>
              <a:rPr lang="en-GB" sz="5333" dirty="0" err="1">
                <a:solidFill>
                  <a:srgbClr val="000000"/>
                </a:solidFill>
                <a:latin typeface="GurbaniWebThick" panose="04040607000000020004" pitchFamily="82" charset="0"/>
                <a:ea typeface="DejaVu Sans"/>
              </a:rPr>
              <a:t>pwiqswihbu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rhxu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rjweI</a:t>
            </a:r>
            <a:r>
              <a:rPr lang="en-GB" sz="5333" dirty="0">
                <a:solidFill>
                  <a:srgbClr val="000000"/>
                </a:solidFill>
                <a:latin typeface="GurbaniWebThick" panose="04040607000000020004" pitchFamily="82" charset="0"/>
                <a:ea typeface="DejaVu Sans"/>
              </a:rPr>
              <a:t> ]27]</a:t>
            </a:r>
            <a:endParaRPr sz="2667" dirty="0">
              <a:solidFill>
                <a:srgbClr val="000000"/>
              </a:solidFill>
              <a:latin typeface="Times New Roman"/>
            </a:endParaRPr>
          </a:p>
        </p:txBody>
      </p:sp>
      <p:sp>
        <p:nvSpPr>
          <p:cNvPr id="631" name="CustomShape 3"/>
          <p:cNvSpPr/>
          <p:nvPr/>
        </p:nvSpPr>
        <p:spPr>
          <a:xfrm>
            <a:off x="0" y="2194767"/>
            <a:ext cx="10160000" cy="151754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Vaheguru! You are the King of all kings &amp; Guru Nanak Ji lovingly follows You. ||1||</a:t>
            </a:r>
          </a:p>
        </p:txBody>
      </p:sp>
    </p:spTree>
    <p:extLst>
      <p:ext uri="{BB962C8B-B14F-4D97-AF65-F5344CB8AC3E}">
        <p14:creationId xmlns:p14="http://schemas.microsoft.com/office/powerpoint/2010/main" val="926642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munn’</a:t>
            </a:r>
            <a:r>
              <a:rPr lang="en-GB" sz="4000" u="sng" spc="-150" dirty="0" err="1">
                <a:solidFill>
                  <a:srgbClr val="000000"/>
                </a:solidFill>
                <a:latin typeface="Congenial SemiBold" panose="02000503040000020004" pitchFamily="2" charset="0"/>
                <a:ea typeface="DejaVu Sans"/>
              </a:rPr>
              <a:t>d</a:t>
            </a:r>
            <a:r>
              <a:rPr lang="en-GB" sz="4000" spc="-150" dirty="0" err="1">
                <a:solidFill>
                  <a:srgbClr val="000000"/>
                </a:solidFill>
                <a:latin typeface="Congenial SemiBold" panose="02000503040000020004" pitchFamily="2" charset="0"/>
                <a:ea typeface="DejaVu Sans"/>
              </a:rPr>
              <a:t>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sann’</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o</a:t>
            </a:r>
            <a:r>
              <a:rPr lang="en-GB" sz="4000" u="sng" spc="-150" dirty="0" err="1">
                <a:solidFill>
                  <a:srgbClr val="000000"/>
                </a:solidFill>
                <a:latin typeface="Congenial SemiBold" panose="02000503040000020004" pitchFamily="2" charset="0"/>
                <a:ea typeface="DejaVu Sans"/>
              </a:rPr>
              <a:t>kh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saram</a:t>
            </a:r>
            <a:r>
              <a:rPr lang="en-GB" sz="4000" spc="-150" dirty="0">
                <a:solidFill>
                  <a:srgbClr val="000000"/>
                </a:solidFill>
                <a:latin typeface="Congenial SemiBold" panose="02000503040000020004" pitchFamily="2" charset="0"/>
                <a:ea typeface="DejaVu Sans"/>
              </a:rPr>
              <a:t>  pa</a:t>
            </a:r>
            <a:r>
              <a:rPr lang="en-GB" sz="4000" u="sng" spc="-150" dirty="0">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jh</a:t>
            </a:r>
            <a:r>
              <a:rPr lang="en-GB" sz="4000" spc="-150" dirty="0" err="1">
                <a:solidFill>
                  <a:srgbClr val="000000"/>
                </a:solidFill>
                <a:latin typeface="Congenial SemiBold" panose="02000503040000020004" pitchFamily="2" charset="0"/>
                <a:ea typeface="DejaVu Sans"/>
              </a:rPr>
              <a:t>o’lee</a:t>
            </a:r>
            <a:r>
              <a:rPr lang="en-US"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iyaan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be’</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633"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muMdw</a:t>
            </a:r>
            <a:r>
              <a:rPr lang="en-GB" sz="5333" dirty="0">
                <a:solidFill>
                  <a:srgbClr val="000000"/>
                </a:solidFill>
                <a:latin typeface="GurbaniWebThick" panose="04040607000000020004" pitchFamily="82" charset="0"/>
                <a:ea typeface="DejaVu Sans"/>
              </a:rPr>
              <a:t> sMqoKu   </a:t>
            </a:r>
            <a:r>
              <a:rPr lang="en-GB" sz="5333" dirty="0" err="1">
                <a:solidFill>
                  <a:srgbClr val="000000"/>
                </a:solidFill>
                <a:latin typeface="GurbaniWebThick" panose="04040607000000020004" pitchFamily="82" charset="0"/>
                <a:ea typeface="DejaVu Sans"/>
              </a:rPr>
              <a:t>srmu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JolI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iDAwn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ibBUiq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34" name="CustomShape 3"/>
          <p:cNvSpPr/>
          <p:nvPr/>
        </p:nvSpPr>
        <p:spPr>
          <a:xfrm>
            <a:off x="-2342" y="2139774"/>
            <a:ext cx="101600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Replace earrings, begging-bowl &amp; burnt ashes for contentment, effort &amp; meditation.</a:t>
            </a:r>
            <a:endParaRPr sz="3800" dirty="0">
              <a:solidFill>
                <a:srgbClr val="000000"/>
              </a:solidFill>
              <a:latin typeface="Times New Roman"/>
            </a:endParaRPr>
          </a:p>
        </p:txBody>
      </p:sp>
    </p:spTree>
    <p:extLst>
      <p:ext uri="{BB962C8B-B14F-4D97-AF65-F5344CB8AC3E}">
        <p14:creationId xmlns:p14="http://schemas.microsoft.com/office/powerpoint/2010/main" val="3701585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CustomShape 1"/>
          <p:cNvSpPr/>
          <p:nvPr/>
        </p:nvSpPr>
        <p:spPr>
          <a:xfrm>
            <a:off x="624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ku’aaree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kaa’yaa</a:t>
            </a:r>
            <a:r>
              <a:rPr lang="en-GB" sz="4000" dirty="0">
                <a:solidFill>
                  <a:srgbClr val="000000"/>
                </a:solidFill>
                <a:latin typeface="Congenial SemiBold" panose="02000503040000020004" pitchFamily="2" charset="0"/>
                <a:ea typeface="DejaVu Sans"/>
              </a:rPr>
              <a:t>; </a:t>
            </a:r>
          </a:p>
          <a:p>
            <a:pPr algn="ctr" defTabSz="914363"/>
            <a:r>
              <a:rPr lang="en-GB" sz="4000" dirty="0" err="1">
                <a:solidFill>
                  <a:srgbClr val="000000"/>
                </a:solidFill>
                <a:latin typeface="Congenial SemiBold" panose="02000503040000020004" pitchFamily="2" charset="0"/>
                <a:ea typeface="DejaVu Sans"/>
              </a:rPr>
              <a:t>juga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dann’daa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63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iKMQw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kuAwrI</a:t>
            </a:r>
            <a:r>
              <a:rPr lang="en-GB" sz="5333" dirty="0">
                <a:solidFill>
                  <a:srgbClr val="000000"/>
                </a:solidFill>
                <a:latin typeface="GurbaniWebThick" panose="04040607000000020004" pitchFamily="82" charset="0"/>
                <a:ea typeface="DejaVu Sans"/>
              </a:rPr>
              <a:t> kwieAw </a:t>
            </a:r>
          </a:p>
          <a:p>
            <a:pPr algn="ctr" defTabSz="914363"/>
            <a:r>
              <a:rPr lang="en-GB" sz="5333" dirty="0" err="1">
                <a:solidFill>
                  <a:srgbClr val="000000"/>
                </a:solidFill>
                <a:latin typeface="GurbaniWebThick" panose="04040607000000020004" pitchFamily="82" charset="0"/>
                <a:ea typeface="DejaVu Sans"/>
              </a:rPr>
              <a:t>jugiq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fMfw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prqIiq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37" name="CustomShape 3"/>
          <p:cNvSpPr/>
          <p:nvPr/>
        </p:nvSpPr>
        <p:spPr>
          <a:xfrm>
            <a:off x="0" y="2281436"/>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true cloak &amp; stick is thinking of death to keep the body pure &amp; being guided by faith.</a:t>
            </a:r>
            <a:endParaRPr sz="3800" dirty="0">
              <a:solidFill>
                <a:srgbClr val="000000"/>
              </a:solidFill>
              <a:latin typeface="Times New Roman"/>
            </a:endParaRPr>
          </a:p>
        </p:txBody>
      </p:sp>
    </p:spTree>
    <p:extLst>
      <p:ext uri="{BB962C8B-B14F-4D97-AF65-F5344CB8AC3E}">
        <p14:creationId xmlns:p14="http://schemas.microsoft.com/office/powerpoint/2010/main" val="171437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444" dirty="0" err="1">
                <a:solidFill>
                  <a:srgbClr val="000000"/>
                </a:solidFill>
                <a:latin typeface="Congenial SemiBold" panose="02000503040000020004" pitchFamily="2" charset="0"/>
                <a:ea typeface="DejaVu Sans"/>
              </a:rPr>
              <a:t>aa’ee</a:t>
            </a:r>
            <a:r>
              <a:rPr lang="en-GB" sz="4444" baseline="30000" dirty="0" err="1">
                <a:solidFill>
                  <a:srgbClr val="FFC000"/>
                </a:solidFill>
                <a:latin typeface="Congenial SemiBold" panose="02000503040000020004" pitchFamily="2" charset="0"/>
                <a:ea typeface="DejaVu Sans"/>
              </a:rPr>
              <a:t>n</a:t>
            </a:r>
            <a:r>
              <a:rPr lang="en-GB" sz="4444" dirty="0">
                <a:solidFill>
                  <a:srgbClr val="000000"/>
                </a:solidFill>
                <a:latin typeface="Congenial SemiBold" panose="02000503040000020004" pitchFamily="2" charset="0"/>
                <a:ea typeface="DejaVu Sans"/>
              </a:rPr>
              <a:t>  </a:t>
            </a:r>
            <a:r>
              <a:rPr lang="en-GB" sz="4444" dirty="0" err="1">
                <a:solidFill>
                  <a:srgbClr val="000000"/>
                </a:solidFill>
                <a:latin typeface="Congenial SemiBold" panose="02000503040000020004" pitchFamily="2" charset="0"/>
                <a:ea typeface="DejaVu Sans"/>
              </a:rPr>
              <a:t>pann’</a:t>
            </a:r>
            <a:r>
              <a:rPr lang="en-GB" sz="4444" u="sng" dirty="0" err="1">
                <a:solidFill>
                  <a:srgbClr val="000000"/>
                </a:solidFill>
                <a:latin typeface="Congenial SemiBold" panose="02000503040000020004" pitchFamily="2" charset="0"/>
                <a:ea typeface="DejaVu Sans"/>
              </a:rPr>
              <a:t>th</a:t>
            </a:r>
            <a:r>
              <a:rPr lang="en-GB" sz="4444" dirty="0" err="1">
                <a:solidFill>
                  <a:srgbClr val="000000"/>
                </a:solidFill>
                <a:latin typeface="Congenial SemiBold" panose="02000503040000020004" pitchFamily="2" charset="0"/>
                <a:ea typeface="DejaVu Sans"/>
              </a:rPr>
              <a:t>ee</a:t>
            </a:r>
            <a:r>
              <a:rPr lang="en-GB" sz="4444" dirty="0">
                <a:solidFill>
                  <a:srgbClr val="000000"/>
                </a:solidFill>
                <a:latin typeface="Congenial SemiBold" panose="02000503040000020004" pitchFamily="2" charset="0"/>
                <a:ea typeface="DejaVu Sans"/>
              </a:rPr>
              <a:t>,  sagal  </a:t>
            </a:r>
            <a:r>
              <a:rPr lang="en-GB" sz="4444" dirty="0" err="1">
                <a:solidFill>
                  <a:srgbClr val="000000"/>
                </a:solidFill>
                <a:latin typeface="Congenial SemiBold" panose="02000503040000020004" pitchFamily="2" charset="0"/>
                <a:ea typeface="DejaVu Sans"/>
              </a:rPr>
              <a:t>ja’maa</a:t>
            </a:r>
            <a:r>
              <a:rPr lang="en-GB" sz="4444" u="sng" dirty="0" err="1">
                <a:solidFill>
                  <a:srgbClr val="000000"/>
                </a:solidFill>
                <a:latin typeface="Congenial SemiBold" panose="02000503040000020004" pitchFamily="2" charset="0"/>
                <a:ea typeface="DejaVu Sans"/>
              </a:rPr>
              <a:t>t</a:t>
            </a:r>
            <a:r>
              <a:rPr lang="en-GB" sz="4444" dirty="0" err="1">
                <a:solidFill>
                  <a:srgbClr val="000000"/>
                </a:solidFill>
                <a:latin typeface="Congenial SemiBold" panose="02000503040000020004" pitchFamily="2" charset="0"/>
                <a:ea typeface="DejaVu Sans"/>
              </a:rPr>
              <a:t>ee</a:t>
            </a:r>
            <a:r>
              <a:rPr lang="en-US" sz="4444" dirty="0">
                <a:solidFill>
                  <a:srgbClr val="000000"/>
                </a:solidFill>
                <a:latin typeface="Congenial SemiBold" panose="02000503040000020004" pitchFamily="2" charset="0"/>
                <a:ea typeface="DejaVu Sans"/>
              </a:rPr>
              <a:t>;</a:t>
            </a:r>
            <a:endParaRPr sz="2667" dirty="0">
              <a:solidFill>
                <a:srgbClr val="000000"/>
              </a:solidFill>
              <a:latin typeface="Times New Roman"/>
            </a:endParaRPr>
          </a:p>
          <a:p>
            <a:pPr algn="ctr" defTabSz="914363"/>
            <a:r>
              <a:rPr lang="en-GB" sz="4444" dirty="0">
                <a:solidFill>
                  <a:srgbClr val="000000"/>
                </a:solidFill>
                <a:latin typeface="Congenial SemiBold" panose="02000503040000020004" pitchFamily="2" charset="0"/>
                <a:ea typeface="DejaVu Sans"/>
              </a:rPr>
              <a:t>man  </a:t>
            </a:r>
            <a:r>
              <a:rPr lang="en-GB" sz="4444" dirty="0" err="1">
                <a:solidFill>
                  <a:srgbClr val="000000"/>
                </a:solidFill>
                <a:latin typeface="Congenial SemiBold" panose="02000503040000020004" pitchFamily="2" charset="0"/>
                <a:ea typeface="DejaVu Sans"/>
              </a:rPr>
              <a:t>jee’</a:t>
            </a:r>
            <a:r>
              <a:rPr lang="en-GB" sz="4444" u="sng" dirty="0" err="1">
                <a:solidFill>
                  <a:srgbClr val="000000"/>
                </a:solidFill>
                <a:latin typeface="Congenial SemiBold" panose="02000503040000020004" pitchFamily="2" charset="0"/>
                <a:ea typeface="DejaVu Sans"/>
              </a:rPr>
              <a:t>t</a:t>
            </a:r>
            <a:r>
              <a:rPr lang="en-GB" sz="4444" dirty="0" err="1">
                <a:solidFill>
                  <a:srgbClr val="000000"/>
                </a:solidFill>
                <a:latin typeface="Congenial SemiBold" panose="02000503040000020004" pitchFamily="2" charset="0"/>
                <a:ea typeface="DejaVu Sans"/>
              </a:rPr>
              <a:t>ai</a:t>
            </a:r>
            <a:r>
              <a:rPr lang="en-GB" sz="4444" dirty="0">
                <a:solidFill>
                  <a:srgbClr val="000000"/>
                </a:solidFill>
                <a:latin typeface="Congenial SemiBold" panose="02000503040000020004" pitchFamily="2" charset="0"/>
                <a:ea typeface="DejaVu Sans"/>
              </a:rPr>
              <a:t>,  jag  jee</a:t>
            </a:r>
            <a:r>
              <a:rPr lang="en-GB" sz="4444" u="sng" dirty="0">
                <a:solidFill>
                  <a:srgbClr val="000000"/>
                </a:solidFill>
                <a:latin typeface="Congenial SemiBold" panose="02000503040000020004" pitchFamily="2" charset="0"/>
                <a:ea typeface="DejaVu Sans"/>
              </a:rPr>
              <a:t>t</a:t>
            </a:r>
            <a:r>
              <a:rPr lang="en-GB" sz="4444" dirty="0">
                <a:solidFill>
                  <a:srgbClr val="000000"/>
                </a:solidFill>
                <a:latin typeface="Congenial SemiBold" panose="02000503040000020004" pitchFamily="2" charset="0"/>
                <a:ea typeface="DejaVu Sans"/>
              </a:rPr>
              <a:t>.</a:t>
            </a:r>
            <a:endParaRPr sz="2667" dirty="0">
              <a:solidFill>
                <a:srgbClr val="000000"/>
              </a:solidFill>
              <a:latin typeface="Times New Roman"/>
            </a:endParaRPr>
          </a:p>
        </p:txBody>
      </p:sp>
      <p:sp>
        <p:nvSpPr>
          <p:cNvPr id="639"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AweI </a:t>
            </a:r>
            <a:r>
              <a:rPr lang="en-GB" sz="5333" dirty="0" err="1">
                <a:solidFill>
                  <a:srgbClr val="000000"/>
                </a:solidFill>
                <a:latin typeface="GurbaniWebThick" panose="04040607000000020004" pitchFamily="82" charset="0"/>
                <a:ea typeface="DejaVu Sans"/>
              </a:rPr>
              <a:t>pMQI</a:t>
            </a:r>
            <a:r>
              <a:rPr lang="en-GB" sz="5333" dirty="0">
                <a:solidFill>
                  <a:srgbClr val="000000"/>
                </a:solidFill>
                <a:latin typeface="GurbaniWebThick" panose="04040607000000020004" pitchFamily="82" charset="0"/>
                <a:ea typeface="DejaVu Sans"/>
              </a:rPr>
              <a:t>   sgl </a:t>
            </a:r>
            <a:r>
              <a:rPr lang="en-GB" sz="5333" dirty="0" err="1">
                <a:solidFill>
                  <a:srgbClr val="000000"/>
                </a:solidFill>
                <a:latin typeface="GurbaniWebThick" panose="04040607000000020004" pitchFamily="82" charset="0"/>
                <a:ea typeface="DejaVu Sans"/>
              </a:rPr>
              <a:t>jmwqI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min jIqY   </a:t>
            </a:r>
            <a:r>
              <a:rPr lang="en-GB" sz="5333" dirty="0" err="1">
                <a:solidFill>
                  <a:srgbClr val="000000"/>
                </a:solidFill>
                <a:latin typeface="GurbaniWebThick" panose="04040607000000020004" pitchFamily="82" charset="0"/>
                <a:ea typeface="DejaVu Sans"/>
              </a:rPr>
              <a:t>jgu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jIqu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40" name="CustomShape 3"/>
          <p:cNvSpPr/>
          <p:nvPr/>
        </p:nvSpPr>
        <p:spPr>
          <a:xfrm>
            <a:off x="0" y="2112114"/>
            <a:ext cx="10160000" cy="12494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42" dirty="0">
                <a:solidFill>
                  <a:srgbClr val="0000FF"/>
                </a:solidFill>
                <a:latin typeface="Congenial Black" panose="02000503040000020004" pitchFamily="2" charset="0"/>
                <a:ea typeface="DejaVu Sans"/>
              </a:rPr>
              <a:t>The best Path is to see all as fellow pupils </a:t>
            </a:r>
            <a:r>
              <a:rPr lang="en-GB" sz="3800" dirty="0">
                <a:solidFill>
                  <a:srgbClr val="0000FF"/>
                </a:solidFill>
                <a:latin typeface="Congenial Black" panose="02000503040000020004" pitchFamily="2" charset="0"/>
                <a:ea typeface="DejaVu Sans"/>
              </a:rPr>
              <a:t>&amp; to win the world by winning one’s mind.</a:t>
            </a:r>
            <a:endParaRPr sz="3800" dirty="0">
              <a:solidFill>
                <a:srgbClr val="000000"/>
              </a:solidFill>
              <a:latin typeface="Times New Roman"/>
            </a:endParaRPr>
          </a:p>
        </p:txBody>
      </p:sp>
    </p:spTree>
    <p:extLst>
      <p:ext uri="{BB962C8B-B14F-4D97-AF65-F5344CB8AC3E}">
        <p14:creationId xmlns:p14="http://schemas.microsoft.com/office/powerpoint/2010/main" val="55202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CustomShape 1"/>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is’ai</a:t>
            </a:r>
            <a:r>
              <a:rPr lang="en-GB" sz="4000" dirty="0">
                <a:solidFill>
                  <a:srgbClr val="000000"/>
                </a:solidFill>
                <a:latin typeface="Congenial SemiBold" panose="02000503040000020004" pitchFamily="2" charset="0"/>
                <a:ea typeface="DejaVu Sans"/>
              </a:rPr>
              <a:t>  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2" name="CustomShape 2"/>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43" name="CustomShape 3"/>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I bow before You alone:</a:t>
            </a:r>
            <a:endParaRPr sz="3800" dirty="0">
              <a:solidFill>
                <a:srgbClr val="000000"/>
              </a:solidFill>
              <a:latin typeface="Times New Roman"/>
            </a:endParaRPr>
          </a:p>
        </p:txBody>
      </p:sp>
    </p:spTree>
    <p:extLst>
      <p:ext uri="{BB962C8B-B14F-4D97-AF65-F5344CB8AC3E}">
        <p14:creationId xmlns:p14="http://schemas.microsoft.com/office/powerpoint/2010/main" val="3233474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a’neel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naa’ha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jug  </a:t>
            </a:r>
            <a:r>
              <a:rPr lang="en-GB" sz="4000" dirty="0" err="1">
                <a:solidFill>
                  <a:srgbClr val="000000"/>
                </a:solidFill>
                <a:latin typeface="Congenial SemiBold" panose="02000503040000020004" pitchFamily="2" charset="0"/>
                <a:ea typeface="DejaVu Sans"/>
              </a:rPr>
              <a:t>jug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AnIlu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Anwhiq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vysu</a:t>
            </a:r>
            <a:r>
              <a:rPr lang="en-GB" sz="5333" dirty="0">
                <a:solidFill>
                  <a:srgbClr val="000000"/>
                </a:solidFill>
                <a:latin typeface="GurbaniWebThick" panose="04040607000000020004" pitchFamily="82" charset="0"/>
                <a:ea typeface="DejaVu Sans"/>
              </a:rPr>
              <a:t> ]28]</a:t>
            </a:r>
            <a:endParaRPr sz="2667" dirty="0">
              <a:solidFill>
                <a:srgbClr val="000000"/>
              </a:solidFill>
              <a:latin typeface="Times New Roman"/>
            </a:endParaRPr>
          </a:p>
        </p:txBody>
      </p:sp>
      <p:sp>
        <p:nvSpPr>
          <p:cNvPr id="646" name="CustomShape 3"/>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Pure Source of all, who has no start, is unbreakable &amp; is always the same. ||28||</a:t>
            </a:r>
            <a:endParaRPr lang="en-US" sz="3800" dirty="0">
              <a:solidFill>
                <a:srgbClr val="000000"/>
              </a:solidFill>
              <a:latin typeface="Times New Roman"/>
            </a:endParaRPr>
          </a:p>
        </p:txBody>
      </p:sp>
    </p:spTree>
    <p:extLst>
      <p:ext uri="{BB962C8B-B14F-4D97-AF65-F5344CB8AC3E}">
        <p14:creationId xmlns:p14="http://schemas.microsoft.com/office/powerpoint/2010/main" val="1716870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uga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ann’daa-raN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vaa’jeh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Bugiq igAwnu   dieAw </a:t>
            </a:r>
            <a:r>
              <a:rPr lang="en-GB" sz="5333" dirty="0" err="1">
                <a:solidFill>
                  <a:srgbClr val="000000"/>
                </a:solidFill>
                <a:latin typeface="GurbaniWebThick" panose="04040607000000020004" pitchFamily="82" charset="0"/>
                <a:ea typeface="DejaVu Sans"/>
              </a:rPr>
              <a:t>BMfwrix</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Git </a:t>
            </a:r>
            <a:r>
              <a:rPr lang="en-GB" sz="5333" dirty="0" err="1">
                <a:solidFill>
                  <a:srgbClr val="000000"/>
                </a:solidFill>
                <a:latin typeface="GurbaniWebThick" panose="04040607000000020004" pitchFamily="82" charset="0"/>
                <a:ea typeface="DejaVu Sans"/>
              </a:rPr>
              <a:t>Git</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vwjih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49" name="CustomShape 3"/>
          <p:cNvSpPr/>
          <p:nvPr/>
        </p:nvSpPr>
        <p:spPr>
          <a:xfrm>
            <a:off x="0" y="2227264"/>
            <a:ext cx="10160000" cy="127830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Wisdom is food, compassion is the giver, &amp; Your music playing in all calls us to share.</a:t>
            </a:r>
            <a:endParaRPr sz="3800" dirty="0">
              <a:solidFill>
                <a:srgbClr val="000000"/>
              </a:solidFill>
              <a:latin typeface="Times New Roman"/>
            </a:endParaRPr>
          </a:p>
        </p:txBody>
      </p:sp>
    </p:spTree>
    <p:extLst>
      <p:ext uri="{BB962C8B-B14F-4D97-AF65-F5344CB8AC3E}">
        <p14:creationId xmlns:p14="http://schemas.microsoft.com/office/powerpoint/2010/main" val="3364758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ri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av’raa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65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Awip </a:t>
            </a:r>
            <a:r>
              <a:rPr lang="en-GB" sz="5333" dirty="0" err="1">
                <a:solidFill>
                  <a:srgbClr val="000000"/>
                </a:solidFill>
                <a:latin typeface="GurbaniWebThick" panose="04040607000000020004" pitchFamily="82" charset="0"/>
                <a:ea typeface="DejaVu Sans"/>
              </a:rPr>
              <a:t>nwQu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nwQI</a:t>
            </a:r>
            <a:r>
              <a:rPr lang="en-GB" sz="5333" dirty="0">
                <a:solidFill>
                  <a:srgbClr val="000000"/>
                </a:solidFill>
                <a:latin typeface="GurbaniWebThick" panose="04040607000000020004" pitchFamily="82" charset="0"/>
                <a:ea typeface="DejaVu Sans"/>
              </a:rPr>
              <a:t> sB jw kI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iriD</a:t>
            </a:r>
            <a:r>
              <a:rPr lang="en-GB" sz="5333" dirty="0">
                <a:solidFill>
                  <a:srgbClr val="000000"/>
                </a:solidFill>
                <a:latin typeface="GurbaniWebThick" panose="04040607000000020004" pitchFamily="82" charset="0"/>
                <a:ea typeface="DejaVu Sans"/>
              </a:rPr>
              <a:t> isiD Avrw swd ]</a:t>
            </a:r>
            <a:endParaRPr sz="2667" dirty="0">
              <a:solidFill>
                <a:srgbClr val="000000"/>
              </a:solidFill>
              <a:latin typeface="Times New Roman"/>
            </a:endParaRPr>
          </a:p>
        </p:txBody>
      </p:sp>
      <p:sp>
        <p:nvSpPr>
          <p:cNvPr id="652" name="CustomShape 3"/>
          <p:cNvSpPr/>
          <p:nvPr/>
        </p:nvSpPr>
        <p:spPr>
          <a:xfrm>
            <a:off x="0" y="2199121"/>
            <a:ext cx="10102800" cy="13064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 are the controller who pulls the strings of all; getting special powers isn’t our goal.</a:t>
            </a:r>
            <a:endParaRPr lang="en-US" sz="3800" dirty="0">
              <a:solidFill>
                <a:srgbClr val="000000"/>
              </a:solidFill>
              <a:latin typeface="Times New Roman"/>
            </a:endParaRPr>
          </a:p>
        </p:txBody>
      </p:sp>
    </p:spTree>
    <p:extLst>
      <p:ext uri="{BB962C8B-B14F-4D97-AF65-F5344CB8AC3E}">
        <p14:creationId xmlns:p14="http://schemas.microsoft.com/office/powerpoint/2010/main" val="3309420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CustomShape 1"/>
          <p:cNvSpPr/>
          <p:nvPr/>
        </p:nvSpPr>
        <p:spPr>
          <a:xfrm>
            <a:off x="564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sann’jog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ve’jog</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alaa’veh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ley’</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aag</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5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sMjogu</a:t>
            </a:r>
            <a:r>
              <a:rPr lang="en-GB" sz="5333" dirty="0">
                <a:solidFill>
                  <a:srgbClr val="000000"/>
                </a:solidFill>
                <a:latin typeface="GurbaniWebThick" panose="04040607000000020004" pitchFamily="82" charset="0"/>
                <a:ea typeface="DejaVu Sans"/>
              </a:rPr>
              <a:t> ivjogu duie  kwr </a:t>
            </a:r>
            <a:r>
              <a:rPr lang="en-GB" sz="5333" dirty="0" err="1">
                <a:solidFill>
                  <a:srgbClr val="000000"/>
                </a:solidFill>
                <a:latin typeface="GurbaniWebThick" panose="04040607000000020004" pitchFamily="82" charset="0"/>
                <a:ea typeface="DejaVu Sans"/>
              </a:rPr>
              <a:t>clwvih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lyKy</a:t>
            </a:r>
            <a:r>
              <a:rPr lang="en-GB" sz="5333" dirty="0">
                <a:solidFill>
                  <a:srgbClr val="000000"/>
                </a:solidFill>
                <a:latin typeface="GurbaniWebThick" panose="04040607000000020004" pitchFamily="82" charset="0"/>
                <a:ea typeface="DejaVu Sans"/>
              </a:rPr>
              <a:t> Awvih Bwg ]</a:t>
            </a:r>
            <a:endParaRPr sz="2667" dirty="0">
              <a:solidFill>
                <a:srgbClr val="000000"/>
              </a:solidFill>
              <a:latin typeface="Times New Roman"/>
            </a:endParaRPr>
          </a:p>
        </p:txBody>
      </p:sp>
      <p:sp>
        <p:nvSpPr>
          <p:cNvPr id="655" name="CustomShape 3"/>
          <p:cNvSpPr/>
          <p:nvPr/>
        </p:nvSpPr>
        <p:spPr>
          <a:xfrm>
            <a:off x="0" y="2137420"/>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Being united or separated is Vaheguru’s </a:t>
            </a:r>
            <a:r>
              <a:rPr lang="en-US" sz="3800" spc="-50" dirty="0">
                <a:solidFill>
                  <a:srgbClr val="0000FF"/>
                </a:solidFill>
                <a:latin typeface="Congenial Black" panose="02000503040000020004" pitchFamily="2" charset="0"/>
                <a:ea typeface="DejaVu Sans"/>
              </a:rPr>
              <a:t>Play; we get that which is written by actions.</a:t>
            </a:r>
            <a:endParaRPr sz="3800" spc="-50" dirty="0">
              <a:solidFill>
                <a:srgbClr val="000000"/>
              </a:solidFill>
              <a:latin typeface="Times New Roman"/>
            </a:endParaRPr>
          </a:p>
        </p:txBody>
      </p:sp>
    </p:spTree>
    <p:extLst>
      <p:ext uri="{BB962C8B-B14F-4D97-AF65-F5344CB8AC3E}">
        <p14:creationId xmlns:p14="http://schemas.microsoft.com/office/powerpoint/2010/main" val="652248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1E424-B99E-4489-92E2-BBF6D15BDAE6}"/>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F7CAC09E-069E-ADA6-E1C7-975D6C5B71F7}"/>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2" name="CustomShape 2">
            <a:extLst>
              <a:ext uri="{FF2B5EF4-FFF2-40B4-BE49-F238E27FC236}">
                <a16:creationId xmlns:a16="http://schemas.microsoft.com/office/drawing/2014/main" id="{92BDF96C-5EC1-6382-2626-EC2067678769}"/>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3" name="CustomShape 3">
            <a:extLst>
              <a:ext uri="{FF2B5EF4-FFF2-40B4-BE49-F238E27FC236}">
                <a16:creationId xmlns:a16="http://schemas.microsoft.com/office/drawing/2014/main" id="{9E9E8942-5F71-4514-ACF3-E6C100EACEAA}"/>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bow before You alone: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51882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B1290-D0F3-3B93-F4CA-D05EF6D3BD0E}"/>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4FA9DFD6-0F24-3F8B-0F31-359613BDF108}"/>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a’neel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5" name="CustomShape 2">
            <a:extLst>
              <a:ext uri="{FF2B5EF4-FFF2-40B4-BE49-F238E27FC236}">
                <a16:creationId xmlns:a16="http://schemas.microsoft.com/office/drawing/2014/main" id="{ECC257D4-FDE2-5878-1E43-6A5117DD2DE3}"/>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AnIlu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]29]</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6" name="CustomShape 3">
            <a:extLst>
              <a:ext uri="{FF2B5EF4-FFF2-40B4-BE49-F238E27FC236}">
                <a16:creationId xmlns:a16="http://schemas.microsoft.com/office/drawing/2014/main" id="{2E3BCC23-3A63-DE81-2765-8695E5371DCE}"/>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Pure Source of all, who has no start, is unbreakable &amp; is always the same. ||29||</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668561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juga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ve-yaa’ee</a:t>
            </a:r>
            <a:r>
              <a:rPr lang="en-US"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in  </a:t>
            </a:r>
            <a:r>
              <a:rPr lang="en-GB" sz="4000" dirty="0" err="1">
                <a:solidFill>
                  <a:srgbClr val="000000"/>
                </a:solidFill>
                <a:latin typeface="Congenial SemiBold" panose="02000503040000020004" pitchFamily="2" charset="0"/>
              </a:rPr>
              <a:t>chey’</a:t>
            </a:r>
            <a:r>
              <a:rPr lang="en-GB" sz="4000" dirty="0" err="1">
                <a:solidFill>
                  <a:srgbClr val="000000"/>
                </a:solidFill>
                <a:latin typeface="Congenial SemiBold" panose="02000503040000020004" pitchFamily="2" charset="0"/>
                <a:ea typeface="DejaVu Sans"/>
              </a:rPr>
              <a:t>ley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par’vaaN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6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eykw mweI   jugiq </a:t>
            </a:r>
            <a:r>
              <a:rPr lang="en-GB" sz="5333" dirty="0" err="1">
                <a:solidFill>
                  <a:srgbClr val="000000"/>
                </a:solidFill>
                <a:latin typeface="GurbaniWebThick" panose="04040607000000020004" pitchFamily="82" charset="0"/>
                <a:ea typeface="DejaVu Sans"/>
              </a:rPr>
              <a:t>ivAweI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cyly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prvwxu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64" name="CustomShape 3"/>
          <p:cNvSpPr/>
          <p:nvPr/>
        </p:nvSpPr>
        <p:spPr>
          <a:xfrm>
            <a:off x="0" y="2213774"/>
            <a:ext cx="10159200" cy="136380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 are the One who made servants of Nature through the great World-Play.</a:t>
            </a:r>
            <a:endParaRPr sz="3800" dirty="0">
              <a:solidFill>
                <a:srgbClr val="000000"/>
              </a:solidFill>
              <a:latin typeface="Times New Roman"/>
            </a:endParaRPr>
          </a:p>
        </p:txBody>
      </p:sp>
    </p:spTree>
    <p:extLst>
      <p:ext uri="{BB962C8B-B14F-4D97-AF65-F5344CB8AC3E}">
        <p14:creationId xmlns:p14="http://schemas.microsoft.com/office/powerpoint/2010/main" val="3951321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sann’saaree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ann’daaree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ikk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laa’ey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ee’baaN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6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ieku </a:t>
            </a:r>
            <a:r>
              <a:rPr lang="en-GB" sz="5333" dirty="0" err="1">
                <a:solidFill>
                  <a:srgbClr val="000000"/>
                </a:solidFill>
                <a:latin typeface="GurbaniWebThick" panose="04040607000000020004" pitchFamily="82" charset="0"/>
                <a:ea typeface="DejaVu Sans"/>
              </a:rPr>
              <a:t>sMswrI</a:t>
            </a:r>
            <a:r>
              <a:rPr lang="en-GB" sz="5333" dirty="0">
                <a:solidFill>
                  <a:srgbClr val="000000"/>
                </a:solidFill>
                <a:latin typeface="GurbaniWebThick" panose="04040607000000020004" pitchFamily="82" charset="0"/>
                <a:ea typeface="DejaVu Sans"/>
              </a:rPr>
              <a:t>   ieku </a:t>
            </a:r>
            <a:r>
              <a:rPr lang="en-GB" sz="5333" dirty="0" err="1">
                <a:solidFill>
                  <a:srgbClr val="000000"/>
                </a:solidFill>
                <a:latin typeface="GurbaniWebThick" panose="04040607000000020004" pitchFamily="82" charset="0"/>
                <a:ea typeface="DejaVu Sans"/>
              </a:rPr>
              <a:t>BMfwrI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ieku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lwey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dIbwxu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67" name="CustomShape 3"/>
          <p:cNvSpPr/>
          <p:nvPr/>
        </p:nvSpPr>
        <p:spPr>
          <a:xfrm>
            <a:off x="-14808" y="2205640"/>
            <a:ext cx="10174808" cy="12999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They include the creative force, providing force &amp; destructive force of giving justice.</a:t>
            </a:r>
            <a:endParaRPr sz="3800" dirty="0">
              <a:solidFill>
                <a:srgbClr val="000000"/>
              </a:solidFill>
              <a:latin typeface="Times New Roman"/>
            </a:endParaRPr>
          </a:p>
        </p:txBody>
      </p:sp>
    </p:spTree>
    <p:extLst>
      <p:ext uri="{BB962C8B-B14F-4D97-AF65-F5344CB8AC3E}">
        <p14:creationId xmlns:p14="http://schemas.microsoft.com/office/powerpoint/2010/main" val="3938515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chalaa’vai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fur’maaN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6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iqsu BwvY   </a:t>
            </a:r>
            <a:r>
              <a:rPr lang="en-GB" sz="5333" dirty="0" err="1">
                <a:solidFill>
                  <a:srgbClr val="000000"/>
                </a:solidFill>
                <a:latin typeface="GurbaniWebThick" panose="04040607000000020004" pitchFamily="82" charset="0"/>
                <a:ea typeface="DejaVu Sans"/>
              </a:rPr>
              <a:t>iqvY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clwvY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Purmwxu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70" name="CustomShape 3"/>
          <p:cNvSpPr/>
          <p:nvPr/>
        </p:nvSpPr>
        <p:spPr>
          <a:xfrm>
            <a:off x="0" y="2271332"/>
            <a:ext cx="10142240" cy="14502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It is You who works through them all in accordance with Your wish &amp; command.</a:t>
            </a:r>
            <a:endParaRPr sz="3800" dirty="0">
              <a:solidFill>
                <a:srgbClr val="000000"/>
              </a:solidFill>
              <a:latin typeface="Times New Roman"/>
            </a:endParaRPr>
          </a:p>
        </p:txBody>
      </p:sp>
    </p:spTree>
    <p:extLst>
      <p:ext uri="{BB962C8B-B14F-4D97-AF65-F5344CB8AC3E}">
        <p14:creationId xmlns:p14="http://schemas.microsoft.com/office/powerpoint/2010/main" val="2657409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oh’hu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oh’naa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bahu’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ve’daaN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7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Ehu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ndir</a:t>
            </a:r>
            <a:r>
              <a:rPr lang="en-GB" sz="5333" dirty="0">
                <a:solidFill>
                  <a:srgbClr val="000000"/>
                </a:solidFill>
                <a:latin typeface="GurbaniWebThick" panose="04040607000000020004" pitchFamily="82" charset="0"/>
                <a:ea typeface="DejaVu Sans"/>
              </a:rPr>
              <a:t> n AwvY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bhuqw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ivfwxu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73"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How amazing it is that no one sees You, but You watch over everyone.</a:t>
            </a:r>
            <a:endParaRPr sz="3800" dirty="0">
              <a:solidFill>
                <a:srgbClr val="000000"/>
              </a:solidFill>
              <a:latin typeface="Times New Roman"/>
            </a:endParaRPr>
          </a:p>
        </p:txBody>
      </p:sp>
    </p:spTree>
    <p:extLst>
      <p:ext uri="{BB962C8B-B14F-4D97-AF65-F5344CB8AC3E}">
        <p14:creationId xmlns:p14="http://schemas.microsoft.com/office/powerpoint/2010/main" val="1336862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22EF-9447-1C30-4960-E30A18E6FC2E}"/>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0778C8FC-872E-9719-239E-E3878F5B3015}"/>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is’ai</a:t>
            </a:r>
            <a:r>
              <a:rPr lang="en-GB" sz="4000" dirty="0">
                <a:solidFill>
                  <a:srgbClr val="000000"/>
                </a:solidFill>
                <a:latin typeface="Congenial SemiBold" panose="02000503040000020004" pitchFamily="2" charset="0"/>
                <a:ea typeface="DejaVu Sans"/>
              </a:rPr>
              <a:t>  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2" name="CustomShape 2">
            <a:extLst>
              <a:ext uri="{FF2B5EF4-FFF2-40B4-BE49-F238E27FC236}">
                <a16:creationId xmlns:a16="http://schemas.microsoft.com/office/drawing/2014/main" id="{FBD733D0-86D3-B5AB-2057-BACBBF5C325A}"/>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43" name="CustomShape 3">
            <a:extLst>
              <a:ext uri="{FF2B5EF4-FFF2-40B4-BE49-F238E27FC236}">
                <a16:creationId xmlns:a16="http://schemas.microsoft.com/office/drawing/2014/main" id="{6C05535D-F9DB-4C65-C44B-FC5B719163FD}"/>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I bow before You alone:</a:t>
            </a:r>
            <a:endParaRPr sz="3800" dirty="0">
              <a:solidFill>
                <a:srgbClr val="000000"/>
              </a:solidFill>
              <a:latin typeface="Times New Roman"/>
            </a:endParaRPr>
          </a:p>
        </p:txBody>
      </p:sp>
    </p:spTree>
    <p:extLst>
      <p:ext uri="{BB962C8B-B14F-4D97-AF65-F5344CB8AC3E}">
        <p14:creationId xmlns:p14="http://schemas.microsoft.com/office/powerpoint/2010/main" val="299897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A06B-2E04-EE6F-BB12-2E31011BF6BC}"/>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2F294AB5-1132-7828-8F7F-264B2B7BD04D}"/>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a’neel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naa’ha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jug  </a:t>
            </a:r>
            <a:r>
              <a:rPr lang="en-GB" sz="4000" dirty="0" err="1">
                <a:solidFill>
                  <a:srgbClr val="000000"/>
                </a:solidFill>
                <a:latin typeface="Congenial SemiBold" panose="02000503040000020004" pitchFamily="2" charset="0"/>
                <a:ea typeface="DejaVu Sans"/>
              </a:rPr>
              <a:t>jug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5" name="CustomShape 2">
            <a:extLst>
              <a:ext uri="{FF2B5EF4-FFF2-40B4-BE49-F238E27FC236}">
                <a16:creationId xmlns:a16="http://schemas.microsoft.com/office/drawing/2014/main" id="{15EF640C-C907-0F09-88B6-E95D900F368E}"/>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AnIlu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Anwhiq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vysu</a:t>
            </a:r>
            <a:r>
              <a:rPr lang="en-GB" sz="5333" dirty="0">
                <a:solidFill>
                  <a:srgbClr val="000000"/>
                </a:solidFill>
                <a:latin typeface="GurbaniWebThick" panose="04040607000000020004" pitchFamily="82" charset="0"/>
                <a:ea typeface="DejaVu Sans"/>
              </a:rPr>
              <a:t> ]30]</a:t>
            </a:r>
            <a:endParaRPr sz="2667" dirty="0">
              <a:solidFill>
                <a:srgbClr val="000000"/>
              </a:solidFill>
              <a:latin typeface="Times New Roman"/>
            </a:endParaRPr>
          </a:p>
        </p:txBody>
      </p:sp>
      <p:sp>
        <p:nvSpPr>
          <p:cNvPr id="646" name="CustomShape 3">
            <a:extLst>
              <a:ext uri="{FF2B5EF4-FFF2-40B4-BE49-F238E27FC236}">
                <a16:creationId xmlns:a16="http://schemas.microsoft.com/office/drawing/2014/main" id="{207D2DE1-7014-454F-4BB4-8A6EE799FFBD}"/>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Pure Source of all, who has no start, is unbreakable &amp; is always the same. ||30||</a:t>
            </a:r>
            <a:endParaRPr lang="en-US" sz="3800" dirty="0">
              <a:solidFill>
                <a:srgbClr val="000000"/>
              </a:solidFill>
              <a:latin typeface="Times New Roman"/>
            </a:endParaRPr>
          </a:p>
        </p:txBody>
      </p:sp>
    </p:spTree>
    <p:extLst>
      <p:ext uri="{BB962C8B-B14F-4D97-AF65-F5344CB8AC3E}">
        <p14:creationId xmlns:p14="http://schemas.microsoft.com/office/powerpoint/2010/main" val="3945786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aa’saN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lo’e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ann’daar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jo  </a:t>
            </a:r>
            <a:r>
              <a:rPr lang="en-GB" sz="4000" dirty="0" err="1">
                <a:solidFill>
                  <a:srgbClr val="000000"/>
                </a:solidFill>
                <a:latin typeface="Congenial SemiBold" panose="02000503040000020004" pitchFamily="2" charset="0"/>
                <a:ea typeface="DejaVu Sans"/>
              </a:rPr>
              <a:t>ki</a:t>
            </a:r>
            <a:r>
              <a:rPr lang="en-GB" sz="4000" u="sng" dirty="0" err="1">
                <a:solidFill>
                  <a:srgbClr val="000000"/>
                </a:solidFill>
                <a:latin typeface="Congenial SemiBold" panose="02000503040000020004" pitchFamily="2" charset="0"/>
                <a:ea typeface="DejaVu Sans"/>
              </a:rPr>
              <a:t>shh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81" name="CustomShape 2"/>
          <p:cNvSpPr/>
          <p:nvPr/>
        </p:nvSpPr>
        <p:spPr>
          <a:xfrm>
            <a:off x="-400" y="196596"/>
            <a:ext cx="10159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Awsxu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BMfwr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ikCu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pwieAw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82" name="CustomShape 3"/>
          <p:cNvSpPr/>
          <p:nvPr/>
        </p:nvSpPr>
        <p:spPr>
          <a:xfrm>
            <a:off x="0" y="2221696"/>
            <a:ext cx="10159600" cy="128387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You’ve placed storehouses in all world that provide for all &amp; needed filling just once. </a:t>
            </a:r>
            <a:endParaRPr lang="en-US" sz="3800" dirty="0">
              <a:solidFill>
                <a:srgbClr val="000000"/>
              </a:solidFill>
              <a:latin typeface="Times New Roman"/>
            </a:endParaRPr>
          </a:p>
        </p:txBody>
      </p:sp>
    </p:spTree>
    <p:extLst>
      <p:ext uri="{BB962C8B-B14F-4D97-AF65-F5344CB8AC3E}">
        <p14:creationId xmlns:p14="http://schemas.microsoft.com/office/powerpoint/2010/main" val="1100356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sir’jaN-haar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saa’chee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8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kir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isrjxhwru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scy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swcI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85" name="CustomShape 3"/>
          <p:cNvSpPr/>
          <p:nvPr/>
        </p:nvSpPr>
        <p:spPr>
          <a:xfrm>
            <a:off x="0" y="2187291"/>
            <a:ext cx="10160000" cy="131828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Having created life, You watch over it. Guru Ji says: </a:t>
            </a:r>
            <a:r>
              <a:rPr lang="en-GB" sz="3800" spc="-42" dirty="0">
                <a:solidFill>
                  <a:srgbClr val="0000FF"/>
                </a:solidFill>
                <a:latin typeface="Congenial Black" panose="02000503040000020004" pitchFamily="2" charset="0"/>
                <a:ea typeface="DejaVu Sans"/>
              </a:rPr>
              <a:t>O True One, Your work is truly real.</a:t>
            </a:r>
            <a:r>
              <a:rPr lang="en-GB" sz="3800" dirty="0">
                <a:solidFill>
                  <a:srgbClr val="0000FF"/>
                </a:solidFill>
                <a:latin typeface="Congenial Black" panose="02000503040000020004" pitchFamily="2" charset="0"/>
                <a:ea typeface="DejaVu Sans"/>
              </a:rPr>
              <a:t> </a:t>
            </a:r>
            <a:endParaRPr sz="3800" dirty="0">
              <a:solidFill>
                <a:srgbClr val="000000"/>
              </a:solidFill>
              <a:latin typeface="Times New Roman"/>
            </a:endParaRPr>
          </a:p>
        </p:txBody>
      </p:sp>
    </p:spTree>
    <p:extLst>
      <p:ext uri="{BB962C8B-B14F-4D97-AF65-F5344CB8AC3E}">
        <p14:creationId xmlns:p14="http://schemas.microsoft.com/office/powerpoint/2010/main" val="4263702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6165E-1DC5-5F8E-212C-EA2ED2E9F4B9}"/>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CE8D8509-9C16-B904-514A-7EA25FC7CDB3}"/>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is’ai</a:t>
            </a:r>
            <a:r>
              <a:rPr lang="en-GB" sz="4000" dirty="0">
                <a:solidFill>
                  <a:srgbClr val="000000"/>
                </a:solidFill>
                <a:latin typeface="Congenial SemiBold" panose="02000503040000020004" pitchFamily="2" charset="0"/>
                <a:ea typeface="DejaVu Sans"/>
              </a:rPr>
              <a:t>  aa-</a:t>
            </a:r>
            <a:r>
              <a:rPr lang="en-GB" sz="4000" dirty="0" err="1">
                <a:solidFill>
                  <a:srgbClr val="000000"/>
                </a:solidFill>
                <a:latin typeface="Congenial SemiBold" panose="02000503040000020004" pitchFamily="2" charset="0"/>
                <a:ea typeface="DejaVu Sans"/>
              </a:rPr>
              <a:t>dey’s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2" name="CustomShape 2">
            <a:extLst>
              <a:ext uri="{FF2B5EF4-FFF2-40B4-BE49-F238E27FC236}">
                <a16:creationId xmlns:a16="http://schemas.microsoft.com/office/drawing/2014/main" id="{845E61FE-02F6-A92A-7A83-BC6666263322}"/>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iqsY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Awdysu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43" name="CustomShape 3">
            <a:extLst>
              <a:ext uri="{FF2B5EF4-FFF2-40B4-BE49-F238E27FC236}">
                <a16:creationId xmlns:a16="http://schemas.microsoft.com/office/drawing/2014/main" id="{616DCD83-165F-8495-1991-0D413E30C10E}"/>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I bow before You alone:</a:t>
            </a:r>
            <a:endParaRPr sz="3800" dirty="0">
              <a:solidFill>
                <a:srgbClr val="000000"/>
              </a:solidFill>
              <a:latin typeface="Times New Roman"/>
            </a:endParaRPr>
          </a:p>
        </p:txBody>
      </p:sp>
    </p:spTree>
    <p:extLst>
      <p:ext uri="{BB962C8B-B14F-4D97-AF65-F5344CB8AC3E}">
        <p14:creationId xmlns:p14="http://schemas.microsoft.com/office/powerpoint/2010/main" val="2487027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71BB1-38D3-BEEA-EF22-8C796F8E6C20}"/>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CA70040E-D500-C6A9-C774-37F2FC5238F8}"/>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a’neel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naa’ha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jug  </a:t>
            </a:r>
            <a:r>
              <a:rPr lang="en-GB" sz="4000" dirty="0" err="1">
                <a:solidFill>
                  <a:srgbClr val="000000"/>
                </a:solidFill>
                <a:latin typeface="Congenial SemiBold" panose="02000503040000020004" pitchFamily="2" charset="0"/>
                <a:ea typeface="DejaVu Sans"/>
              </a:rPr>
              <a:t>jug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ey’ko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45" name="CustomShape 2">
            <a:extLst>
              <a:ext uri="{FF2B5EF4-FFF2-40B4-BE49-F238E27FC236}">
                <a16:creationId xmlns:a16="http://schemas.microsoft.com/office/drawing/2014/main" id="{1C6754FC-7BB2-157E-F5C0-A661AC315682}"/>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AnIlu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Anwid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Anwhiq</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jugu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eyko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vysu</a:t>
            </a:r>
            <a:r>
              <a:rPr lang="en-GB" sz="5333" dirty="0">
                <a:solidFill>
                  <a:srgbClr val="000000"/>
                </a:solidFill>
                <a:latin typeface="GurbaniWebThick" panose="04040607000000020004" pitchFamily="82" charset="0"/>
                <a:ea typeface="DejaVu Sans"/>
              </a:rPr>
              <a:t> ]31]</a:t>
            </a:r>
            <a:endParaRPr sz="2667" dirty="0">
              <a:solidFill>
                <a:srgbClr val="000000"/>
              </a:solidFill>
              <a:latin typeface="Times New Roman"/>
            </a:endParaRPr>
          </a:p>
        </p:txBody>
      </p:sp>
      <p:sp>
        <p:nvSpPr>
          <p:cNvPr id="646" name="CustomShape 3">
            <a:extLst>
              <a:ext uri="{FF2B5EF4-FFF2-40B4-BE49-F238E27FC236}">
                <a16:creationId xmlns:a16="http://schemas.microsoft.com/office/drawing/2014/main" id="{A6BE4189-27AE-E929-9D47-2EA428FD9EE5}"/>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The Pure Source of all, who has no start, is unbreakable &amp; is always the same. ||</a:t>
            </a:r>
            <a:r>
              <a:rPr lang="en-US" sz="3800" b="1" dirty="0">
                <a:solidFill>
                  <a:srgbClr val="0000FF"/>
                </a:solidFill>
                <a:latin typeface="Congenial Black" panose="02000503040000020004" pitchFamily="2" charset="0"/>
                <a:ea typeface="DejaVu Sans"/>
              </a:rPr>
              <a:t>31</a:t>
            </a:r>
            <a:r>
              <a:rPr lang="en-US" sz="3800" dirty="0">
                <a:solidFill>
                  <a:srgbClr val="0000FF"/>
                </a:solidFill>
                <a:latin typeface="Congenial Black" panose="02000503040000020004" pitchFamily="2" charset="0"/>
                <a:ea typeface="DejaVu Sans"/>
              </a:rPr>
              <a:t>||</a:t>
            </a:r>
            <a:endParaRPr lang="en-US" sz="3800" dirty="0">
              <a:solidFill>
                <a:srgbClr val="000000"/>
              </a:solidFill>
              <a:latin typeface="Times New Roman"/>
            </a:endParaRPr>
          </a:p>
        </p:txBody>
      </p:sp>
    </p:spTree>
    <p:extLst>
      <p:ext uri="{BB962C8B-B14F-4D97-AF65-F5344CB8AC3E}">
        <p14:creationId xmlns:p14="http://schemas.microsoft.com/office/powerpoint/2010/main" val="532720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ikk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jee’</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o</a:t>
            </a:r>
            <a:r>
              <a:rPr lang="en-GB" sz="4000" baseline="30000" dirty="0" err="1">
                <a:solidFill>
                  <a:srgbClr val="FFCC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hov’eh</a:t>
            </a:r>
            <a:r>
              <a:rPr lang="en-GB" sz="4000" dirty="0">
                <a:solidFill>
                  <a:srgbClr val="000000"/>
                </a:solidFill>
                <a:latin typeface="Congenial SemiBold" panose="02000503040000020004" pitchFamily="2" charset="0"/>
                <a:ea typeface="DejaVu Sans"/>
              </a:rPr>
              <a:t>   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vees. </a:t>
            </a:r>
            <a:endParaRPr sz="4000" dirty="0">
              <a:solidFill>
                <a:srgbClr val="000000"/>
              </a:solidFill>
              <a:latin typeface="Times New Roman"/>
            </a:endParaRPr>
          </a:p>
        </p:txBody>
      </p:sp>
      <p:sp>
        <p:nvSpPr>
          <p:cNvPr id="693"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iek </a:t>
            </a:r>
            <a:r>
              <a:rPr lang="en-GB" sz="5333" dirty="0" err="1">
                <a:solidFill>
                  <a:srgbClr val="000000"/>
                </a:solidFill>
                <a:latin typeface="GurbaniWebThick" panose="04040607000000020004" pitchFamily="82" charset="0"/>
                <a:ea typeface="DejaVu Sans"/>
              </a:rPr>
              <a:t>dU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jIBoN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hovih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694" name="CustomShape 3"/>
          <p:cNvSpPr/>
          <p:nvPr/>
        </p:nvSpPr>
        <p:spPr>
          <a:xfrm>
            <a:off x="84800" y="2154432"/>
            <a:ext cx="10018000" cy="1279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If one tongue could become 100,000 tongues, multiplied twenty times more.</a:t>
            </a:r>
            <a:endParaRPr sz="3800" dirty="0">
              <a:solidFill>
                <a:srgbClr val="000000"/>
              </a:solidFill>
              <a:latin typeface="Times New Roman"/>
            </a:endParaRPr>
          </a:p>
        </p:txBody>
      </p:sp>
    </p:spTree>
    <p:extLst>
      <p:ext uri="{BB962C8B-B14F-4D97-AF65-F5344CB8AC3E}">
        <p14:creationId xmlns:p14="http://schemas.microsoft.com/office/powerpoint/2010/main" val="2934485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la</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gey’Raa</a:t>
            </a:r>
            <a:r>
              <a:rPr lang="en-GB" sz="4000" dirty="0">
                <a:solidFill>
                  <a:srgbClr val="000000"/>
                </a:solidFill>
                <a:latin typeface="Congenial SemiBold" panose="02000503040000020004" pitchFamily="2" charset="0"/>
                <a:ea typeface="DejaVu Sans"/>
              </a:rPr>
              <a:t>  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ey’k</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jag’</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9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lKu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lKu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gyVw</a:t>
            </a:r>
            <a:r>
              <a:rPr lang="en-GB" sz="5333" dirty="0">
                <a:solidFill>
                  <a:srgbClr val="000000"/>
                </a:solidFill>
                <a:latin typeface="GurbaniWebThick" panose="04040607000000020004" pitchFamily="82" charset="0"/>
                <a:ea typeface="DejaVu Sans"/>
              </a:rPr>
              <a:t> AwKIAih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eyku nwmu jgdIs ]</a:t>
            </a:r>
            <a:endParaRPr sz="2667" dirty="0">
              <a:solidFill>
                <a:srgbClr val="000000"/>
              </a:solidFill>
              <a:latin typeface="Times New Roman"/>
            </a:endParaRPr>
          </a:p>
        </p:txBody>
      </p:sp>
      <p:sp>
        <p:nvSpPr>
          <p:cNvPr id="697"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Vaheguru! May I use them to chant Your Name hundreds &amp; thousands of time.</a:t>
            </a:r>
            <a:endParaRPr sz="3800" dirty="0">
              <a:solidFill>
                <a:srgbClr val="000000"/>
              </a:solidFill>
              <a:latin typeface="Times New Roman"/>
            </a:endParaRPr>
          </a:p>
        </p:txBody>
      </p:sp>
    </p:spTree>
    <p:extLst>
      <p:ext uri="{BB962C8B-B14F-4D97-AF65-F5344CB8AC3E}">
        <p14:creationId xmlns:p14="http://schemas.microsoft.com/office/powerpoint/2010/main" val="2109646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raa’eh</a:t>
            </a:r>
            <a:r>
              <a:rPr lang="en-GB" sz="4000" dirty="0">
                <a:solidFill>
                  <a:srgbClr val="000000"/>
                </a:solidFill>
                <a:latin typeface="Congenial SemiBold" panose="02000503040000020004" pitchFamily="2" charset="0"/>
                <a:ea typeface="DejaVu Sans"/>
              </a:rPr>
              <a:t>  pa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pav-</a:t>
            </a:r>
            <a:r>
              <a:rPr lang="en-GB" sz="4000" dirty="0" err="1">
                <a:solidFill>
                  <a:srgbClr val="000000"/>
                </a:solidFill>
                <a:latin typeface="Congenial SemiBold" panose="02000503040000020004" pitchFamily="2" charset="0"/>
                <a:ea typeface="DejaVu Sans"/>
              </a:rPr>
              <a:t>Ree’yaa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aRee’yai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e’keesh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69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eyqu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rwih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pvVIAw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cVIAY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iekIs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00"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This path </a:t>
            </a:r>
            <a:r>
              <a:rPr lang="en-US" sz="3800" dirty="0">
                <a:solidFill>
                  <a:srgbClr val="0000FF"/>
                </a:solidFill>
                <a:latin typeface="Congenial Black" panose="02000503040000020004" pitchFamily="2" charset="0"/>
                <a:ea typeface="DejaVu Sans"/>
              </a:rPr>
              <a:t>has respect-giving steps, climbing which one’s soul becomes united.</a:t>
            </a:r>
            <a:endParaRPr sz="3800" dirty="0">
              <a:solidFill>
                <a:srgbClr val="000000"/>
              </a:solidFill>
              <a:latin typeface="Times New Roman"/>
            </a:endParaRPr>
          </a:p>
        </p:txBody>
      </p:sp>
    </p:spTree>
    <p:extLst>
      <p:ext uri="{BB962C8B-B14F-4D97-AF65-F5344CB8AC3E}">
        <p14:creationId xmlns:p14="http://schemas.microsoft.com/office/powerpoint/2010/main" val="1713182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gallaa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aa’kaa</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kee’ttaa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aa’ee</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rees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0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suix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glw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Awkws</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kItw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AweI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rIs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03" name="CustomShape 3"/>
          <p:cNvSpPr/>
          <p:nvPr/>
        </p:nvSpPr>
        <p:spPr>
          <a:xfrm>
            <a:off x="0" y="2209428"/>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Hearing about this beyond this world talk, even the lowly people want to follow.</a:t>
            </a:r>
            <a:endParaRPr sz="3800" dirty="0">
              <a:solidFill>
                <a:srgbClr val="000000"/>
              </a:solidFill>
              <a:latin typeface="Times New Roman"/>
            </a:endParaRPr>
          </a:p>
        </p:txBody>
      </p:sp>
    </p:spTree>
    <p:extLst>
      <p:ext uri="{BB962C8B-B14F-4D97-AF65-F5344CB8AC3E}">
        <p14:creationId xmlns:p14="http://schemas.microsoft.com/office/powerpoint/2010/main" val="4146147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paaee’yai</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koo’Ree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koo’Rai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tt</a:t>
            </a:r>
            <a:r>
              <a:rPr lang="en-GB" sz="4000" u="sng" dirty="0" err="1">
                <a:solidFill>
                  <a:schemeClr val="bg1">
                    <a:lumMod val="65000"/>
                  </a:schemeClr>
                </a:solidFill>
                <a:latin typeface="Congenial SemiBold" panose="02000503040000020004" pitchFamily="2" charset="0"/>
                <a:ea typeface="DejaVu Sans"/>
              </a:rPr>
              <a:t>h</a:t>
            </a:r>
            <a:r>
              <a:rPr lang="en-GB" sz="4000" dirty="0" err="1">
                <a:solidFill>
                  <a:srgbClr val="000000"/>
                </a:solidFill>
                <a:latin typeface="Congenial SemiBold" panose="02000503040000020004" pitchFamily="2" charset="0"/>
                <a:ea typeface="DejaVu Sans"/>
              </a:rPr>
              <a:t>ees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0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pweIAY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kUVI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kUVY</a:t>
            </a:r>
            <a:r>
              <a:rPr lang="en-GB" sz="5333" dirty="0">
                <a:solidFill>
                  <a:srgbClr val="000000"/>
                </a:solidFill>
                <a:latin typeface="GurbaniWebThick" panose="04040607000000020004" pitchFamily="82" charset="0"/>
                <a:ea typeface="DejaVu Sans"/>
              </a:rPr>
              <a:t> TIs ]32]</a:t>
            </a:r>
            <a:endParaRPr sz="2667" dirty="0">
              <a:solidFill>
                <a:srgbClr val="000000"/>
              </a:solidFill>
              <a:latin typeface="Times New Roman"/>
            </a:endParaRPr>
          </a:p>
        </p:txBody>
      </p:sp>
      <p:sp>
        <p:nvSpPr>
          <p:cNvPr id="706" name="CustomShape 3"/>
          <p:cNvSpPr/>
          <p:nvPr/>
        </p:nvSpPr>
        <p:spPr>
          <a:xfrm>
            <a:off x="0" y="2209428"/>
            <a:ext cx="10160000" cy="13964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Fake people boast, but union is only possible with Your blessings. ||32||</a:t>
            </a:r>
            <a:endParaRPr sz="3800" dirty="0">
              <a:solidFill>
                <a:srgbClr val="000000"/>
              </a:solidFill>
              <a:latin typeface="Times New Roman"/>
            </a:endParaRPr>
          </a:p>
        </p:txBody>
      </p:sp>
    </p:spTree>
    <p:extLst>
      <p:ext uri="{BB962C8B-B14F-4D97-AF65-F5344CB8AC3E}">
        <p14:creationId xmlns:p14="http://schemas.microsoft.com/office/powerpoint/2010/main" val="352925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up’ai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mann’gaN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jor. </a:t>
            </a:r>
            <a:endParaRPr sz="4000" dirty="0">
              <a:solidFill>
                <a:srgbClr val="000000"/>
              </a:solidFill>
              <a:latin typeface="Times New Roman"/>
            </a:endParaRPr>
          </a:p>
        </p:txBody>
      </p:sp>
      <p:sp>
        <p:nvSpPr>
          <p:cNvPr id="70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AwKix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cupY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mMgix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dyix</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09" name="CustomShape 3"/>
          <p:cNvSpPr/>
          <p:nvPr/>
        </p:nvSpPr>
        <p:spPr>
          <a:xfrm>
            <a:off x="0" y="2194852"/>
            <a:ext cx="101600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power to speak, be quiet, beg or to give is not our own power.</a:t>
            </a:r>
            <a:endParaRPr sz="3800" dirty="0">
              <a:solidFill>
                <a:srgbClr val="000000"/>
              </a:solidFill>
              <a:latin typeface="Times New Roman"/>
            </a:endParaRPr>
          </a:p>
        </p:txBody>
      </p:sp>
    </p:spTree>
    <p:extLst>
      <p:ext uri="{BB962C8B-B14F-4D97-AF65-F5344CB8AC3E}">
        <p14:creationId xmlns:p14="http://schemas.microsoft.com/office/powerpoint/2010/main" val="703445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jee’vaN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maal</a:t>
            </a:r>
            <a:r>
              <a:rPr lang="en-GB" sz="4000" dirty="0">
                <a:solidFill>
                  <a:srgbClr val="000000"/>
                </a:solidFill>
                <a:latin typeface="Congenial SemiBold" panose="02000503040000020004" pitchFamily="2" charset="0"/>
                <a:ea typeface="DejaVu Sans"/>
              </a:rPr>
              <a:t>;   man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or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11"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jIvix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mrix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nh</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rwij</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mwil</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soru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12" name="CustomShape 3"/>
          <p:cNvSpPr/>
          <p:nvPr/>
        </p:nvSpPr>
        <p:spPr>
          <a:xfrm>
            <a:off x="0" y="2137420"/>
            <a:ext cx="10154800" cy="13565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power to live, die, or not get distracted by power &amp; wealth is not own power.</a:t>
            </a:r>
            <a:endParaRPr sz="3800" dirty="0">
              <a:solidFill>
                <a:srgbClr val="000000"/>
              </a:solidFill>
              <a:latin typeface="Times New Roman"/>
            </a:endParaRPr>
          </a:p>
        </p:txBody>
      </p:sp>
    </p:spTree>
    <p:extLst>
      <p:ext uri="{BB962C8B-B14F-4D97-AF65-F5344CB8AC3E}">
        <p14:creationId xmlns:p14="http://schemas.microsoft.com/office/powerpoint/2010/main" val="3481250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vee’chaar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jor  na,  </a:t>
            </a:r>
            <a:r>
              <a:rPr lang="en-GB" sz="4000" dirty="0" err="1">
                <a:solidFill>
                  <a:srgbClr val="000000"/>
                </a:solidFill>
                <a:latin typeface="Congenial SemiBold" panose="02000503040000020004" pitchFamily="2" charset="0"/>
                <a:ea typeface="DejaVu Sans"/>
              </a:rPr>
              <a:t>jug’</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utt’ai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sann’saar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71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surqI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igAwin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vIcwir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jugqI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CutY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sMswru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15" name="CustomShape 3"/>
          <p:cNvSpPr/>
          <p:nvPr/>
        </p:nvSpPr>
        <p:spPr>
          <a:xfrm>
            <a:off x="0" y="2195165"/>
            <a:ext cx="10160000" cy="12383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power of the mind, wisdom &amp; way to be free from distractions is not our own.</a:t>
            </a:r>
            <a:endParaRPr sz="3800" dirty="0">
              <a:solidFill>
                <a:srgbClr val="000000"/>
              </a:solidFill>
              <a:latin typeface="Times New Roman"/>
            </a:endParaRPr>
          </a:p>
        </p:txBody>
      </p:sp>
    </p:spTree>
    <p:extLst>
      <p:ext uri="{BB962C8B-B14F-4D97-AF65-F5344CB8AC3E}">
        <p14:creationId xmlns:p14="http://schemas.microsoft.com/office/powerpoint/2010/main" val="1453773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CustomShape 1"/>
          <p:cNvSpPr/>
          <p:nvPr/>
        </p:nvSpPr>
        <p:spPr>
          <a:xfrm>
            <a:off x="6575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jis</a:t>
            </a:r>
            <a:r>
              <a:rPr lang="en-GB" sz="4000" dirty="0">
                <a:solidFill>
                  <a:srgbClr val="000000"/>
                </a:solidFill>
                <a:latin typeface="Congenial SemiBold" panose="02000503040000020004" pitchFamily="2" charset="0"/>
                <a:ea typeface="DejaVu Sans"/>
              </a:rPr>
              <a:t>  ha</a:t>
            </a:r>
            <a:r>
              <a:rPr lang="en-GB" sz="4000" u="sng" dirty="0">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1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ijsu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auqmu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nIcu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koie</a:t>
            </a:r>
            <a:r>
              <a:rPr lang="en-GB" sz="5333" dirty="0">
                <a:solidFill>
                  <a:srgbClr val="000000"/>
                </a:solidFill>
                <a:latin typeface="GurbaniWebThick" panose="04040607000000020004" pitchFamily="82" charset="0"/>
                <a:ea typeface="DejaVu Sans"/>
              </a:rPr>
              <a:t> ]33]</a:t>
            </a:r>
            <a:endParaRPr sz="2667" dirty="0">
              <a:solidFill>
                <a:srgbClr val="000000"/>
              </a:solidFill>
              <a:latin typeface="Times New Roman"/>
            </a:endParaRPr>
          </a:p>
        </p:txBody>
      </p:sp>
      <p:sp>
        <p:nvSpPr>
          <p:cNvPr id="718" name="CustomShape 3"/>
          <p:cNvSpPr/>
          <p:nvPr/>
        </p:nvSpPr>
        <p:spPr>
          <a:xfrm>
            <a:off x="0" y="2209428"/>
            <a:ext cx="10159200" cy="13975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100" dirty="0">
                <a:solidFill>
                  <a:srgbClr val="0000FF"/>
                </a:solidFill>
                <a:latin typeface="Congenial Black" panose="02000503040000020004" pitchFamily="2" charset="0"/>
                <a:ea typeface="DejaVu Sans"/>
              </a:rPr>
              <a:t>The One with the Power watches all. No one is good or bad because of personal ability</a:t>
            </a:r>
            <a:r>
              <a:rPr lang="en-US" sz="3800" spc="-100" dirty="0">
                <a:solidFill>
                  <a:srgbClr val="0000FF"/>
                </a:solidFill>
                <a:latin typeface="Congenial Black" panose="02000503040000020004" pitchFamily="2" charset="0"/>
                <a:ea typeface="DejaVu Sans"/>
              </a:rPr>
              <a:t>.</a:t>
            </a:r>
            <a:r>
              <a:rPr lang="en-GB" sz="3800" spc="-100" dirty="0">
                <a:solidFill>
                  <a:srgbClr val="0000FF"/>
                </a:solidFill>
                <a:latin typeface="Congenial Black" panose="02000503040000020004" pitchFamily="2" charset="0"/>
                <a:ea typeface="DejaVu Sans"/>
              </a:rPr>
              <a:t> </a:t>
            </a:r>
            <a:r>
              <a:rPr lang="en-GB" sz="3800" spc="-150" dirty="0">
                <a:solidFill>
                  <a:srgbClr val="0000FF"/>
                </a:solidFill>
                <a:latin typeface="Congenial Black" panose="02000503040000020004" pitchFamily="2" charset="0"/>
                <a:ea typeface="DejaVu Sans"/>
              </a:rPr>
              <a:t>||33||</a:t>
            </a:r>
            <a:endParaRPr sz="3800" spc="-150" dirty="0">
              <a:solidFill>
                <a:srgbClr val="000000"/>
              </a:solidFill>
              <a:latin typeface="Times New Roman"/>
            </a:endParaRPr>
          </a:p>
        </p:txBody>
      </p:sp>
    </p:spTree>
    <p:extLst>
      <p:ext uri="{BB962C8B-B14F-4D97-AF65-F5344CB8AC3E}">
        <p14:creationId xmlns:p14="http://schemas.microsoft.com/office/powerpoint/2010/main" val="2478987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raa’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baseline="30000" dirty="0" err="1">
                <a:solidFill>
                  <a:srgbClr val="FFCC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baseline="30000" dirty="0" err="1">
                <a:solidFill>
                  <a:srgbClr val="FFCC00"/>
                </a:solidFill>
                <a:latin typeface="Congenial SemiBold" panose="02000503040000020004" pitchFamily="2" charset="0"/>
                <a:ea typeface="DejaVu Sans"/>
              </a:rPr>
              <a:t>m</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baseline="30000" dirty="0" err="1">
                <a:solidFill>
                  <a:srgbClr val="FFCC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vaar.</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pavaN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ag’nee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aal</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20"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rwqI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ruqI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pvx</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AgnI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pwqwl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21" name="CustomShape 3"/>
          <p:cNvSpPr/>
          <p:nvPr/>
        </p:nvSpPr>
        <p:spPr>
          <a:xfrm>
            <a:off x="0" y="2173150"/>
            <a:ext cx="10160000" cy="126041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You’ve made nights, seasons, days, wind, water, fire &amp; regions below.</a:t>
            </a:r>
            <a:endParaRPr sz="3800" dirty="0">
              <a:solidFill>
                <a:srgbClr val="000000"/>
              </a:solidFill>
              <a:latin typeface="Times New Roman"/>
            </a:endParaRPr>
          </a:p>
        </p:txBody>
      </p:sp>
    </p:spTree>
    <p:extLst>
      <p:ext uri="{BB962C8B-B14F-4D97-AF65-F5344CB8AC3E}">
        <p14:creationId xmlns:p14="http://schemas.microsoft.com/office/powerpoint/2010/main" val="1944707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CustomShape 1"/>
          <p:cNvSpPr/>
          <p:nvPr/>
        </p:nvSpPr>
        <p:spPr>
          <a:xfrm>
            <a:off x="0" y="415025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3800" u="sng" spc="-150" dirty="0">
                <a:solidFill>
                  <a:srgbClr val="000000"/>
                </a:solidFill>
                <a:latin typeface="Congenial SemiBold" panose="02000503040000020004" pitchFamily="2" charset="0"/>
                <a:ea typeface="DejaVu Sans"/>
              </a:rPr>
              <a:t>t</a:t>
            </a:r>
            <a:r>
              <a:rPr lang="en-GB" sz="3800" spc="-150" dirty="0">
                <a:solidFill>
                  <a:srgbClr val="000000"/>
                </a:solidFill>
                <a:latin typeface="Congenial SemiBold" panose="02000503040000020004" pitchFamily="2" charset="0"/>
                <a:ea typeface="DejaVu Sans"/>
              </a:rPr>
              <a:t>is </a:t>
            </a:r>
            <a:r>
              <a:rPr lang="en-GB" sz="3800" spc="-150" dirty="0" err="1">
                <a:solidFill>
                  <a:srgbClr val="000000"/>
                </a:solidFill>
                <a:latin typeface="Congenial SemiBold" panose="02000503040000020004" pitchFamily="2" charset="0"/>
                <a:ea typeface="DejaVu Sans"/>
              </a:rPr>
              <a:t>vich</a:t>
            </a:r>
            <a:r>
              <a:rPr lang="en-GB" sz="3800" spc="-150" dirty="0">
                <a:solidFill>
                  <a:srgbClr val="000000"/>
                </a:solidFill>
                <a:latin typeface="Congenial SemiBold" panose="02000503040000020004" pitchFamily="2" charset="0"/>
                <a:ea typeface="DejaVu Sans"/>
              </a:rPr>
              <a:t>;  </a:t>
            </a:r>
            <a:r>
              <a:rPr lang="en-GB" sz="3800" u="sng" spc="-150" dirty="0" err="1">
                <a:solidFill>
                  <a:srgbClr val="000000"/>
                </a:solidFill>
                <a:latin typeface="Congenial SemiBold" panose="02000503040000020004" pitchFamily="2" charset="0"/>
                <a:ea typeface="DejaVu Sans"/>
              </a:rPr>
              <a:t>Dh</a:t>
            </a:r>
            <a:r>
              <a:rPr lang="en-GB" sz="3800" spc="-150" dirty="0" err="1">
                <a:solidFill>
                  <a:srgbClr val="000000"/>
                </a:solidFill>
                <a:latin typeface="Congenial SemiBold" panose="02000503040000020004" pitchFamily="2" charset="0"/>
                <a:ea typeface="DejaVu Sans"/>
              </a:rPr>
              <a:t>ar’</a:t>
            </a:r>
            <a:r>
              <a:rPr lang="en-GB" sz="3800" u="sng" spc="-150" dirty="0" err="1">
                <a:solidFill>
                  <a:srgbClr val="000000"/>
                </a:solidFill>
                <a:latin typeface="Congenial SemiBold" panose="02000503040000020004" pitchFamily="2" charset="0"/>
                <a:ea typeface="DejaVu Sans"/>
              </a:rPr>
              <a:t>t</a:t>
            </a:r>
            <a:r>
              <a:rPr lang="en-GB" sz="3800" spc="-150" dirty="0" err="1">
                <a:solidFill>
                  <a:srgbClr val="000000"/>
                </a:solidFill>
                <a:latin typeface="Congenial SemiBold" panose="02000503040000020004" pitchFamily="2" charset="0"/>
                <a:ea typeface="DejaVu Sans"/>
              </a:rPr>
              <a:t>ee</a:t>
            </a:r>
            <a:r>
              <a:rPr lang="en-GB" sz="3800" spc="-150" dirty="0">
                <a:solidFill>
                  <a:srgbClr val="000000"/>
                </a:solidFill>
                <a:latin typeface="Congenial SemiBold" panose="02000503040000020004" pitchFamily="2" charset="0"/>
                <a:ea typeface="DejaVu Sans"/>
              </a:rPr>
              <a:t>  </a:t>
            </a:r>
            <a:r>
              <a:rPr lang="en-GB" sz="3800" u="sng" spc="-150" dirty="0" err="1">
                <a:solidFill>
                  <a:srgbClr val="000000"/>
                </a:solidFill>
                <a:latin typeface="Congenial SemiBold" panose="02000503040000020004" pitchFamily="2" charset="0"/>
                <a:ea typeface="DejaVu Sans"/>
              </a:rPr>
              <a:t>th</a:t>
            </a:r>
            <a:r>
              <a:rPr lang="en-GB" sz="3800" spc="-150" dirty="0" err="1">
                <a:solidFill>
                  <a:srgbClr val="000000"/>
                </a:solidFill>
                <a:latin typeface="Congenial SemiBold" panose="02000503040000020004" pitchFamily="2" charset="0"/>
                <a:ea typeface="DejaVu Sans"/>
              </a:rPr>
              <a:t>aap</a:t>
            </a:r>
            <a:r>
              <a:rPr lang="en-GB" sz="3800" spc="-150" dirty="0">
                <a:solidFill>
                  <a:srgbClr val="000000"/>
                </a:solidFill>
                <a:latin typeface="Congenial SemiBold" panose="02000503040000020004" pitchFamily="2" charset="0"/>
                <a:ea typeface="DejaVu Sans"/>
              </a:rPr>
              <a:t>  </a:t>
            </a:r>
            <a:r>
              <a:rPr lang="en-GB" sz="3800" spc="-150" dirty="0" err="1">
                <a:solidFill>
                  <a:srgbClr val="000000"/>
                </a:solidFill>
                <a:latin typeface="Congenial SemiBold" panose="02000503040000020004" pitchFamily="2" charset="0"/>
                <a:ea typeface="DejaVu Sans"/>
              </a:rPr>
              <a:t>ra</a:t>
            </a:r>
            <a:r>
              <a:rPr lang="en-GB" sz="3800" u="sng" spc="-150" dirty="0" err="1">
                <a:solidFill>
                  <a:srgbClr val="000000"/>
                </a:solidFill>
                <a:latin typeface="Congenial SemiBold" panose="02000503040000020004" pitchFamily="2" charset="0"/>
                <a:ea typeface="DejaVu Sans"/>
              </a:rPr>
              <a:t>kh</a:t>
            </a:r>
            <a:r>
              <a:rPr lang="en-GB" sz="3800" spc="-150" dirty="0" err="1">
                <a:solidFill>
                  <a:srgbClr val="000000"/>
                </a:solidFill>
                <a:latin typeface="Congenial SemiBold" panose="02000503040000020004" pitchFamily="2" charset="0"/>
                <a:ea typeface="DejaVu Sans"/>
              </a:rPr>
              <a:t>ee</a:t>
            </a:r>
            <a:r>
              <a:rPr lang="en-GB" sz="3800" spc="-150" dirty="0">
                <a:solidFill>
                  <a:srgbClr val="000000"/>
                </a:solidFill>
                <a:latin typeface="Congenial SemiBold" panose="02000503040000020004" pitchFamily="2" charset="0"/>
                <a:ea typeface="DejaVu Sans"/>
              </a:rPr>
              <a:t>,  </a:t>
            </a:r>
            <a:r>
              <a:rPr lang="en-GB" sz="3800" u="sng" spc="-150" dirty="0" err="1">
                <a:solidFill>
                  <a:srgbClr val="000000"/>
                </a:solidFill>
                <a:latin typeface="Congenial SemiBold" panose="02000503040000020004" pitchFamily="2" charset="0"/>
                <a:ea typeface="DejaVu Sans"/>
              </a:rPr>
              <a:t>Dh</a:t>
            </a:r>
            <a:r>
              <a:rPr lang="en-GB" sz="3800" spc="-150" dirty="0" err="1">
                <a:solidFill>
                  <a:srgbClr val="000000"/>
                </a:solidFill>
                <a:latin typeface="Congenial SemiBold" panose="02000503040000020004" pitchFamily="2" charset="0"/>
                <a:ea typeface="DejaVu Sans"/>
              </a:rPr>
              <a:t>aram’saal</a:t>
            </a:r>
            <a:r>
              <a:rPr lang="en-GB" sz="3800" spc="-150" dirty="0">
                <a:solidFill>
                  <a:srgbClr val="000000"/>
                </a:solidFill>
                <a:latin typeface="Congenial SemiBold" panose="02000503040000020004" pitchFamily="2" charset="0"/>
                <a:ea typeface="DejaVu Sans"/>
              </a:rPr>
              <a:t>.</a:t>
            </a:r>
          </a:p>
          <a:p>
            <a:pPr algn="ctr" defTabSz="914363"/>
            <a:r>
              <a:rPr lang="en-GB" sz="3800" u="sng" dirty="0">
                <a:solidFill>
                  <a:srgbClr val="000000"/>
                </a:solidFill>
                <a:latin typeface="Congenial SemiBold" panose="02000503040000020004" pitchFamily="2" charset="0"/>
                <a:ea typeface="DejaVu Sans"/>
              </a:rPr>
              <a:t>t</a:t>
            </a:r>
            <a:r>
              <a:rPr lang="en-GB" sz="3800" dirty="0">
                <a:solidFill>
                  <a:srgbClr val="000000"/>
                </a:solidFill>
                <a:latin typeface="Congenial SemiBold" panose="02000503040000020004" pitchFamily="2" charset="0"/>
                <a:ea typeface="DejaVu Sans"/>
              </a:rPr>
              <a:t>is  </a:t>
            </a:r>
            <a:r>
              <a:rPr lang="en-GB" sz="3800" dirty="0" err="1">
                <a:solidFill>
                  <a:srgbClr val="000000"/>
                </a:solidFill>
                <a:latin typeface="Congenial SemiBold" panose="02000503040000020004" pitchFamily="2" charset="0"/>
                <a:ea typeface="DejaVu Sans"/>
              </a:rPr>
              <a:t>vi</a:t>
            </a:r>
            <a:r>
              <a:rPr lang="en-GB" sz="3800" u="sng" dirty="0" err="1">
                <a:solidFill>
                  <a:srgbClr val="000000"/>
                </a:solidFill>
                <a:latin typeface="Congenial SemiBold" panose="02000503040000020004" pitchFamily="2" charset="0"/>
                <a:ea typeface="DejaVu Sans"/>
              </a:rPr>
              <a:t>ch</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jee</a:t>
            </a:r>
            <a:r>
              <a:rPr lang="en-GB" sz="3800" baseline="30000" dirty="0" err="1">
                <a:solidFill>
                  <a:srgbClr val="FFCC00"/>
                </a:solidFill>
                <a:latin typeface="Congenial SemiBold" panose="02000503040000020004" pitchFamily="2" charset="0"/>
                <a:ea typeface="DejaVu Sans"/>
              </a:rPr>
              <a:t>a</a:t>
            </a:r>
            <a:r>
              <a:rPr lang="en-GB" sz="3800" dirty="0">
                <a:solidFill>
                  <a:srgbClr val="000000"/>
                </a:solidFill>
                <a:latin typeface="Congenial SemiBold" panose="02000503040000020004" pitchFamily="2" charset="0"/>
                <a:ea typeface="DejaVu Sans"/>
              </a:rPr>
              <a:t>  </a:t>
            </a:r>
            <a:r>
              <a:rPr lang="en-GB" sz="3800" dirty="0" err="1">
                <a:solidFill>
                  <a:srgbClr val="000000"/>
                </a:solidFill>
                <a:latin typeface="Congenial SemiBold" panose="02000503040000020004" pitchFamily="2" charset="0"/>
                <a:ea typeface="DejaVu Sans"/>
              </a:rPr>
              <a:t>juga</a:t>
            </a:r>
            <a:r>
              <a:rPr lang="en-GB" sz="3800" u="sng" dirty="0" err="1">
                <a:solidFill>
                  <a:srgbClr val="000000"/>
                </a:solidFill>
                <a:latin typeface="Congenial SemiBold" panose="02000503040000020004" pitchFamily="2" charset="0"/>
                <a:ea typeface="DejaVu Sans"/>
              </a:rPr>
              <a:t>t</a:t>
            </a:r>
            <a:r>
              <a:rPr lang="en-GB" sz="3800" dirty="0">
                <a:solidFill>
                  <a:srgbClr val="000000"/>
                </a:solidFill>
                <a:latin typeface="Congenial SemiBold" panose="02000503040000020004" pitchFamily="2" charset="0"/>
                <a:ea typeface="DejaVu Sans"/>
              </a:rPr>
              <a:t>  key  </a:t>
            </a:r>
            <a:r>
              <a:rPr lang="en-GB" sz="3800" dirty="0" err="1">
                <a:solidFill>
                  <a:srgbClr val="000000"/>
                </a:solidFill>
                <a:latin typeface="Congenial SemiBold" panose="02000503040000020004" pitchFamily="2" charset="0"/>
                <a:ea typeface="DejaVu Sans"/>
              </a:rPr>
              <a:t>rann’g</a:t>
            </a:r>
            <a:r>
              <a:rPr lang="en-GB" sz="3800" dirty="0">
                <a:solidFill>
                  <a:srgbClr val="000000"/>
                </a:solidFill>
                <a:latin typeface="Congenial SemiBold" panose="02000503040000020004" pitchFamily="2" charset="0"/>
                <a:ea typeface="DejaVu Sans"/>
              </a:rPr>
              <a:t>. </a:t>
            </a:r>
          </a:p>
          <a:p>
            <a:pPr algn="ctr" defTabSz="914363"/>
            <a:r>
              <a:rPr lang="en-US" sz="3800" u="sng" dirty="0">
                <a:solidFill>
                  <a:srgbClr val="000000"/>
                </a:solidFill>
                <a:latin typeface="Congenial SemiBold" panose="02000503040000020004" pitchFamily="2" charset="0"/>
                <a:ea typeface="DejaVu Sans"/>
              </a:rPr>
              <a:t>t</a:t>
            </a:r>
            <a:r>
              <a:rPr lang="en-US" sz="3800" dirty="0">
                <a:solidFill>
                  <a:srgbClr val="000000"/>
                </a:solidFill>
                <a:latin typeface="Congenial SemiBold" panose="02000503040000020004" pitchFamily="2" charset="0"/>
                <a:ea typeface="DejaVu Sans"/>
              </a:rPr>
              <a:t>in  key  naam;  a-</a:t>
            </a:r>
            <a:r>
              <a:rPr lang="en-US" sz="3800" dirty="0" err="1">
                <a:solidFill>
                  <a:srgbClr val="000000"/>
                </a:solidFill>
                <a:latin typeface="Congenial SemiBold" panose="02000503040000020004" pitchFamily="2" charset="0"/>
                <a:ea typeface="DejaVu Sans"/>
              </a:rPr>
              <a:t>ney’k</a:t>
            </a:r>
            <a:r>
              <a:rPr lang="en-US" sz="3800" dirty="0">
                <a:solidFill>
                  <a:srgbClr val="000000"/>
                </a:solidFill>
                <a:latin typeface="Congenial SemiBold" panose="02000503040000020004" pitchFamily="2" charset="0"/>
                <a:ea typeface="DejaVu Sans"/>
              </a:rPr>
              <a:t>  a-</a:t>
            </a:r>
            <a:r>
              <a:rPr lang="en-US" sz="3800" dirty="0" err="1">
                <a:solidFill>
                  <a:srgbClr val="000000"/>
                </a:solidFill>
                <a:latin typeface="Congenial SemiBold" panose="02000503040000020004" pitchFamily="2" charset="0"/>
                <a:ea typeface="DejaVu Sans"/>
              </a:rPr>
              <a:t>nann’</a:t>
            </a:r>
            <a:r>
              <a:rPr lang="en-US" sz="3800" u="sng" dirty="0" err="1">
                <a:solidFill>
                  <a:srgbClr val="000000"/>
                </a:solidFill>
                <a:latin typeface="Congenial SemiBold" panose="02000503040000020004" pitchFamily="2" charset="0"/>
                <a:ea typeface="DejaVu Sans"/>
              </a:rPr>
              <a:t>t</a:t>
            </a:r>
            <a:r>
              <a:rPr lang="en-US" sz="3800" u="sng" dirty="0">
                <a:solidFill>
                  <a:srgbClr val="000000"/>
                </a:solidFill>
                <a:latin typeface="Congenial SemiBold" panose="02000503040000020004" pitchFamily="2" charset="0"/>
                <a:ea typeface="DejaVu Sans"/>
              </a:rPr>
              <a:t>.</a:t>
            </a:r>
            <a:r>
              <a:rPr lang="en-US" sz="3800" dirty="0">
                <a:solidFill>
                  <a:srgbClr val="000000"/>
                </a:solidFill>
                <a:latin typeface="Congenial SemiBold" panose="02000503040000020004" pitchFamily="2" charset="0"/>
                <a:ea typeface="DejaVu Sans"/>
              </a:rPr>
              <a:t> </a:t>
            </a:r>
            <a:endParaRPr lang="en-US" sz="3800" dirty="0">
              <a:solidFill>
                <a:srgbClr val="000000"/>
              </a:solidFill>
              <a:latin typeface="Times New Roman"/>
            </a:endParaRPr>
          </a:p>
        </p:txBody>
      </p:sp>
      <p:sp>
        <p:nvSpPr>
          <p:cNvPr id="723"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0" dirty="0">
                <a:solidFill>
                  <a:srgbClr val="000000"/>
                </a:solidFill>
                <a:latin typeface="GurbaniWebThick" panose="04040607000000020004" pitchFamily="82" charset="0"/>
                <a:ea typeface="DejaVu Sans"/>
              </a:rPr>
              <a:t>iqsu ivic  DrqI Qwip </a:t>
            </a:r>
            <a:r>
              <a:rPr lang="en-GB" sz="5330" dirty="0" err="1">
                <a:solidFill>
                  <a:srgbClr val="000000"/>
                </a:solidFill>
                <a:latin typeface="GurbaniWebThick" panose="04040607000000020004" pitchFamily="82" charset="0"/>
                <a:ea typeface="DejaVu Sans"/>
              </a:rPr>
              <a:t>rKI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Drmswl</a:t>
            </a:r>
            <a:r>
              <a:rPr lang="en-GB" sz="5330" dirty="0">
                <a:solidFill>
                  <a:srgbClr val="000000"/>
                </a:solidFill>
                <a:latin typeface="GurbaniWebThick" panose="04040607000000020004" pitchFamily="82" charset="0"/>
                <a:ea typeface="DejaVu Sans"/>
              </a:rPr>
              <a:t> ]</a:t>
            </a:r>
            <a:r>
              <a:rPr lang="fr-FR" sz="5330" dirty="0">
                <a:solidFill>
                  <a:srgbClr val="000000"/>
                </a:solidFill>
                <a:latin typeface="GurbaniWebThick" panose="04040607000000020004" pitchFamily="82" charset="0"/>
                <a:ea typeface="DejaVu Sans"/>
              </a:rPr>
              <a:t> </a:t>
            </a:r>
          </a:p>
          <a:p>
            <a:pPr algn="ctr" defTabSz="914363"/>
            <a:r>
              <a:rPr lang="fr-FR" sz="4500" spc="-300" dirty="0" err="1">
                <a:solidFill>
                  <a:srgbClr val="000000"/>
                </a:solidFill>
                <a:latin typeface="GurbaniWebThick" panose="04040607000000020004" pitchFamily="82" charset="0"/>
                <a:ea typeface="DejaVu Sans"/>
              </a:rPr>
              <a:t>iqsu</a:t>
            </a:r>
            <a:r>
              <a:rPr lang="fr-FR" sz="4500" spc="-300" dirty="0">
                <a:solidFill>
                  <a:srgbClr val="000000"/>
                </a:solidFill>
                <a:latin typeface="GurbaniWebThick" panose="04040607000000020004" pitchFamily="82" charset="0"/>
                <a:ea typeface="DejaVu Sans"/>
              </a:rPr>
              <a:t> </a:t>
            </a:r>
            <a:r>
              <a:rPr lang="fr-FR" sz="4500" spc="-300" dirty="0" err="1">
                <a:solidFill>
                  <a:srgbClr val="000000"/>
                </a:solidFill>
                <a:latin typeface="GurbaniWebThick" panose="04040607000000020004" pitchFamily="82" charset="0"/>
                <a:ea typeface="DejaVu Sans"/>
              </a:rPr>
              <a:t>ivic</a:t>
            </a:r>
            <a:r>
              <a:rPr lang="fr-FR" sz="4500" spc="-300" dirty="0">
                <a:solidFill>
                  <a:srgbClr val="000000"/>
                </a:solidFill>
                <a:latin typeface="GurbaniWebThick" panose="04040607000000020004" pitchFamily="82" charset="0"/>
                <a:ea typeface="DejaVu Sans"/>
              </a:rPr>
              <a:t> </a:t>
            </a:r>
            <a:r>
              <a:rPr lang="fr-FR" sz="4500" spc="-300" dirty="0" err="1">
                <a:solidFill>
                  <a:srgbClr val="000000"/>
                </a:solidFill>
                <a:latin typeface="GurbaniWebThick" panose="04040607000000020004" pitchFamily="82" charset="0"/>
                <a:ea typeface="DejaVu Sans"/>
              </a:rPr>
              <a:t>jIA</a:t>
            </a:r>
            <a:r>
              <a:rPr lang="fr-FR" sz="4500" spc="-300" dirty="0">
                <a:solidFill>
                  <a:srgbClr val="000000"/>
                </a:solidFill>
                <a:latin typeface="GurbaniWebThick" panose="04040607000000020004" pitchFamily="82" charset="0"/>
                <a:ea typeface="DejaVu Sans"/>
              </a:rPr>
              <a:t> </a:t>
            </a:r>
            <a:r>
              <a:rPr lang="fr-FR" sz="4500" spc="-300" dirty="0" err="1">
                <a:solidFill>
                  <a:srgbClr val="000000"/>
                </a:solidFill>
                <a:latin typeface="GurbaniWebThick" panose="04040607000000020004" pitchFamily="82" charset="0"/>
                <a:ea typeface="DejaVu Sans"/>
              </a:rPr>
              <a:t>jugiq</a:t>
            </a:r>
            <a:r>
              <a:rPr lang="fr-FR" sz="4500" spc="-300" dirty="0">
                <a:solidFill>
                  <a:srgbClr val="000000"/>
                </a:solidFill>
                <a:latin typeface="GurbaniWebThick" panose="04040607000000020004" pitchFamily="82" charset="0"/>
                <a:ea typeface="DejaVu Sans"/>
              </a:rPr>
              <a:t> </a:t>
            </a:r>
            <a:r>
              <a:rPr lang="fr-FR" sz="4500" spc="-300" dirty="0" err="1">
                <a:solidFill>
                  <a:srgbClr val="000000"/>
                </a:solidFill>
                <a:latin typeface="GurbaniWebThick" panose="04040607000000020004" pitchFamily="82" charset="0"/>
                <a:ea typeface="DejaVu Sans"/>
              </a:rPr>
              <a:t>ky</a:t>
            </a:r>
            <a:r>
              <a:rPr lang="fr-FR" sz="4500" spc="-300" dirty="0">
                <a:solidFill>
                  <a:srgbClr val="000000"/>
                </a:solidFill>
                <a:latin typeface="GurbaniWebThick" panose="04040607000000020004" pitchFamily="82" charset="0"/>
                <a:ea typeface="DejaVu Sans"/>
              </a:rPr>
              <a:t> </a:t>
            </a:r>
            <a:r>
              <a:rPr lang="fr-FR" sz="4500" spc="-300" dirty="0" err="1">
                <a:solidFill>
                  <a:srgbClr val="000000"/>
                </a:solidFill>
                <a:latin typeface="GurbaniWebThick" panose="04040607000000020004" pitchFamily="82" charset="0"/>
                <a:ea typeface="DejaVu Sans"/>
              </a:rPr>
              <a:t>rMg</a:t>
            </a:r>
            <a:r>
              <a:rPr lang="fr-FR" sz="2800" spc="-300" dirty="0">
                <a:solidFill>
                  <a:srgbClr val="000000"/>
                </a:solidFill>
                <a:latin typeface="GurbaniWebThick" panose="04040607000000020004" pitchFamily="82" charset="0"/>
                <a:ea typeface="DejaVu Sans"/>
              </a:rPr>
              <a:t> </a:t>
            </a:r>
            <a:r>
              <a:rPr lang="fr-FR" sz="4500" spc="-1000" dirty="0">
                <a:solidFill>
                  <a:srgbClr val="000000"/>
                </a:solidFill>
                <a:latin typeface="GurbaniWebThick" panose="04040607000000020004" pitchFamily="82" charset="0"/>
                <a:ea typeface="DejaVu Sans"/>
              </a:rPr>
              <a:t>]</a:t>
            </a:r>
            <a:r>
              <a:rPr lang="fr-FR" sz="4500" spc="-300" dirty="0">
                <a:solidFill>
                  <a:srgbClr val="000000"/>
                </a:solidFill>
                <a:latin typeface="GurbaniWebThick" panose="04040607000000020004" pitchFamily="82" charset="0"/>
                <a:ea typeface="DejaVu Sans"/>
              </a:rPr>
              <a:t> </a:t>
            </a:r>
            <a:r>
              <a:rPr lang="en-US" sz="4500" spc="-300" dirty="0" err="1">
                <a:solidFill>
                  <a:srgbClr val="000000"/>
                </a:solidFill>
                <a:latin typeface="GurbaniWebThick" panose="04040607000000020004" pitchFamily="82" charset="0"/>
                <a:ea typeface="DejaVu Sans"/>
              </a:rPr>
              <a:t>iqn</a:t>
            </a:r>
            <a:r>
              <a:rPr lang="en-US" sz="4500" spc="-300" dirty="0">
                <a:solidFill>
                  <a:srgbClr val="000000"/>
                </a:solidFill>
                <a:latin typeface="GurbaniWebThick" panose="04040607000000020004" pitchFamily="82" charset="0"/>
                <a:ea typeface="DejaVu Sans"/>
              </a:rPr>
              <a:t> </a:t>
            </a:r>
            <a:r>
              <a:rPr lang="en-US" sz="4500" spc="-300" dirty="0" err="1">
                <a:solidFill>
                  <a:srgbClr val="000000"/>
                </a:solidFill>
                <a:latin typeface="GurbaniWebThick" panose="04040607000000020004" pitchFamily="82" charset="0"/>
                <a:ea typeface="DejaVu Sans"/>
              </a:rPr>
              <a:t>ky</a:t>
            </a:r>
            <a:r>
              <a:rPr lang="en-US" sz="4500" spc="-300" dirty="0">
                <a:solidFill>
                  <a:srgbClr val="000000"/>
                </a:solidFill>
                <a:latin typeface="GurbaniWebThick" panose="04040607000000020004" pitchFamily="82" charset="0"/>
                <a:ea typeface="DejaVu Sans"/>
              </a:rPr>
              <a:t> </a:t>
            </a:r>
            <a:r>
              <a:rPr lang="en-US" sz="4500" spc="-300" dirty="0" err="1">
                <a:solidFill>
                  <a:srgbClr val="000000"/>
                </a:solidFill>
                <a:latin typeface="GurbaniWebThick" panose="04040607000000020004" pitchFamily="82" charset="0"/>
                <a:ea typeface="DejaVu Sans"/>
              </a:rPr>
              <a:t>nwm</a:t>
            </a:r>
            <a:r>
              <a:rPr lang="en-US" sz="4500" spc="-300" dirty="0">
                <a:solidFill>
                  <a:srgbClr val="000000"/>
                </a:solidFill>
                <a:latin typeface="GurbaniWebThick" panose="04040607000000020004" pitchFamily="82" charset="0"/>
                <a:ea typeface="DejaVu Sans"/>
              </a:rPr>
              <a:t> </a:t>
            </a:r>
            <a:r>
              <a:rPr lang="en-US" sz="4500" spc="-300" dirty="0" err="1">
                <a:solidFill>
                  <a:srgbClr val="000000"/>
                </a:solidFill>
                <a:latin typeface="GurbaniWebThick" panose="04040607000000020004" pitchFamily="82" charset="0"/>
                <a:ea typeface="DejaVu Sans"/>
              </a:rPr>
              <a:t>Anyk</a:t>
            </a:r>
            <a:r>
              <a:rPr lang="en-US" sz="4500" spc="-300" dirty="0">
                <a:solidFill>
                  <a:srgbClr val="000000"/>
                </a:solidFill>
                <a:latin typeface="GurbaniWebThick" panose="04040607000000020004" pitchFamily="82" charset="0"/>
                <a:ea typeface="DejaVu Sans"/>
              </a:rPr>
              <a:t> </a:t>
            </a:r>
            <a:r>
              <a:rPr lang="en-US" sz="4500" spc="-300" dirty="0" err="1">
                <a:solidFill>
                  <a:srgbClr val="000000"/>
                </a:solidFill>
                <a:latin typeface="GurbaniWebThick" panose="04040607000000020004" pitchFamily="82" charset="0"/>
                <a:ea typeface="DejaVu Sans"/>
              </a:rPr>
              <a:t>Anµq</a:t>
            </a:r>
            <a:r>
              <a:rPr lang="en-US" sz="2800" spc="-300" dirty="0">
                <a:solidFill>
                  <a:srgbClr val="000000"/>
                </a:solidFill>
                <a:latin typeface="GurbaniWebThick" panose="04040607000000020004" pitchFamily="82" charset="0"/>
                <a:ea typeface="DejaVu Sans"/>
              </a:rPr>
              <a:t> </a:t>
            </a:r>
            <a:r>
              <a:rPr lang="en-US" sz="4500" spc="-1000" dirty="0">
                <a:solidFill>
                  <a:srgbClr val="000000"/>
                </a:solidFill>
                <a:latin typeface="GurbaniWebThick" panose="04040607000000020004" pitchFamily="82" charset="0"/>
                <a:ea typeface="DejaVu Sans"/>
              </a:rPr>
              <a:t>]</a:t>
            </a:r>
            <a:endParaRPr lang="en-GB" sz="4500" spc="-1000" dirty="0">
              <a:solidFill>
                <a:srgbClr val="000000"/>
              </a:solidFill>
              <a:latin typeface="GurbaniWebThick" panose="04040607000000020004" pitchFamily="82" charset="0"/>
              <a:ea typeface="DejaVu Sans"/>
            </a:endParaRPr>
          </a:p>
        </p:txBody>
      </p:sp>
      <p:sp>
        <p:nvSpPr>
          <p:cNvPr id="724" name="CustomShape 3"/>
          <p:cNvSpPr/>
          <p:nvPr/>
        </p:nvSpPr>
        <p:spPr>
          <a:xfrm>
            <a:off x="0" y="184938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50" dirty="0">
                <a:solidFill>
                  <a:srgbClr val="0000FF"/>
                </a:solidFill>
                <a:latin typeface="Congenial Black" panose="02000503040000020004" pitchFamily="2" charset="0"/>
                <a:ea typeface="DejaVu Sans"/>
              </a:rPr>
              <a:t>Within this, the Earth was set up as a place of learning </a:t>
            </a:r>
            <a:r>
              <a:rPr lang="en-GB" sz="3800" dirty="0">
                <a:solidFill>
                  <a:srgbClr val="0000FF"/>
                </a:solidFill>
                <a:latin typeface="Congenial Black" panose="02000503040000020004" pitchFamily="2" charset="0"/>
                <a:ea typeface="DejaVu Sans"/>
              </a:rPr>
              <a:t>with different colours of species with countless names.</a:t>
            </a:r>
            <a:endParaRPr sz="3800" dirty="0">
              <a:solidFill>
                <a:srgbClr val="000000"/>
              </a:solidFill>
              <a:latin typeface="Times New Roman"/>
            </a:endParaRPr>
          </a:p>
        </p:txBody>
      </p:sp>
    </p:spTree>
    <p:extLst>
      <p:ext uri="{BB962C8B-B14F-4D97-AF65-F5344CB8AC3E}">
        <p14:creationId xmlns:p14="http://schemas.microsoft.com/office/powerpoint/2010/main" val="3986446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vee’chaar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ar’baar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29"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krmI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hoie</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vIcwru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scw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Awip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scw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drbwru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30" name="CustomShape 3"/>
          <p:cNvSpPr/>
          <p:nvPr/>
        </p:nvSpPr>
        <p:spPr>
          <a:xfrm>
            <a:off x="0" y="2185425"/>
            <a:ext cx="10160000" cy="139215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4000" dirty="0">
                <a:solidFill>
                  <a:srgbClr val="0000FF"/>
                </a:solidFill>
                <a:latin typeface="Congenial Black" panose="02000503040000020004" pitchFamily="2" charset="0"/>
                <a:ea typeface="DejaVu Sans"/>
              </a:rPr>
              <a:t>Our every action is judged. But, both You &amp; Your Court are True and fair.</a:t>
            </a:r>
            <a:endParaRPr lang="en-US" sz="4000" dirty="0">
              <a:solidFill>
                <a:srgbClr val="000000"/>
              </a:solidFill>
              <a:latin typeface="Times New Roman"/>
            </a:endParaRPr>
          </a:p>
        </p:txBody>
      </p:sp>
    </p:spTree>
    <p:extLst>
      <p:ext uri="{BB962C8B-B14F-4D97-AF65-F5344CB8AC3E}">
        <p14:creationId xmlns:p14="http://schemas.microsoft.com/office/powerpoint/2010/main" val="2144204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par’vaaN</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pav’ai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nee’</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3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sohin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pMc</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prvwxu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ndrI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krim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nIswxu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33" name="CustomShape 3"/>
          <p:cNvSpPr/>
          <p:nvPr/>
        </p:nvSpPr>
        <p:spPr>
          <a:xfrm>
            <a:off x="0" y="2209428"/>
            <a:ext cx="10159200" cy="123153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There the accepted saints look beautiful &amp; carry the mark of Your blessings.</a:t>
            </a:r>
            <a:endParaRPr sz="3800" dirty="0">
              <a:solidFill>
                <a:srgbClr val="000000"/>
              </a:solidFill>
              <a:latin typeface="Times New Roman"/>
            </a:endParaRPr>
          </a:p>
        </p:txBody>
      </p:sp>
    </p:spTree>
    <p:extLst>
      <p:ext uri="{BB962C8B-B14F-4D97-AF65-F5344CB8AC3E}">
        <p14:creationId xmlns:p14="http://schemas.microsoft.com/office/powerpoint/2010/main" val="2226454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pakaa’ee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oh’</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gayaa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jaa’pai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735" name="CustomShape 2"/>
          <p:cNvSpPr/>
          <p:nvPr/>
        </p:nvSpPr>
        <p:spPr>
          <a:xfrm>
            <a:off x="-80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kc </a:t>
            </a:r>
            <a:r>
              <a:rPr lang="en-GB" sz="5333" dirty="0" err="1">
                <a:solidFill>
                  <a:srgbClr val="000000"/>
                </a:solidFill>
                <a:latin typeface="GurbaniWebThick" panose="04040607000000020004" pitchFamily="82" charset="0"/>
                <a:ea typeface="DejaVu Sans"/>
              </a:rPr>
              <a:t>pkweI</a:t>
            </a:r>
            <a:r>
              <a:rPr lang="en-GB" sz="5333" dirty="0">
                <a:solidFill>
                  <a:srgbClr val="000000"/>
                </a:solidFill>
                <a:latin typeface="GurbaniWebThick" panose="04040607000000020004" pitchFamily="82" charset="0"/>
                <a:ea typeface="DejaVu Sans"/>
              </a:rPr>
              <a:t>  EQY </a:t>
            </a:r>
            <a:r>
              <a:rPr lang="en-GB" sz="5333" dirty="0" err="1">
                <a:solidFill>
                  <a:srgbClr val="000000"/>
                </a:solidFill>
                <a:latin typeface="GurbaniWebThick" panose="04040607000000020004" pitchFamily="82" charset="0"/>
                <a:ea typeface="DejaVu Sans"/>
              </a:rPr>
              <a:t>pwie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gieAw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jwpY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jwie</a:t>
            </a:r>
            <a:r>
              <a:rPr lang="en-GB" sz="5333" dirty="0">
                <a:solidFill>
                  <a:srgbClr val="000000"/>
                </a:solidFill>
                <a:latin typeface="GurbaniWebThick" panose="04040607000000020004" pitchFamily="82" charset="0"/>
                <a:ea typeface="DejaVu Sans"/>
              </a:rPr>
              <a:t> ]34]</a:t>
            </a:r>
            <a:endParaRPr sz="2667" dirty="0">
              <a:solidFill>
                <a:srgbClr val="000000"/>
              </a:solidFill>
              <a:latin typeface="Times New Roman"/>
            </a:endParaRPr>
          </a:p>
        </p:txBody>
      </p:sp>
      <p:sp>
        <p:nvSpPr>
          <p:cNvPr id="736"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Good &amp; bad are judged there. Guru Ji says: On arriving there, all will be known. ||34||</a:t>
            </a:r>
            <a:endParaRPr sz="3800" dirty="0">
              <a:solidFill>
                <a:srgbClr val="000000"/>
              </a:solidFill>
              <a:latin typeface="Times New Roman"/>
            </a:endParaRPr>
          </a:p>
        </p:txBody>
      </p:sp>
    </p:spTree>
    <p:extLst>
      <p:ext uri="{BB962C8B-B14F-4D97-AF65-F5344CB8AC3E}">
        <p14:creationId xmlns:p14="http://schemas.microsoft.com/office/powerpoint/2010/main" val="2852657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ann’d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ho</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giyaan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khann’d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3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Drm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eyho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Drmu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igAwn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a:t>
            </a:r>
            <a:r>
              <a:rPr lang="en-GB" sz="5333" dirty="0">
                <a:solidFill>
                  <a:srgbClr val="000000"/>
                </a:solidFill>
                <a:latin typeface="GurbaniWebThick" panose="04040607000000020004" pitchFamily="82" charset="0"/>
                <a:ea typeface="DejaVu Sans"/>
              </a:rPr>
              <a:t> kw  </a:t>
            </a:r>
            <a:r>
              <a:rPr lang="en-GB" sz="5333" dirty="0" err="1">
                <a:solidFill>
                  <a:srgbClr val="000000"/>
                </a:solidFill>
                <a:latin typeface="GurbaniWebThick" panose="04040607000000020004" pitchFamily="82" charset="0"/>
                <a:ea typeface="DejaVu Sans"/>
              </a:rPr>
              <a:t>AwKhu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39"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This is description of </a:t>
            </a:r>
            <a:r>
              <a:rPr lang="en-GB" sz="3800" i="1" dirty="0">
                <a:solidFill>
                  <a:srgbClr val="0000FF"/>
                </a:solidFill>
                <a:latin typeface="Congenial Black" panose="02000503040000020004" pitchFamily="2" charset="0"/>
                <a:ea typeface="DejaVu Sans"/>
              </a:rPr>
              <a:t>Dharam Kh</a:t>
            </a:r>
            <a:r>
              <a:rPr lang="en-GB" sz="3800" i="1" spc="300" dirty="0">
                <a:solidFill>
                  <a:srgbClr val="0000FF"/>
                </a:solidFill>
                <a:latin typeface="Congenial Black" panose="02000503040000020004" pitchFamily="2" charset="0"/>
                <a:ea typeface="DejaVu Sans"/>
              </a:rPr>
              <a:t>and</a:t>
            </a:r>
            <a:r>
              <a:rPr lang="en-GB" sz="3800" dirty="0">
                <a:solidFill>
                  <a:srgbClr val="0000FF"/>
                </a:solidFill>
                <a:latin typeface="Congenial Black" panose="02000503040000020004" pitchFamily="2" charset="0"/>
                <a:ea typeface="DejaVu Sans"/>
              </a:rPr>
              <a:t>. Now comes the narration of </a:t>
            </a:r>
            <a:r>
              <a:rPr lang="en-GB" sz="3800" i="1" dirty="0" err="1">
                <a:solidFill>
                  <a:srgbClr val="0000FF"/>
                </a:solidFill>
                <a:latin typeface="Congenial Black" panose="02000503040000020004" pitchFamily="2" charset="0"/>
                <a:ea typeface="DejaVu Sans"/>
              </a:rPr>
              <a:t>Gi</a:t>
            </a:r>
            <a:r>
              <a:rPr lang="en-GB" sz="3800" i="1" spc="300" dirty="0" err="1">
                <a:solidFill>
                  <a:srgbClr val="0000FF"/>
                </a:solidFill>
                <a:latin typeface="Congenial Black" panose="02000503040000020004" pitchFamily="2" charset="0"/>
                <a:ea typeface="DejaVu Sans"/>
              </a:rPr>
              <a:t>aan</a:t>
            </a:r>
            <a:r>
              <a:rPr lang="en-GB" sz="3800" i="1" dirty="0">
                <a:solidFill>
                  <a:srgbClr val="0000FF"/>
                </a:solidFill>
                <a:latin typeface="Congenial Black" panose="02000503040000020004" pitchFamily="2" charset="0"/>
                <a:ea typeface="DejaVu Sans"/>
              </a:rPr>
              <a:t> Kh</a:t>
            </a:r>
            <a:r>
              <a:rPr lang="en-GB" sz="3800" i="1" spc="300" dirty="0">
                <a:solidFill>
                  <a:srgbClr val="0000FF"/>
                </a:solidFill>
                <a:latin typeface="Congenial Black" panose="02000503040000020004" pitchFamily="2" charset="0"/>
                <a:ea typeface="DejaVu Sans"/>
              </a:rPr>
              <a:t>and</a:t>
            </a:r>
            <a:r>
              <a:rPr lang="en-GB" sz="3800" i="1"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1572761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vai-sann’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mah</a:t>
            </a:r>
            <a:r>
              <a:rPr lang="en-GB" sz="4000" dirty="0" err="1">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4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pvx</a:t>
            </a:r>
            <a:r>
              <a:rPr lang="en-GB" sz="5333" dirty="0">
                <a:solidFill>
                  <a:srgbClr val="000000"/>
                </a:solidFill>
                <a:latin typeface="GurbaniWebThick" panose="04040607000000020004" pitchFamily="82" charset="0"/>
                <a:ea typeface="DejaVu Sans"/>
              </a:rPr>
              <a:t>   pwxI </a:t>
            </a:r>
            <a:r>
              <a:rPr lang="en-GB" sz="5333" dirty="0" err="1">
                <a:solidFill>
                  <a:srgbClr val="000000"/>
                </a:solidFill>
                <a:latin typeface="GurbaniWebThick" panose="04040607000000020004" pitchFamily="82" charset="0"/>
                <a:ea typeface="DejaVu Sans"/>
              </a:rPr>
              <a:t>vYsMqr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mhys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42"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spc="-150" dirty="0">
                <a:solidFill>
                  <a:srgbClr val="0000FF"/>
                </a:solidFill>
                <a:latin typeface="Congenial Black" panose="02000503040000020004" pitchFamily="2" charset="0"/>
              </a:rPr>
              <a:t>Here, inner knowledge of many </a:t>
            </a:r>
            <a:r>
              <a:rPr lang="en-GB" sz="3800" spc="-150" dirty="0">
                <a:solidFill>
                  <a:srgbClr val="0000FF"/>
                </a:solidFill>
                <a:latin typeface="Congenial Black" panose="02000503040000020004" pitchFamily="2" charset="0"/>
                <a:ea typeface="DejaVu Sans"/>
              </a:rPr>
              <a:t>winds, waters, </a:t>
            </a:r>
            <a:r>
              <a:rPr lang="en-GB" sz="3800" dirty="0">
                <a:solidFill>
                  <a:srgbClr val="0000FF"/>
                </a:solidFill>
                <a:latin typeface="Congenial Black" panose="02000503040000020004" pitchFamily="2" charset="0"/>
                <a:ea typeface="DejaVu Sans"/>
              </a:rPr>
              <a:t>fires, </a:t>
            </a:r>
            <a:r>
              <a:rPr lang="en-GB" sz="3800" i="1" dirty="0">
                <a:solidFill>
                  <a:srgbClr val="0000FF"/>
                </a:solidFill>
                <a:latin typeface="Congenial Black" panose="02000503040000020004" pitchFamily="2" charset="0"/>
                <a:ea typeface="DejaVu Sans"/>
              </a:rPr>
              <a:t>Krishnas</a:t>
            </a:r>
            <a:r>
              <a:rPr lang="en-GB" sz="3800" dirty="0">
                <a:solidFill>
                  <a:srgbClr val="0000FF"/>
                </a:solidFill>
                <a:latin typeface="Congenial Black" panose="02000503040000020004" pitchFamily="2" charset="0"/>
                <a:ea typeface="DejaVu Sans"/>
              </a:rPr>
              <a:t> &amp; destructive forces comes;</a:t>
            </a:r>
            <a:endParaRPr sz="3800" dirty="0">
              <a:solidFill>
                <a:srgbClr val="000000"/>
              </a:solidFill>
              <a:latin typeface="Times New Roman"/>
            </a:endParaRPr>
          </a:p>
        </p:txBody>
      </p:sp>
    </p:spTree>
    <p:extLst>
      <p:ext uri="{BB962C8B-B14F-4D97-AF65-F5344CB8AC3E}">
        <p14:creationId xmlns:p14="http://schemas.microsoft.com/office/powerpoint/2010/main" val="175131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bar’m</a:t>
            </a:r>
            <a:r>
              <a:rPr lang="en-GB" sz="4000" dirty="0" err="1">
                <a:solidFill>
                  <a:srgbClr val="000000"/>
                </a:solidFill>
                <a:latin typeface="Congenial SemiBold" panose="02000503040000020004" pitchFamily="2" charset="0"/>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aa’Ra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aRee’eh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roop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rann’g</a:t>
            </a:r>
            <a:r>
              <a:rPr lang="en-GB" sz="4000" dirty="0">
                <a:solidFill>
                  <a:srgbClr val="000000"/>
                </a:solidFill>
                <a:latin typeface="Congenial SemiBold" panose="02000503040000020004" pitchFamily="2" charset="0"/>
                <a:ea typeface="DejaVu Sans"/>
              </a:rPr>
              <a:t>  </a:t>
            </a:r>
            <a:r>
              <a:rPr lang="en-GB" sz="4000" dirty="0">
                <a:solidFill>
                  <a:srgbClr val="000000"/>
                </a:solidFill>
                <a:latin typeface="Congenial SemiBold" panose="02000503040000020004" pitchFamily="2" charset="0"/>
              </a:rPr>
              <a:t>key  </a:t>
            </a:r>
            <a:r>
              <a:rPr lang="en-GB" sz="4000" dirty="0" err="1">
                <a:solidFill>
                  <a:srgbClr val="000000"/>
                </a:solidFill>
                <a:latin typeface="Congenial SemiBold" panose="02000503040000020004" pitchFamily="2" charset="0"/>
                <a:ea typeface="DejaVu Sans"/>
              </a:rPr>
              <a:t>v</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4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brmy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GVIAih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rUp</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rMg</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45" name="CustomShape 3"/>
          <p:cNvSpPr/>
          <p:nvPr/>
        </p:nvSpPr>
        <p:spPr>
          <a:xfrm>
            <a:off x="0" y="2081405"/>
            <a:ext cx="10159200" cy="12801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creative forces fashioning different kinds of forms, colours, &amp; looks;</a:t>
            </a:r>
            <a:endParaRPr sz="3800" dirty="0">
              <a:solidFill>
                <a:srgbClr val="000000"/>
              </a:solidFill>
              <a:latin typeface="Times New Roman"/>
            </a:endParaRPr>
          </a:p>
        </p:txBody>
      </p:sp>
    </p:spTree>
    <p:extLst>
      <p:ext uri="{BB962C8B-B14F-4D97-AF65-F5344CB8AC3E}">
        <p14:creationId xmlns:p14="http://schemas.microsoft.com/office/powerpoint/2010/main" val="2894440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3800" spc="-125" dirty="0" err="1">
                <a:solidFill>
                  <a:srgbClr val="000000"/>
                </a:solidFill>
                <a:latin typeface="Congenial SemiBold" panose="02000503040000020004" pitchFamily="2" charset="0"/>
                <a:ea typeface="DejaVu Sans"/>
              </a:rPr>
              <a:t>k</a:t>
            </a:r>
            <a:r>
              <a:rPr lang="en-GB" sz="3800" spc="-125" dirty="0" err="1">
                <a:solidFill>
                  <a:srgbClr val="000000"/>
                </a:solidFill>
                <a:latin typeface="Congenial SemiBold" panose="02000503040000020004" pitchFamily="2" charset="0"/>
              </a:rPr>
              <a:t>ey</a:t>
            </a:r>
            <a:r>
              <a:rPr lang="en-GB" sz="3800" u="sng" spc="-125" dirty="0" err="1">
                <a:solidFill>
                  <a:srgbClr val="000000"/>
                </a:solidFill>
                <a:latin typeface="Congenial SemiBold" panose="02000503040000020004" pitchFamily="2" charset="0"/>
                <a:ea typeface="DejaVu Sans"/>
              </a:rPr>
              <a:t>t</a:t>
            </a:r>
            <a:r>
              <a:rPr lang="en-GB" sz="3800" spc="-125" dirty="0" err="1">
                <a:solidFill>
                  <a:srgbClr val="000000"/>
                </a:solidFill>
                <a:latin typeface="Congenial SemiBold" panose="02000503040000020004" pitchFamily="2" charset="0"/>
                <a:ea typeface="DejaVu Sans"/>
              </a:rPr>
              <a:t>ee’yaa</a:t>
            </a:r>
            <a:r>
              <a:rPr lang="en-GB" sz="3800" spc="-125" dirty="0">
                <a:solidFill>
                  <a:srgbClr val="000000"/>
                </a:solidFill>
                <a:latin typeface="Congenial SemiBold" panose="02000503040000020004" pitchFamily="2" charset="0"/>
                <a:ea typeface="DejaVu Sans"/>
              </a:rPr>
              <a:t>  </a:t>
            </a:r>
            <a:r>
              <a:rPr lang="en-GB" sz="3800" spc="-125" dirty="0" err="1">
                <a:solidFill>
                  <a:srgbClr val="000000"/>
                </a:solidFill>
                <a:latin typeface="Congenial SemiBold" panose="02000503040000020004" pitchFamily="2" charset="0"/>
                <a:ea typeface="DejaVu Sans"/>
              </a:rPr>
              <a:t>karam</a:t>
            </a:r>
            <a:r>
              <a:rPr lang="en-GB" sz="3800" spc="-125" dirty="0">
                <a:solidFill>
                  <a:srgbClr val="000000"/>
                </a:solidFill>
                <a:latin typeface="Congenial SemiBold" panose="02000503040000020004" pitchFamily="2" charset="0"/>
                <a:ea typeface="DejaVu Sans"/>
              </a:rPr>
              <a:t>  </a:t>
            </a:r>
            <a:r>
              <a:rPr lang="en-GB" sz="3800" u="sng" spc="-125" dirty="0" err="1">
                <a:solidFill>
                  <a:srgbClr val="000000"/>
                </a:solidFill>
                <a:latin typeface="Congenial SemiBold" panose="02000503040000020004" pitchFamily="2" charset="0"/>
                <a:ea typeface="DejaVu Sans"/>
              </a:rPr>
              <a:t>bh</a:t>
            </a:r>
            <a:r>
              <a:rPr lang="en-GB" sz="3800" spc="-125" dirty="0" err="1">
                <a:solidFill>
                  <a:srgbClr val="000000"/>
                </a:solidFill>
                <a:latin typeface="Congenial SemiBold" panose="02000503040000020004" pitchFamily="2" charset="0"/>
                <a:ea typeface="DejaVu Sans"/>
              </a:rPr>
              <a:t>oo’mee</a:t>
            </a:r>
            <a:r>
              <a:rPr lang="en-GB" sz="3800" spc="-125" dirty="0">
                <a:solidFill>
                  <a:srgbClr val="000000"/>
                </a:solidFill>
                <a:latin typeface="Congenial SemiBold" panose="02000503040000020004" pitchFamily="2" charset="0"/>
                <a:ea typeface="DejaVu Sans"/>
              </a:rPr>
              <a:t>,  </a:t>
            </a:r>
            <a:r>
              <a:rPr lang="en-GB" sz="3800" spc="-125" dirty="0" err="1">
                <a:solidFill>
                  <a:srgbClr val="000000"/>
                </a:solidFill>
                <a:latin typeface="Congenial SemiBold" panose="02000503040000020004" pitchFamily="2" charset="0"/>
                <a:ea typeface="DejaVu Sans"/>
              </a:rPr>
              <a:t>mey’r</a:t>
            </a:r>
            <a:r>
              <a:rPr lang="en-GB" sz="3800" spc="-125" dirty="0">
                <a:solidFill>
                  <a:srgbClr val="000000"/>
                </a:solidFill>
                <a:latin typeface="Congenial SemiBold" panose="02000503040000020004" pitchFamily="2" charset="0"/>
                <a:ea typeface="DejaVu Sans"/>
              </a:rPr>
              <a:t>  </a:t>
            </a:r>
            <a:r>
              <a:rPr lang="en-GB" sz="3800" spc="-125" dirty="0" err="1">
                <a:solidFill>
                  <a:srgbClr val="000000"/>
                </a:solidFill>
                <a:latin typeface="Congenial SemiBold" panose="02000503040000020004" pitchFamily="2" charset="0"/>
                <a:ea typeface="DejaVu Sans"/>
              </a:rPr>
              <a:t>key’tey</a:t>
            </a:r>
            <a:r>
              <a:rPr lang="en-US" sz="3800" spc="-125" dirty="0">
                <a:solidFill>
                  <a:srgbClr val="000000"/>
                </a:solidFill>
                <a:latin typeface="Congenial SemiBold" panose="02000503040000020004" pitchFamily="2" charset="0"/>
                <a:ea typeface="DejaVu Sans"/>
              </a:rPr>
              <a:t>;</a:t>
            </a:r>
            <a:endParaRPr sz="3800" dirty="0">
              <a:solidFill>
                <a:srgbClr val="000000"/>
              </a:solidFill>
              <a:latin typeface="Times New Roman"/>
            </a:endParaRPr>
          </a:p>
          <a:p>
            <a:pPr algn="ctr" defTabSz="914363"/>
            <a:r>
              <a:rPr lang="en-GB" sz="3800" dirty="0" err="1">
                <a:solidFill>
                  <a:srgbClr val="000000"/>
                </a:solidFill>
                <a:latin typeface="Congenial SemiBold" panose="02000503040000020004" pitchFamily="2" charset="0"/>
                <a:ea typeface="DejaVu Sans"/>
              </a:rPr>
              <a:t>key’tey</a:t>
            </a:r>
            <a:r>
              <a:rPr lang="en-GB" sz="3800" dirty="0">
                <a:solidFill>
                  <a:srgbClr val="000000"/>
                </a:solidFill>
                <a:latin typeface="Congenial SemiBold" panose="02000503040000020004" pitchFamily="2" charset="0"/>
                <a:ea typeface="DejaVu Sans"/>
              </a:rPr>
              <a:t>  </a:t>
            </a:r>
            <a:r>
              <a:rPr lang="en-GB" sz="3800" u="sng" dirty="0" err="1">
                <a:solidFill>
                  <a:srgbClr val="000000"/>
                </a:solidFill>
                <a:latin typeface="Congenial SemiBold" panose="02000503040000020004" pitchFamily="2" charset="0"/>
                <a:ea typeface="DejaVu Sans"/>
              </a:rPr>
              <a:t>Dh</a:t>
            </a:r>
            <a:r>
              <a:rPr lang="en-GB" sz="3800" dirty="0" err="1">
                <a:solidFill>
                  <a:srgbClr val="000000"/>
                </a:solidFill>
                <a:latin typeface="Congenial SemiBold" panose="02000503040000020004" pitchFamily="2" charset="0"/>
                <a:ea typeface="DejaVu Sans"/>
              </a:rPr>
              <a:t>oo</a:t>
            </a:r>
            <a:r>
              <a:rPr lang="en-GB" sz="3800" dirty="0">
                <a:solidFill>
                  <a:srgbClr val="000000"/>
                </a:solidFill>
                <a:latin typeface="Congenial SemiBold" panose="02000503040000020004" pitchFamily="2" charset="0"/>
                <a:ea typeface="DejaVu Sans"/>
              </a:rPr>
              <a:t>,  up-</a:t>
            </a:r>
            <a:r>
              <a:rPr lang="en-GB" sz="3800" u="sng" dirty="0" err="1">
                <a:solidFill>
                  <a:srgbClr val="000000"/>
                </a:solidFill>
                <a:latin typeface="Congenial SemiBold" panose="02000503040000020004" pitchFamily="2" charset="0"/>
                <a:ea typeface="DejaVu Sans"/>
              </a:rPr>
              <a:t>d</a:t>
            </a:r>
            <a:r>
              <a:rPr lang="en-GB" sz="3800" dirty="0" err="1">
                <a:solidFill>
                  <a:srgbClr val="000000"/>
                </a:solidFill>
                <a:latin typeface="Congenial SemiBold" panose="02000503040000020004" pitchFamily="2" charset="0"/>
                <a:ea typeface="DejaVu Sans"/>
              </a:rPr>
              <a:t>ey’s</a:t>
            </a:r>
            <a:r>
              <a:rPr lang="en-GB" sz="3800" dirty="0">
                <a:solidFill>
                  <a:srgbClr val="000000"/>
                </a:solidFill>
                <a:latin typeface="Congenial SemiBold" panose="02000503040000020004" pitchFamily="2" charset="0"/>
                <a:ea typeface="DejaVu Sans"/>
              </a:rPr>
              <a:t>. </a:t>
            </a:r>
            <a:endParaRPr sz="3800" dirty="0">
              <a:solidFill>
                <a:srgbClr val="000000"/>
              </a:solidFill>
              <a:latin typeface="Times New Roman"/>
            </a:endParaRPr>
          </a:p>
        </p:txBody>
      </p:sp>
      <p:sp>
        <p:nvSpPr>
          <p:cNvPr id="747" name="CustomShape 2"/>
          <p:cNvSpPr/>
          <p:nvPr/>
        </p:nvSpPr>
        <p:spPr>
          <a:xfrm>
            <a:off x="0" y="276816"/>
            <a:ext cx="10160000" cy="178859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kyqIAw</a:t>
            </a:r>
            <a:r>
              <a:rPr lang="en-GB" sz="5333" dirty="0">
                <a:solidFill>
                  <a:srgbClr val="000000"/>
                </a:solidFill>
                <a:latin typeface="GurbaniWebThick" panose="04040607000000020004" pitchFamily="82" charset="0"/>
                <a:ea typeface="DejaVu Sans"/>
              </a:rPr>
              <a:t> krm </a:t>
            </a:r>
            <a:r>
              <a:rPr lang="en-GB" sz="5333" dirty="0" err="1">
                <a:solidFill>
                  <a:srgbClr val="000000"/>
                </a:solidFill>
                <a:latin typeface="GurbaniWebThick" panose="04040607000000020004" pitchFamily="82" charset="0"/>
                <a:ea typeface="DejaVu Sans"/>
              </a:rPr>
              <a:t>BUmI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myr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DU  </a:t>
            </a:r>
            <a:r>
              <a:rPr lang="en-GB" sz="5333" dirty="0" err="1">
                <a:solidFill>
                  <a:srgbClr val="000000"/>
                </a:solidFill>
                <a:latin typeface="GurbaniWebThick" panose="04040607000000020004" pitchFamily="82" charset="0"/>
                <a:ea typeface="DejaVu Sans"/>
              </a:rPr>
              <a:t>aupdys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endParaRPr sz="2667" dirty="0">
              <a:solidFill>
                <a:srgbClr val="000000"/>
              </a:solidFill>
              <a:latin typeface="Times New Roman"/>
            </a:endParaRPr>
          </a:p>
        </p:txBody>
      </p:sp>
      <p:sp>
        <p:nvSpPr>
          <p:cNvPr id="748" name="CustomShape 3"/>
          <p:cNvSpPr/>
          <p:nvPr/>
        </p:nvSpPr>
        <p:spPr>
          <a:xfrm>
            <a:off x="0" y="2205947"/>
            <a:ext cx="10160000" cy="12276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worlds &amp; mountains made for doing good, and saints like </a:t>
            </a:r>
            <a:r>
              <a:rPr lang="en-GB" sz="3800" i="1" dirty="0" err="1">
                <a:solidFill>
                  <a:srgbClr val="0000FF"/>
                </a:solidFill>
                <a:latin typeface="Congenial Black" panose="02000503040000020004" pitchFamily="2" charset="0"/>
                <a:ea typeface="DejaVu Sans"/>
              </a:rPr>
              <a:t>Dhru</a:t>
            </a:r>
            <a:r>
              <a:rPr lang="en-GB" sz="3800" dirty="0">
                <a:solidFill>
                  <a:srgbClr val="0000FF"/>
                </a:solidFill>
                <a:latin typeface="Congenial Black" panose="02000503040000020004" pitchFamily="2" charset="0"/>
                <a:ea typeface="DejaVu Sans"/>
              </a:rPr>
              <a:t> &amp; his teachers</a:t>
            </a:r>
            <a:r>
              <a:rPr lang="en-GB" sz="3800" i="1"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1821640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key’tey</a:t>
            </a:r>
            <a:r>
              <a:rPr lang="en-US"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mann’dal</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5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ieMd</a:t>
            </a:r>
            <a:r>
              <a:rPr lang="en-GB" sz="5333" dirty="0">
                <a:solidFill>
                  <a:srgbClr val="000000"/>
                </a:solidFill>
                <a:latin typeface="GurbaniWebThick" panose="04040607000000020004" pitchFamily="82" charset="0"/>
                <a:ea typeface="DejaVu Sans"/>
              </a:rPr>
              <a:t> cMd   </a:t>
            </a:r>
            <a:r>
              <a:rPr lang="en-GB" sz="5333" dirty="0" err="1">
                <a:solidFill>
                  <a:srgbClr val="000000"/>
                </a:solidFill>
                <a:latin typeface="GurbaniWebThick" panose="04040607000000020004" pitchFamily="82" charset="0"/>
                <a:ea typeface="DejaVu Sans"/>
              </a:rPr>
              <a:t>sUr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mMfl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51" name="CustomShape 3"/>
          <p:cNvSpPr/>
          <p:nvPr/>
        </p:nvSpPr>
        <p:spPr>
          <a:xfrm>
            <a:off x="0" y="2177240"/>
            <a:ext cx="10159200" cy="82427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many forces of the skies, moons, suns, galaxies &amp; lands;</a:t>
            </a:r>
            <a:endParaRPr lang="en-US" sz="3800" dirty="0">
              <a:solidFill>
                <a:srgbClr val="000000"/>
              </a:solidFill>
              <a:latin typeface="Times New Roman"/>
            </a:endParaRPr>
          </a:p>
        </p:txBody>
      </p:sp>
    </p:spTree>
    <p:extLst>
      <p:ext uri="{BB962C8B-B14F-4D97-AF65-F5344CB8AC3E}">
        <p14:creationId xmlns:p14="http://schemas.microsoft.com/office/powerpoint/2010/main" val="2223960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CustomShape 1"/>
          <p:cNvSpPr/>
          <p:nvPr/>
        </p:nvSpPr>
        <p:spPr>
          <a:xfrm>
            <a:off x="30552" y="3937620"/>
            <a:ext cx="10128648" cy="108012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rPr>
              <a:t>key’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rPr>
              <a:t>key’tey</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rPr>
              <a:t>ey’vee</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rPr>
              <a:t>vey’s</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5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buD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dyvI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vys</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54" name="CustomShape 3"/>
          <p:cNvSpPr/>
          <p:nvPr/>
        </p:nvSpPr>
        <p:spPr>
          <a:xfrm>
            <a:off x="14876" y="2209428"/>
            <a:ext cx="10160000" cy="13736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spiritual achievers, wise ones, Yogic masters &amp; powers of different kinds;</a:t>
            </a:r>
            <a:endParaRPr sz="3800" dirty="0">
              <a:solidFill>
                <a:srgbClr val="000000"/>
              </a:solidFill>
              <a:latin typeface="Times New Roman"/>
            </a:endParaRPr>
          </a:p>
        </p:txBody>
      </p:sp>
    </p:spTree>
    <p:extLst>
      <p:ext uri="{BB962C8B-B14F-4D97-AF65-F5344CB8AC3E}">
        <p14:creationId xmlns:p14="http://schemas.microsoft.com/office/powerpoint/2010/main" val="620331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ey’v</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aa’nav</a:t>
            </a:r>
            <a:r>
              <a:rPr lang="en-GB" sz="4000" dirty="0">
                <a:solidFill>
                  <a:srgbClr val="000000"/>
                </a:solidFill>
                <a:latin typeface="Congenial SemiBold" panose="02000503040000020004" pitchFamily="2" charset="0"/>
                <a:ea typeface="DejaVu Sans"/>
              </a:rPr>
              <a:t>,  mun  </a:t>
            </a:r>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ra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ea typeface="DejaVu Sans"/>
              </a:rPr>
              <a:t>samunn’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56"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dyv </a:t>
            </a:r>
            <a:r>
              <a:rPr lang="en-GB" sz="5333" dirty="0" err="1">
                <a:solidFill>
                  <a:srgbClr val="000000"/>
                </a:solidFill>
                <a:latin typeface="GurbaniWebThick" panose="04040607000000020004" pitchFamily="82" charset="0"/>
                <a:ea typeface="DejaVu Sans"/>
              </a:rPr>
              <a:t>dwnv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muin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rqn</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smuMd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57" name="CustomShape 3"/>
          <p:cNvSpPr/>
          <p:nvPr/>
        </p:nvSpPr>
        <p:spPr>
          <a:xfrm>
            <a:off x="0" y="2169248"/>
            <a:ext cx="10160000" cy="148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positive forces, negative forces, sages, jewels and oceans;</a:t>
            </a:r>
            <a:endParaRPr sz="3800" dirty="0">
              <a:solidFill>
                <a:srgbClr val="000000"/>
              </a:solidFill>
              <a:latin typeface="Times New Roman"/>
            </a:endParaRPr>
          </a:p>
        </p:txBody>
      </p:sp>
    </p:spTree>
    <p:extLst>
      <p:ext uri="{BB962C8B-B14F-4D97-AF65-F5344CB8AC3E}">
        <p14:creationId xmlns:p14="http://schemas.microsoft.com/office/powerpoint/2010/main" val="547966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a:solidFill>
                  <a:srgbClr val="000000"/>
                </a:solidFill>
                <a:latin typeface="Congenial SemiBold" panose="02000503040000020004" pitchFamily="2" charset="0"/>
              </a:rPr>
              <a:t>key-</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ee’aa</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aa’Nee</a:t>
            </a:r>
            <a:r>
              <a:rPr lang="en-GB" sz="4000" spc="-150" dirty="0">
                <a:solidFill>
                  <a:srgbClr val="000000"/>
                </a:solidFill>
                <a:latin typeface="Congenial SemiBold" panose="02000503040000020004" pitchFamily="2" charset="0"/>
                <a:ea typeface="DejaVu Sans"/>
              </a:rPr>
              <a:t>,  k</a:t>
            </a:r>
            <a:r>
              <a:rPr lang="en-GB" sz="4000" spc="-150" dirty="0">
                <a:solidFill>
                  <a:srgbClr val="000000"/>
                </a:solidFill>
                <a:latin typeface="Congenial SemiBold" panose="02000503040000020004" pitchFamily="2" charset="0"/>
              </a:rPr>
              <a:t>ey-</a:t>
            </a:r>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ee’aa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baa’Nee</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key’tey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narinn’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59"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kyqIAw</a:t>
            </a:r>
            <a:r>
              <a:rPr lang="en-GB" sz="5333" dirty="0">
                <a:solidFill>
                  <a:srgbClr val="000000"/>
                </a:solidFill>
                <a:latin typeface="GurbaniWebThick" panose="04040607000000020004" pitchFamily="82" charset="0"/>
                <a:ea typeface="DejaVu Sans"/>
              </a:rPr>
              <a:t> bwxI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pwq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nirMd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60" name="CustomShape 3"/>
          <p:cNvSpPr/>
          <p:nvPr/>
        </p:nvSpPr>
        <p:spPr>
          <a:xfrm>
            <a:off x="0" y="2083024"/>
            <a:ext cx="10160000" cy="1494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many ways of reproduction &amp; communication, and lineages of rulers;</a:t>
            </a:r>
            <a:endParaRPr sz="3800" dirty="0">
              <a:solidFill>
                <a:srgbClr val="000000"/>
              </a:solidFill>
              <a:latin typeface="Times New Roman"/>
            </a:endParaRPr>
          </a:p>
        </p:txBody>
      </p:sp>
    </p:spTree>
    <p:extLst>
      <p:ext uri="{BB962C8B-B14F-4D97-AF65-F5344CB8AC3E}">
        <p14:creationId xmlns:p14="http://schemas.microsoft.com/office/powerpoint/2010/main" val="1645872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a:solidFill>
                  <a:srgbClr val="000000"/>
                </a:solidFill>
                <a:latin typeface="Congenial SemiBold" panose="02000503040000020004" pitchFamily="2" charset="0"/>
                <a:ea typeface="DejaVu Sans"/>
              </a:rPr>
              <a:t>k</a:t>
            </a:r>
            <a:r>
              <a:rPr lang="en-GB" sz="4000" dirty="0">
                <a:solidFill>
                  <a:srgbClr val="000000"/>
                </a:solidFill>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sey’vak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rPr>
              <a:t>key’tey</a:t>
            </a:r>
            <a:r>
              <a:rPr lang="en-US" sz="4000" dirty="0">
                <a:solidFill>
                  <a:srgbClr val="000000"/>
                </a:solidFill>
                <a:latin typeface="Congenial SemiBold" panose="02000503040000020004" pitchFamily="2" charset="0"/>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762" name="CustomShape 2"/>
          <p:cNvSpPr/>
          <p:nvPr/>
        </p:nvSpPr>
        <p:spPr>
          <a:xfrm>
            <a:off x="30552" y="196596"/>
            <a:ext cx="10129448"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kyqIAw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surqI</a:t>
            </a:r>
            <a:r>
              <a:rPr lang="en-GB" sz="5333" dirty="0">
                <a:solidFill>
                  <a:srgbClr val="000000"/>
                </a:solidFill>
                <a:latin typeface="GurbaniWebThick" panose="04040607000000020004" pitchFamily="82" charset="0"/>
                <a:ea typeface="DejaVu Sans"/>
              </a:rPr>
              <a:t>   syvk </a:t>
            </a:r>
            <a:r>
              <a:rPr lang="en-GB" sz="5333" dirty="0" err="1">
                <a:solidFill>
                  <a:srgbClr val="000000"/>
                </a:solidFill>
                <a:latin typeface="GurbaniWebThick" panose="04040607000000020004" pitchFamily="82" charset="0"/>
                <a:ea typeface="DejaVu Sans"/>
              </a:rPr>
              <a:t>kyqy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AMqu</a:t>
            </a:r>
            <a:r>
              <a:rPr lang="en-GB" sz="5333" dirty="0">
                <a:solidFill>
                  <a:srgbClr val="000000"/>
                </a:solidFill>
                <a:latin typeface="GurbaniWebThick" panose="04040607000000020004" pitchFamily="82" charset="0"/>
                <a:ea typeface="DejaVu Sans"/>
              </a:rPr>
              <a:t> ]35]</a:t>
            </a:r>
            <a:endParaRPr sz="2667" dirty="0">
              <a:solidFill>
                <a:srgbClr val="000000"/>
              </a:solidFill>
              <a:latin typeface="Times New Roman"/>
            </a:endParaRPr>
          </a:p>
        </p:txBody>
      </p:sp>
      <p:sp>
        <p:nvSpPr>
          <p:cNvPr id="763" name="CustomShape 3"/>
          <p:cNvSpPr/>
          <p:nvPr/>
        </p:nvSpPr>
        <p:spPr>
          <a:xfrm>
            <a:off x="0" y="1993404"/>
            <a:ext cx="10160000" cy="139672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&amp; many mindful beings &amp; devotees. Guru Ji says: one accepts the creation as limitless! ||35||</a:t>
            </a:r>
            <a:endParaRPr sz="3800" dirty="0">
              <a:solidFill>
                <a:srgbClr val="000000"/>
              </a:solidFill>
              <a:latin typeface="Times New Roman"/>
            </a:endParaRPr>
          </a:p>
        </p:txBody>
      </p:sp>
    </p:spTree>
    <p:extLst>
      <p:ext uri="{BB962C8B-B14F-4D97-AF65-F5344CB8AC3E}">
        <p14:creationId xmlns:p14="http://schemas.microsoft.com/office/powerpoint/2010/main" val="3222286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giyaan</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ann’d</a:t>
            </a:r>
            <a:r>
              <a:rPr lang="en-GB" sz="4000" spc="-150" dirty="0">
                <a:solidFill>
                  <a:srgbClr val="000000"/>
                </a:solidFill>
                <a:latin typeface="Congenial SemiBold" panose="02000503040000020004" pitchFamily="2" charset="0"/>
                <a:ea typeface="DejaVu Sans"/>
              </a:rPr>
              <a:t> meh;  </a:t>
            </a:r>
            <a:r>
              <a:rPr lang="en-GB" sz="4000" spc="-150" dirty="0" err="1">
                <a:solidFill>
                  <a:srgbClr val="000000"/>
                </a:solidFill>
                <a:latin typeface="Congenial SemiBold" panose="02000503040000020004" pitchFamily="2" charset="0"/>
                <a:ea typeface="DejaVu Sans"/>
              </a:rPr>
              <a:t>giyaan</a:t>
            </a:r>
            <a:r>
              <a:rPr lang="en-GB" sz="4000" spc="-150" dirty="0">
                <a:solidFill>
                  <a:srgbClr val="000000"/>
                </a:solidFill>
                <a:latin typeface="Congenial SemiBold" panose="02000503040000020004" pitchFamily="2" charset="0"/>
                <a:ea typeface="DejaVu Sans"/>
              </a:rPr>
              <a:t> par-</a:t>
            </a:r>
            <a:r>
              <a:rPr lang="en-GB" sz="4000" u="sng" spc="-150" dirty="0" err="1">
                <a:solidFill>
                  <a:srgbClr val="000000"/>
                </a:solidFill>
                <a:latin typeface="Congenial SemiBold" panose="02000503040000020004" pitchFamily="2" charset="0"/>
                <a:ea typeface="DejaVu Sans"/>
              </a:rPr>
              <a:t>ch</a:t>
            </a:r>
            <a:r>
              <a:rPr lang="en-GB" sz="4000" spc="-150" dirty="0" err="1">
                <a:solidFill>
                  <a:srgbClr val="000000"/>
                </a:solidFill>
                <a:latin typeface="Congenial SemiBold" panose="02000503040000020004" pitchFamily="2" charset="0"/>
                <a:ea typeface="DejaVu Sans"/>
              </a:rPr>
              <a:t>ann’d</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bino</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koh’d</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nann’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65"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igAwn KMf mih  igAwnu </a:t>
            </a:r>
            <a:r>
              <a:rPr lang="en-GB" sz="5333" dirty="0" err="1">
                <a:solidFill>
                  <a:srgbClr val="000000"/>
                </a:solidFill>
                <a:latin typeface="GurbaniWebThick" panose="04040607000000020004" pitchFamily="82" charset="0"/>
                <a:ea typeface="DejaVu Sans"/>
              </a:rPr>
              <a:t>prcMfu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ibnod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kof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Anµdu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66" name="CustomShape 3"/>
          <p:cNvSpPr/>
          <p:nvPr/>
        </p:nvSpPr>
        <p:spPr>
          <a:xfrm>
            <a:off x="0" y="2137420"/>
            <a:ext cx="10160000" cy="13601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In </a:t>
            </a:r>
            <a:r>
              <a:rPr lang="en-GB" sz="3800" i="1" dirty="0" err="1">
                <a:solidFill>
                  <a:srgbClr val="0000FF"/>
                </a:solidFill>
                <a:latin typeface="Congenial Black" panose="02000503040000020004" pitchFamily="2" charset="0"/>
                <a:ea typeface="DejaVu Sans"/>
              </a:rPr>
              <a:t>Giaan</a:t>
            </a:r>
            <a:r>
              <a:rPr lang="en-GB" sz="3800" i="1" dirty="0">
                <a:solidFill>
                  <a:srgbClr val="0000FF"/>
                </a:solidFill>
                <a:latin typeface="Congenial Black" panose="02000503040000020004" pitchFamily="2" charset="0"/>
                <a:ea typeface="DejaVu Sans"/>
              </a:rPr>
              <a:t> Khand </a:t>
            </a:r>
            <a:r>
              <a:rPr lang="en-GB" sz="3800" dirty="0">
                <a:solidFill>
                  <a:srgbClr val="0000FF"/>
                </a:solidFill>
                <a:latin typeface="Congenial Black" panose="02000503040000020004" pitchFamily="2" charset="0"/>
                <a:ea typeface="DejaVu Sans"/>
              </a:rPr>
              <a:t>one is blown away with </a:t>
            </a:r>
            <a:r>
              <a:rPr lang="en-GB" sz="3800" spc="-20" dirty="0">
                <a:solidFill>
                  <a:srgbClr val="0000FF"/>
                </a:solidFill>
                <a:latin typeface="Congenial Black" panose="02000503040000020004" pitchFamily="2" charset="0"/>
                <a:ea typeface="DejaVu Sans"/>
              </a:rPr>
              <a:t>knowledge &amp; experiences sounds &amp; wonder</a:t>
            </a:r>
            <a:r>
              <a:rPr lang="en-US" sz="3800" spc="-20" dirty="0">
                <a:solidFill>
                  <a:srgbClr val="0000FF"/>
                </a:solidFill>
                <a:latin typeface="Congenial Black" panose="02000503040000020004" pitchFamily="2" charset="0"/>
                <a:ea typeface="DejaVu Sans"/>
              </a:rPr>
              <a:t>.</a:t>
            </a:r>
            <a:r>
              <a:rPr lang="en-US" sz="3800" dirty="0">
                <a:solidFill>
                  <a:srgbClr val="0000FF"/>
                </a:solidFill>
                <a:latin typeface="Congenial Black" panose="02000503040000020004" pitchFamily="2" charset="0"/>
                <a:ea typeface="DejaVu Sans"/>
              </a:rPr>
              <a:t> </a:t>
            </a:r>
            <a:endParaRPr sz="3800" dirty="0">
              <a:solidFill>
                <a:srgbClr val="000000"/>
              </a:solidFill>
              <a:latin typeface="Times New Roman"/>
            </a:endParaRPr>
          </a:p>
        </p:txBody>
      </p:sp>
    </p:spTree>
    <p:extLst>
      <p:ext uri="{BB962C8B-B14F-4D97-AF65-F5344CB8AC3E}">
        <p14:creationId xmlns:p14="http://schemas.microsoft.com/office/powerpoint/2010/main" val="173903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saram</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ann’d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roop</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i</a:t>
            </a:r>
            <a:r>
              <a:rPr lang="en-GB" sz="4000" u="sng" spc="-150" dirty="0" err="1">
                <a:solidFill>
                  <a:srgbClr val="000000"/>
                </a:solidFill>
                <a:latin typeface="Congenial SemiBold" panose="02000503040000020004" pitchFamily="2" charset="0"/>
                <a:ea typeface="DejaVu Sans"/>
              </a:rPr>
              <a:t>th</a:t>
            </a:r>
            <a:r>
              <a:rPr lang="en-GB" sz="4000" spc="-150" dirty="0" err="1">
                <a:solidFill>
                  <a:srgbClr val="000000"/>
                </a:solidFill>
                <a:latin typeface="Congenial SemiBold" panose="02000503040000020004" pitchFamily="2" charset="0"/>
                <a:ea typeface="DejaVu Sans"/>
              </a:rPr>
              <a:t>’ai</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gh</a:t>
            </a:r>
            <a:r>
              <a:rPr lang="en-GB" sz="4000" spc="-150" dirty="0" err="1">
                <a:solidFill>
                  <a:srgbClr val="000000"/>
                </a:solidFill>
                <a:latin typeface="Congenial SemiBold" panose="02000503040000020004" pitchFamily="2" charset="0"/>
                <a:ea typeface="DejaVu Sans"/>
              </a:rPr>
              <a:t>aa’Ra</a:t>
            </a:r>
            <a:r>
              <a:rPr lang="en-GB" sz="4000" u="sng" spc="-150" dirty="0" err="1">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gh</a:t>
            </a:r>
            <a:r>
              <a:rPr lang="en-GB" sz="4000" spc="-150" dirty="0" err="1">
                <a:solidFill>
                  <a:srgbClr val="000000"/>
                </a:solidFill>
                <a:latin typeface="Congenial SemiBold" panose="02000503040000020004" pitchFamily="2" charset="0"/>
                <a:ea typeface="DejaVu Sans"/>
              </a:rPr>
              <a:t>aRee’yai</a:t>
            </a:r>
            <a:r>
              <a:rPr lang="en-GB" sz="4000" spc="-150" dirty="0">
                <a:solidFill>
                  <a:srgbClr val="000000"/>
                </a:solidFill>
                <a:latin typeface="Congenial SemiBold" panose="02000503040000020004" pitchFamily="2" charset="0"/>
                <a:ea typeface="DejaVu Sans"/>
              </a:rPr>
              <a:t>;  bahu</a:t>
            </a:r>
            <a:r>
              <a:rPr lang="en-GB" sz="4000" u="sng" spc="-150" dirty="0">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a’noop</a:t>
            </a:r>
            <a:r>
              <a:rPr lang="en-GB" sz="4000" spc="-150" dirty="0">
                <a:solidFill>
                  <a:srgbClr val="000000"/>
                </a:solidFill>
                <a:latin typeface="Congenial SemiBold" panose="02000503040000020004" pitchFamily="2" charset="0"/>
                <a:ea typeface="DejaVu Sans"/>
              </a:rPr>
              <a:t>. </a:t>
            </a:r>
            <a:endParaRPr sz="4000" spc="-150" dirty="0">
              <a:solidFill>
                <a:srgbClr val="000000"/>
              </a:solidFill>
              <a:latin typeface="Times New Roman"/>
            </a:endParaRPr>
          </a:p>
        </p:txBody>
      </p:sp>
      <p:sp>
        <p:nvSpPr>
          <p:cNvPr id="76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srm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rUpu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GwViq</a:t>
            </a:r>
            <a:r>
              <a:rPr lang="en-GB" sz="5333" dirty="0">
                <a:solidFill>
                  <a:srgbClr val="000000"/>
                </a:solidFill>
                <a:latin typeface="GurbaniWebThick" panose="04040607000000020004" pitchFamily="82" charset="0"/>
                <a:ea typeface="DejaVu Sans"/>
              </a:rPr>
              <a:t> GVIAY   bhuqu </a:t>
            </a:r>
            <a:r>
              <a:rPr lang="en-GB" sz="5333" dirty="0" err="1">
                <a:solidFill>
                  <a:srgbClr val="000000"/>
                </a:solidFill>
                <a:latin typeface="GurbaniWebThick" panose="04040607000000020004" pitchFamily="82" charset="0"/>
                <a:ea typeface="DejaVu Sans"/>
              </a:rPr>
              <a:t>AnUpu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69"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i="1" dirty="0" err="1">
                <a:solidFill>
                  <a:srgbClr val="0000FF"/>
                </a:solidFill>
                <a:latin typeface="Congenial Black" panose="02000503040000020004" pitchFamily="2" charset="0"/>
                <a:ea typeface="DejaVu Sans"/>
              </a:rPr>
              <a:t>Saram</a:t>
            </a:r>
            <a:r>
              <a:rPr lang="en-GB" sz="3800" i="1" dirty="0">
                <a:solidFill>
                  <a:srgbClr val="0000FF"/>
                </a:solidFill>
                <a:latin typeface="Congenial Black" panose="02000503040000020004" pitchFamily="2" charset="0"/>
                <a:ea typeface="DejaVu Sans"/>
              </a:rPr>
              <a:t> Khand </a:t>
            </a:r>
            <a:r>
              <a:rPr lang="en-GB" sz="3800" dirty="0">
                <a:solidFill>
                  <a:srgbClr val="0000FF"/>
                </a:solidFill>
                <a:latin typeface="Congenial Black" panose="02000503040000020004" pitchFamily="2" charset="0"/>
                <a:ea typeface="DejaVu Sans"/>
              </a:rPr>
              <a:t>is based on beauty, where the mind is shaped like nothing else. </a:t>
            </a:r>
            <a:endParaRPr sz="3800" dirty="0">
              <a:solidFill>
                <a:srgbClr val="000000"/>
              </a:solidFill>
              <a:latin typeface="Times New Roman"/>
            </a:endParaRPr>
          </a:p>
        </p:txBody>
      </p:sp>
    </p:spTree>
    <p:extLst>
      <p:ext uri="{BB962C8B-B14F-4D97-AF65-F5344CB8AC3E}">
        <p14:creationId xmlns:p14="http://schemas.microsoft.com/office/powerpoint/2010/main" val="2377651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kee’aa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gal’laa</a:t>
            </a:r>
            <a:r>
              <a:rPr lang="en-GB" sz="4000" spc="-150" baseline="30000" dirty="0" err="1">
                <a:solidFill>
                  <a:srgbClr val="FFCC00"/>
                </a:solidFill>
                <a:latin typeface="Congenial SemiBold" panose="02000503040000020004" pitchFamily="2" charset="0"/>
                <a:ea typeface="DejaVu Sans"/>
              </a:rPr>
              <a:t>N</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ka</a:t>
            </a:r>
            <a:r>
              <a:rPr lang="en-GB" sz="4000" u="sng" spc="-150" dirty="0" err="1">
                <a:solidFill>
                  <a:srgbClr val="000000"/>
                </a:solidFill>
                <a:latin typeface="Congenial SemiBold" panose="02000503040000020004" pitchFamily="2" charset="0"/>
                <a:ea typeface="DejaVu Sans"/>
              </a:rPr>
              <a:t>th</a:t>
            </a:r>
            <a:r>
              <a:rPr lang="en-GB" sz="4000" spc="-150" dirty="0" err="1">
                <a:solidFill>
                  <a:srgbClr val="000000"/>
                </a:solidFill>
                <a:latin typeface="Congenial SemiBold" panose="02000503040000020004" pitchFamily="2" charset="0"/>
                <a:ea typeface="DejaVu Sans"/>
              </a:rPr>
              <a:t>ee’aa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naa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jaa’eh</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a:t>
            </a:r>
            <a:r>
              <a:rPr lang="en-GB" sz="4000" u="sng" dirty="0" err="1">
                <a:solidFill>
                  <a:srgbClr val="000000"/>
                </a:solidFill>
                <a:latin typeface="Congenial SemiBold" panose="02000503040000020004" pitchFamily="2" charset="0"/>
                <a:ea typeface="DejaVu Sans"/>
              </a:rPr>
              <a:t>shh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t>
            </a:r>
            <a:r>
              <a:rPr lang="en-GB" sz="4000" u="sng" dirty="0" err="1">
                <a:solidFill>
                  <a:srgbClr val="000000"/>
                </a:solidFill>
                <a:latin typeface="Congenial SemiBold" panose="02000503040000020004" pitchFamily="2" charset="0"/>
                <a:ea typeface="DejaVu Sans"/>
              </a:rPr>
              <a:t>shh</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71" name="CustomShape 2"/>
          <p:cNvSpPr/>
          <p:nvPr/>
        </p:nvSpPr>
        <p:spPr>
          <a:xfrm>
            <a:off x="0" y="263388"/>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qw kIAw glw   </a:t>
            </a:r>
            <a:r>
              <a:rPr lang="en-GB" sz="5333" dirty="0" err="1">
                <a:solidFill>
                  <a:srgbClr val="000000"/>
                </a:solidFill>
                <a:latin typeface="GurbaniWebThick" panose="04040607000000020004" pitchFamily="82" charset="0"/>
                <a:ea typeface="DejaVu Sans"/>
              </a:rPr>
              <a:t>kQIAw</a:t>
            </a:r>
            <a:r>
              <a:rPr lang="en-GB" sz="5333" dirty="0">
                <a:solidFill>
                  <a:srgbClr val="000000"/>
                </a:solidFill>
                <a:latin typeface="GurbaniWebThick" panose="04040607000000020004" pitchFamily="82" charset="0"/>
                <a:ea typeface="DejaVu Sans"/>
              </a:rPr>
              <a:t> nw jwih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jy ko khY   ipCY </a:t>
            </a:r>
            <a:r>
              <a:rPr lang="en-GB" sz="5333" dirty="0" err="1">
                <a:solidFill>
                  <a:srgbClr val="000000"/>
                </a:solidFill>
                <a:latin typeface="GurbaniWebThick" panose="04040607000000020004" pitchFamily="82" charset="0"/>
                <a:ea typeface="DejaVu Sans"/>
              </a:rPr>
              <a:t>pCuqwie</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72" name="CustomShape 3"/>
          <p:cNvSpPr/>
          <p:nvPr/>
        </p:nvSpPr>
        <p:spPr>
          <a:xfrm>
            <a:off x="0" y="2209428"/>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One cannot describe it with just talk. Even if one tried, they would regret attempting.</a:t>
            </a:r>
            <a:endParaRPr sz="3800" dirty="0">
              <a:solidFill>
                <a:srgbClr val="000000"/>
              </a:solidFill>
              <a:latin typeface="Times New Roman"/>
            </a:endParaRPr>
          </a:p>
        </p:txBody>
      </p:sp>
    </p:spTree>
    <p:extLst>
      <p:ext uri="{BB962C8B-B14F-4D97-AF65-F5344CB8AC3E}">
        <p14:creationId xmlns:p14="http://schemas.microsoft.com/office/powerpoint/2010/main" val="2984720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i</a:t>
            </a:r>
            <a:r>
              <a:rPr lang="en-GB" sz="4000" u="sng" spc="-150" dirty="0" err="1">
                <a:solidFill>
                  <a:srgbClr val="000000"/>
                </a:solidFill>
                <a:latin typeface="Congenial SemiBold" panose="02000503040000020004" pitchFamily="2" charset="0"/>
                <a:ea typeface="DejaVu Sans"/>
              </a:rPr>
              <a:t>th</a:t>
            </a:r>
            <a:r>
              <a:rPr lang="en-GB" sz="4000" spc="-150" dirty="0" err="1">
                <a:solidFill>
                  <a:srgbClr val="000000"/>
                </a:solidFill>
                <a:latin typeface="Congenial SemiBold" panose="02000503040000020004" pitchFamily="2" charset="0"/>
                <a:ea typeface="DejaVu Sans"/>
              </a:rPr>
              <a:t>’ai</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gh</a:t>
            </a:r>
            <a:r>
              <a:rPr lang="en-GB" sz="4000" spc="-150" dirty="0" err="1">
                <a:solidFill>
                  <a:srgbClr val="000000"/>
                </a:solidFill>
                <a:latin typeface="Congenial SemiBold" panose="02000503040000020004" pitchFamily="2" charset="0"/>
                <a:ea typeface="DejaVu Sans"/>
              </a:rPr>
              <a:t>aRee’yai</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sura</a:t>
            </a:r>
            <a:r>
              <a:rPr lang="en-GB" sz="4000" u="sng" spc="-150" dirty="0" err="1">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ma</a:t>
            </a:r>
            <a:r>
              <a:rPr lang="en-GB" sz="4000" u="sng" spc="-150" dirty="0">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  man,  </a:t>
            </a:r>
            <a:r>
              <a:rPr lang="en-GB" sz="4000" spc="-150" dirty="0" err="1">
                <a:solidFill>
                  <a:srgbClr val="000000"/>
                </a:solidFill>
                <a:latin typeface="Congenial SemiBold" panose="02000503040000020004" pitchFamily="2" charset="0"/>
                <a:ea typeface="DejaVu Sans"/>
              </a:rPr>
              <a:t>bu</a:t>
            </a:r>
            <a:r>
              <a:rPr lang="en-GB" sz="4000" u="sng" spc="-150" dirty="0" err="1">
                <a:solidFill>
                  <a:srgbClr val="000000"/>
                </a:solidFill>
                <a:latin typeface="Congenial SemiBold" panose="02000503040000020004" pitchFamily="2" charset="0"/>
                <a:ea typeface="DejaVu Sans"/>
              </a:rPr>
              <a:t>Dh</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u="sng" spc="-200" dirty="0" err="1">
                <a:solidFill>
                  <a:srgbClr val="000000"/>
                </a:solidFill>
                <a:latin typeface="Congenial SemiBold" panose="02000503040000020004" pitchFamily="2" charset="0"/>
                <a:ea typeface="DejaVu Sans"/>
              </a:rPr>
              <a:t>t</a:t>
            </a:r>
            <a:r>
              <a:rPr lang="en-GB" sz="4000" spc="-200" dirty="0" err="1">
                <a:solidFill>
                  <a:srgbClr val="000000"/>
                </a:solidFill>
                <a:latin typeface="Congenial SemiBold" panose="02000503040000020004" pitchFamily="2" charset="0"/>
                <a:ea typeface="DejaVu Sans"/>
              </a:rPr>
              <a:t>i</a:t>
            </a:r>
            <a:r>
              <a:rPr lang="en-GB" sz="4000" u="sng" spc="-200" dirty="0" err="1">
                <a:solidFill>
                  <a:srgbClr val="000000"/>
                </a:solidFill>
                <a:latin typeface="Congenial SemiBold" panose="02000503040000020004" pitchFamily="2" charset="0"/>
                <a:ea typeface="DejaVu Sans"/>
              </a:rPr>
              <a:t>th</a:t>
            </a:r>
            <a:r>
              <a:rPr lang="en-GB" sz="4000" spc="-200" dirty="0" err="1">
                <a:solidFill>
                  <a:srgbClr val="000000"/>
                </a:solidFill>
                <a:latin typeface="Congenial SemiBold" panose="02000503040000020004" pitchFamily="2" charset="0"/>
                <a:ea typeface="DejaVu Sans"/>
              </a:rPr>
              <a:t>’ai</a:t>
            </a:r>
            <a:r>
              <a:rPr lang="en-GB" sz="4000" spc="-200" dirty="0">
                <a:solidFill>
                  <a:srgbClr val="000000"/>
                </a:solidFill>
                <a:latin typeface="Congenial SemiBold" panose="02000503040000020004" pitchFamily="2" charset="0"/>
                <a:ea typeface="DejaVu Sans"/>
              </a:rPr>
              <a:t>  </a:t>
            </a:r>
            <a:r>
              <a:rPr lang="en-GB" sz="4000" u="sng" spc="-200" dirty="0" err="1">
                <a:solidFill>
                  <a:srgbClr val="000000"/>
                </a:solidFill>
                <a:latin typeface="Congenial SemiBold" panose="02000503040000020004" pitchFamily="2" charset="0"/>
                <a:ea typeface="DejaVu Sans"/>
              </a:rPr>
              <a:t>gh</a:t>
            </a:r>
            <a:r>
              <a:rPr lang="en-GB" sz="4000" spc="-200" dirty="0" err="1">
                <a:solidFill>
                  <a:srgbClr val="000000"/>
                </a:solidFill>
                <a:latin typeface="Congenial SemiBold" panose="02000503040000020004" pitchFamily="2" charset="0"/>
                <a:ea typeface="DejaVu Sans"/>
              </a:rPr>
              <a:t>aRee’yai</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sur’aa</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si</a:t>
            </a:r>
            <a:r>
              <a:rPr lang="en-GB" sz="4000" u="sng" spc="-200" dirty="0" err="1">
                <a:solidFill>
                  <a:srgbClr val="000000"/>
                </a:solidFill>
                <a:latin typeface="Congenial SemiBold" panose="02000503040000020004" pitchFamily="2" charset="0"/>
                <a:ea typeface="DejaVu Sans"/>
              </a:rPr>
              <a:t>Dh</a:t>
            </a:r>
            <a:r>
              <a:rPr lang="en-GB" sz="4000" spc="-200" dirty="0" err="1">
                <a:solidFill>
                  <a:srgbClr val="000000"/>
                </a:solidFill>
                <a:latin typeface="Congenial SemiBold" panose="02000503040000020004" pitchFamily="2" charset="0"/>
                <a:ea typeface="DejaVu Sans"/>
              </a:rPr>
              <a:t>’aa</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kee</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su</a:t>
            </a:r>
            <a:r>
              <a:rPr lang="en-GB" sz="4000" u="sng" spc="-200" dirty="0" err="1">
                <a:solidFill>
                  <a:srgbClr val="000000"/>
                </a:solidFill>
                <a:latin typeface="Congenial SemiBold" panose="02000503040000020004" pitchFamily="2" charset="0"/>
                <a:ea typeface="DejaVu Sans"/>
              </a:rPr>
              <a:t>Dh</a:t>
            </a:r>
            <a:r>
              <a:rPr lang="en-GB" sz="4000" spc="-200" dirty="0">
                <a:solidFill>
                  <a:srgbClr val="000000"/>
                </a:solidFill>
                <a:latin typeface="Congenial SemiBold" panose="02000503040000020004" pitchFamily="2" charset="0"/>
                <a:ea typeface="DejaVu Sans"/>
              </a:rPr>
              <a:t>.</a:t>
            </a:r>
            <a:endParaRPr sz="4000" spc="-200" dirty="0">
              <a:solidFill>
                <a:srgbClr val="000000"/>
              </a:solidFill>
              <a:latin typeface="Times New Roman"/>
            </a:endParaRPr>
          </a:p>
        </p:txBody>
      </p:sp>
      <p:sp>
        <p:nvSpPr>
          <p:cNvPr id="77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GVIAY  </a:t>
            </a:r>
            <a:r>
              <a:rPr lang="en-GB" sz="5333" dirty="0" err="1">
                <a:solidFill>
                  <a:srgbClr val="000000"/>
                </a:solidFill>
                <a:latin typeface="GurbaniWebThick" panose="04040607000000020004" pitchFamily="82" charset="0"/>
                <a:ea typeface="DejaVu Sans"/>
              </a:rPr>
              <a:t>suriq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miq</a:t>
            </a:r>
            <a:r>
              <a:rPr lang="en-GB" sz="5333" dirty="0">
                <a:solidFill>
                  <a:srgbClr val="000000"/>
                </a:solidFill>
                <a:latin typeface="GurbaniWebThick" panose="04040607000000020004" pitchFamily="82" charset="0"/>
                <a:ea typeface="DejaVu Sans"/>
              </a:rPr>
              <a:t>  min  </a:t>
            </a:r>
            <a:r>
              <a:rPr lang="en-GB" sz="5333" dirty="0" err="1">
                <a:solidFill>
                  <a:srgbClr val="000000"/>
                </a:solidFill>
                <a:latin typeface="GurbaniWebThick" panose="04040607000000020004" pitchFamily="82" charset="0"/>
                <a:ea typeface="DejaVu Sans"/>
              </a:rPr>
              <a:t>buiD</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GVIAY  </a:t>
            </a:r>
            <a:r>
              <a:rPr lang="en-GB" sz="5333" dirty="0" err="1">
                <a:solidFill>
                  <a:srgbClr val="000000"/>
                </a:solidFill>
                <a:latin typeface="GurbaniWebThick" panose="04040607000000020004" pitchFamily="82" charset="0"/>
                <a:ea typeface="DejaVu Sans"/>
              </a:rPr>
              <a:t>surw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isDw</a:t>
            </a:r>
            <a:r>
              <a:rPr lang="en-GB" sz="5333" dirty="0">
                <a:solidFill>
                  <a:srgbClr val="000000"/>
                </a:solidFill>
                <a:latin typeface="GurbaniWebThick" panose="04040607000000020004" pitchFamily="82" charset="0"/>
                <a:ea typeface="DejaVu Sans"/>
              </a:rPr>
              <a:t> kI </a:t>
            </a:r>
            <a:r>
              <a:rPr lang="en-GB" sz="5333" dirty="0" err="1">
                <a:solidFill>
                  <a:srgbClr val="000000"/>
                </a:solidFill>
                <a:latin typeface="GurbaniWebThick" panose="04040607000000020004" pitchFamily="82" charset="0"/>
                <a:ea typeface="DejaVu Sans"/>
              </a:rPr>
              <a:t>suiD</a:t>
            </a:r>
            <a:r>
              <a:rPr lang="en-GB" sz="5333" dirty="0">
                <a:solidFill>
                  <a:srgbClr val="000000"/>
                </a:solidFill>
                <a:latin typeface="GurbaniWebThick" panose="04040607000000020004" pitchFamily="82" charset="0"/>
                <a:ea typeface="DejaVu Sans"/>
              </a:rPr>
              <a:t> ]36]</a:t>
            </a:r>
            <a:endParaRPr sz="2667" dirty="0">
              <a:solidFill>
                <a:srgbClr val="000000"/>
              </a:solidFill>
              <a:latin typeface="Times New Roman"/>
            </a:endParaRPr>
          </a:p>
        </p:txBody>
      </p:sp>
      <p:sp>
        <p:nvSpPr>
          <p:cNvPr id="775" name="CustomShape 3"/>
          <p:cNvSpPr/>
          <p:nvPr/>
        </p:nvSpPr>
        <p:spPr>
          <a:xfrm>
            <a:off x="22832" y="1914564"/>
            <a:ext cx="10136369" cy="18070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rPr>
              <a:t>One’s focus, thinking, mind &amp; wisdom are shaped </a:t>
            </a:r>
            <a:r>
              <a:rPr lang="en-US" sz="3800" dirty="0">
                <a:solidFill>
                  <a:srgbClr val="0000FF"/>
                </a:solidFill>
                <a:latin typeface="Congenial Black" panose="02000503040000020004" pitchFamily="2" charset="0"/>
              </a:rPr>
              <a:t>to be godly &amp; spiritually successful. </a:t>
            </a:r>
            <a:r>
              <a:rPr lang="en-GB" sz="3800" dirty="0">
                <a:solidFill>
                  <a:srgbClr val="0000FF"/>
                </a:solidFill>
                <a:latin typeface="Congenial Black" panose="02000503040000020004" pitchFamily="2" charset="0"/>
              </a:rPr>
              <a:t>||36||</a:t>
            </a:r>
            <a:endParaRPr sz="3800" dirty="0">
              <a:solidFill>
                <a:srgbClr val="000000"/>
              </a:solidFill>
              <a:latin typeface="Times New Roman"/>
            </a:endParaRPr>
          </a:p>
        </p:txBody>
      </p:sp>
    </p:spTree>
    <p:extLst>
      <p:ext uri="{BB962C8B-B14F-4D97-AF65-F5344CB8AC3E}">
        <p14:creationId xmlns:p14="http://schemas.microsoft.com/office/powerpoint/2010/main" val="1221888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ann’d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ko’ee</a:t>
            </a:r>
            <a:r>
              <a:rPr lang="en-GB" sz="4000" dirty="0">
                <a:solidFill>
                  <a:srgbClr val="000000"/>
                </a:solidFill>
                <a:latin typeface="Congenial SemiBold" panose="02000503040000020004" pitchFamily="2" charset="0"/>
                <a:ea typeface="DejaVu Sans"/>
              </a:rPr>
              <a:t>  hor. </a:t>
            </a:r>
            <a:endParaRPr sz="4000" dirty="0">
              <a:solidFill>
                <a:srgbClr val="000000"/>
              </a:solidFill>
              <a:latin typeface="Times New Roman"/>
            </a:endParaRPr>
          </a:p>
        </p:txBody>
      </p:sp>
      <p:sp>
        <p:nvSpPr>
          <p:cNvPr id="777"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krm</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bwxI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joru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iqQY   horu n koeI horu ]</a:t>
            </a:r>
            <a:endParaRPr sz="2667" dirty="0">
              <a:solidFill>
                <a:srgbClr val="000000"/>
              </a:solidFill>
              <a:latin typeface="Times New Roman"/>
            </a:endParaRPr>
          </a:p>
        </p:txBody>
      </p:sp>
      <p:sp>
        <p:nvSpPr>
          <p:cNvPr id="778"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i="1" dirty="0">
                <a:solidFill>
                  <a:srgbClr val="0000FF"/>
                </a:solidFill>
                <a:latin typeface="Congenial Black" panose="02000503040000020004" pitchFamily="2" charset="0"/>
                <a:ea typeface="DejaVu Sans"/>
              </a:rPr>
              <a:t>Karam Khand</a:t>
            </a:r>
            <a:r>
              <a:rPr lang="en-GB" sz="3800" dirty="0">
                <a:solidFill>
                  <a:srgbClr val="0000FF"/>
                </a:solidFill>
                <a:latin typeface="Congenial Black" panose="02000503040000020004" pitchFamily="2" charset="0"/>
                <a:ea typeface="DejaVu Sans"/>
              </a:rPr>
              <a:t> is based on spiritual strength, where the spiritually strong exist.</a:t>
            </a:r>
            <a:endParaRPr sz="3800" dirty="0">
              <a:solidFill>
                <a:srgbClr val="000000"/>
              </a:solidFill>
              <a:latin typeface="Times New Roman"/>
            </a:endParaRPr>
          </a:p>
        </p:txBody>
      </p:sp>
    </p:spTree>
    <p:extLst>
      <p:ext uri="{BB962C8B-B14F-4D97-AF65-F5344CB8AC3E}">
        <p14:creationId xmlns:p14="http://schemas.microsoft.com/office/powerpoint/2010/main" val="3764683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mahaa’bal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soor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in  meh;  </a:t>
            </a:r>
            <a:r>
              <a:rPr lang="en-GB" sz="4000" dirty="0" err="1">
                <a:solidFill>
                  <a:srgbClr val="000000"/>
                </a:solidFill>
                <a:latin typeface="Congenial SemiBold" panose="02000503040000020004" pitchFamily="2" charset="0"/>
                <a:ea typeface="DejaVu Sans"/>
              </a:rPr>
              <a:t>raam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ar’poor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78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iqQY   </a:t>
            </a:r>
            <a:r>
              <a:rPr lang="en-GB" sz="5333" dirty="0" err="1">
                <a:solidFill>
                  <a:srgbClr val="000000"/>
                </a:solidFill>
                <a:latin typeface="GurbaniWebThick" panose="04040607000000020004" pitchFamily="82" charset="0"/>
                <a:ea typeface="DejaVu Sans"/>
              </a:rPr>
              <a:t>joD</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mhwbl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iqn mih   rwmu rihAw </a:t>
            </a:r>
            <a:r>
              <a:rPr lang="en-GB" sz="5333" dirty="0" err="1">
                <a:solidFill>
                  <a:srgbClr val="000000"/>
                </a:solidFill>
                <a:latin typeface="GurbaniWebThick" panose="04040607000000020004" pitchFamily="82" charset="0"/>
                <a:ea typeface="DejaVu Sans"/>
              </a:rPr>
              <a:t>BrpUr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81" name="CustomShape 3"/>
          <p:cNvSpPr/>
          <p:nvPr/>
        </p:nvSpPr>
        <p:spPr>
          <a:xfrm>
            <a:off x="-21200" y="2209428"/>
            <a:ext cx="10186000" cy="14035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Here you find spiritual warriors &amp; heroes with their hearts totally filled with You.</a:t>
            </a:r>
            <a:endParaRPr sz="3800" dirty="0">
              <a:solidFill>
                <a:srgbClr val="000000"/>
              </a:solidFill>
              <a:latin typeface="Times New Roman"/>
            </a:endParaRPr>
          </a:p>
        </p:txBody>
      </p:sp>
    </p:spTree>
    <p:extLst>
      <p:ext uri="{BB962C8B-B14F-4D97-AF65-F5344CB8AC3E}">
        <p14:creationId xmlns:p14="http://schemas.microsoft.com/office/powerpoint/2010/main" val="3819814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spc="-100" dirty="0" err="1">
                <a:solidFill>
                  <a:srgbClr val="000000"/>
                </a:solidFill>
                <a:latin typeface="Congenial SemiBold" panose="02000503040000020004" pitchFamily="2" charset="0"/>
                <a:ea typeface="DejaVu Sans"/>
              </a:rPr>
              <a:t>t</a:t>
            </a:r>
            <a:r>
              <a:rPr lang="en-GB" sz="4000" spc="-100" dirty="0" err="1">
                <a:solidFill>
                  <a:srgbClr val="000000"/>
                </a:solidFill>
                <a:latin typeface="Congenial SemiBold" panose="02000503040000020004" pitchFamily="2" charset="0"/>
                <a:ea typeface="DejaVu Sans"/>
              </a:rPr>
              <a:t>i</a:t>
            </a:r>
            <a:r>
              <a:rPr lang="en-GB" sz="4000" u="sng" spc="-100" dirty="0" err="1">
                <a:solidFill>
                  <a:srgbClr val="000000"/>
                </a:solidFill>
                <a:latin typeface="Congenial SemiBold" panose="02000503040000020004" pitchFamily="2" charset="0"/>
                <a:ea typeface="DejaVu Sans"/>
              </a:rPr>
              <a:t>th</a:t>
            </a:r>
            <a:r>
              <a:rPr lang="en-GB" sz="4000" spc="-100" dirty="0" err="1">
                <a:solidFill>
                  <a:srgbClr val="000000"/>
                </a:solidFill>
                <a:latin typeface="Congenial SemiBold" panose="02000503040000020004" pitchFamily="2" charset="0"/>
                <a:ea typeface="DejaVu Sans"/>
              </a:rPr>
              <a:t>’ai</a:t>
            </a:r>
            <a:r>
              <a:rPr lang="en-GB" sz="4000" spc="-100" dirty="0">
                <a:solidFill>
                  <a:srgbClr val="000000"/>
                </a:solidFill>
                <a:latin typeface="Congenial SemiBold" panose="02000503040000020004" pitchFamily="2" charset="0"/>
                <a:ea typeface="DejaVu Sans"/>
              </a:rPr>
              <a:t>;  </a:t>
            </a:r>
            <a:r>
              <a:rPr lang="en-GB" sz="4000" spc="-100" dirty="0" err="1">
                <a:solidFill>
                  <a:srgbClr val="000000"/>
                </a:solidFill>
                <a:latin typeface="Congenial SemiBold" panose="02000503040000020004" pitchFamily="2" charset="0"/>
                <a:ea typeface="DejaVu Sans"/>
              </a:rPr>
              <a:t>see’</a:t>
            </a:r>
            <a:r>
              <a:rPr lang="en-GB" sz="4000" u="sng" spc="-100" dirty="0" err="1">
                <a:solidFill>
                  <a:srgbClr val="000000"/>
                </a:solidFill>
                <a:latin typeface="Congenial SemiBold" panose="02000503040000020004" pitchFamily="2" charset="0"/>
                <a:ea typeface="DejaVu Sans"/>
              </a:rPr>
              <a:t>t</a:t>
            </a:r>
            <a:r>
              <a:rPr lang="en-GB" sz="4000" spc="-100" dirty="0" err="1">
                <a:solidFill>
                  <a:srgbClr val="000000"/>
                </a:solidFill>
                <a:latin typeface="Congenial SemiBold" panose="02000503040000020004" pitchFamily="2" charset="0"/>
                <a:ea typeface="DejaVu Sans"/>
              </a:rPr>
              <a:t>o</a:t>
            </a:r>
            <a:r>
              <a:rPr lang="en-GB" sz="4000" spc="-100" dirty="0">
                <a:solidFill>
                  <a:srgbClr val="000000"/>
                </a:solidFill>
                <a:latin typeface="Congenial SemiBold" panose="02000503040000020004" pitchFamily="2" charset="0"/>
                <a:ea typeface="DejaVu Sans"/>
              </a:rPr>
              <a:t>  </a:t>
            </a:r>
            <a:r>
              <a:rPr lang="en-GB" sz="4000" spc="-100" dirty="0" err="1">
                <a:solidFill>
                  <a:srgbClr val="000000"/>
                </a:solidFill>
                <a:latin typeface="Congenial SemiBold" panose="02000503040000020004" pitchFamily="2" charset="0"/>
                <a:ea typeface="DejaVu Sans"/>
              </a:rPr>
              <a:t>see’</a:t>
            </a:r>
            <a:r>
              <a:rPr lang="en-GB" sz="4000" u="sng" spc="-100" dirty="0" err="1">
                <a:solidFill>
                  <a:srgbClr val="000000"/>
                </a:solidFill>
                <a:latin typeface="Congenial SemiBold" panose="02000503040000020004" pitchFamily="2" charset="0"/>
                <a:ea typeface="DejaVu Sans"/>
              </a:rPr>
              <a:t>t</a:t>
            </a:r>
            <a:r>
              <a:rPr lang="en-GB" sz="4000" spc="-100" dirty="0" err="1">
                <a:solidFill>
                  <a:srgbClr val="000000"/>
                </a:solidFill>
                <a:latin typeface="Congenial SemiBold" panose="02000503040000020004" pitchFamily="2" charset="0"/>
                <a:ea typeface="DejaVu Sans"/>
              </a:rPr>
              <a:t>aa</a:t>
            </a:r>
            <a:r>
              <a:rPr lang="en-GB" sz="4000" spc="-100" dirty="0">
                <a:solidFill>
                  <a:srgbClr val="000000"/>
                </a:solidFill>
                <a:latin typeface="Congenial SemiBold" panose="02000503040000020004" pitchFamily="2" charset="0"/>
                <a:ea typeface="DejaVu Sans"/>
              </a:rPr>
              <a:t>  </a:t>
            </a:r>
            <a:r>
              <a:rPr lang="en-GB" sz="4000" spc="-100" dirty="0" err="1">
                <a:solidFill>
                  <a:srgbClr val="000000"/>
                </a:solidFill>
                <a:latin typeface="Congenial SemiBold" panose="02000503040000020004" pitchFamily="2" charset="0"/>
                <a:ea typeface="DejaVu Sans"/>
              </a:rPr>
              <a:t>meh’maa</a:t>
            </a:r>
            <a:r>
              <a:rPr lang="en-GB" sz="4000" spc="-100" dirty="0">
                <a:solidFill>
                  <a:srgbClr val="000000"/>
                </a:solidFill>
                <a:latin typeface="Congenial SemiBold" panose="02000503040000020004" pitchFamily="2" charset="0"/>
                <a:ea typeface="DejaVu Sans"/>
              </a:rPr>
              <a:t>  </a:t>
            </a:r>
            <a:r>
              <a:rPr lang="en-GB" sz="4000" spc="-100" dirty="0" err="1">
                <a:solidFill>
                  <a:srgbClr val="000000"/>
                </a:solidFill>
                <a:latin typeface="Congenial SemiBold" panose="02000503040000020004" pitchFamily="2" charset="0"/>
                <a:ea typeface="DejaVu Sans"/>
              </a:rPr>
              <a:t>maa’eh</a:t>
            </a:r>
            <a:r>
              <a:rPr lang="en-GB" sz="4000" spc="-100" dirty="0">
                <a:solidFill>
                  <a:srgbClr val="000000"/>
                </a:solidFill>
                <a:latin typeface="Congenial SemiBold" panose="02000503040000020004" pitchFamily="2" charset="0"/>
                <a:ea typeface="DejaVu Sans"/>
              </a:rPr>
              <a:t>.</a:t>
            </a:r>
            <a:endParaRPr sz="4000" spc="-1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roop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’ney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8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iqQY   </a:t>
            </a:r>
            <a:r>
              <a:rPr lang="en-GB" sz="5333" dirty="0" err="1">
                <a:solidFill>
                  <a:srgbClr val="000000"/>
                </a:solidFill>
                <a:latin typeface="GurbaniWebThick" panose="04040607000000020004" pitchFamily="82" charset="0"/>
                <a:ea typeface="DejaVu Sans"/>
              </a:rPr>
              <a:t>sIqo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sIqw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mihmw</a:t>
            </a:r>
            <a:r>
              <a:rPr lang="en-GB" sz="5333" dirty="0">
                <a:solidFill>
                  <a:srgbClr val="000000"/>
                </a:solidFill>
                <a:latin typeface="GurbaniWebThick" panose="04040607000000020004" pitchFamily="82" charset="0"/>
                <a:ea typeface="DejaVu Sans"/>
              </a:rPr>
              <a:t> mwih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rUp</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kQny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jwih</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84" name="CustomShape 3"/>
          <p:cNvSpPr/>
          <p:nvPr/>
        </p:nvSpPr>
        <p:spPr>
          <a:xfrm>
            <a:off x="0" y="2271332"/>
            <a:ext cx="10160000" cy="12342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Here, minds are woven with Your Praises with beauty that is indescribable.</a:t>
            </a:r>
            <a:endParaRPr sz="3800" dirty="0">
              <a:solidFill>
                <a:srgbClr val="000000"/>
              </a:solidFill>
              <a:latin typeface="Times New Roman"/>
            </a:endParaRPr>
          </a:p>
        </p:txBody>
      </p:sp>
    </p:spTree>
    <p:extLst>
      <p:ext uri="{BB962C8B-B14F-4D97-AF65-F5344CB8AC3E}">
        <p14:creationId xmlns:p14="http://schemas.microsoft.com/office/powerpoint/2010/main" val="1015621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 name="CustomShape 1"/>
          <p:cNvSpPr/>
          <p:nvPr/>
        </p:nvSpPr>
        <p:spPr>
          <a:xfrm>
            <a:off x="39440" y="413764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spc="-150" dirty="0" err="1">
                <a:solidFill>
                  <a:srgbClr val="000000"/>
                </a:solidFill>
                <a:latin typeface="Congenial SemiBold" panose="02000503040000020004" pitchFamily="2" charset="0"/>
                <a:ea typeface="DejaVu Sans"/>
              </a:rPr>
              <a:t>naa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oh’eh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mar’eh</a:t>
            </a:r>
            <a:r>
              <a:rPr lang="en-GB" sz="4000" spc="-150" dirty="0">
                <a:solidFill>
                  <a:srgbClr val="000000"/>
                </a:solidFill>
                <a:latin typeface="Congenial SemiBold" panose="02000503040000020004" pitchFamily="2" charset="0"/>
                <a:ea typeface="DejaVu Sans"/>
              </a:rPr>
              <a:t>;  na  </a:t>
            </a:r>
            <a:r>
              <a:rPr lang="en-GB" sz="4000" u="sng" spc="-150" dirty="0" err="1">
                <a:solidFill>
                  <a:srgbClr val="000000"/>
                </a:solidFill>
                <a:latin typeface="Congenial SemiBold" panose="02000503040000020004" pitchFamily="2" charset="0"/>
                <a:ea typeface="DejaVu Sans"/>
              </a:rPr>
              <a:t>tt</a:t>
            </a:r>
            <a:r>
              <a:rPr lang="en-GB" sz="4000" u="sng" spc="-150" dirty="0" err="1">
                <a:solidFill>
                  <a:schemeClr val="bg1">
                    <a:lumMod val="65000"/>
                  </a:schemeClr>
                </a:solidFill>
                <a:latin typeface="Congenial SemiBold" panose="02000503040000020004" pitchFamily="2" charset="0"/>
                <a:ea typeface="DejaVu Sans"/>
              </a:rPr>
              <a:t>h</a:t>
            </a:r>
            <a:r>
              <a:rPr lang="en-GB" sz="4000" spc="-150" dirty="0" err="1">
                <a:solidFill>
                  <a:srgbClr val="000000"/>
                </a:solidFill>
                <a:latin typeface="Congenial SemiBold" panose="02000503040000020004" pitchFamily="2" charset="0"/>
                <a:ea typeface="DejaVu Sans"/>
              </a:rPr>
              <a:t>aa’gey</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jaa’eh</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raam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vas’ai</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maa’eh</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8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 Eih </a:t>
            </a:r>
            <a:r>
              <a:rPr lang="en-GB" sz="5333" dirty="0" err="1">
                <a:solidFill>
                  <a:srgbClr val="000000"/>
                </a:solidFill>
                <a:latin typeface="GurbaniWebThick" panose="04040607000000020004" pitchFamily="82" charset="0"/>
                <a:ea typeface="DejaVu Sans"/>
              </a:rPr>
              <a:t>mrih</a:t>
            </a:r>
            <a:r>
              <a:rPr lang="en-GB" sz="5333" dirty="0">
                <a:solidFill>
                  <a:srgbClr val="000000"/>
                </a:solidFill>
                <a:latin typeface="GurbaniWebThick" panose="04040607000000020004" pitchFamily="82" charset="0"/>
                <a:ea typeface="DejaVu Sans"/>
              </a:rPr>
              <a:t>   n </a:t>
            </a:r>
            <a:r>
              <a:rPr lang="en-GB" sz="5333" dirty="0" err="1">
                <a:solidFill>
                  <a:srgbClr val="000000"/>
                </a:solidFill>
                <a:latin typeface="GurbaniWebThick" panose="04040607000000020004" pitchFamily="82" charset="0"/>
                <a:ea typeface="DejaVu Sans"/>
              </a:rPr>
              <a:t>Twgy</a:t>
            </a:r>
            <a:r>
              <a:rPr lang="en-GB" sz="5333" dirty="0">
                <a:solidFill>
                  <a:srgbClr val="000000"/>
                </a:solidFill>
                <a:latin typeface="GurbaniWebThick" panose="04040607000000020004" pitchFamily="82" charset="0"/>
                <a:ea typeface="DejaVu Sans"/>
              </a:rPr>
              <a:t> jwih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ijn </a:t>
            </a:r>
            <a:r>
              <a:rPr lang="en-GB" sz="5333" dirty="0" err="1">
                <a:solidFill>
                  <a:srgbClr val="000000"/>
                </a:solidFill>
                <a:latin typeface="GurbaniWebThick" panose="04040607000000020004" pitchFamily="82" charset="0"/>
                <a:ea typeface="DejaVu Sans"/>
              </a:rPr>
              <a:t>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rwmu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vsY</a:t>
            </a:r>
            <a:r>
              <a:rPr lang="en-GB" sz="5333" dirty="0">
                <a:solidFill>
                  <a:srgbClr val="000000"/>
                </a:solidFill>
                <a:latin typeface="GurbaniWebThick" panose="04040607000000020004" pitchFamily="82" charset="0"/>
                <a:ea typeface="DejaVu Sans"/>
              </a:rPr>
              <a:t> mn mwih ]</a:t>
            </a:r>
            <a:endParaRPr sz="2667" dirty="0">
              <a:solidFill>
                <a:srgbClr val="000000"/>
              </a:solidFill>
              <a:latin typeface="Times New Roman"/>
            </a:endParaRPr>
          </a:p>
        </p:txBody>
      </p:sp>
      <p:sp>
        <p:nvSpPr>
          <p:cNvPr id="787" name="CustomShape 3"/>
          <p:cNvSpPr/>
          <p:nvPr/>
        </p:nvSpPr>
        <p:spPr>
          <a:xfrm>
            <a:off x="0" y="2274148"/>
            <a:ext cx="10160000" cy="115941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Neither death nor deception comes to those within whose heart You live.</a:t>
            </a:r>
            <a:endParaRPr sz="3800" dirty="0">
              <a:solidFill>
                <a:srgbClr val="000000"/>
              </a:solidFill>
              <a:latin typeface="Times New Roman"/>
            </a:endParaRPr>
          </a:p>
        </p:txBody>
      </p:sp>
    </p:spTree>
    <p:extLst>
      <p:ext uri="{BB962C8B-B14F-4D97-AF65-F5344CB8AC3E}">
        <p14:creationId xmlns:p14="http://schemas.microsoft.com/office/powerpoint/2010/main" val="960941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aga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vas’eh</a:t>
            </a:r>
            <a:r>
              <a:rPr lang="en-GB" sz="4000" dirty="0">
                <a:solidFill>
                  <a:srgbClr val="000000"/>
                </a:solidFill>
                <a:latin typeface="Congenial SemiBold" panose="02000503040000020004" pitchFamily="2" charset="0"/>
                <a:ea typeface="DejaVu Sans"/>
              </a:rPr>
              <a:t>;   key  lo</a:t>
            </a:r>
            <a:r>
              <a:rPr lang="en-GB" sz="4000" baseline="30000" dirty="0">
                <a:solidFill>
                  <a:srgbClr val="FFCC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kar’eh</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nann’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so’e</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78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Bgq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vsih</a:t>
            </a:r>
            <a:r>
              <a:rPr lang="en-GB" sz="5333" dirty="0">
                <a:solidFill>
                  <a:srgbClr val="000000"/>
                </a:solidFill>
                <a:latin typeface="GurbaniWebThick" panose="04040607000000020004" pitchFamily="82" charset="0"/>
                <a:ea typeface="DejaVu Sans"/>
              </a:rPr>
              <a:t>   ky </a:t>
            </a:r>
            <a:r>
              <a:rPr lang="en-GB" sz="5333" dirty="0" err="1">
                <a:solidFill>
                  <a:srgbClr val="000000"/>
                </a:solidFill>
                <a:latin typeface="GurbaniWebThick" panose="04040607000000020004" pitchFamily="82" charset="0"/>
                <a:ea typeface="DejaVu Sans"/>
              </a:rPr>
              <a:t>loA</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krih </a:t>
            </a:r>
            <a:r>
              <a:rPr lang="en-GB" sz="5333" dirty="0" err="1">
                <a:solidFill>
                  <a:srgbClr val="000000"/>
                </a:solidFill>
                <a:latin typeface="GurbaniWebThick" panose="04040607000000020004" pitchFamily="82" charset="0"/>
                <a:ea typeface="DejaVu Sans"/>
              </a:rPr>
              <a:t>Anµdu</a:t>
            </a:r>
            <a:r>
              <a:rPr lang="en-GB" sz="5333" dirty="0">
                <a:solidFill>
                  <a:srgbClr val="000000"/>
                </a:solidFill>
                <a:latin typeface="GurbaniWebThick" panose="04040607000000020004" pitchFamily="82" charset="0"/>
                <a:ea typeface="DejaVu Sans"/>
              </a:rPr>
              <a:t>   scw min soie ]</a:t>
            </a:r>
            <a:endParaRPr sz="2667" dirty="0">
              <a:solidFill>
                <a:srgbClr val="000000"/>
              </a:solidFill>
              <a:latin typeface="Times New Roman"/>
            </a:endParaRPr>
          </a:p>
        </p:txBody>
      </p:sp>
      <p:sp>
        <p:nvSpPr>
          <p:cNvPr id="790" name="CustomShape 3"/>
          <p:cNvSpPr/>
          <p:nvPr/>
        </p:nvSpPr>
        <p:spPr>
          <a:xfrm>
            <a:off x="1" y="2265355"/>
            <a:ext cx="10184524" cy="12402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Here devotees of many worlds dwell, who rejoice because You fill their heart. </a:t>
            </a:r>
            <a:endParaRPr sz="3800" dirty="0">
              <a:solidFill>
                <a:srgbClr val="000000"/>
              </a:solidFill>
              <a:latin typeface="Times New Roman"/>
            </a:endParaRPr>
          </a:p>
        </p:txBody>
      </p:sp>
    </p:spTree>
    <p:extLst>
      <p:ext uri="{BB962C8B-B14F-4D97-AF65-F5344CB8AC3E}">
        <p14:creationId xmlns:p14="http://schemas.microsoft.com/office/powerpoint/2010/main" val="3412400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ann’d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vas’ai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ne’haal</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9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sc </a:t>
            </a:r>
            <a:r>
              <a:rPr lang="en-GB" sz="5333" dirty="0" err="1">
                <a:solidFill>
                  <a:srgbClr val="000000"/>
                </a:solidFill>
                <a:latin typeface="GurbaniWebThick" panose="04040607000000020004" pitchFamily="82" charset="0"/>
                <a:ea typeface="DejaVu Sans"/>
              </a:rPr>
              <a:t>KMif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vsY</a:t>
            </a:r>
            <a:r>
              <a:rPr lang="en-GB" sz="5333" dirty="0">
                <a:solidFill>
                  <a:srgbClr val="000000"/>
                </a:solidFill>
                <a:latin typeface="GurbaniWebThick" panose="04040607000000020004" pitchFamily="82" charset="0"/>
                <a:ea typeface="DejaVu Sans"/>
              </a:rPr>
              <a:t> inrMkwru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kir </a:t>
            </a:r>
            <a:r>
              <a:rPr lang="en-GB" sz="5333" dirty="0" err="1">
                <a:solidFill>
                  <a:srgbClr val="000000"/>
                </a:solidFill>
                <a:latin typeface="GurbaniWebThick" panose="04040607000000020004" pitchFamily="82" charset="0"/>
                <a:ea typeface="DejaVu Sans"/>
              </a:rPr>
              <a:t>kir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inhwl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793" name="CustomShape 3"/>
          <p:cNvSpPr/>
          <p:nvPr/>
        </p:nvSpPr>
        <p:spPr>
          <a:xfrm>
            <a:off x="0" y="2160890"/>
            <a:ext cx="10160000" cy="134468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rPr>
              <a:t>In </a:t>
            </a:r>
            <a:r>
              <a:rPr lang="en-GB" sz="3800" i="1" dirty="0">
                <a:solidFill>
                  <a:srgbClr val="0000FF"/>
                </a:solidFill>
                <a:latin typeface="Congenial Black" panose="02000503040000020004" pitchFamily="2" charset="0"/>
              </a:rPr>
              <a:t>Sach Khand</a:t>
            </a:r>
            <a:r>
              <a:rPr lang="en-GB" sz="3800" dirty="0">
                <a:solidFill>
                  <a:srgbClr val="0000FF"/>
                </a:solidFill>
                <a:latin typeface="Congenial Black" panose="02000503040000020004" pitchFamily="2" charset="0"/>
              </a:rPr>
              <a:t> You </a:t>
            </a:r>
            <a:r>
              <a:rPr lang="en-GB" sz="3800" dirty="0">
                <a:solidFill>
                  <a:srgbClr val="0000FF"/>
                </a:solidFill>
                <a:latin typeface="Congenial Black" panose="02000503040000020004" pitchFamily="2" charset="0"/>
                <a:ea typeface="DejaVu Sans"/>
              </a:rPr>
              <a:t>exist, where You watch Your creation with joyful blessings.</a:t>
            </a:r>
            <a:endParaRPr sz="3800" dirty="0">
              <a:solidFill>
                <a:srgbClr val="000000"/>
              </a:solidFill>
              <a:latin typeface="Times New Roman"/>
            </a:endParaRPr>
          </a:p>
        </p:txBody>
      </p:sp>
    </p:spTree>
    <p:extLst>
      <p:ext uri="{BB962C8B-B14F-4D97-AF65-F5344CB8AC3E}">
        <p14:creationId xmlns:p14="http://schemas.microsoft.com/office/powerpoint/2010/main" val="1674607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spc="-150" dirty="0" err="1">
                <a:solidFill>
                  <a:srgbClr val="000000"/>
                </a:solidFill>
                <a:latin typeface="Congenial SemiBold" panose="02000503040000020004" pitchFamily="2" charset="0"/>
                <a:ea typeface="DejaVu Sans"/>
              </a:rPr>
              <a:t>t</a:t>
            </a:r>
            <a:r>
              <a:rPr lang="en-GB" sz="4000" spc="-150" dirty="0" err="1">
                <a:solidFill>
                  <a:srgbClr val="000000"/>
                </a:solidFill>
                <a:latin typeface="Congenial SemiBold" panose="02000503040000020004" pitchFamily="2" charset="0"/>
                <a:ea typeface="DejaVu Sans"/>
              </a:rPr>
              <a:t>i</a:t>
            </a:r>
            <a:r>
              <a:rPr lang="en-GB" sz="4000" u="sng" spc="-150" dirty="0" err="1">
                <a:solidFill>
                  <a:srgbClr val="000000"/>
                </a:solidFill>
                <a:latin typeface="Congenial SemiBold" panose="02000503040000020004" pitchFamily="2" charset="0"/>
                <a:ea typeface="DejaVu Sans"/>
              </a:rPr>
              <a:t>th</a:t>
            </a:r>
            <a:r>
              <a:rPr lang="en-GB" sz="4000" spc="-150" dirty="0" err="1">
                <a:solidFill>
                  <a:srgbClr val="000000"/>
                </a:solidFill>
                <a:latin typeface="Congenial SemiBold" panose="02000503040000020004" pitchFamily="2" charset="0"/>
                <a:ea typeface="DejaVu Sans"/>
              </a:rPr>
              <a:t>’ai</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kh</a:t>
            </a:r>
            <a:r>
              <a:rPr lang="en-GB" sz="4000" spc="-150" dirty="0" err="1">
                <a:solidFill>
                  <a:srgbClr val="000000"/>
                </a:solidFill>
                <a:latin typeface="Congenial SemiBold" panose="02000503040000020004" pitchFamily="2" charset="0"/>
                <a:ea typeface="DejaVu Sans"/>
              </a:rPr>
              <a:t>ann’d</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mann’dal</a:t>
            </a:r>
            <a:r>
              <a:rPr lang="en-GB" sz="4000" spc="-150" dirty="0">
                <a:solidFill>
                  <a:srgbClr val="000000"/>
                </a:solidFill>
                <a:latin typeface="Congenial SemiBold" panose="02000503040000020004" pitchFamily="2" charset="0"/>
                <a:ea typeface="DejaVu Sans"/>
              </a:rPr>
              <a:t>;  var-</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ann’d</a:t>
            </a:r>
            <a:r>
              <a:rPr lang="en-GB" sz="4000" spc="-150" dirty="0">
                <a:solidFill>
                  <a:srgbClr val="000000"/>
                </a:solidFill>
                <a:latin typeface="Congenial SemiBold" panose="02000503040000020004" pitchFamily="2" charset="0"/>
                <a:ea typeface="DejaVu Sans"/>
              </a:rPr>
              <a:t>.</a:t>
            </a:r>
            <a:endParaRPr sz="4000" spc="-15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9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KMf</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mMfl</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vrBMf</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jy ko </a:t>
            </a:r>
            <a:r>
              <a:rPr lang="en-GB" sz="5333" dirty="0" err="1">
                <a:solidFill>
                  <a:srgbClr val="000000"/>
                </a:solidFill>
                <a:latin typeface="GurbaniWebThick" panose="04040607000000020004" pitchFamily="82" charset="0"/>
                <a:ea typeface="DejaVu Sans"/>
              </a:rPr>
              <a:t>kQY</a:t>
            </a:r>
            <a:r>
              <a:rPr lang="en-GB" sz="5333" dirty="0">
                <a:solidFill>
                  <a:srgbClr val="000000"/>
                </a:solidFill>
                <a:latin typeface="GurbaniWebThick" panose="04040607000000020004" pitchFamily="82" charset="0"/>
                <a:ea typeface="DejaVu Sans"/>
              </a:rPr>
              <a:t>    q  </a:t>
            </a:r>
            <a:r>
              <a:rPr lang="en-GB" sz="5333" dirty="0" err="1">
                <a:solidFill>
                  <a:srgbClr val="000000"/>
                </a:solidFill>
                <a:latin typeface="GurbaniWebThick" panose="04040607000000020004" pitchFamily="82" charset="0"/>
                <a:ea typeface="DejaVu Sans"/>
              </a:rPr>
              <a:t>AMq</a:t>
            </a:r>
            <a:r>
              <a:rPr lang="en-GB" sz="5333" dirty="0">
                <a:solidFill>
                  <a:srgbClr val="000000"/>
                </a:solidFill>
                <a:latin typeface="GurbaniWebThick" panose="04040607000000020004" pitchFamily="82" charset="0"/>
                <a:ea typeface="DejaVu Sans"/>
              </a:rPr>
              <a:t> n AMq ]</a:t>
            </a:r>
            <a:endParaRPr sz="2667" dirty="0">
              <a:solidFill>
                <a:srgbClr val="000000"/>
              </a:solidFill>
              <a:latin typeface="Times New Roman"/>
            </a:endParaRPr>
          </a:p>
        </p:txBody>
      </p:sp>
      <p:sp>
        <p:nvSpPr>
          <p:cNvPr id="796" name="CustomShape 3"/>
          <p:cNvSpPr/>
          <p:nvPr/>
        </p:nvSpPr>
        <p:spPr>
          <a:xfrm>
            <a:off x="0" y="2178588"/>
            <a:ext cx="10160000" cy="132698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From there planets, galaxies and universes can be seen with no end its description.</a:t>
            </a:r>
            <a:endParaRPr sz="3800" dirty="0">
              <a:solidFill>
                <a:srgbClr val="000000"/>
              </a:solidFill>
              <a:latin typeface="Times New Roman"/>
            </a:endParaRPr>
          </a:p>
        </p:txBody>
      </p:sp>
    </p:spTree>
    <p:extLst>
      <p:ext uri="{BB962C8B-B14F-4D97-AF65-F5344CB8AC3E}">
        <p14:creationId xmlns:p14="http://schemas.microsoft.com/office/powerpoint/2010/main" val="1332675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lo</a:t>
            </a:r>
            <a:r>
              <a:rPr lang="en-GB" sz="4000" baseline="30000" dirty="0">
                <a:solidFill>
                  <a:srgbClr val="FFCC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lo</a:t>
            </a:r>
            <a:r>
              <a:rPr lang="en-GB" sz="4000" baseline="30000" dirty="0" err="1">
                <a:solidFill>
                  <a:srgbClr val="FFCC00"/>
                </a:solidFill>
                <a:latin typeface="Congenial SemiBold" panose="02000503040000020004" pitchFamily="2" charset="0"/>
                <a:ea typeface="DejaVu Sans"/>
              </a:rPr>
              <a:t>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aa’kaar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hukam</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iv’ai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79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iqQY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loA</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loA</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Awkwr</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ijv</a:t>
            </a:r>
            <a:r>
              <a:rPr lang="en-GB" sz="5333" dirty="0">
                <a:solidFill>
                  <a:srgbClr val="000000"/>
                </a:solidFill>
                <a:latin typeface="GurbaniWebThick" panose="04040607000000020004" pitchFamily="82" charset="0"/>
                <a:ea typeface="DejaVu Sans"/>
              </a:rPr>
              <a:t> hukmu   </a:t>
            </a:r>
            <a:r>
              <a:rPr lang="en-GB" sz="5333" dirty="0" err="1">
                <a:solidFill>
                  <a:srgbClr val="000000"/>
                </a:solidFill>
                <a:latin typeface="GurbaniWebThick" panose="04040607000000020004" pitchFamily="82" charset="0"/>
                <a:ea typeface="DejaVu Sans"/>
              </a:rPr>
              <a:t>iqvY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iqv</a:t>
            </a:r>
            <a:r>
              <a:rPr lang="en-GB" sz="5333" dirty="0">
                <a:solidFill>
                  <a:srgbClr val="000000"/>
                </a:solidFill>
                <a:latin typeface="GurbaniWebThick" panose="04040607000000020004" pitchFamily="82" charset="0"/>
                <a:ea typeface="DejaVu Sans"/>
              </a:rPr>
              <a:t> kwr ]</a:t>
            </a:r>
            <a:endParaRPr sz="2667" dirty="0">
              <a:solidFill>
                <a:srgbClr val="000000"/>
              </a:solidFill>
              <a:latin typeface="Times New Roman"/>
            </a:endParaRPr>
          </a:p>
        </p:txBody>
      </p:sp>
      <p:sp>
        <p:nvSpPr>
          <p:cNvPr id="799" name="CustomShape 3"/>
          <p:cNvSpPr/>
          <p:nvPr/>
        </p:nvSpPr>
        <p:spPr>
          <a:xfrm>
            <a:off x="0" y="2209428"/>
            <a:ext cx="10160000" cy="11647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Here everything is seen as lights and acts in accordance with </a:t>
            </a:r>
            <a:r>
              <a:rPr lang="en-GB" sz="3800" dirty="0">
                <a:solidFill>
                  <a:srgbClr val="0000FF"/>
                </a:solidFill>
                <a:latin typeface="Congenial Black" panose="02000503040000020004" pitchFamily="2" charset="0"/>
                <a:ea typeface="DejaVu Sans"/>
              </a:rPr>
              <a:t>Your command.</a:t>
            </a:r>
            <a:endParaRPr sz="3800" dirty="0">
              <a:solidFill>
                <a:srgbClr val="000000"/>
              </a:solidFill>
              <a:latin typeface="Times New Roman"/>
            </a:endParaRPr>
          </a:p>
        </p:txBody>
      </p:sp>
    </p:spTree>
    <p:extLst>
      <p:ext uri="{BB962C8B-B14F-4D97-AF65-F5344CB8AC3E}">
        <p14:creationId xmlns:p14="http://schemas.microsoft.com/office/powerpoint/2010/main" val="1282830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rPr>
              <a:t>vey’khai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vig’sai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vee’chaar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801" name="CustomShape 2"/>
          <p:cNvSpPr/>
          <p:nvPr/>
        </p:nvSpPr>
        <p:spPr>
          <a:xfrm>
            <a:off x="-13982"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vyKY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ivgsY</a:t>
            </a:r>
            <a:r>
              <a:rPr lang="en-GB" sz="5333" dirty="0">
                <a:solidFill>
                  <a:srgbClr val="000000"/>
                </a:solidFill>
                <a:latin typeface="GurbaniWebThick" panose="04040607000000020004" pitchFamily="82" charset="0"/>
                <a:ea typeface="DejaVu Sans"/>
              </a:rPr>
              <a:t>   kir vIcwru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kQnw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krVw</a:t>
            </a:r>
            <a:r>
              <a:rPr lang="en-GB" sz="5333" dirty="0">
                <a:solidFill>
                  <a:srgbClr val="000000"/>
                </a:solidFill>
                <a:latin typeface="GurbaniWebThick" panose="04040607000000020004" pitchFamily="82" charset="0"/>
                <a:ea typeface="DejaVu Sans"/>
              </a:rPr>
              <a:t> swru ]37]</a:t>
            </a:r>
            <a:endParaRPr sz="2667" dirty="0">
              <a:solidFill>
                <a:srgbClr val="000000"/>
              </a:solidFill>
              <a:latin typeface="Times New Roman"/>
            </a:endParaRPr>
          </a:p>
        </p:txBody>
      </p:sp>
      <p:sp>
        <p:nvSpPr>
          <p:cNvPr id="802" name="CustomShape 3"/>
          <p:cNvSpPr/>
          <p:nvPr/>
        </p:nvSpPr>
        <p:spPr>
          <a:xfrm>
            <a:off x="0" y="2215771"/>
            <a:ext cx="10160000" cy="136180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Here You reflect &amp; rejoice watching the creation - to describe this is difficult. ||37||</a:t>
            </a:r>
            <a:endParaRPr sz="3800" dirty="0">
              <a:solidFill>
                <a:srgbClr val="000000"/>
              </a:solidFill>
              <a:latin typeface="Times New Roman"/>
            </a:endParaRPr>
          </a:p>
        </p:txBody>
      </p:sp>
    </p:spTree>
    <p:extLst>
      <p:ext uri="{BB962C8B-B14F-4D97-AF65-F5344CB8AC3E}">
        <p14:creationId xmlns:p14="http://schemas.microsoft.com/office/powerpoint/2010/main" val="3135704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CustomShape 1"/>
          <p:cNvSpPr/>
          <p:nvPr/>
        </p:nvSpPr>
        <p:spPr>
          <a:xfrm>
            <a:off x="84800" y="415364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paa’haaraa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ee’raj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sun’yaar</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ah’raN</a:t>
            </a:r>
            <a:r>
              <a:rPr lang="en-GB" sz="4000" dirty="0">
                <a:solidFill>
                  <a:srgbClr val="000000"/>
                </a:solidFill>
                <a:latin typeface="Congenial SemiBold" panose="02000503040000020004" pitchFamily="2" charset="0"/>
                <a:ea typeface="DejaVu Sans"/>
              </a:rPr>
              <a:t>  ma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vey’</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ee’yaar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804" name="CustomShape 2"/>
          <p:cNvSpPr/>
          <p:nvPr/>
        </p:nvSpPr>
        <p:spPr>
          <a:xfrm>
            <a:off x="101600" y="2172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jqu </a:t>
            </a:r>
            <a:r>
              <a:rPr lang="en-GB" sz="5333" dirty="0" err="1">
                <a:solidFill>
                  <a:srgbClr val="000000"/>
                </a:solidFill>
                <a:latin typeface="GurbaniWebThick" panose="04040607000000020004" pitchFamily="82" charset="0"/>
                <a:ea typeface="DejaVu Sans"/>
              </a:rPr>
              <a:t>pwhwrw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DIrju</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suinAwru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Ahrix</a:t>
            </a:r>
            <a:r>
              <a:rPr lang="en-GB" sz="5333" dirty="0">
                <a:solidFill>
                  <a:srgbClr val="000000"/>
                </a:solidFill>
                <a:latin typeface="GurbaniWebThick" panose="04040607000000020004" pitchFamily="82" charset="0"/>
                <a:ea typeface="DejaVu Sans"/>
              </a:rPr>
              <a:t> miq   vydu </a:t>
            </a:r>
            <a:r>
              <a:rPr lang="en-GB" sz="5333" dirty="0" err="1">
                <a:solidFill>
                  <a:srgbClr val="000000"/>
                </a:solidFill>
                <a:latin typeface="GurbaniWebThick" panose="04040607000000020004" pitchFamily="82" charset="0"/>
                <a:ea typeface="DejaVu Sans"/>
              </a:rPr>
              <a:t>hQIAwru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805" name="CustomShape 3"/>
          <p:cNvSpPr/>
          <p:nvPr/>
        </p:nvSpPr>
        <p:spPr>
          <a:xfrm>
            <a:off x="0" y="1911293"/>
            <a:ext cx="10160000" cy="195431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Imagine self-control to be a oven, patience the goldsmith, intellect the anvil block, &amp; wisdom the hammer.</a:t>
            </a:r>
            <a:endParaRPr sz="3800" dirty="0">
              <a:solidFill>
                <a:srgbClr val="000000"/>
              </a:solidFill>
              <a:latin typeface="Times New Roman"/>
            </a:endParaRPr>
          </a:p>
        </p:txBody>
      </p:sp>
    </p:spTree>
    <p:extLst>
      <p:ext uri="{BB962C8B-B14F-4D97-AF65-F5344CB8AC3E}">
        <p14:creationId xmlns:p14="http://schemas.microsoft.com/office/powerpoint/2010/main" val="1513899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ou</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allaa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ag’gan</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ap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err="1">
                <a:solidFill>
                  <a:srgbClr val="000000"/>
                </a:solidFill>
                <a:latin typeface="Congenial SemiBold" panose="02000503040000020004" pitchFamily="2" charset="0"/>
                <a:ea typeface="DejaVu Sans"/>
              </a:rPr>
              <a:t>’daa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amm’ri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ith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Dhaal</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80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Bau Klw   </a:t>
            </a:r>
            <a:r>
              <a:rPr lang="en-GB" sz="5333" dirty="0" err="1">
                <a:solidFill>
                  <a:srgbClr val="000000"/>
                </a:solidFill>
                <a:latin typeface="GurbaniWebThick" panose="04040607000000020004" pitchFamily="82" charset="0"/>
                <a:ea typeface="DejaVu Sans"/>
              </a:rPr>
              <a:t>Agin</a:t>
            </a:r>
            <a:r>
              <a:rPr lang="en-GB" sz="5333" dirty="0">
                <a:solidFill>
                  <a:srgbClr val="000000"/>
                </a:solidFill>
                <a:latin typeface="GurbaniWebThick" panose="04040607000000020004" pitchFamily="82" charset="0"/>
                <a:ea typeface="DejaVu Sans"/>
              </a:rPr>
              <a:t> qp </a:t>
            </a:r>
            <a:r>
              <a:rPr lang="en-GB" sz="5333" dirty="0" err="1">
                <a:solidFill>
                  <a:srgbClr val="000000"/>
                </a:solidFill>
                <a:latin typeface="GurbaniWebThick" panose="04040607000000020004" pitchFamily="82" charset="0"/>
                <a:ea typeface="DejaVu Sans"/>
              </a:rPr>
              <a:t>qwau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BWfw</a:t>
            </a:r>
            <a:r>
              <a:rPr lang="en-GB" sz="5333" dirty="0">
                <a:solidFill>
                  <a:srgbClr val="000000"/>
                </a:solidFill>
                <a:latin typeface="GurbaniWebThick" panose="04040607000000020004" pitchFamily="82" charset="0"/>
                <a:ea typeface="DejaVu Sans"/>
              </a:rPr>
              <a:t> Bwau   AMimRqu iqqu </a:t>
            </a:r>
            <a:r>
              <a:rPr lang="en-GB" sz="5333" dirty="0" err="1">
                <a:solidFill>
                  <a:srgbClr val="000000"/>
                </a:solidFill>
                <a:latin typeface="GurbaniWebThick" panose="04040607000000020004" pitchFamily="82" charset="0"/>
                <a:ea typeface="DejaVu Sans"/>
              </a:rPr>
              <a:t>Fwil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808" name="CustomShape 3"/>
          <p:cNvSpPr/>
          <p:nvPr/>
        </p:nvSpPr>
        <p:spPr>
          <a:xfrm>
            <a:off x="0" y="1846507"/>
            <a:ext cx="10159200" cy="198633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Imagine respect the blower to feed the fire of devotion &amp; love the vessel that gives shape to true life.</a:t>
            </a:r>
            <a:endParaRPr sz="3800" dirty="0">
              <a:solidFill>
                <a:srgbClr val="000000"/>
              </a:solidFill>
              <a:latin typeface="Times New Roman"/>
            </a:endParaRPr>
          </a:p>
        </p:txBody>
      </p:sp>
    </p:spTree>
    <p:extLst>
      <p:ext uri="{BB962C8B-B14F-4D97-AF65-F5344CB8AC3E}">
        <p14:creationId xmlns:p14="http://schemas.microsoft.com/office/powerpoint/2010/main" val="3118208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CustomShape 1"/>
          <p:cNvSpPr/>
          <p:nvPr/>
        </p:nvSpPr>
        <p:spPr>
          <a:xfrm>
            <a:off x="84800" y="422565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aRee’yai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tak’saal</a:t>
            </a:r>
            <a:r>
              <a:rPr lang="en-GB" sz="4000" dirty="0">
                <a:solidFill>
                  <a:srgbClr val="000000"/>
                </a:solidFill>
                <a:latin typeface="Congenial SemiBold" panose="02000503040000020004" pitchFamily="2" charset="0"/>
                <a:ea typeface="DejaVu Sans"/>
              </a:rPr>
              <a:t>. </a:t>
            </a:r>
          </a:p>
          <a:p>
            <a:pPr algn="ctr" defTabSz="914363"/>
            <a:r>
              <a:rPr lang="en-GB" sz="4000" dirty="0">
                <a:solidFill>
                  <a:srgbClr val="000000"/>
                </a:solidFill>
                <a:latin typeface="Congenial SemiBold" panose="02000503040000020004" pitchFamily="2" charset="0"/>
                <a:ea typeface="DejaVu Sans"/>
              </a:rPr>
              <a:t>jin  </a:t>
            </a:r>
            <a:r>
              <a:rPr lang="en-GB" sz="4000" dirty="0" err="1">
                <a:solidFill>
                  <a:srgbClr val="000000"/>
                </a:solidFill>
                <a:latin typeface="Congenial SemiBold" panose="02000503040000020004" pitchFamily="2" charset="0"/>
                <a:ea typeface="DejaVu Sans"/>
              </a:rPr>
              <a:t>kou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nadar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tin  kaar. </a:t>
            </a:r>
          </a:p>
          <a:p>
            <a:pPr algn="ctr" defTabSz="914363"/>
            <a:endParaRPr lang="en-GB" sz="4000" dirty="0">
              <a:solidFill>
                <a:srgbClr val="000000"/>
              </a:solidFill>
              <a:latin typeface="Times New Roman"/>
            </a:endParaRPr>
          </a:p>
        </p:txBody>
      </p:sp>
      <p:sp>
        <p:nvSpPr>
          <p:cNvPr id="810" name="CustomShape 2"/>
          <p:cNvSpPr/>
          <p:nvPr/>
        </p:nvSpPr>
        <p:spPr>
          <a:xfrm>
            <a:off x="0" y="288916"/>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GVIAY sbdu  </a:t>
            </a:r>
            <a:r>
              <a:rPr lang="en-GB" sz="5333" dirty="0" err="1">
                <a:solidFill>
                  <a:srgbClr val="000000"/>
                </a:solidFill>
                <a:latin typeface="GurbaniWebThick" panose="04040607000000020004" pitchFamily="82" charset="0"/>
                <a:ea typeface="DejaVu Sans"/>
              </a:rPr>
              <a:t>scI</a:t>
            </a:r>
            <a:r>
              <a:rPr lang="en-GB" sz="5333" dirty="0">
                <a:solidFill>
                  <a:srgbClr val="000000"/>
                </a:solidFill>
                <a:latin typeface="GurbaniWebThick" panose="04040607000000020004" pitchFamily="82" charset="0"/>
                <a:ea typeface="DejaVu Sans"/>
              </a:rPr>
              <a:t> tkswl ] </a:t>
            </a:r>
          </a:p>
          <a:p>
            <a:pPr algn="ctr" defTabSz="914363"/>
            <a:r>
              <a:rPr lang="en-GB" sz="5333" dirty="0">
                <a:solidFill>
                  <a:srgbClr val="000000"/>
                </a:solidFill>
                <a:latin typeface="GurbaniWebThick" panose="04040607000000020004" pitchFamily="82" charset="0"/>
                <a:ea typeface="DejaVu Sans"/>
              </a:rPr>
              <a:t>ijn kau </a:t>
            </a:r>
            <a:r>
              <a:rPr lang="en-GB" sz="5333" dirty="0" err="1">
                <a:solidFill>
                  <a:srgbClr val="000000"/>
                </a:solidFill>
                <a:latin typeface="GurbaniWebThick" panose="04040607000000020004" pitchFamily="82" charset="0"/>
                <a:ea typeface="DejaVu Sans"/>
              </a:rPr>
              <a:t>ndir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krmu</a:t>
            </a:r>
            <a:r>
              <a:rPr lang="en-GB" sz="5333" dirty="0">
                <a:solidFill>
                  <a:srgbClr val="000000"/>
                </a:solidFill>
                <a:latin typeface="GurbaniWebThick" panose="04040607000000020004" pitchFamily="82" charset="0"/>
                <a:ea typeface="DejaVu Sans"/>
              </a:rPr>
              <a:t>   iqn kwr ]</a:t>
            </a:r>
          </a:p>
          <a:p>
            <a:pPr algn="ctr" defTabSz="914363"/>
            <a:endParaRPr lang="en-GB" sz="2667" dirty="0">
              <a:solidFill>
                <a:srgbClr val="000000"/>
              </a:solidFill>
              <a:latin typeface="Times New Roman"/>
            </a:endParaRPr>
          </a:p>
        </p:txBody>
      </p:sp>
      <p:sp>
        <p:nvSpPr>
          <p:cNvPr id="811" name="CustomShape 3"/>
          <p:cNvSpPr/>
          <p:nvPr/>
        </p:nvSpPr>
        <p:spPr>
          <a:xfrm>
            <a:off x="0" y="219038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US" sz="3800" dirty="0">
                <a:solidFill>
                  <a:srgbClr val="0000FF"/>
                </a:solidFill>
                <a:latin typeface="Congenial Black" panose="02000503040000020004" pitchFamily="2" charset="0"/>
                <a:ea typeface="DejaVu Sans"/>
              </a:rPr>
              <a:t>In this factory of Truth, may I work to shape my life. Those blessed obtain this task. </a:t>
            </a:r>
            <a:endParaRPr lang="en-US" sz="3800" dirty="0">
              <a:solidFill>
                <a:srgbClr val="000000"/>
              </a:solidFill>
              <a:latin typeface="Times New Roman"/>
            </a:endParaRPr>
          </a:p>
        </p:txBody>
      </p:sp>
    </p:spTree>
    <p:extLst>
      <p:ext uri="{BB962C8B-B14F-4D97-AF65-F5344CB8AC3E}">
        <p14:creationId xmlns:p14="http://schemas.microsoft.com/office/powerpoint/2010/main" val="207175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CustomShape 1"/>
          <p:cNvSpPr/>
          <p:nvPr/>
        </p:nvSpPr>
        <p:spPr>
          <a:xfrm>
            <a:off x="1016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ne’haal</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813" name="CustomShape 2"/>
          <p:cNvSpPr/>
          <p:nvPr/>
        </p:nvSpPr>
        <p:spPr>
          <a:xfrm>
            <a:off x="0" y="628644"/>
            <a:ext cx="10159200" cy="932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nwnk</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ndrI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ndir</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inhwl</a:t>
            </a:r>
            <a:r>
              <a:rPr lang="en-GB" sz="5333" dirty="0">
                <a:solidFill>
                  <a:srgbClr val="000000"/>
                </a:solidFill>
                <a:latin typeface="GurbaniWebThick" panose="04040607000000020004" pitchFamily="82" charset="0"/>
                <a:ea typeface="DejaVu Sans"/>
              </a:rPr>
              <a:t> ]38]</a:t>
            </a:r>
            <a:endParaRPr sz="2667" dirty="0">
              <a:solidFill>
                <a:srgbClr val="000000"/>
              </a:solidFill>
              <a:latin typeface="Times New Roman"/>
            </a:endParaRPr>
          </a:p>
        </p:txBody>
      </p:sp>
      <p:sp>
        <p:nvSpPr>
          <p:cNvPr id="814" name="CustomShape 3"/>
          <p:cNvSpPr/>
          <p:nvPr/>
        </p:nvSpPr>
        <p:spPr>
          <a:xfrm>
            <a:off x="0" y="2209428"/>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Joy comes with Your look of kindness. ||38||</a:t>
            </a:r>
            <a:endParaRPr sz="3800" dirty="0">
              <a:solidFill>
                <a:srgbClr val="000000"/>
              </a:solidFill>
              <a:latin typeface="Times New Roman"/>
            </a:endParaRPr>
          </a:p>
        </p:txBody>
      </p:sp>
    </p:spTree>
    <p:extLst>
      <p:ext uri="{BB962C8B-B14F-4D97-AF65-F5344CB8AC3E}">
        <p14:creationId xmlns:p14="http://schemas.microsoft.com/office/powerpoint/2010/main" val="1096563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 name="CustomShape 1"/>
          <p:cNvSpPr/>
          <p:nvPr/>
        </p:nvSpPr>
        <p:spPr>
          <a:xfrm>
            <a:off x="84800" y="372159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salok</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816" name="CustomShape 2"/>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sloku ]</a:t>
            </a:r>
            <a:endParaRPr sz="2667" dirty="0">
              <a:solidFill>
                <a:srgbClr val="000000"/>
              </a:solidFill>
              <a:latin typeface="Times New Roman"/>
            </a:endParaRPr>
          </a:p>
        </p:txBody>
      </p:sp>
      <p:sp>
        <p:nvSpPr>
          <p:cNvPr id="817" name="CustomShape 3"/>
          <p:cNvSpPr/>
          <p:nvPr/>
        </p:nvSpPr>
        <p:spPr>
          <a:xfrm>
            <a:off x="0" y="2328400"/>
            <a:ext cx="101592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End Verse:</a:t>
            </a:r>
            <a:endParaRPr sz="3800" dirty="0">
              <a:solidFill>
                <a:srgbClr val="000000"/>
              </a:solidFill>
              <a:latin typeface="Times New Roman"/>
            </a:endParaRPr>
          </a:p>
        </p:txBody>
      </p:sp>
    </p:spTree>
    <p:extLst>
      <p:ext uri="{BB962C8B-B14F-4D97-AF65-F5344CB8AC3E}">
        <p14:creationId xmlns:p14="http://schemas.microsoft.com/office/powerpoint/2010/main" val="3298612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pavaN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gur’oo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maa’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81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pvxu</a:t>
            </a:r>
            <a:r>
              <a:rPr lang="en-GB" sz="5333" dirty="0">
                <a:solidFill>
                  <a:srgbClr val="000000"/>
                </a:solidFill>
                <a:latin typeface="GurbaniWebThick" panose="04040607000000020004" pitchFamily="82" charset="0"/>
                <a:ea typeface="DejaVu Sans"/>
              </a:rPr>
              <a:t> gurU   pwxI ipqw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mwqw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Driq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mhqu</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820" name="CustomShape 3"/>
          <p:cNvSpPr/>
          <p:nvPr/>
        </p:nvSpPr>
        <p:spPr>
          <a:xfrm>
            <a:off x="1" y="2212820"/>
            <a:ext cx="10159999"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As important as Guru, father &amp; mother are for our existence, so are air, water &amp; earth. </a:t>
            </a:r>
            <a:endParaRPr sz="3800" dirty="0">
              <a:solidFill>
                <a:srgbClr val="000000"/>
              </a:solidFill>
              <a:latin typeface="Times New Roman"/>
            </a:endParaRPr>
          </a:p>
        </p:txBody>
      </p:sp>
    </p:spTree>
    <p:extLst>
      <p:ext uri="{BB962C8B-B14F-4D97-AF65-F5344CB8AC3E}">
        <p14:creationId xmlns:p14="http://schemas.microsoft.com/office/powerpoint/2010/main" val="842267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ivas  </a:t>
            </a:r>
            <a:r>
              <a:rPr lang="en-GB" sz="4000" dirty="0" err="1">
                <a:solidFill>
                  <a:srgbClr val="000000"/>
                </a:solidFill>
                <a:latin typeface="Congenial SemiBold" panose="02000503040000020004" pitchFamily="2" charset="0"/>
                <a:ea typeface="DejaVu Sans"/>
              </a:rPr>
              <a:t>raa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aa’yaa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rPr>
              <a:t>ey’lai</a:t>
            </a:r>
            <a:r>
              <a:rPr lang="en-GB" sz="4000" dirty="0">
                <a:solidFill>
                  <a:srgbClr val="000000"/>
                </a:solidFill>
                <a:latin typeface="Congenial SemiBold" panose="02000503040000020004" pitchFamily="2" charset="0"/>
              </a:rPr>
              <a:t>  </a:t>
            </a:r>
            <a:r>
              <a:rPr lang="en-GB" sz="4000" dirty="0" err="1">
                <a:solidFill>
                  <a:srgbClr val="000000"/>
                </a:solidFill>
                <a:latin typeface="Congenial SemiBold" panose="02000503040000020004" pitchFamily="2" charset="0"/>
                <a:ea typeface="DejaVu Sans"/>
              </a:rPr>
              <a:t>sagal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sz="4000" dirty="0">
              <a:solidFill>
                <a:srgbClr val="000000"/>
              </a:solidFill>
              <a:latin typeface="Times New Roman"/>
            </a:endParaRPr>
          </a:p>
        </p:txBody>
      </p:sp>
      <p:sp>
        <p:nvSpPr>
          <p:cNvPr id="822"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idvsu rwiq duie   dweI </a:t>
            </a:r>
            <a:r>
              <a:rPr lang="en-GB" sz="5333" dirty="0" err="1">
                <a:solidFill>
                  <a:srgbClr val="000000"/>
                </a:solidFill>
                <a:latin typeface="GurbaniWebThick" panose="04040607000000020004" pitchFamily="82" charset="0"/>
                <a:ea typeface="DejaVu Sans"/>
              </a:rPr>
              <a:t>dwieAw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KylY sgl jgqu ]</a:t>
            </a:r>
            <a:endParaRPr sz="2667" dirty="0">
              <a:solidFill>
                <a:srgbClr val="000000"/>
              </a:solidFill>
              <a:latin typeface="Times New Roman"/>
            </a:endParaRPr>
          </a:p>
        </p:txBody>
      </p:sp>
      <p:sp>
        <p:nvSpPr>
          <p:cNvPr id="823" name="CustomShape 3"/>
          <p:cNvSpPr/>
          <p:nvPr/>
        </p:nvSpPr>
        <p:spPr>
          <a:xfrm>
            <a:off x="0" y="2118372"/>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Day &amp; night are like nannies that play &amp; put to sleep the whole world.</a:t>
            </a:r>
            <a:endParaRPr sz="3800" dirty="0">
              <a:solidFill>
                <a:srgbClr val="000000"/>
              </a:solidFill>
              <a:latin typeface="Times New Roman"/>
            </a:endParaRPr>
          </a:p>
        </p:txBody>
      </p:sp>
    </p:spTree>
    <p:extLst>
      <p:ext uri="{BB962C8B-B14F-4D97-AF65-F5344CB8AC3E}">
        <p14:creationId xmlns:p14="http://schemas.microsoft.com/office/powerpoint/2010/main" val="28455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ann’g-yaaee’aa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bur-</a:t>
            </a:r>
            <a:r>
              <a:rPr lang="en-GB" sz="4000" dirty="0" err="1">
                <a:solidFill>
                  <a:srgbClr val="000000"/>
                </a:solidFill>
                <a:latin typeface="Congenial SemiBold" panose="02000503040000020004" pitchFamily="2" charset="0"/>
                <a:ea typeface="DejaVu Sans"/>
              </a:rPr>
              <a:t>yaaee’aa</a:t>
            </a:r>
            <a:r>
              <a:rPr lang="en-GB" sz="4000" baseline="30000" dirty="0" err="1">
                <a:solidFill>
                  <a:srgbClr val="FFC000"/>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aram  </a:t>
            </a:r>
            <a:r>
              <a:rPr lang="en-GB" sz="4000" dirty="0" err="1">
                <a:solidFill>
                  <a:srgbClr val="000000"/>
                </a:solidFill>
                <a:latin typeface="Congenial SemiBold" panose="02000503040000020004" pitchFamily="2" charset="0"/>
                <a:ea typeface="DejaVu Sans"/>
              </a:rPr>
              <a:t>ha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oor</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82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cMigAweIAw</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buirAweIAw</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vwcY</a:t>
            </a:r>
            <a:r>
              <a:rPr lang="en-GB" sz="5333" dirty="0">
                <a:solidFill>
                  <a:srgbClr val="000000"/>
                </a:solidFill>
                <a:latin typeface="GurbaniWebThick" panose="04040607000000020004" pitchFamily="82" charset="0"/>
                <a:ea typeface="DejaVu Sans"/>
              </a:rPr>
              <a:t> Drmu hdUir ]</a:t>
            </a:r>
            <a:endParaRPr sz="2667" dirty="0">
              <a:solidFill>
                <a:srgbClr val="000000"/>
              </a:solidFill>
              <a:latin typeface="Times New Roman"/>
            </a:endParaRPr>
          </a:p>
        </p:txBody>
      </p:sp>
      <p:sp>
        <p:nvSpPr>
          <p:cNvPr id="826" name="CustomShape 3"/>
          <p:cNvSpPr/>
          <p:nvPr/>
        </p:nvSpPr>
        <p:spPr>
          <a:xfrm>
            <a:off x="0" y="2194852"/>
            <a:ext cx="101592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The good &amp; bad we do is recorded &amp; read before the special judge, </a:t>
            </a:r>
            <a:r>
              <a:rPr lang="en-GB" sz="3800" i="1" dirty="0">
                <a:solidFill>
                  <a:srgbClr val="0000FF"/>
                </a:solidFill>
                <a:latin typeface="Congenial Black" panose="02000503040000020004" pitchFamily="2" charset="0"/>
                <a:ea typeface="DejaVu Sans"/>
              </a:rPr>
              <a:t>Dharam Raj</a:t>
            </a:r>
            <a:r>
              <a:rPr lang="en-GB" sz="3800" dirty="0">
                <a:solidFill>
                  <a:srgbClr val="0000FF"/>
                </a:solidFill>
                <a:latin typeface="Congenial Black" panose="02000503040000020004" pitchFamily="2" charset="0"/>
                <a:ea typeface="DejaVu Sans"/>
              </a:rPr>
              <a:t>.</a:t>
            </a:r>
            <a:endParaRPr sz="3800" dirty="0">
              <a:solidFill>
                <a:srgbClr val="000000"/>
              </a:solidFill>
              <a:latin typeface="Times New Roman"/>
            </a:endParaRPr>
          </a:p>
        </p:txBody>
      </p:sp>
    </p:spTree>
    <p:extLst>
      <p:ext uri="{BB962C8B-B14F-4D97-AF65-F5344CB8AC3E}">
        <p14:creationId xmlns:p14="http://schemas.microsoft.com/office/powerpoint/2010/main" val="1354751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kar’mee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aap’Nee</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a:solidFill>
                  <a:srgbClr val="000000"/>
                </a:solidFill>
                <a:latin typeface="Congenial SemiBold" panose="02000503040000020004" pitchFamily="2" charset="0"/>
                <a:ea typeface="DejaVu Sans"/>
              </a:rPr>
              <a:t>key  </a:t>
            </a:r>
            <a:r>
              <a:rPr lang="en-GB" sz="4000" dirty="0" err="1">
                <a:solidFill>
                  <a:srgbClr val="000000"/>
                </a:solidFill>
                <a:latin typeface="Congenial SemiBold" panose="02000503040000020004" pitchFamily="2" charset="0"/>
              </a:rPr>
              <a:t>ney’Rai</a:t>
            </a:r>
            <a:r>
              <a:rPr lang="en-GB" sz="4000" dirty="0">
                <a:solidFill>
                  <a:srgbClr val="000000"/>
                </a:solidFill>
                <a:latin typeface="Congenial SemiBold" panose="02000503040000020004" pitchFamily="2" charset="0"/>
                <a:ea typeface="DejaVu Sans"/>
              </a:rPr>
              <a:t>   key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oor. </a:t>
            </a:r>
            <a:endParaRPr sz="4000" dirty="0">
              <a:solidFill>
                <a:srgbClr val="000000"/>
              </a:solidFill>
              <a:latin typeface="Times New Roman"/>
            </a:endParaRPr>
          </a:p>
        </p:txBody>
      </p:sp>
      <p:sp>
        <p:nvSpPr>
          <p:cNvPr id="82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err="1">
                <a:solidFill>
                  <a:srgbClr val="000000"/>
                </a:solidFill>
                <a:latin typeface="GurbaniWebThick" panose="04040607000000020004" pitchFamily="82" charset="0"/>
                <a:ea typeface="DejaVu Sans"/>
              </a:rPr>
              <a:t>krmI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Awpo</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AwpxI</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a:solidFill>
                  <a:srgbClr val="000000"/>
                </a:solidFill>
                <a:latin typeface="GurbaniWebThick" panose="04040607000000020004" pitchFamily="82" charset="0"/>
                <a:ea typeface="DejaVu Sans"/>
              </a:rPr>
              <a:t>ky </a:t>
            </a:r>
            <a:r>
              <a:rPr lang="en-GB" sz="5333" dirty="0" err="1">
                <a:solidFill>
                  <a:srgbClr val="000000"/>
                </a:solidFill>
                <a:latin typeface="GurbaniWebThick" panose="04040607000000020004" pitchFamily="82" charset="0"/>
                <a:ea typeface="DejaVu Sans"/>
              </a:rPr>
              <a:t>nyVY</a:t>
            </a:r>
            <a:r>
              <a:rPr lang="en-GB" sz="5333" dirty="0">
                <a:solidFill>
                  <a:srgbClr val="000000"/>
                </a:solidFill>
                <a:latin typeface="GurbaniWebThick" panose="04040607000000020004" pitchFamily="82" charset="0"/>
                <a:ea typeface="DejaVu Sans"/>
              </a:rPr>
              <a:t>   ky dUir ]</a:t>
            </a:r>
            <a:endParaRPr sz="2667" dirty="0">
              <a:solidFill>
                <a:srgbClr val="000000"/>
              </a:solidFill>
              <a:latin typeface="Times New Roman"/>
            </a:endParaRPr>
          </a:p>
        </p:txBody>
      </p:sp>
      <p:sp>
        <p:nvSpPr>
          <p:cNvPr id="829" name="CustomShape 3"/>
          <p:cNvSpPr/>
          <p:nvPr/>
        </p:nvSpPr>
        <p:spPr>
          <a:xfrm>
            <a:off x="84800" y="2241432"/>
            <a:ext cx="10018000" cy="14081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Based on our actions, </a:t>
            </a:r>
            <a:r>
              <a:rPr lang="en-US" sz="3800" dirty="0">
                <a:solidFill>
                  <a:srgbClr val="0000FF"/>
                </a:solidFill>
                <a:latin typeface="Congenial Black" panose="02000503040000020004" pitchFamily="2" charset="0"/>
                <a:ea typeface="DejaVu Sans"/>
              </a:rPr>
              <a:t>some get closer to You, whilst others become distanced.</a:t>
            </a:r>
            <a:endParaRPr lang="en-US" sz="3800" dirty="0">
              <a:solidFill>
                <a:srgbClr val="000000"/>
              </a:solidFill>
              <a:latin typeface="Times New Roman"/>
            </a:endParaRPr>
          </a:p>
        </p:txBody>
      </p:sp>
    </p:spTree>
    <p:extLst>
      <p:ext uri="{BB962C8B-B14F-4D97-AF65-F5344CB8AC3E}">
        <p14:creationId xmlns:p14="http://schemas.microsoft.com/office/powerpoint/2010/main" val="1380713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jin’nee</a:t>
            </a:r>
            <a:r>
              <a:rPr lang="en-GB" sz="4000" dirty="0">
                <a:solidFill>
                  <a:srgbClr val="000000"/>
                </a:solidFill>
                <a:latin typeface="Congenial SemiBold" panose="02000503040000020004" pitchFamily="2" charset="0"/>
                <a:ea typeface="DejaVu Sans"/>
              </a:rPr>
              <a:t>,  naam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e-yaa’yaa</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ge’ey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ak’ka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aal</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p:txBody>
      </p:sp>
      <p:sp>
        <p:nvSpPr>
          <p:cNvPr id="831"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ijnI   nwmu iDAwieAw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gey</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mskiq</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Gwil</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p:txBody>
      </p:sp>
      <p:sp>
        <p:nvSpPr>
          <p:cNvPr id="832" name="CustomShape 3"/>
          <p:cNvSpPr/>
          <p:nvPr/>
        </p:nvSpPr>
        <p:spPr>
          <a:xfrm>
            <a:off x="0" y="2137420"/>
            <a:ext cx="10160000" cy="129983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Those who pay attention to Your Sound &amp; Name, make their hard efforts worthwhile.</a:t>
            </a:r>
            <a:endParaRPr sz="3800" dirty="0">
              <a:solidFill>
                <a:srgbClr val="000000"/>
              </a:solidFill>
              <a:latin typeface="Times New Roman"/>
            </a:endParaRPr>
          </a:p>
        </p:txBody>
      </p:sp>
    </p:spTree>
    <p:extLst>
      <p:ext uri="{BB962C8B-B14F-4D97-AF65-F5344CB8AC3E}">
        <p14:creationId xmlns:p14="http://schemas.microsoft.com/office/powerpoint/2010/main" val="2883110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algn="ctr" defTabSz="914363"/>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ey  mu</a:t>
            </a:r>
            <a:r>
              <a:rPr lang="en-GB" sz="4000" u="sng" dirty="0">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uj’ley</a:t>
            </a:r>
            <a:r>
              <a:rPr lang="en-GB" sz="4000" dirty="0">
                <a:solidFill>
                  <a:srgbClr val="000000"/>
                </a:solidFill>
                <a:latin typeface="Congenial SemiBold" panose="02000503040000020004" pitchFamily="2" charset="0"/>
                <a:ea typeface="DejaVu Sans"/>
              </a:rPr>
              <a:t>; </a:t>
            </a:r>
            <a:endParaRPr sz="4000" dirty="0">
              <a:solidFill>
                <a:srgbClr val="000000"/>
              </a:solidFill>
              <a:latin typeface="Times New Roman"/>
            </a:endParaRPr>
          </a:p>
          <a:p>
            <a:pPr algn="ctr" defTabSz="914363"/>
            <a:r>
              <a:rPr lang="en-GB" sz="4000" dirty="0" err="1">
                <a:solidFill>
                  <a:srgbClr val="000000"/>
                </a:solidFill>
                <a:latin typeface="Congenial SemiBold" panose="02000503040000020004" pitchFamily="2" charset="0"/>
                <a:ea typeface="DejaVu Sans"/>
              </a:rPr>
              <a:t>k</a:t>
            </a:r>
            <a:r>
              <a:rPr lang="en-GB" sz="4000" dirty="0" err="1">
                <a:solidFill>
                  <a:srgbClr val="000000"/>
                </a:solidFill>
                <a:latin typeface="Congenial SemiBold" panose="02000503040000020004" pitchFamily="2" charset="0"/>
              </a:rPr>
              <a:t>ey’tee</a:t>
            </a:r>
            <a:r>
              <a:rPr lang="en-GB" sz="4000" dirty="0">
                <a:solidFill>
                  <a:srgbClr val="000000"/>
                </a:solidFill>
                <a:latin typeface="Congenial SemiBold" panose="02000503040000020004" pitchFamily="2" charset="0"/>
              </a:rPr>
              <a:t>  </a:t>
            </a:r>
            <a:r>
              <a:rPr lang="en-GB" sz="4000" u="sng" dirty="0" err="1">
                <a:solidFill>
                  <a:srgbClr val="000000"/>
                </a:solidFill>
                <a:latin typeface="Congenial SemiBold" panose="02000503040000020004" pitchFamily="2" charset="0"/>
                <a:ea typeface="DejaVu Sans"/>
              </a:rPr>
              <a:t>shh</a:t>
            </a:r>
            <a:r>
              <a:rPr lang="en-GB" sz="4000" dirty="0" err="1">
                <a:solidFill>
                  <a:srgbClr val="000000"/>
                </a:solidFill>
                <a:latin typeface="Congenial SemiBold" panose="02000503040000020004" pitchFamily="2" charset="0"/>
                <a:ea typeface="DejaVu Sans"/>
              </a:rPr>
              <a:t>uT’ee</a:t>
            </a:r>
            <a:r>
              <a:rPr lang="en-GB" sz="4000" dirty="0">
                <a:solidFill>
                  <a:srgbClr val="000000"/>
                </a:solidFill>
                <a:latin typeface="Congenial SemiBold" panose="02000503040000020004" pitchFamily="2" charset="0"/>
                <a:ea typeface="DejaVu Sans"/>
              </a:rPr>
              <a:t>  naal. </a:t>
            </a:r>
            <a:endParaRPr sz="4000" dirty="0">
              <a:solidFill>
                <a:srgbClr val="000000"/>
              </a:solidFill>
              <a:latin typeface="Times New Roman"/>
            </a:endParaRPr>
          </a:p>
        </p:txBody>
      </p:sp>
      <p:sp>
        <p:nvSpPr>
          <p:cNvPr id="834"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5333" dirty="0">
                <a:solidFill>
                  <a:srgbClr val="000000"/>
                </a:solidFill>
                <a:latin typeface="GurbaniWebThick" panose="04040607000000020004" pitchFamily="82" charset="0"/>
                <a:ea typeface="DejaVu Sans"/>
              </a:rPr>
              <a:t>nwnk   qy muK </a:t>
            </a:r>
            <a:r>
              <a:rPr lang="en-GB" sz="5333" dirty="0" err="1">
                <a:solidFill>
                  <a:srgbClr val="000000"/>
                </a:solidFill>
                <a:latin typeface="GurbaniWebThick" panose="04040607000000020004" pitchFamily="82" charset="0"/>
                <a:ea typeface="DejaVu Sans"/>
              </a:rPr>
              <a:t>aujly</a:t>
            </a:r>
            <a:r>
              <a:rPr lang="en-GB" sz="5333" dirty="0">
                <a:solidFill>
                  <a:srgbClr val="000000"/>
                </a:solidFill>
                <a:latin typeface="GurbaniWebThick" panose="04040607000000020004" pitchFamily="82" charset="0"/>
                <a:ea typeface="DejaVu Sans"/>
              </a:rPr>
              <a:t> </a:t>
            </a:r>
            <a:endParaRPr sz="2667" dirty="0">
              <a:solidFill>
                <a:srgbClr val="000000"/>
              </a:solidFill>
              <a:latin typeface="Times New Roman"/>
            </a:endParaRPr>
          </a:p>
          <a:p>
            <a:pPr algn="ctr" defTabSz="914363"/>
            <a:r>
              <a:rPr lang="en-GB" sz="5333" dirty="0" err="1">
                <a:solidFill>
                  <a:srgbClr val="000000"/>
                </a:solidFill>
                <a:latin typeface="GurbaniWebThick" panose="04040607000000020004" pitchFamily="82" charset="0"/>
                <a:ea typeface="DejaVu Sans"/>
              </a:rPr>
              <a:t>kyqI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CutI</a:t>
            </a:r>
            <a:r>
              <a:rPr lang="en-GB" sz="5333" dirty="0">
                <a:solidFill>
                  <a:srgbClr val="000000"/>
                </a:solidFill>
                <a:latin typeface="GurbaniWebThick" panose="04040607000000020004" pitchFamily="82" charset="0"/>
                <a:ea typeface="DejaVu Sans"/>
              </a:rPr>
              <a:t> </a:t>
            </a:r>
            <a:r>
              <a:rPr lang="en-GB" sz="5333" dirty="0" err="1">
                <a:solidFill>
                  <a:srgbClr val="000000"/>
                </a:solidFill>
                <a:latin typeface="GurbaniWebThick" panose="04040607000000020004" pitchFamily="82" charset="0"/>
                <a:ea typeface="DejaVu Sans"/>
              </a:rPr>
              <a:t>nwil</a:t>
            </a:r>
            <a:r>
              <a:rPr lang="en-GB" sz="5333" dirty="0">
                <a:solidFill>
                  <a:srgbClr val="000000"/>
                </a:solidFill>
                <a:latin typeface="GurbaniWebThick" panose="04040607000000020004" pitchFamily="82" charset="0"/>
                <a:ea typeface="DejaVu Sans"/>
              </a:rPr>
              <a:t> ]1]</a:t>
            </a:r>
            <a:endParaRPr sz="2667" dirty="0">
              <a:solidFill>
                <a:srgbClr val="000000"/>
              </a:solidFill>
              <a:latin typeface="Times New Roman"/>
            </a:endParaRPr>
          </a:p>
        </p:txBody>
      </p:sp>
      <p:sp>
        <p:nvSpPr>
          <p:cNvPr id="835" name="CustomShape 3"/>
          <p:cNvSpPr/>
          <p:nvPr/>
        </p:nvSpPr>
        <p:spPr>
          <a:xfrm>
            <a:off x="0" y="2236611"/>
            <a:ext cx="10160000" cy="126896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3800" dirty="0">
                <a:solidFill>
                  <a:srgbClr val="0000FF"/>
                </a:solidFill>
                <a:latin typeface="Congenial Black" panose="02000503040000020004" pitchFamily="2" charset="0"/>
                <a:ea typeface="DejaVu Sans"/>
              </a:rPr>
              <a:t>Guru Ji says: Their faces glow with glory &amp; they also free others from falsehood! ||1||</a:t>
            </a:r>
            <a:endParaRPr sz="3800" dirty="0">
              <a:solidFill>
                <a:srgbClr val="000000"/>
              </a:solidFill>
              <a:latin typeface="Times New Roman"/>
            </a:endParaRPr>
          </a:p>
        </p:txBody>
      </p:sp>
    </p:spTree>
    <p:extLst>
      <p:ext uri="{BB962C8B-B14F-4D97-AF65-F5344CB8AC3E}">
        <p14:creationId xmlns:p14="http://schemas.microsoft.com/office/powerpoint/2010/main" val="3359992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21247</TotalTime>
  <Words>10528</Words>
  <Application>Microsoft Office PowerPoint</Application>
  <PresentationFormat>Custom</PresentationFormat>
  <Paragraphs>1500</Paragraphs>
  <Slides>252</Slides>
  <Notes>252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252</vt:i4>
      </vt:variant>
    </vt:vector>
  </HeadingPairs>
  <TitlesOfParts>
    <vt:vector size="259" baseType="lpstr">
      <vt:lpstr>Calibri</vt:lpstr>
      <vt:lpstr>Congenial Black</vt:lpstr>
      <vt:lpstr>Congenial SemiBold</vt:lpstr>
      <vt:lpstr>GurbaniAkharThick</vt:lpstr>
      <vt:lpstr>GurbaniWebThick</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Japji Sahib</dc:title>
  <dc:creator>oem</dc:creator>
  <cp:lastModifiedBy>Singh, Manvir [HMPS]</cp:lastModifiedBy>
  <cp:revision>640</cp:revision>
  <dcterms:created xsi:type="dcterms:W3CDTF">2005-06-27T11:27:22Z</dcterms:created>
  <dcterms:modified xsi:type="dcterms:W3CDTF">2025-05-07T15:46:01Z</dcterms:modified>
</cp:coreProperties>
</file>