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86" r:id="rId2"/>
  </p:sldMasterIdLst>
  <p:notesMasterIdLst>
    <p:notesMasterId r:id="rId44"/>
  </p:notesMasterIdLst>
  <p:handoutMasterIdLst>
    <p:handoutMasterId r:id="rId45"/>
  </p:handoutMasterIdLst>
  <p:sldIdLst>
    <p:sldId id="860" r:id="rId3"/>
    <p:sldId id="258" r:id="rId4"/>
    <p:sldId id="260" r:id="rId5"/>
    <p:sldId id="262" r:id="rId6"/>
    <p:sldId id="264" r:id="rId7"/>
    <p:sldId id="266" r:id="rId8"/>
    <p:sldId id="268" r:id="rId9"/>
    <p:sldId id="270" r:id="rId10"/>
    <p:sldId id="271" r:id="rId11"/>
    <p:sldId id="273" r:id="rId12"/>
    <p:sldId id="275" r:id="rId13"/>
    <p:sldId id="278" r:id="rId14"/>
    <p:sldId id="279" r:id="rId15"/>
    <p:sldId id="280" r:id="rId16"/>
    <p:sldId id="281" r:id="rId17"/>
    <p:sldId id="283" r:id="rId18"/>
    <p:sldId id="284" r:id="rId19"/>
    <p:sldId id="285" r:id="rId20"/>
    <p:sldId id="287" r:id="rId21"/>
    <p:sldId id="289" r:id="rId22"/>
    <p:sldId id="290" r:id="rId23"/>
    <p:sldId id="301" r:id="rId24"/>
    <p:sldId id="302" r:id="rId25"/>
    <p:sldId id="303" r:id="rId26"/>
    <p:sldId id="304" r:id="rId27"/>
    <p:sldId id="306" r:id="rId28"/>
    <p:sldId id="307" r:id="rId29"/>
    <p:sldId id="308" r:id="rId30"/>
    <p:sldId id="309" r:id="rId31"/>
    <p:sldId id="310" r:id="rId32"/>
    <p:sldId id="311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</p:sldIdLst>
  <p:sldSz cx="12192000" cy="6858000"/>
  <p:notesSz cx="6799263" cy="9929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C0"/>
    <a:srgbClr val="FF00FF"/>
    <a:srgbClr val="FFFF99"/>
    <a:srgbClr val="99CCFF"/>
    <a:srgbClr val="0000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38701-061C-4958-AE73-19066B59690F}" v="9" dt="2025-05-01T11:01:27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3" autoAdjust="0"/>
  </p:normalViewPr>
  <p:slideViewPr>
    <p:cSldViewPr>
      <p:cViewPr varScale="1">
        <p:scale>
          <a:sx n="62" d="100"/>
          <a:sy n="62" d="100"/>
        </p:scale>
        <p:origin x="736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vir Singh" userId="2f1abecd996eadc6" providerId="LiveId" clId="{16338701-061C-4958-AE73-19066B59690F}"/>
    <pc:docChg chg="undo custSel modSld">
      <pc:chgData name="Manvir Singh" userId="2f1abecd996eadc6" providerId="LiveId" clId="{16338701-061C-4958-AE73-19066B59690F}" dt="2025-05-01T11:00:48.083" v="303" actId="20577"/>
      <pc:docMkLst>
        <pc:docMk/>
      </pc:docMkLst>
      <pc:sldChg chg="modSp mod">
        <pc:chgData name="Manvir Singh" userId="2f1abecd996eadc6" providerId="LiveId" clId="{16338701-061C-4958-AE73-19066B59690F}" dt="2025-05-01T10:46:47.385" v="77" actId="255"/>
        <pc:sldMkLst>
          <pc:docMk/>
          <pc:sldMk cId="0" sldId="258"/>
        </pc:sldMkLst>
        <pc:spChg chg="mod">
          <ac:chgData name="Manvir Singh" userId="2f1abecd996eadc6" providerId="LiveId" clId="{16338701-061C-4958-AE73-19066B59690F}" dt="2025-05-01T10:46:47.385" v="77" actId="255"/>
          <ac:spMkLst>
            <pc:docMk/>
            <pc:sldMk cId="0" sldId="258"/>
            <ac:spMk id="27651" creationId="{B5C482E3-3635-334C-9A28-05D338E47071}"/>
          </ac:spMkLst>
        </pc:spChg>
      </pc:sldChg>
      <pc:sldChg chg="modSp mod">
        <pc:chgData name="Manvir Singh" userId="2f1abecd996eadc6" providerId="LiveId" clId="{16338701-061C-4958-AE73-19066B59690F}" dt="2025-05-01T10:47:40.676" v="88" actId="947"/>
        <pc:sldMkLst>
          <pc:docMk/>
          <pc:sldMk cId="0" sldId="260"/>
        </pc:sldMkLst>
        <pc:spChg chg="mod">
          <ac:chgData name="Manvir Singh" userId="2f1abecd996eadc6" providerId="LiveId" clId="{16338701-061C-4958-AE73-19066B59690F}" dt="2025-05-01T10:47:40.676" v="88" actId="947"/>
          <ac:spMkLst>
            <pc:docMk/>
            <pc:sldMk cId="0" sldId="260"/>
            <ac:spMk id="29698" creationId="{94FA2EB2-2367-6C21-FB64-B8A6DA75633B}"/>
          </ac:spMkLst>
        </pc:spChg>
      </pc:sldChg>
      <pc:sldChg chg="modSp mod">
        <pc:chgData name="Manvir Singh" userId="2f1abecd996eadc6" providerId="LiveId" clId="{16338701-061C-4958-AE73-19066B59690F}" dt="2025-05-01T10:47:49.022" v="89" actId="6559"/>
        <pc:sldMkLst>
          <pc:docMk/>
          <pc:sldMk cId="0" sldId="262"/>
        </pc:sldMkLst>
        <pc:spChg chg="mod">
          <ac:chgData name="Manvir Singh" userId="2f1abecd996eadc6" providerId="LiveId" clId="{16338701-061C-4958-AE73-19066B59690F}" dt="2025-05-01T10:47:49.022" v="89" actId="6559"/>
          <ac:spMkLst>
            <pc:docMk/>
            <pc:sldMk cId="0" sldId="262"/>
            <ac:spMk id="31746" creationId="{2A6E5BC0-0E2C-1D99-A9FE-2FB37EA6C8B4}"/>
          </ac:spMkLst>
        </pc:spChg>
      </pc:sldChg>
      <pc:sldChg chg="modSp mod">
        <pc:chgData name="Manvir Singh" userId="2f1abecd996eadc6" providerId="LiveId" clId="{16338701-061C-4958-AE73-19066B59690F}" dt="2025-05-01T10:48:51.890" v="100" actId="947"/>
        <pc:sldMkLst>
          <pc:docMk/>
          <pc:sldMk cId="0" sldId="264"/>
        </pc:sldMkLst>
        <pc:spChg chg="mod">
          <ac:chgData name="Manvir Singh" userId="2f1abecd996eadc6" providerId="LiveId" clId="{16338701-061C-4958-AE73-19066B59690F}" dt="2025-05-01T10:48:51.890" v="100" actId="947"/>
          <ac:spMkLst>
            <pc:docMk/>
            <pc:sldMk cId="0" sldId="264"/>
            <ac:spMk id="33794" creationId="{C8DD8CE9-0796-1739-7CF6-DE68F3698EC0}"/>
          </ac:spMkLst>
        </pc:spChg>
      </pc:sldChg>
      <pc:sldChg chg="modSp mod">
        <pc:chgData name="Manvir Singh" userId="2f1abecd996eadc6" providerId="LiveId" clId="{16338701-061C-4958-AE73-19066B59690F}" dt="2025-05-01T10:49:40.507" v="113" actId="20577"/>
        <pc:sldMkLst>
          <pc:docMk/>
          <pc:sldMk cId="0" sldId="266"/>
        </pc:sldMkLst>
        <pc:spChg chg="mod">
          <ac:chgData name="Manvir Singh" userId="2f1abecd996eadc6" providerId="LiveId" clId="{16338701-061C-4958-AE73-19066B59690F}" dt="2025-05-01T10:49:40.507" v="113" actId="20577"/>
          <ac:spMkLst>
            <pc:docMk/>
            <pc:sldMk cId="0" sldId="266"/>
            <ac:spMk id="35842" creationId="{EAA4EC8F-133F-4842-1F6D-22AFD1EA546E}"/>
          </ac:spMkLst>
        </pc:spChg>
      </pc:sldChg>
      <pc:sldChg chg="modSp mod">
        <pc:chgData name="Manvir Singh" userId="2f1abecd996eadc6" providerId="LiveId" clId="{16338701-061C-4958-AE73-19066B59690F}" dt="2025-05-01T10:49:57.911" v="115" actId="255"/>
        <pc:sldMkLst>
          <pc:docMk/>
          <pc:sldMk cId="0" sldId="268"/>
        </pc:sldMkLst>
        <pc:spChg chg="mod">
          <ac:chgData name="Manvir Singh" userId="2f1abecd996eadc6" providerId="LiveId" clId="{16338701-061C-4958-AE73-19066B59690F}" dt="2025-05-01T10:49:57.911" v="115" actId="255"/>
          <ac:spMkLst>
            <pc:docMk/>
            <pc:sldMk cId="0" sldId="268"/>
            <ac:spMk id="37890" creationId="{0653296D-865A-63AA-F230-07396645A469}"/>
          </ac:spMkLst>
        </pc:spChg>
      </pc:sldChg>
      <pc:sldChg chg="modSp mod">
        <pc:chgData name="Manvir Singh" userId="2f1abecd996eadc6" providerId="LiveId" clId="{16338701-061C-4958-AE73-19066B59690F}" dt="2025-05-01T10:50:06.879" v="117" actId="255"/>
        <pc:sldMkLst>
          <pc:docMk/>
          <pc:sldMk cId="0" sldId="270"/>
        </pc:sldMkLst>
        <pc:spChg chg="mod">
          <ac:chgData name="Manvir Singh" userId="2f1abecd996eadc6" providerId="LiveId" clId="{16338701-061C-4958-AE73-19066B59690F}" dt="2025-05-01T10:50:06.879" v="117" actId="255"/>
          <ac:spMkLst>
            <pc:docMk/>
            <pc:sldMk cId="0" sldId="270"/>
            <ac:spMk id="39938" creationId="{2FB855FB-AF2C-B113-2BC2-72AD9D16FCF3}"/>
          </ac:spMkLst>
        </pc:spChg>
      </pc:sldChg>
      <pc:sldChg chg="modSp mod">
        <pc:chgData name="Manvir Singh" userId="2f1abecd996eadc6" providerId="LiveId" clId="{16338701-061C-4958-AE73-19066B59690F}" dt="2025-05-01T10:50:16.042" v="119" actId="255"/>
        <pc:sldMkLst>
          <pc:docMk/>
          <pc:sldMk cId="0" sldId="271"/>
        </pc:sldMkLst>
        <pc:spChg chg="mod">
          <ac:chgData name="Manvir Singh" userId="2f1abecd996eadc6" providerId="LiveId" clId="{16338701-061C-4958-AE73-19066B59690F}" dt="2025-05-01T10:50:16.042" v="119" actId="255"/>
          <ac:spMkLst>
            <pc:docMk/>
            <pc:sldMk cId="0" sldId="271"/>
            <ac:spMk id="41986" creationId="{7E2CA754-3920-F9B4-F3B7-53764C1E4DE4}"/>
          </ac:spMkLst>
        </pc:spChg>
      </pc:sldChg>
      <pc:sldChg chg="modSp mod">
        <pc:chgData name="Manvir Singh" userId="2f1abecd996eadc6" providerId="LiveId" clId="{16338701-061C-4958-AE73-19066B59690F}" dt="2025-05-01T10:50:28.068" v="121" actId="255"/>
        <pc:sldMkLst>
          <pc:docMk/>
          <pc:sldMk cId="0" sldId="273"/>
        </pc:sldMkLst>
        <pc:spChg chg="mod">
          <ac:chgData name="Manvir Singh" userId="2f1abecd996eadc6" providerId="LiveId" clId="{16338701-061C-4958-AE73-19066B59690F}" dt="2025-05-01T10:50:28.068" v="121" actId="255"/>
          <ac:spMkLst>
            <pc:docMk/>
            <pc:sldMk cId="0" sldId="273"/>
            <ac:spMk id="44034" creationId="{A93CE93B-C6B4-49ED-6778-4FC3E7B21846}"/>
          </ac:spMkLst>
        </pc:spChg>
      </pc:sldChg>
      <pc:sldChg chg="modSp mod">
        <pc:chgData name="Manvir Singh" userId="2f1abecd996eadc6" providerId="LiveId" clId="{16338701-061C-4958-AE73-19066B59690F}" dt="2025-05-01T10:52:38.580" v="166" actId="404"/>
        <pc:sldMkLst>
          <pc:docMk/>
          <pc:sldMk cId="0" sldId="275"/>
        </pc:sldMkLst>
        <pc:spChg chg="mod">
          <ac:chgData name="Manvir Singh" userId="2f1abecd996eadc6" providerId="LiveId" clId="{16338701-061C-4958-AE73-19066B59690F}" dt="2025-05-01T10:52:38.580" v="166" actId="404"/>
          <ac:spMkLst>
            <pc:docMk/>
            <pc:sldMk cId="0" sldId="275"/>
            <ac:spMk id="46082" creationId="{D4CFAE0A-7939-648B-A63D-B65BADE2DB4C}"/>
          </ac:spMkLst>
        </pc:spChg>
      </pc:sldChg>
      <pc:sldChg chg="modSp mod">
        <pc:chgData name="Manvir Singh" userId="2f1abecd996eadc6" providerId="LiveId" clId="{16338701-061C-4958-AE73-19066B59690F}" dt="2025-05-01T10:52:51.873" v="168" actId="404"/>
        <pc:sldMkLst>
          <pc:docMk/>
          <pc:sldMk cId="0" sldId="278"/>
        </pc:sldMkLst>
        <pc:spChg chg="mod">
          <ac:chgData name="Manvir Singh" userId="2f1abecd996eadc6" providerId="LiveId" clId="{16338701-061C-4958-AE73-19066B59690F}" dt="2025-05-01T10:39:29.341" v="2" actId="20577"/>
          <ac:spMkLst>
            <pc:docMk/>
            <pc:sldMk cId="0" sldId="278"/>
            <ac:spMk id="26628" creationId="{1D0DA654-D4C5-4FCF-B89B-9A6C5A9D7EE0}"/>
          </ac:spMkLst>
        </pc:spChg>
        <pc:spChg chg="mod">
          <ac:chgData name="Manvir Singh" userId="2f1abecd996eadc6" providerId="LiveId" clId="{16338701-061C-4958-AE73-19066B59690F}" dt="2025-05-01T10:52:51.873" v="168" actId="404"/>
          <ac:spMkLst>
            <pc:docMk/>
            <pc:sldMk cId="0" sldId="278"/>
            <ac:spMk id="48130" creationId="{B21DBA8F-D716-E693-9C0D-7CC4742F015C}"/>
          </ac:spMkLst>
        </pc:spChg>
      </pc:sldChg>
      <pc:sldChg chg="modSp mod">
        <pc:chgData name="Manvir Singh" userId="2f1abecd996eadc6" providerId="LiveId" clId="{16338701-061C-4958-AE73-19066B59690F}" dt="2025-05-01T10:52:59.729" v="170" actId="404"/>
        <pc:sldMkLst>
          <pc:docMk/>
          <pc:sldMk cId="0" sldId="279"/>
        </pc:sldMkLst>
        <pc:spChg chg="mod">
          <ac:chgData name="Manvir Singh" userId="2f1abecd996eadc6" providerId="LiveId" clId="{16338701-061C-4958-AE73-19066B59690F}" dt="2025-05-01T10:52:59.729" v="170" actId="404"/>
          <ac:spMkLst>
            <pc:docMk/>
            <pc:sldMk cId="0" sldId="279"/>
            <ac:spMk id="50178" creationId="{61EA2E49-7671-4E90-758B-302669B499CB}"/>
          </ac:spMkLst>
        </pc:spChg>
      </pc:sldChg>
      <pc:sldChg chg="modSp mod">
        <pc:chgData name="Manvir Singh" userId="2f1abecd996eadc6" providerId="LiveId" clId="{16338701-061C-4958-AE73-19066B59690F}" dt="2025-05-01T10:53:12.532" v="172" actId="404"/>
        <pc:sldMkLst>
          <pc:docMk/>
          <pc:sldMk cId="0" sldId="280"/>
        </pc:sldMkLst>
        <pc:spChg chg="mod">
          <ac:chgData name="Manvir Singh" userId="2f1abecd996eadc6" providerId="LiveId" clId="{16338701-061C-4958-AE73-19066B59690F}" dt="2025-05-01T10:53:12.532" v="172" actId="404"/>
          <ac:spMkLst>
            <pc:docMk/>
            <pc:sldMk cId="0" sldId="280"/>
            <ac:spMk id="52226" creationId="{F53E03B3-438D-1BC2-AA6E-1A93535A4D5F}"/>
          </ac:spMkLst>
        </pc:spChg>
      </pc:sldChg>
      <pc:sldChg chg="modSp mod">
        <pc:chgData name="Manvir Singh" userId="2f1abecd996eadc6" providerId="LiveId" clId="{16338701-061C-4958-AE73-19066B59690F}" dt="2025-05-01T10:53:23.210" v="175" actId="6559"/>
        <pc:sldMkLst>
          <pc:docMk/>
          <pc:sldMk cId="0" sldId="281"/>
        </pc:sldMkLst>
        <pc:spChg chg="mod">
          <ac:chgData name="Manvir Singh" userId="2f1abecd996eadc6" providerId="LiveId" clId="{16338701-061C-4958-AE73-19066B59690F}" dt="2025-05-01T10:53:23.210" v="175" actId="6559"/>
          <ac:spMkLst>
            <pc:docMk/>
            <pc:sldMk cId="0" sldId="281"/>
            <ac:spMk id="54274" creationId="{021B61D5-FA69-8F9D-7677-8408BC2F71BB}"/>
          </ac:spMkLst>
        </pc:spChg>
      </pc:sldChg>
      <pc:sldChg chg="modSp mod">
        <pc:chgData name="Manvir Singh" userId="2f1abecd996eadc6" providerId="LiveId" clId="{16338701-061C-4958-AE73-19066B59690F}" dt="2025-05-01T10:53:36.168" v="177" actId="404"/>
        <pc:sldMkLst>
          <pc:docMk/>
          <pc:sldMk cId="0" sldId="283"/>
        </pc:sldMkLst>
        <pc:spChg chg="mod">
          <ac:chgData name="Manvir Singh" userId="2f1abecd996eadc6" providerId="LiveId" clId="{16338701-061C-4958-AE73-19066B59690F}" dt="2025-05-01T10:53:36.168" v="177" actId="404"/>
          <ac:spMkLst>
            <pc:docMk/>
            <pc:sldMk cId="0" sldId="283"/>
            <ac:spMk id="56322" creationId="{0FC9C3CA-544D-B648-E626-A4FA9B70ABC8}"/>
          </ac:spMkLst>
        </pc:spChg>
      </pc:sldChg>
      <pc:sldChg chg="modSp mod">
        <pc:chgData name="Manvir Singh" userId="2f1abecd996eadc6" providerId="LiveId" clId="{16338701-061C-4958-AE73-19066B59690F}" dt="2025-05-01T10:53:57.450" v="185" actId="20577"/>
        <pc:sldMkLst>
          <pc:docMk/>
          <pc:sldMk cId="0" sldId="284"/>
        </pc:sldMkLst>
        <pc:spChg chg="mod">
          <ac:chgData name="Manvir Singh" userId="2f1abecd996eadc6" providerId="LiveId" clId="{16338701-061C-4958-AE73-19066B59690F}" dt="2025-05-01T10:53:57.450" v="185" actId="20577"/>
          <ac:spMkLst>
            <pc:docMk/>
            <pc:sldMk cId="0" sldId="284"/>
            <ac:spMk id="58370" creationId="{9116FC0E-65CD-F35A-3F2C-67463587FE37}"/>
          </ac:spMkLst>
        </pc:spChg>
      </pc:sldChg>
      <pc:sldChg chg="modSp mod">
        <pc:chgData name="Manvir Singh" userId="2f1abecd996eadc6" providerId="LiveId" clId="{16338701-061C-4958-AE73-19066B59690F}" dt="2025-05-01T10:54:05.693" v="187" actId="404"/>
        <pc:sldMkLst>
          <pc:docMk/>
          <pc:sldMk cId="0" sldId="285"/>
        </pc:sldMkLst>
        <pc:spChg chg="mod">
          <ac:chgData name="Manvir Singh" userId="2f1abecd996eadc6" providerId="LiveId" clId="{16338701-061C-4958-AE73-19066B59690F}" dt="2025-05-01T10:54:05.693" v="187" actId="404"/>
          <ac:spMkLst>
            <pc:docMk/>
            <pc:sldMk cId="0" sldId="285"/>
            <ac:spMk id="60418" creationId="{C208C3F8-30D9-3845-ABDB-C5D4774443FC}"/>
          </ac:spMkLst>
        </pc:spChg>
      </pc:sldChg>
      <pc:sldChg chg="modSp mod">
        <pc:chgData name="Manvir Singh" userId="2f1abecd996eadc6" providerId="LiveId" clId="{16338701-061C-4958-AE73-19066B59690F}" dt="2025-05-01T10:54:12.011" v="189" actId="404"/>
        <pc:sldMkLst>
          <pc:docMk/>
          <pc:sldMk cId="0" sldId="287"/>
        </pc:sldMkLst>
        <pc:spChg chg="mod">
          <ac:chgData name="Manvir Singh" userId="2f1abecd996eadc6" providerId="LiveId" clId="{16338701-061C-4958-AE73-19066B59690F}" dt="2025-05-01T10:54:12.011" v="189" actId="404"/>
          <ac:spMkLst>
            <pc:docMk/>
            <pc:sldMk cId="0" sldId="287"/>
            <ac:spMk id="62466" creationId="{4E4BBBAD-8B0D-0E49-F501-4BF52BF1F853}"/>
          </ac:spMkLst>
        </pc:spChg>
      </pc:sldChg>
      <pc:sldChg chg="modSp mod">
        <pc:chgData name="Manvir Singh" userId="2f1abecd996eadc6" providerId="LiveId" clId="{16338701-061C-4958-AE73-19066B59690F}" dt="2025-05-01T10:54:19.947" v="191" actId="404"/>
        <pc:sldMkLst>
          <pc:docMk/>
          <pc:sldMk cId="0" sldId="289"/>
        </pc:sldMkLst>
        <pc:spChg chg="mod">
          <ac:chgData name="Manvir Singh" userId="2f1abecd996eadc6" providerId="LiveId" clId="{16338701-061C-4958-AE73-19066B59690F}" dt="2025-05-01T10:54:19.947" v="191" actId="404"/>
          <ac:spMkLst>
            <pc:docMk/>
            <pc:sldMk cId="0" sldId="289"/>
            <ac:spMk id="64514" creationId="{3D6146E4-390C-E602-3BF2-6749A7503424}"/>
          </ac:spMkLst>
        </pc:spChg>
      </pc:sldChg>
      <pc:sldChg chg="modSp mod">
        <pc:chgData name="Manvir Singh" userId="2f1abecd996eadc6" providerId="LiveId" clId="{16338701-061C-4958-AE73-19066B59690F}" dt="2025-05-01T10:54:26.037" v="193" actId="404"/>
        <pc:sldMkLst>
          <pc:docMk/>
          <pc:sldMk cId="0" sldId="290"/>
        </pc:sldMkLst>
        <pc:spChg chg="mod">
          <ac:chgData name="Manvir Singh" userId="2f1abecd996eadc6" providerId="LiveId" clId="{16338701-061C-4958-AE73-19066B59690F}" dt="2025-05-01T10:54:26.037" v="193" actId="404"/>
          <ac:spMkLst>
            <pc:docMk/>
            <pc:sldMk cId="0" sldId="290"/>
            <ac:spMk id="66562" creationId="{C6CC72E3-1FD9-4131-94D4-CD369B133565}"/>
          </ac:spMkLst>
        </pc:spChg>
      </pc:sldChg>
      <pc:sldChg chg="modSp mod">
        <pc:chgData name="Manvir Singh" userId="2f1abecd996eadc6" providerId="LiveId" clId="{16338701-061C-4958-AE73-19066B59690F}" dt="2025-05-01T10:55:51.244" v="224" actId="404"/>
        <pc:sldMkLst>
          <pc:docMk/>
          <pc:sldMk cId="0" sldId="291"/>
        </pc:sldMkLst>
        <pc:spChg chg="mod">
          <ac:chgData name="Manvir Singh" userId="2f1abecd996eadc6" providerId="LiveId" clId="{16338701-061C-4958-AE73-19066B59690F}" dt="2025-05-01T10:55:51.244" v="224" actId="404"/>
          <ac:spMkLst>
            <pc:docMk/>
            <pc:sldMk cId="0" sldId="291"/>
            <ac:spMk id="89090" creationId="{01451D7E-86C3-A0BE-9F1F-287321AE3DC6}"/>
          </ac:spMkLst>
        </pc:spChg>
      </pc:sldChg>
      <pc:sldChg chg="modSp mod">
        <pc:chgData name="Manvir Singh" userId="2f1abecd996eadc6" providerId="LiveId" clId="{16338701-061C-4958-AE73-19066B59690F}" dt="2025-05-01T10:55:57.236" v="226" actId="404"/>
        <pc:sldMkLst>
          <pc:docMk/>
          <pc:sldMk cId="0" sldId="292"/>
        </pc:sldMkLst>
        <pc:spChg chg="mod">
          <ac:chgData name="Manvir Singh" userId="2f1abecd996eadc6" providerId="LiveId" clId="{16338701-061C-4958-AE73-19066B59690F}" dt="2025-05-01T10:55:57.236" v="226" actId="404"/>
          <ac:spMkLst>
            <pc:docMk/>
            <pc:sldMk cId="0" sldId="292"/>
            <ac:spMk id="91138" creationId="{3E163CE2-83D9-40B4-77E3-524576E619AE}"/>
          </ac:spMkLst>
        </pc:spChg>
      </pc:sldChg>
      <pc:sldChg chg="modSp mod">
        <pc:chgData name="Manvir Singh" userId="2f1abecd996eadc6" providerId="LiveId" clId="{16338701-061C-4958-AE73-19066B59690F}" dt="2025-05-01T10:56:04.124" v="228" actId="404"/>
        <pc:sldMkLst>
          <pc:docMk/>
          <pc:sldMk cId="0" sldId="293"/>
        </pc:sldMkLst>
        <pc:spChg chg="mod">
          <ac:chgData name="Manvir Singh" userId="2f1abecd996eadc6" providerId="LiveId" clId="{16338701-061C-4958-AE73-19066B59690F}" dt="2025-05-01T10:56:04.124" v="228" actId="404"/>
          <ac:spMkLst>
            <pc:docMk/>
            <pc:sldMk cId="0" sldId="293"/>
            <ac:spMk id="93186" creationId="{D2D1D109-88A0-CAC1-5B9E-E48A8BD5D125}"/>
          </ac:spMkLst>
        </pc:spChg>
      </pc:sldChg>
      <pc:sldChg chg="modSp mod">
        <pc:chgData name="Manvir Singh" userId="2f1abecd996eadc6" providerId="LiveId" clId="{16338701-061C-4958-AE73-19066B59690F}" dt="2025-05-01T10:56:54.025" v="246" actId="404"/>
        <pc:sldMkLst>
          <pc:docMk/>
          <pc:sldMk cId="0" sldId="294"/>
        </pc:sldMkLst>
        <pc:spChg chg="mod">
          <ac:chgData name="Manvir Singh" userId="2f1abecd996eadc6" providerId="LiveId" clId="{16338701-061C-4958-AE73-19066B59690F}" dt="2025-05-01T10:56:54.025" v="246" actId="404"/>
          <ac:spMkLst>
            <pc:docMk/>
            <pc:sldMk cId="0" sldId="294"/>
            <ac:spMk id="95234" creationId="{180A542E-2478-F895-160B-FF69002BB9D8}"/>
          </ac:spMkLst>
        </pc:spChg>
      </pc:sldChg>
      <pc:sldChg chg="modSp mod">
        <pc:chgData name="Manvir Singh" userId="2f1abecd996eadc6" providerId="LiveId" clId="{16338701-061C-4958-AE73-19066B59690F}" dt="2025-05-01T10:56:49.782" v="245" actId="404"/>
        <pc:sldMkLst>
          <pc:docMk/>
          <pc:sldMk cId="0" sldId="295"/>
        </pc:sldMkLst>
        <pc:spChg chg="mod">
          <ac:chgData name="Manvir Singh" userId="2f1abecd996eadc6" providerId="LiveId" clId="{16338701-061C-4958-AE73-19066B59690F}" dt="2025-05-01T10:56:49.782" v="245" actId="404"/>
          <ac:spMkLst>
            <pc:docMk/>
            <pc:sldMk cId="0" sldId="295"/>
            <ac:spMk id="97282" creationId="{672E5FA0-B85C-6AEF-C7C0-FF7413E01639}"/>
          </ac:spMkLst>
        </pc:spChg>
      </pc:sldChg>
      <pc:sldChg chg="modSp mod">
        <pc:chgData name="Manvir Singh" userId="2f1abecd996eadc6" providerId="LiveId" clId="{16338701-061C-4958-AE73-19066B59690F}" dt="2025-05-01T10:57:21.367" v="249" actId="207"/>
        <pc:sldMkLst>
          <pc:docMk/>
          <pc:sldMk cId="0" sldId="296"/>
        </pc:sldMkLst>
        <pc:spChg chg="mod">
          <ac:chgData name="Manvir Singh" userId="2f1abecd996eadc6" providerId="LiveId" clId="{16338701-061C-4958-AE73-19066B59690F}" dt="2025-05-01T10:57:21.367" v="249" actId="207"/>
          <ac:spMkLst>
            <pc:docMk/>
            <pc:sldMk cId="0" sldId="296"/>
            <ac:spMk id="99330" creationId="{8CC55E1C-D556-C9D3-781D-1D27358428C8}"/>
          </ac:spMkLst>
        </pc:spChg>
      </pc:sldChg>
      <pc:sldChg chg="modSp mod">
        <pc:chgData name="Manvir Singh" userId="2f1abecd996eadc6" providerId="LiveId" clId="{16338701-061C-4958-AE73-19066B59690F}" dt="2025-05-01T10:57:34.284" v="251" actId="404"/>
        <pc:sldMkLst>
          <pc:docMk/>
          <pc:sldMk cId="0" sldId="297"/>
        </pc:sldMkLst>
        <pc:spChg chg="mod">
          <ac:chgData name="Manvir Singh" userId="2f1abecd996eadc6" providerId="LiveId" clId="{16338701-061C-4958-AE73-19066B59690F}" dt="2025-05-01T10:57:34.284" v="251" actId="404"/>
          <ac:spMkLst>
            <pc:docMk/>
            <pc:sldMk cId="0" sldId="297"/>
            <ac:spMk id="101378" creationId="{701484F3-7A90-6338-C8F1-83366FEBB0AA}"/>
          </ac:spMkLst>
        </pc:spChg>
      </pc:sldChg>
      <pc:sldChg chg="modSp mod">
        <pc:chgData name="Manvir Singh" userId="2f1abecd996eadc6" providerId="LiveId" clId="{16338701-061C-4958-AE73-19066B59690F}" dt="2025-05-01T10:58:02.191" v="259" actId="404"/>
        <pc:sldMkLst>
          <pc:docMk/>
          <pc:sldMk cId="0" sldId="298"/>
        </pc:sldMkLst>
        <pc:spChg chg="mod">
          <ac:chgData name="Manvir Singh" userId="2f1abecd996eadc6" providerId="LiveId" clId="{16338701-061C-4958-AE73-19066B59690F}" dt="2025-05-01T10:57:49.032" v="253" actId="1036"/>
          <ac:spMkLst>
            <pc:docMk/>
            <pc:sldMk cId="0" sldId="298"/>
            <ac:spMk id="47107" creationId="{BE147411-8BC2-0203-C9A8-608FB7567253}"/>
          </ac:spMkLst>
        </pc:spChg>
        <pc:spChg chg="mod">
          <ac:chgData name="Manvir Singh" userId="2f1abecd996eadc6" providerId="LiveId" clId="{16338701-061C-4958-AE73-19066B59690F}" dt="2025-05-01T10:57:53.215" v="256" actId="1036"/>
          <ac:spMkLst>
            <pc:docMk/>
            <pc:sldMk cId="0" sldId="298"/>
            <ac:spMk id="47108" creationId="{4D3B5508-AE30-94C9-0190-BB1E2C7A8D32}"/>
          </ac:spMkLst>
        </pc:spChg>
        <pc:spChg chg="mod">
          <ac:chgData name="Manvir Singh" userId="2f1abecd996eadc6" providerId="LiveId" clId="{16338701-061C-4958-AE73-19066B59690F}" dt="2025-05-01T10:58:02.191" v="259" actId="404"/>
          <ac:spMkLst>
            <pc:docMk/>
            <pc:sldMk cId="0" sldId="298"/>
            <ac:spMk id="103426" creationId="{A68B91C7-1A48-C2D7-9B13-359BA18C0090}"/>
          </ac:spMkLst>
        </pc:spChg>
      </pc:sldChg>
      <pc:sldChg chg="modSp mod">
        <pc:chgData name="Manvir Singh" userId="2f1abecd996eadc6" providerId="LiveId" clId="{16338701-061C-4958-AE73-19066B59690F}" dt="2025-05-01T10:58:13.110" v="264" actId="404"/>
        <pc:sldMkLst>
          <pc:docMk/>
          <pc:sldMk cId="0" sldId="299"/>
        </pc:sldMkLst>
        <pc:spChg chg="mod">
          <ac:chgData name="Manvir Singh" userId="2f1abecd996eadc6" providerId="LiveId" clId="{16338701-061C-4958-AE73-19066B59690F}" dt="2025-05-01T10:58:13.110" v="264" actId="404"/>
          <ac:spMkLst>
            <pc:docMk/>
            <pc:sldMk cId="0" sldId="299"/>
            <ac:spMk id="105474" creationId="{BBD2E807-0DBB-D8E8-ADD3-070FB3251933}"/>
          </ac:spMkLst>
        </pc:spChg>
      </pc:sldChg>
      <pc:sldChg chg="modSp mod">
        <pc:chgData name="Manvir Singh" userId="2f1abecd996eadc6" providerId="LiveId" clId="{16338701-061C-4958-AE73-19066B59690F}" dt="2025-05-01T10:58:23.832" v="266" actId="404"/>
        <pc:sldMkLst>
          <pc:docMk/>
          <pc:sldMk cId="0" sldId="300"/>
        </pc:sldMkLst>
        <pc:spChg chg="mod">
          <ac:chgData name="Manvir Singh" userId="2f1abecd996eadc6" providerId="LiveId" clId="{16338701-061C-4958-AE73-19066B59690F}" dt="2025-05-01T10:58:23.832" v="266" actId="404"/>
          <ac:spMkLst>
            <pc:docMk/>
            <pc:sldMk cId="0" sldId="300"/>
            <ac:spMk id="49154" creationId="{CE221B38-903C-DB79-B801-129F9BE22B84}"/>
          </ac:spMkLst>
        </pc:spChg>
        <pc:spChg chg="mod">
          <ac:chgData name="Manvir Singh" userId="2f1abecd996eadc6" providerId="LiveId" clId="{16338701-061C-4958-AE73-19066B59690F}" dt="2025-05-01T10:41:19.224" v="31" actId="1036"/>
          <ac:spMkLst>
            <pc:docMk/>
            <pc:sldMk cId="0" sldId="300"/>
            <ac:spMk id="49156" creationId="{1DBAE6B6-E821-8A43-E603-7CC5C51C6376}"/>
          </ac:spMkLst>
        </pc:spChg>
      </pc:sldChg>
      <pc:sldChg chg="modSp mod">
        <pc:chgData name="Manvir Singh" userId="2f1abecd996eadc6" providerId="LiveId" clId="{16338701-061C-4958-AE73-19066B59690F}" dt="2025-05-01T10:54:33.196" v="195" actId="404"/>
        <pc:sldMkLst>
          <pc:docMk/>
          <pc:sldMk cId="0" sldId="301"/>
        </pc:sldMkLst>
        <pc:spChg chg="mod">
          <ac:chgData name="Manvir Singh" userId="2f1abecd996eadc6" providerId="LiveId" clId="{16338701-061C-4958-AE73-19066B59690F}" dt="2025-05-01T10:54:33.196" v="195" actId="404"/>
          <ac:spMkLst>
            <pc:docMk/>
            <pc:sldMk cId="0" sldId="301"/>
            <ac:spMk id="68610" creationId="{929138E9-694A-9E40-205D-E3B1EC446851}"/>
          </ac:spMkLst>
        </pc:spChg>
      </pc:sldChg>
      <pc:sldChg chg="modSp mod">
        <pc:chgData name="Manvir Singh" userId="2f1abecd996eadc6" providerId="LiveId" clId="{16338701-061C-4958-AE73-19066B59690F}" dt="2025-05-01T10:54:40.403" v="197" actId="404"/>
        <pc:sldMkLst>
          <pc:docMk/>
          <pc:sldMk cId="0" sldId="302"/>
        </pc:sldMkLst>
        <pc:spChg chg="mod">
          <ac:chgData name="Manvir Singh" userId="2f1abecd996eadc6" providerId="LiveId" clId="{16338701-061C-4958-AE73-19066B59690F}" dt="2025-05-01T10:54:40.403" v="197" actId="404"/>
          <ac:spMkLst>
            <pc:docMk/>
            <pc:sldMk cId="0" sldId="302"/>
            <ac:spMk id="70658" creationId="{2D7CBDBF-14FF-791F-6BD6-4C7ADB2D865E}"/>
          </ac:spMkLst>
        </pc:spChg>
      </pc:sldChg>
      <pc:sldChg chg="modSp mod">
        <pc:chgData name="Manvir Singh" userId="2f1abecd996eadc6" providerId="LiveId" clId="{16338701-061C-4958-AE73-19066B59690F}" dt="2025-05-01T10:54:46.021" v="199" actId="404"/>
        <pc:sldMkLst>
          <pc:docMk/>
          <pc:sldMk cId="0" sldId="303"/>
        </pc:sldMkLst>
        <pc:spChg chg="mod">
          <ac:chgData name="Manvir Singh" userId="2f1abecd996eadc6" providerId="LiveId" clId="{16338701-061C-4958-AE73-19066B59690F}" dt="2025-05-01T10:54:46.021" v="199" actId="404"/>
          <ac:spMkLst>
            <pc:docMk/>
            <pc:sldMk cId="0" sldId="303"/>
            <ac:spMk id="72706" creationId="{4DC42C96-BDF9-81F1-53DC-1DBF80A5967E}"/>
          </ac:spMkLst>
        </pc:spChg>
      </pc:sldChg>
      <pc:sldChg chg="modSp mod">
        <pc:chgData name="Manvir Singh" userId="2f1abecd996eadc6" providerId="LiveId" clId="{16338701-061C-4958-AE73-19066B59690F}" dt="2025-05-01T10:54:52.358" v="201" actId="404"/>
        <pc:sldMkLst>
          <pc:docMk/>
          <pc:sldMk cId="0" sldId="304"/>
        </pc:sldMkLst>
        <pc:spChg chg="mod">
          <ac:chgData name="Manvir Singh" userId="2f1abecd996eadc6" providerId="LiveId" clId="{16338701-061C-4958-AE73-19066B59690F}" dt="2025-05-01T10:54:52.358" v="201" actId="404"/>
          <ac:spMkLst>
            <pc:docMk/>
            <pc:sldMk cId="0" sldId="304"/>
            <ac:spMk id="74754" creationId="{C2A73320-32BC-CE3C-BF9E-A654B664022A}"/>
          </ac:spMkLst>
        </pc:spChg>
      </pc:sldChg>
      <pc:sldChg chg="modSp mod">
        <pc:chgData name="Manvir Singh" userId="2f1abecd996eadc6" providerId="LiveId" clId="{16338701-061C-4958-AE73-19066B59690F}" dt="2025-05-01T10:55:05.034" v="207" actId="20577"/>
        <pc:sldMkLst>
          <pc:docMk/>
          <pc:sldMk cId="0" sldId="306"/>
        </pc:sldMkLst>
        <pc:spChg chg="mod">
          <ac:chgData name="Manvir Singh" userId="2f1abecd996eadc6" providerId="LiveId" clId="{16338701-061C-4958-AE73-19066B59690F}" dt="2025-05-01T10:55:05.034" v="207" actId="20577"/>
          <ac:spMkLst>
            <pc:docMk/>
            <pc:sldMk cId="0" sldId="306"/>
            <ac:spMk id="76802" creationId="{D641817B-C6E3-0783-27DB-FA79A863FA32}"/>
          </ac:spMkLst>
        </pc:spChg>
      </pc:sldChg>
      <pc:sldChg chg="modSp mod">
        <pc:chgData name="Manvir Singh" userId="2f1abecd996eadc6" providerId="LiveId" clId="{16338701-061C-4958-AE73-19066B59690F}" dt="2025-05-01T10:55:15.880" v="209" actId="404"/>
        <pc:sldMkLst>
          <pc:docMk/>
          <pc:sldMk cId="0" sldId="307"/>
        </pc:sldMkLst>
        <pc:spChg chg="mod">
          <ac:chgData name="Manvir Singh" userId="2f1abecd996eadc6" providerId="LiveId" clId="{16338701-061C-4958-AE73-19066B59690F}" dt="2025-05-01T10:55:15.880" v="209" actId="404"/>
          <ac:spMkLst>
            <pc:docMk/>
            <pc:sldMk cId="0" sldId="307"/>
            <ac:spMk id="78850" creationId="{100EE8AA-3A76-9087-B177-E2A958682F24}"/>
          </ac:spMkLst>
        </pc:spChg>
      </pc:sldChg>
      <pc:sldChg chg="modSp mod">
        <pc:chgData name="Manvir Singh" userId="2f1abecd996eadc6" providerId="LiveId" clId="{16338701-061C-4958-AE73-19066B59690F}" dt="2025-05-01T10:55:23.296" v="211" actId="404"/>
        <pc:sldMkLst>
          <pc:docMk/>
          <pc:sldMk cId="0" sldId="308"/>
        </pc:sldMkLst>
        <pc:spChg chg="mod">
          <ac:chgData name="Manvir Singh" userId="2f1abecd996eadc6" providerId="LiveId" clId="{16338701-061C-4958-AE73-19066B59690F}" dt="2025-05-01T10:55:23.296" v="211" actId="404"/>
          <ac:spMkLst>
            <pc:docMk/>
            <pc:sldMk cId="0" sldId="308"/>
            <ac:spMk id="80898" creationId="{7DC033E3-F136-0A25-16A0-C5E9D53B49A9}"/>
          </ac:spMkLst>
        </pc:spChg>
      </pc:sldChg>
      <pc:sldChg chg="modSp mod">
        <pc:chgData name="Manvir Singh" userId="2f1abecd996eadc6" providerId="LiveId" clId="{16338701-061C-4958-AE73-19066B59690F}" dt="2025-05-01T10:55:32.963" v="218" actId="404"/>
        <pc:sldMkLst>
          <pc:docMk/>
          <pc:sldMk cId="0" sldId="309"/>
        </pc:sldMkLst>
        <pc:spChg chg="mod">
          <ac:chgData name="Manvir Singh" userId="2f1abecd996eadc6" providerId="LiveId" clId="{16338701-061C-4958-AE73-19066B59690F}" dt="2025-05-01T10:55:32.963" v="218" actId="404"/>
          <ac:spMkLst>
            <pc:docMk/>
            <pc:sldMk cId="0" sldId="309"/>
            <ac:spMk id="82946" creationId="{2C650F4A-3243-B80F-FA44-FD3FA4005B03}"/>
          </ac:spMkLst>
        </pc:spChg>
      </pc:sldChg>
      <pc:sldChg chg="modSp mod">
        <pc:chgData name="Manvir Singh" userId="2f1abecd996eadc6" providerId="LiveId" clId="{16338701-061C-4958-AE73-19066B59690F}" dt="2025-05-01T10:55:39.664" v="220" actId="404"/>
        <pc:sldMkLst>
          <pc:docMk/>
          <pc:sldMk cId="0" sldId="310"/>
        </pc:sldMkLst>
        <pc:spChg chg="mod">
          <ac:chgData name="Manvir Singh" userId="2f1abecd996eadc6" providerId="LiveId" clId="{16338701-061C-4958-AE73-19066B59690F}" dt="2025-05-01T10:55:39.664" v="220" actId="404"/>
          <ac:spMkLst>
            <pc:docMk/>
            <pc:sldMk cId="0" sldId="310"/>
            <ac:spMk id="84994" creationId="{38A4D749-D930-EB7A-0F52-8DDB41216768}"/>
          </ac:spMkLst>
        </pc:spChg>
      </pc:sldChg>
      <pc:sldChg chg="modSp mod">
        <pc:chgData name="Manvir Singh" userId="2f1abecd996eadc6" providerId="LiveId" clId="{16338701-061C-4958-AE73-19066B59690F}" dt="2025-05-01T10:55:45.600" v="222" actId="404"/>
        <pc:sldMkLst>
          <pc:docMk/>
          <pc:sldMk cId="0" sldId="311"/>
        </pc:sldMkLst>
        <pc:spChg chg="mod">
          <ac:chgData name="Manvir Singh" userId="2f1abecd996eadc6" providerId="LiveId" clId="{16338701-061C-4958-AE73-19066B59690F}" dt="2025-05-01T10:55:45.600" v="222" actId="404"/>
          <ac:spMkLst>
            <pc:docMk/>
            <pc:sldMk cId="0" sldId="311"/>
            <ac:spMk id="87042" creationId="{BD55B7F2-650B-FE8D-0753-9770A0147BC0}"/>
          </ac:spMkLst>
        </pc:spChg>
      </pc:sldChg>
      <pc:sldChg chg="modSp mod">
        <pc:chgData name="Manvir Singh" userId="2f1abecd996eadc6" providerId="LiveId" clId="{16338701-061C-4958-AE73-19066B59690F}" dt="2025-05-01T11:00:48.083" v="303" actId="20577"/>
        <pc:sldMkLst>
          <pc:docMk/>
          <pc:sldMk cId="4083299115" sldId="860"/>
        </pc:sldMkLst>
        <pc:spChg chg="mod">
          <ac:chgData name="Manvir Singh" userId="2f1abecd996eadc6" providerId="LiveId" clId="{16338701-061C-4958-AE73-19066B59690F}" dt="2025-05-01T11:00:48.083" v="303" actId="20577"/>
          <ac:spMkLst>
            <pc:docMk/>
            <pc:sldMk cId="4083299115" sldId="860"/>
            <ac:spMk id="1300484" creationId="{404EFEA1-4D2C-A45A-EDA9-35A81643136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1BF8C5-2309-C168-C954-75F512D70D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DACF17-84AD-4B15-0437-99B41259B2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1AC4B00-E797-4E7F-9F73-2019CEF9A5C7}" type="datetimeFigureOut">
              <a:rPr lang="en-GB"/>
              <a:pPr>
                <a:defRPr/>
              </a:pPr>
              <a:t>01/05/2025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C38EDE-789E-A67B-017C-9F86C00058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DDD35-7255-33E6-F770-AD06F0A342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47D8EA1-8C82-4AED-AEF2-35D906B3D5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3CA7540-4CEE-50D5-D08D-EA46B03D95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A60BDE6-DA92-75A9-3B7A-DC5BAB727CE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9AF71A8D-00EB-0CA7-9426-98298983B2D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5A0D4551-1698-904D-7F1A-08BACD3DD3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6337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4518" name="Rectangle 6">
            <a:extLst>
              <a:ext uri="{FF2B5EF4-FFF2-40B4-BE49-F238E27FC236}">
                <a16:creationId xmlns:a16="http://schemas.microsoft.com/office/drawing/2014/main" id="{0259D46C-5D88-3189-29F9-3577AB3E98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>
            <a:extLst>
              <a:ext uri="{FF2B5EF4-FFF2-40B4-BE49-F238E27FC236}">
                <a16:creationId xmlns:a16="http://schemas.microsoft.com/office/drawing/2014/main" id="{13737BF1-E7D1-F59C-AA0E-D6006CB45D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292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4F9A09E-4BBC-46EF-B256-12AA778092B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2F81A-34AC-146C-1764-DA680252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>
            <a:extLst>
              <a:ext uri="{FF2B5EF4-FFF2-40B4-BE49-F238E27FC236}">
                <a16:creationId xmlns:a16="http://schemas.microsoft.com/office/drawing/2014/main" id="{EEFA5044-809A-9F17-72FF-96B14692F3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831B44D-06E2-4377-944F-5AEF713A16DB}" type="slidenum">
              <a:rPr lang="en-GB" altLang="en-US" sz="1200" smtClean="0"/>
              <a:pPr eaLnBrk="1" hangingPunct="1"/>
              <a:t>1</a:t>
            </a:fld>
            <a:endParaRPr lang="en-GB" altLang="en-US" sz="1200"/>
          </a:p>
        </p:txBody>
      </p:sp>
      <p:sp>
        <p:nvSpPr>
          <p:cNvPr id="319491" name="Rectangle 2">
            <a:extLst>
              <a:ext uri="{FF2B5EF4-FFF2-40B4-BE49-F238E27FC236}">
                <a16:creationId xmlns:a16="http://schemas.microsoft.com/office/drawing/2014/main" id="{20776476-A1B6-3B46-455D-CF8BFF3ADB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319492" name="Rectangle 3">
            <a:extLst>
              <a:ext uri="{FF2B5EF4-FFF2-40B4-BE49-F238E27FC236}">
                <a16:creationId xmlns:a16="http://schemas.microsoft.com/office/drawing/2014/main" id="{44D31F15-7A57-F44D-F2E1-06CE4D477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289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12066C28-6BAA-E2E5-B164-5635F17D4C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2CC379-3DB4-424B-9AD9-52A11D321161}" type="slidenum">
              <a:rPr lang="en-GB" altLang="en-US" smtClean="0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553B148B-BDC2-94AD-672A-913110B29A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07DF7006-6198-B70F-A45B-6FE4D2A3FE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5FF21F4C-A693-1A0B-606F-13BC29077F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501E78-AD88-4553-9847-AA37557B752E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930BF6D3-B346-EFFC-B706-80E390418B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53E9DC0C-0A9C-730B-64CD-6005EA4F3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CC202C7-D541-B1D4-A550-722F587093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8AF00C-60A1-4839-916C-B35570E7030E}" type="slidenum">
              <a:rPr lang="en-GB" altLang="en-US" smtClean="0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5A45F0F-1E32-267C-1E9D-92D33F6CD1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8B5E40CA-1C8E-BE23-0D5F-F6960273BA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B0679A77-6E64-7131-1D5A-F8536DC520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1BBA0F-F7ED-4D9A-A15D-562BEA8FB4CD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C9CA4FC5-74FC-ECF0-EB08-CCE5D44B07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8C8A497E-75E6-01F3-149B-811946178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8DCD44E7-7EA5-4F3C-8BB4-F2641E7386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DE50C0-D3B4-496C-8191-DDA4B3346C5B}" type="slidenum">
              <a:rPr lang="en-GB" altLang="en-US" smtClean="0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36867" name="Rectangle 1026">
            <a:extLst>
              <a:ext uri="{FF2B5EF4-FFF2-40B4-BE49-F238E27FC236}">
                <a16:creationId xmlns:a16="http://schemas.microsoft.com/office/drawing/2014/main" id="{95DAC497-6DF7-46A0-89B4-EBE2F808EC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1027">
            <a:extLst>
              <a:ext uri="{FF2B5EF4-FFF2-40B4-BE49-F238E27FC236}">
                <a16:creationId xmlns:a16="http://schemas.microsoft.com/office/drawing/2014/main" id="{C8BD4CED-7138-F645-E4CA-226EDFFD45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57E6A581-8075-1B94-3A5B-2B4DFF008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D560A0-F265-40C8-8080-B0BF91B25BCB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F2DBE653-444E-3EC9-2A18-F3AA143324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DD6A4864-FF5B-0651-D705-12BB0158C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605B3FC-0530-5380-C918-4FCB2DB395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FAE7E9-C69E-4895-9749-9BEC2509713A}" type="slidenum">
              <a:rPr lang="en-GB" altLang="en-US" smtClean="0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F70B67B-B725-58D8-3BAF-8C5E438CD7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793FC00F-0D7F-2EB0-A9E4-CEC34D4FC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0C4FAA88-CD8F-22CA-7F3A-EB66EC63B7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E25691-C616-45AA-906C-4C4D41DE3586}" type="slidenum">
              <a:rPr lang="en-GB" altLang="en-US" smtClean="0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55631396-4357-E947-279B-3F04E6C12E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175FFE3-1D5A-245E-B726-1498F3288E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7FE152C5-A44E-9604-1663-BB2D3B7615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733EF7-A5F8-4174-BF0A-0143194A2A1A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9EAC0084-A43E-E8F2-4EC0-68D1F19987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71A18B91-E27E-30F4-EB95-4F54C89F9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487A387A-0CB6-F495-7FB5-F1BDC9B518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95114A-8A1B-4D39-BF12-AB55D51C482D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EDEA108F-0DAD-13E1-BFFB-CBA4D2E8C8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8D5B3E66-5F41-6DED-C425-2A0A964B6F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7C7533D7-061A-8F8E-930E-28D83D0336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D6D604-B1E9-4FB1-9FC6-F487E669BEFD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486D9D85-A390-DB84-7CFC-02276E0A9C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275E962F-AB45-F124-6EC8-B4117DB6B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91E55D0-80E8-ABFE-D9A0-7E1EB86DB2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E41739-2AF7-4010-8A09-452B29FFED89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156F898-A4BD-2F6A-9311-7750BAB92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54FBBC49-4231-EA21-CBE9-9ABF7464B9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DE48E33-2946-E2CD-A2FD-E7A895C252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D242E2-4E4C-4B77-AF7D-9378DF56F917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225C6ECF-FF03-B01A-9965-B71AE7022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60BCBDEF-D4F7-1944-FE86-FA0B5E9751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131CCED-1DA4-EC2A-57D0-911675A2D2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2D37B0-4CA0-46B7-8FC0-C74C36394B44}" type="slidenum">
              <a:rPr lang="en-GB" altLang="en-US" smtClean="0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452A3BA-78FE-0700-2A41-5E996BFDB2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6347070-F0E5-1501-B0C7-495595494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E2F8AA33-B79C-7A59-9679-ABD8BFFF12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E531B4-4A0E-49D9-9ABD-310CA2D66178}" type="slidenum">
              <a:rPr lang="en-GB" altLang="en-US" smtClean="0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3D3F8C16-7BDF-4A4C-6F41-3C16862D3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CE4962BD-53D9-884C-1791-46FF6C4B47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E154DF4-2066-C529-D629-C1C2DCD916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806180-3539-46E2-B4D3-A14004EE1D9B}" type="slidenum">
              <a:rPr lang="en-GB" altLang="en-US" smtClean="0"/>
              <a:pPr>
                <a:spcBef>
                  <a:spcPct val="0"/>
                </a:spcBef>
              </a:pPr>
              <a:t>17</a:t>
            </a:fld>
            <a:endParaRPr lang="en-GB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7741EE3A-C738-B376-A733-9FB4D0B82E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57B259F3-91A5-59EC-A24C-8414506EE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BCAD515-8269-0794-56DF-EBB76A9D6A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DFF823-7FBF-416C-B807-94CEC97A2C59}" type="slidenum">
              <a:rPr lang="en-GB" altLang="en-US" smtClean="0"/>
              <a:pPr>
                <a:spcBef>
                  <a:spcPct val="0"/>
                </a:spcBef>
              </a:pPr>
              <a:t>18</a:t>
            </a:fld>
            <a:endParaRPr lang="en-GB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DE86DBC-ABE0-038F-0AA6-1244646003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605FA205-9AC2-0EEC-58BB-BB8D16D959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FF82E0-1D77-D48B-8131-0DD0F02094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2E95CB-34A5-49D4-B797-B1B1656C65BC}" type="slidenum">
              <a:rPr lang="en-GB" altLang="en-US" smtClean="0"/>
              <a:pPr>
                <a:spcBef>
                  <a:spcPct val="0"/>
                </a:spcBef>
              </a:pPr>
              <a:t>19</a:t>
            </a:fld>
            <a:endParaRPr lang="en-GB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F1968786-4B22-F1F3-3241-A096FE98E7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D44A2C7-E3C0-C5A9-82A4-8BEFFC50D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482207B-F17E-6475-C4F8-44CBF1EDF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CE4D6E-81CE-4751-A2BE-17A3C1B3313E}" type="slidenum">
              <a:rPr lang="en-GB" altLang="en-US" smtClean="0"/>
              <a:pPr>
                <a:spcBef>
                  <a:spcPct val="0"/>
                </a:spcBef>
              </a:pPr>
              <a:t>20</a:t>
            </a:fld>
            <a:endParaRPr lang="en-GB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C44460D-2049-7D22-1BF0-FE7A3E7D22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F6AA665-3611-56E2-F2F4-D78817CAD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2F10081E-EE00-D598-A3AE-ED299BBA27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3A8EED-1ED2-4B45-9540-D3CDE922DCAB}" type="slidenum">
              <a:rPr lang="en-GB" altLang="en-US" smtClean="0"/>
              <a:pPr>
                <a:spcBef>
                  <a:spcPct val="0"/>
                </a:spcBef>
              </a:pPr>
              <a:t>21</a:t>
            </a:fld>
            <a:endParaRPr lang="en-GB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9376C540-E45D-72FD-78A7-2B0FBEFCDD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470E517D-69BB-C3E3-F127-53F1E312D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6C60FB53-30CD-4C88-085D-0777FA4F1D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71F483-80DC-40B3-9280-D1A04E648FE4}" type="slidenum">
              <a:rPr lang="en-GB" altLang="en-US" smtClean="0"/>
              <a:pPr>
                <a:spcBef>
                  <a:spcPct val="0"/>
                </a:spcBef>
              </a:pPr>
              <a:t>22</a:t>
            </a:fld>
            <a:endParaRPr lang="en-GB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8EC83033-7B8B-2E28-CFC0-F2BB6CE502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B19EC8B9-2A3F-7AC9-3314-8ECA1A56F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FF89E957-7937-32D4-7873-8FD1812272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9EBCB9-2CEA-4F2C-9375-79083348B229}" type="slidenum">
              <a:rPr lang="en-GB" altLang="en-US" smtClean="0"/>
              <a:pPr>
                <a:spcBef>
                  <a:spcPct val="0"/>
                </a:spcBef>
              </a:pPr>
              <a:t>23</a:t>
            </a:fld>
            <a:endParaRPr lang="en-GB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0AA3934E-86FF-C041-7C71-2D9F782757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D07497EE-93BE-8A39-1D35-0A96454972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BD5AD40D-44DC-BC5A-7AA3-5D21E3346A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4E3A1E-5C06-4421-8196-1A123DE9CD64}" type="slidenum">
              <a:rPr lang="en-GB" altLang="en-US" smtClean="0"/>
              <a:pPr>
                <a:spcBef>
                  <a:spcPct val="0"/>
                </a:spcBef>
              </a:pPr>
              <a:t>24</a:t>
            </a:fld>
            <a:endParaRPr lang="en-GB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94569AE1-FD95-D597-8CDA-03E420D46C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09710E77-803C-A1D0-A70B-3815672171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5E05A4F4-9C5B-F627-D63D-735C2BD882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6C9F24-C04F-4AC2-85FD-C7E61C1AC058}" type="slidenum">
              <a:rPr lang="en-GB" altLang="en-US" smtClean="0"/>
              <a:pPr>
                <a:spcBef>
                  <a:spcPct val="0"/>
                </a:spcBef>
              </a:pPr>
              <a:t>25</a:t>
            </a:fld>
            <a:endParaRPr lang="en-GB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9CCC3B49-DFDA-93F6-9532-112037B471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C6123C8E-633B-6B1C-6402-B6E7EA339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4B136221-60BB-4233-AF59-DB3BF51546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F0F02A-827C-4CC6-AE95-F00274915CA8}" type="slidenum">
              <a:rPr lang="en-GB" altLang="en-US" smtClean="0"/>
              <a:pPr>
                <a:spcBef>
                  <a:spcPct val="0"/>
                </a:spcBef>
              </a:pPr>
              <a:t>26</a:t>
            </a:fld>
            <a:endParaRPr lang="en-GB" altLang="en-US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E1BF028B-68B1-C284-6C13-2173BCAEC3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49D342F6-4AA6-94AB-8329-89547CBB8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1C34C68D-4E73-DD33-898D-AE7E5BA9DB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DCAFED-A4FB-48F0-9BE6-6BE946833D05}" type="slidenum">
              <a:rPr lang="en-GB" altLang="en-US" smtClean="0"/>
              <a:pPr>
                <a:spcBef>
                  <a:spcPct val="0"/>
                </a:spcBef>
              </a:pPr>
              <a:t>27</a:t>
            </a:fld>
            <a:endParaRPr lang="en-GB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69A60C55-B557-54C0-1D47-BCA9D00F2E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D89A848E-2500-C376-7396-853C187E4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CE343823-EACD-7AA1-DE7F-6608CFD24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B599ED-5C92-42CC-9BA2-8EB1E2ECE080}" type="slidenum">
              <a:rPr lang="en-GB" altLang="en-US" smtClean="0"/>
              <a:pPr>
                <a:spcBef>
                  <a:spcPct val="0"/>
                </a:spcBef>
              </a:pPr>
              <a:t>28</a:t>
            </a:fld>
            <a:endParaRPr lang="en-GB" altLang="en-US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EFEB8463-8C2A-24B1-444D-AD2663229A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D0506019-2128-00D9-58C7-BFBDE21BC5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0900D340-8392-91C1-796B-7582E0941E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2D0395-0AFE-48AD-9B7F-D1DFE01D0922}" type="slidenum">
              <a:rPr lang="en-GB" altLang="en-US" smtClean="0"/>
              <a:pPr>
                <a:spcBef>
                  <a:spcPct val="0"/>
                </a:spcBef>
              </a:pPr>
              <a:t>29</a:t>
            </a:fld>
            <a:endParaRPr lang="en-GB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48E1E428-520D-22C5-7C7B-02EEBE83D0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BD39D589-A119-61BE-CFD8-22687004BF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43CED004-6A39-E684-D9F5-6080F9CB60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72AC58-C273-427C-8BF1-866CF0777F33}" type="slidenum">
              <a:rPr lang="en-GB" altLang="en-US" smtClean="0"/>
              <a:pPr>
                <a:spcBef>
                  <a:spcPct val="0"/>
                </a:spcBef>
              </a:pPr>
              <a:t>30</a:t>
            </a:fld>
            <a:endParaRPr lang="en-GB" altLang="en-US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37B22AA2-BD80-E8D7-68D3-8D541735B6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0D021B96-27B7-E96C-2326-2EFCFA41B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CC5A0717-D431-5DE4-78CE-20D0BBEE4D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F10903-E5E4-4091-B780-4675E4741DBE}" type="slidenum">
              <a:rPr lang="en-GB" altLang="en-US" smtClean="0"/>
              <a:pPr>
                <a:spcBef>
                  <a:spcPct val="0"/>
                </a:spcBef>
              </a:pPr>
              <a:t>31</a:t>
            </a:fld>
            <a:endParaRPr lang="en-GB" altLang="en-US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2F3AC9D2-022D-97FE-6DE4-B258A78233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05B7E443-B391-6BEC-9A15-91362C4747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4C9EFA03-793B-D367-A85D-DFDCC804A7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DA6C1C-A8E4-408C-BCFF-5294D63B9F1C}" type="slidenum">
              <a:rPr lang="en-GB" altLang="en-US" smtClean="0"/>
              <a:pPr>
                <a:spcBef>
                  <a:spcPct val="0"/>
                </a:spcBef>
              </a:pPr>
              <a:t>32</a:t>
            </a:fld>
            <a:endParaRPr lang="en-GB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248527EB-8301-0447-489B-B55D06D35D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8D11990D-033B-163A-7747-3FA7FA936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FC429DD3-EA82-346F-C3EA-5518FDE5BC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1AF0B8-7E01-4F1B-928B-25C719B8A9FA}" type="slidenum">
              <a:rPr lang="en-GB" altLang="en-US" smtClean="0"/>
              <a:pPr>
                <a:spcBef>
                  <a:spcPct val="0"/>
                </a:spcBef>
              </a:pPr>
              <a:t>33</a:t>
            </a:fld>
            <a:endParaRPr lang="en-GB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26A673B6-4F54-A6AB-7788-BF38DDFC9C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EB636E0-F994-7E4F-1657-83B091828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B08DFC06-2824-F9DB-15D5-BC07CB448D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4457DD-FBD7-47B6-899C-30EE2A5A4FE4}" type="slidenum">
              <a:rPr lang="en-GB" altLang="en-US" smtClean="0"/>
              <a:pPr>
                <a:spcBef>
                  <a:spcPct val="0"/>
                </a:spcBef>
              </a:pPr>
              <a:t>34</a:t>
            </a:fld>
            <a:endParaRPr lang="en-GB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49E8E773-BAD9-0452-ECD8-7B8900DF03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AE3A2478-5CA3-4A50-1475-DD4344878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9507EB1F-69FC-CE55-FB67-CBB4A5E323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CA10A9-F0FF-45D5-8DDF-544A2FAC07A5}" type="slidenum">
              <a:rPr lang="en-GB" altLang="en-US" smtClean="0"/>
              <a:pPr>
                <a:spcBef>
                  <a:spcPct val="0"/>
                </a:spcBef>
              </a:pPr>
              <a:t>35</a:t>
            </a:fld>
            <a:endParaRPr lang="en-GB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014144E4-E9C1-B065-E0DC-76A1E27B4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71D0C4F0-C473-1CF1-B002-B8ACBDBA5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A783496F-0B8A-D6AD-046F-D9A750D74A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0AB545-8099-4E1B-84AC-14E409365693}" type="slidenum">
              <a:rPr lang="en-GB" altLang="en-US" smtClean="0"/>
              <a:pPr>
                <a:spcBef>
                  <a:spcPct val="0"/>
                </a:spcBef>
              </a:pPr>
              <a:t>36</a:t>
            </a:fld>
            <a:endParaRPr lang="en-GB" altLang="en-US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195A3F17-3D04-E606-44A7-92F60DB39A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D704EE7-66DF-5FFE-DA49-C0BA4FEE4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B9D9085D-4519-0B65-FBB5-CBF5B68652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7A9DA0-4945-4EDD-994C-795708B86EA1}" type="slidenum">
              <a:rPr lang="en-GB" altLang="en-US" smtClean="0"/>
              <a:pPr>
                <a:spcBef>
                  <a:spcPct val="0"/>
                </a:spcBef>
              </a:pPr>
              <a:t>37</a:t>
            </a:fld>
            <a:endParaRPr lang="en-GB" altLang="en-US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DCFC2611-4C01-A799-6AC6-D51AA86AA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B0BA36C0-43FF-9856-39B1-35D3C2F7A6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F7374AA3-F85C-122D-F2AF-F9E4D8BC11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951BAC-B92C-45AA-B83A-E926E90AA7D1}" type="slidenum">
              <a:rPr lang="en-GB" altLang="en-US" smtClean="0"/>
              <a:pPr>
                <a:spcBef>
                  <a:spcPct val="0"/>
                </a:spcBef>
              </a:pPr>
              <a:t>38</a:t>
            </a:fld>
            <a:endParaRPr lang="en-GB" altLang="en-US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1F96C7EC-7B70-474C-9765-89685B5AD3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D84BFC10-7FDB-CAFE-4542-2FF3161B54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5AB48330-43F7-2EB5-8AB8-6CBE662279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0E4088-DEA5-4858-9EC6-E73D57C0A539}" type="slidenum">
              <a:rPr lang="en-GB" altLang="en-US" smtClean="0"/>
              <a:pPr>
                <a:spcBef>
                  <a:spcPct val="0"/>
                </a:spcBef>
              </a:pPr>
              <a:t>39</a:t>
            </a:fld>
            <a:endParaRPr lang="en-GB" altLang="en-US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E0F987A0-46F9-EEF8-EE71-AD95B31665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6C92F284-1905-8BF6-ECE3-A357DD773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A15D74C3-C587-322A-0B57-EC44250678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1CE5D2-8BC9-40D9-80C4-4720DEA87335}" type="slidenum">
              <a:rPr lang="en-GB" altLang="en-US" smtClean="0"/>
              <a:pPr>
                <a:spcBef>
                  <a:spcPct val="0"/>
                </a:spcBef>
              </a:pPr>
              <a:t>40</a:t>
            </a:fld>
            <a:endParaRPr lang="en-GB" altLang="en-US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80633EE4-79E8-6E9F-27C3-D403BF2DE6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592D2E94-F223-5882-2D9C-F6BE08C3E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300A7826-AB87-D9B0-DAE6-725FADAB21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E70731-0170-4A0E-9876-27FC27068AB5}" type="slidenum">
              <a:rPr lang="en-GB" altLang="en-US" smtClean="0"/>
              <a:pPr>
                <a:spcBef>
                  <a:spcPct val="0"/>
                </a:spcBef>
              </a:pPr>
              <a:t>41</a:t>
            </a:fld>
            <a:endParaRPr lang="en-GB" altLang="en-US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5CF02E10-962C-EFB2-7693-A0508227F3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EBD4C222-D008-1ED8-EE10-E1780A21B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3AB85-83C1-4268-AEB9-EE955120B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D019B-5AB1-A447-A779-F52AC0ADE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79922-A1F7-99E9-FAED-11132A19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9A2B6-179B-42A3-B1A6-D51304C05A7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785846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9A39B-0BD8-5CDC-9986-BA0D96BB1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AF982-7129-C6AE-7D57-2F7E4ED8C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321BE-EA60-7707-6FEC-28156284A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F4CFD-624C-485A-86AD-465BC35B0A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08141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4AF0E-A57B-2F22-7E4B-71BB0D144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F06DF-708E-E374-B679-5C9CC943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6DF57-35E7-619B-B211-49B794E2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AB15C-9D95-4CD1-8D93-9DE39930CE6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599681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0593B-6E39-B7B6-2822-C967C026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EFF53B-A2A3-0570-15F8-0D23212F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E31C0-5D7A-5497-61EF-E4D1D94B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94020-56FA-46E4-8C51-3B6B2F433FB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67354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16ED16-875E-2769-3DBA-1239EB46E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E7064-1751-69E0-B933-0238222A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F0D8FB-13FA-A50B-99E8-4C38FD18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4DB30-B4EE-4449-96E1-8BABA0F411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248181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4D26A-B3BE-4212-45CF-F59F99B4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3CB9BB-D0AB-AC5D-558F-6B38F9522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B5A5A-FD67-BA09-1560-FD1670E7C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76041-E710-4B74-88A5-BCE44B7EAB4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55373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CFFB29-F51D-B858-F99E-D14A9D842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0C7ED-D737-DD48-BDBB-26704101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92C05-C9BB-116A-8ABD-31D5EE01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9734D-2F5D-4709-8950-5FE00CF209C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16423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30C1A-9F5C-9B83-1248-D625FE19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88DE0-CF04-75C7-DE33-096E793A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00771-7796-1697-C46A-1A2A05DA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A83CE-56B2-4FDB-94A3-BE2339647A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923995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C91C5-0969-9416-5605-F567D67E7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A8ABD1-4E9E-09CA-2925-5CEE20A20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8EB48-D7D3-F130-8CB6-BD8332A30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D1D70-70DE-40F9-8002-3576AB08C25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40283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BFD62-DEED-FCFB-5D43-323C9C73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48768-FB7C-FCFC-CDE6-C9309E703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D8B3-7FFD-237A-BAE8-3DE3C4B06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DBEE3-F7FD-47B2-86FA-1E28ECA5BFB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405399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D3CE0-EE48-CDAE-2D93-DAB3CB26E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D47B6-8BD9-9782-3985-6C3438C10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2D184-FBCF-7589-0CFF-0D6139602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3FE23-EED5-4DBD-8BA4-C865E83E3FD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014104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C60A5-EBC8-6CA0-F563-4EB3F02E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EEF87-1F63-B191-6E8F-AD77216B9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0C29D-3DFD-8CFE-119D-D94942B69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362FB-373B-41FF-8FC2-C2683D81DCA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8079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FBE87-B458-5BC3-F0EE-84D8776A1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FCA16-A1B4-F4E6-9941-19B9F13B1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79F7F-7E4A-BAF4-83E2-DFC9CC795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787F3-4A92-4DEB-8B77-FC5C47364D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7008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1634E-B2DA-C444-C6E0-C22301CC8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1A85-35B7-AA8D-24D1-327EC2372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DF1B2-B7AB-271D-832D-6B441482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9D1FD-1226-4297-82AF-98286E9A077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1236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8576F-D472-0573-9521-B70EAFE1D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EA4D-6A53-5147-E833-B78F2F5DE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1B256-20C3-21B2-1768-72FB71B1C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C8265-85D0-4932-8F74-3A40E16062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2831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495C5-6C18-C561-C8A7-09CD799E6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A24B3F-8472-766C-125F-8A66BC878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ACFBE7-19AC-9EFE-BD79-5A1D8A683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02241-3C87-4441-882B-2D6D0E7720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804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557997-63E1-3714-3B49-11D970774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25CF7-2EF2-C304-70E7-729A58FED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5F263A-6E3B-3097-86FD-260E5215A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5A052-5138-4198-A8A2-E75D5FFA8C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7561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B566F2-5A9E-F687-5D7E-A02B58A0E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2D4585-A9D5-2940-B57F-F0C0C5CB7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BECE0-67AF-4DDF-30B6-489BFB9D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CDC66-4D26-4BAB-88CF-B00C6FEDEF5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2173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60486-B4CE-6330-7690-C9E49779E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3D3B6-3C95-BECF-79B0-8A2B5E7F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C6A3AB-4168-EA5E-F6C8-729FA317E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C62E0-D203-4236-8C8F-7EFDB50CA3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2163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91599-786B-6FEA-F77E-E9573B2C7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CA60-5F78-9B6C-2304-C3C24CF58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9C9E2-C57E-110D-6CD6-670C27F15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71B7C-D1AD-4871-B73C-39BC8D074DA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52198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2727D-3C76-6A30-1E09-F6F626E24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DA8C-C2AC-1822-4F34-FABC90176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8961C-86B0-D04B-AC91-93A639FE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DDABE-C9E7-457C-8356-EC37E450263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3125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2E227-3216-4204-4527-D0F4DBC8A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9334D-B0C9-6FE8-DDAF-558C4330A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49715-BDAB-2905-EADB-BD4E1BAE2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52B06-E5CF-4438-AF5E-CD71BC82F5C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4215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4B6881D-A197-7284-8081-0F0A47ED5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7F5CE2C-4E47-681C-AC45-D4243AD577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3ED19561-DC70-F6B5-4555-2A3CAA14B76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5A525509-F267-5A84-A656-5F22382E6E5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6" name="Rectangle 6">
            <a:extLst>
              <a:ext uri="{FF2B5EF4-FFF2-40B4-BE49-F238E27FC236}">
                <a16:creationId xmlns:a16="http://schemas.microsoft.com/office/drawing/2014/main" id="{60BEF431-5D06-26DE-3DAF-C175892F59A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B0470EB-F44C-4117-A504-C6A0BA0AF61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D786CB00-60CE-1319-AEDD-E68F3355F2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lum bright="54000" contrast="-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4" r:id="rId1"/>
    <p:sldLayoutId id="2147484425" r:id="rId2"/>
    <p:sldLayoutId id="2147484426" r:id="rId3"/>
    <p:sldLayoutId id="2147484427" r:id="rId4"/>
    <p:sldLayoutId id="2147484428" r:id="rId5"/>
    <p:sldLayoutId id="2147484429" r:id="rId6"/>
    <p:sldLayoutId id="2147484430" r:id="rId7"/>
    <p:sldLayoutId id="2147484431" r:id="rId8"/>
    <p:sldLayoutId id="2147484432" r:id="rId9"/>
    <p:sldLayoutId id="2147484433" r:id="rId10"/>
    <p:sldLayoutId id="214748443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AF872030-3D95-3FF8-5CF9-E65214AC828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DDE65D7-735C-143D-09B6-239D0CA1E6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8A178-CE11-0C64-9FFB-5CFF87C6E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B205F-19E9-75A4-3827-9C57A0DB8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4997C-0E68-D0B3-8153-5ABF6EA9F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DD65D5C-B800-493A-957D-C32BFAA0A4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FD8CD52D-540C-C9F0-CF34-08AF0A4D26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54000" contrast="-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DB736-1B42-F546-B271-D8908553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84" name="Text Box 4">
            <a:extLst>
              <a:ext uri="{FF2B5EF4-FFF2-40B4-BE49-F238E27FC236}">
                <a16:creationId xmlns:a16="http://schemas.microsoft.com/office/drawing/2014/main" id="{404EFEA1-4D2C-A45A-EDA9-35A816431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866" y="1556323"/>
            <a:ext cx="12192000" cy="288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840" dirty="0">
                <a:solidFill>
                  <a:srgbClr val="99CCFF"/>
                </a:solidFill>
                <a:latin typeface="Congenial Black" panose="02000503040000020004" pitchFamily="2" charset="0"/>
              </a:rPr>
              <a:t>A children-friendly phonetic transliteration </a:t>
            </a:r>
            <a:br>
              <a:rPr lang="en-GB" sz="3840" dirty="0">
                <a:solidFill>
                  <a:srgbClr val="99CCFF"/>
                </a:solidFill>
                <a:latin typeface="Congenial Black" panose="02000503040000020004" pitchFamily="2" charset="0"/>
              </a:rPr>
            </a:br>
            <a:r>
              <a:rPr lang="en-GB" sz="3840" dirty="0">
                <a:solidFill>
                  <a:srgbClr val="99CCFF"/>
                </a:solidFill>
                <a:latin typeface="Congenial Black" panose="02000503040000020004" pitchFamily="2" charset="0"/>
              </a:rPr>
              <a:t>&amp; a simplified translation of</a:t>
            </a:r>
          </a:p>
          <a:p>
            <a:pPr algn="ctr">
              <a:defRPr/>
            </a:pPr>
            <a:endParaRPr lang="en-GB" dirty="0">
              <a:solidFill>
                <a:schemeClr val="bg1"/>
              </a:solidFill>
              <a:latin typeface="Congenial Black" panose="02000503040000020004" pitchFamily="2" charset="0"/>
            </a:endParaRPr>
          </a:p>
          <a:p>
            <a:pPr algn="ctr">
              <a:defRPr/>
            </a:pPr>
            <a:r>
              <a:rPr lang="en-GB" sz="8640" spc="720" dirty="0">
                <a:solidFill>
                  <a:srgbClr val="FFFF00"/>
                </a:solidFill>
                <a:latin typeface="Congenial Black" panose="02000503040000020004" pitchFamily="2" charset="0"/>
              </a:rPr>
              <a:t>SOHILA SAHIB</a:t>
            </a:r>
          </a:p>
        </p:txBody>
      </p:sp>
    </p:spTree>
    <p:extLst>
      <p:ext uri="{BB962C8B-B14F-4D97-AF65-F5344CB8AC3E}">
        <p14:creationId xmlns:p14="http://schemas.microsoft.com/office/powerpoint/2010/main" val="408329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9CDDA5-E0C1-A966-FCC8-A17C52214C87}"/>
              </a:ext>
            </a:extLst>
          </p:cNvPr>
          <p:cNvPicPr/>
          <p:nvPr/>
        </p:nvPicPr>
        <p:blipFill rotWithShape="1">
          <a:blip r:embed="rId3" cstate="print"/>
          <a:srcRect l="4397" t="32324" b="39071"/>
          <a:stretch/>
        </p:blipFill>
        <p:spPr bwMode="auto">
          <a:xfrm>
            <a:off x="30163" y="-27384"/>
            <a:ext cx="12114212" cy="2438102"/>
          </a:xfrm>
          <a:prstGeom prst="rect">
            <a:avLst/>
          </a:prstGeom>
          <a:ln w="38100" cap="sq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651" name="Rectangle 2">
            <a:extLst>
              <a:ext uri="{FF2B5EF4-FFF2-40B4-BE49-F238E27FC236}">
                <a16:creationId xmlns:a16="http://schemas.microsoft.com/office/drawing/2014/main" id="{B5C482E3-3635-334C-9A28-05D338E4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3" y="5395367"/>
            <a:ext cx="12114212" cy="769937"/>
          </a:xfrm>
        </p:spPr>
        <p:txBody>
          <a:bodyPr/>
          <a:lstStyle/>
          <a:p>
            <a:pPr eaLnBrk="1" hangingPunct="1"/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ikk o-ann’kaar sat,  gur-prasaa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  <a:b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raag gau’Ree 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eep’kee, mahallaa peh’laa, sohilaa.</a:t>
            </a:r>
            <a:endParaRPr lang="en-GB" altLang="en-US" sz="360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D98A830D-77F6-57F7-3F70-185FFD021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813" y="2492896"/>
            <a:ext cx="12192001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There is One Supreme Power who is  the Truth the Giver of Knowledge &amp; Blessings:</a:t>
            </a:r>
            <a:br>
              <a:rPr lang="en-US" sz="2800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</a:br>
            <a:endParaRPr lang="en-US" sz="1600" dirty="0">
              <a:solidFill>
                <a:schemeClr val="bg2"/>
              </a:solidFill>
              <a:latin typeface="Congenial Black" panose="02000503040000020004" pitchFamily="2" charset="0"/>
              <a:ea typeface="Verdan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Written in </a:t>
            </a:r>
            <a:r>
              <a:rPr lang="en-US" sz="3800" i="1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Gauree </a:t>
            </a:r>
            <a:r>
              <a:rPr lang="en-US" sz="3800" i="1" dirty="0" err="1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Deepakee</a:t>
            </a: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 (mood of motherly protection) by the First Guru:</a:t>
            </a:r>
          </a:p>
          <a:p>
            <a:pPr algn="ctr" eaLnBrk="1" hangingPunct="1">
              <a:defRPr/>
            </a:pPr>
            <a:r>
              <a:rPr lang="en-US" sz="4000" i="1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Sohila</a:t>
            </a: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 ~ The Soul’s Song Of Happiness.</a:t>
            </a:r>
            <a:endParaRPr lang="en-GB" sz="3800" dirty="0">
              <a:solidFill>
                <a:schemeClr val="bg2"/>
              </a:solidFill>
              <a:latin typeface="Congenial Black" panose="02000503040000020004" pitchFamily="2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94FA2EB2-2367-6C21-FB64-B8A6DA756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97152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  <a:t>jai  </a:t>
            </a:r>
            <a:r>
              <a:rPr lang="en-GB" altLang="en-US" sz="3600" u="sng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keera</a:t>
            </a:r>
            <a:r>
              <a:rPr lang="en-GB" altLang="en-US" sz="3600" u="sng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</a:t>
            </a:r>
            <a:r>
              <a:rPr lang="en-GB" altLang="en-US" sz="3600" u="sng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ee’yai</a:t>
            </a:r>
            <a: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kar’</a:t>
            </a:r>
            <a:r>
              <a:rPr lang="en-GB" altLang="en-US" sz="3600" u="sng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  <a:t>  kaa  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bee’</a:t>
            </a:r>
            <a:r>
              <a:rPr lang="en-GB" altLang="en-US" sz="3600" u="sng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spc="-1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aaro</a:t>
            </a:r>
            <a: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gaa’vahu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sohilaa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siv’rihu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sirjaN’haaro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(1) 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18A46B1E-1962-C91A-E41C-AAED72284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2684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kIriq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AwKIAY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krqy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kw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bIcwro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iqqu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gwvhu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soihlw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isvirhu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isrjxhwro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000" dirty="0">
                <a:solidFill>
                  <a:srgbClr val="FFFF99"/>
                </a:solidFill>
                <a:latin typeface="GurbaniWebThick" panose="04040607000000020004" pitchFamily="82" charset="0"/>
              </a:rPr>
              <a:t>]1]</a:t>
            </a:r>
            <a:endParaRPr lang="en-GB" sz="540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2F485E55-A6CD-2629-3E5E-4E2DCC3C7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180"/>
            <a:ext cx="12192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  <a:ea typeface="Verdana" panose="020B0604030504040204" pitchFamily="34" charset="0"/>
              </a:rPr>
              <a:t>Dear Creator! The mind that talks &amp; thinks about You likes to sing the song that makes the soul happy. ||1||</a:t>
            </a:r>
            <a:endParaRPr lang="en-GB" sz="3800" dirty="0">
              <a:solidFill>
                <a:schemeClr val="bg2"/>
              </a:solidFill>
              <a:latin typeface="Congenial Black" panose="02000503040000020004" pitchFamily="2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A6E5BC0-0E2C-1D99-A9FE-2FB37EA6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97152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um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gaa’vahu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mey’rey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nir’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kaa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sohilaa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hau  vaaree  ji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sohilai,  sa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aa  su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’e. (1)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rahaa’o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95FB9845-4831-DB39-314C-11D671C27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692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qum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gwvhu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myry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inrBau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kw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soihlw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hau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vwrI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ijqu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soihlY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sdw suKu hoie 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]1]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rhwau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]</a:t>
            </a:r>
            <a:endParaRPr lang="en-GB" sz="540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F7076047-250A-875C-EAD7-60DAF78AA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87196"/>
            <a:ext cx="12192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May I sing Your song that makes us fearless &amp; adore it for making my soul feel peace forever. ||1||Pause. ||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8DD8CE9-0796-1739-7CF6-DE68F3698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22850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ni</a:t>
            </a:r>
            <a:r>
              <a:rPr lang="en-GB" altLang="en-US" sz="3600" u="sng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ni</a:t>
            </a:r>
            <a:r>
              <a:rPr lang="en-GB" altLang="en-US" sz="3600" u="sng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jee’aRey</a:t>
            </a:r>
            <a:r>
              <a:rPr lang="en-GB" altLang="en-US" sz="3600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samaa’leean</a:t>
            </a:r>
            <a:r>
              <a:rPr lang="en-GB" altLang="en-US" sz="3600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u="sng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</a:t>
            </a:r>
            <a:r>
              <a:rPr lang="en-GB" altLang="en-US" sz="3600" u="sng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ai’gaa</a:t>
            </a:r>
            <a:r>
              <a:rPr lang="en-GB" altLang="en-US" sz="3600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spc="-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evaN’haar</a:t>
            </a:r>
            <a:r>
              <a:rPr lang="en-GB" altLang="en-US" sz="3600" spc="-5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spc="-1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aa’nai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kee’ma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pav’ai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is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aatey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kavaN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sumaar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(2) 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ADDA8EA9-5BA0-47C3-19BE-1988D5AAF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0" y="594692"/>
            <a:ext cx="1216732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inq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inq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jIAVy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smwlIAin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dyKYgw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dyvxhwru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qyry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dwnY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kImiq nw pvY  iqsu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dwqy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kvxu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sumwru</a:t>
            </a:r>
            <a:r>
              <a:rPr lang="en-GB" sz="2000" dirty="0">
                <a:solidFill>
                  <a:srgbClr val="FFFF99"/>
                </a:solidFill>
                <a:latin typeface="GurbaniWebThick" panose="04040607000000020004" pitchFamily="82" charset="0"/>
              </a:rPr>
              <a:t>]2]</a:t>
            </a:r>
            <a:endParaRPr lang="en-GB" sz="540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DE2DFB68-BEF1-63F8-E723-02B8E7CA4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2936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Everyday You care &amp; look out for all. If Your gifts are priceless, how can I know Your greatness. ||2||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AA4EC8F-133F-4842-1F6D-22AFD1EA5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16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samm’ba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saa’haa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li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y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mil  kar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paa’vahu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ey’hu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sajaN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a’sees-Ree’aa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ji’o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ho’vai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saahib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sio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mey’l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  <a:r>
              <a:rPr lang="en-GB" altLang="en-US" sz="24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(3)</a:t>
            </a:r>
            <a:endParaRPr lang="en-GB" altLang="en-US" sz="3600" spc="-15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422CC5D1-B8BC-596F-26EB-9D11983CA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6347"/>
            <a:ext cx="1219200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sMbiq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swhw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iliKAw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imil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kir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pwvhu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qylu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dyhu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sjx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AsIsVIAw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ijau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hovY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swihb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isau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mylu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]3]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7E4799D6-ACE3-7715-AB02-796429C06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15188"/>
            <a:ext cx="12192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You’ve written when we must leave the world, so may my senses prepare &amp; bless me to meet You. ||3||</a:t>
            </a:r>
            <a:endParaRPr lang="en-GB" sz="38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0653296D-865A-63AA-F230-07396645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25144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ey’ho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paa’hu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’Rey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ni</a:t>
            </a:r>
            <a:r>
              <a:rPr lang="en-GB" altLang="en-US" sz="3600" u="sng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pavann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aN’haaraa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simree’yai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naa’nak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sey  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ih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aa’vann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. (4.1)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D295ACB9-2224-B07B-D554-77369245D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0538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eyho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pwhucw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sdVy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inq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pvMin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sdxhwrw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ismrIAY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nwnk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idh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AwvMin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000" dirty="0">
                <a:solidFill>
                  <a:srgbClr val="FFFF99"/>
                </a:solidFill>
                <a:latin typeface="GurbaniWebThick" panose="04040607000000020004" pitchFamily="82" charset="0"/>
              </a:rPr>
              <a:t>]4]1]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82D9437C-DB72-2A90-A0CC-9E24CD3D4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180"/>
            <a:ext cx="12192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Death knocks on everyone’s door &amp; soon my turn will come, so may I remember You, Vaheguru!  ||4||1||</a:t>
            </a:r>
            <a:endParaRPr lang="en-GB" sz="38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FB855FB-AF2C-B113-2BC2-72AD9D16F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5084763"/>
            <a:ext cx="9017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raag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aasaa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mahallaa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peh’laa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6F4AA956-6C65-529A-6C62-19A2D8776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660400"/>
            <a:ext cx="9017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rwgu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Awsw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mhlw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1 ]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9835F8DD-EFA8-A2C3-078F-6691AF61B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4000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Written in </a:t>
            </a:r>
            <a:r>
              <a:rPr lang="en-GB" sz="4000" i="1" dirty="0">
                <a:solidFill>
                  <a:schemeClr val="bg2"/>
                </a:solidFill>
                <a:latin typeface="Congenial Black" panose="02000503040000020004" pitchFamily="2" charset="0"/>
              </a:rPr>
              <a:t>Aasaa </a:t>
            </a: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(mood of hope) </a:t>
            </a:r>
          </a:p>
          <a:p>
            <a:pPr algn="ctr" eaLnBrk="1" hangingPunct="1">
              <a:defRPr/>
            </a:pP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by the First Guru: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E2CA754-3920-F9B4-F3B7-53764C1E4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97152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</a:t>
            </a:r>
            <a:r>
              <a:rPr lang="en-GB" altLang="en-US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</a:t>
            </a:r>
            <a:r>
              <a:rPr lang="en-GB" altLang="en-US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gur,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</a:t>
            </a:r>
            <a:r>
              <a:rPr lang="en-GB" altLang="en-US" sz="3600" baseline="300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up’desh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gur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gur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ey’ko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vey’s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a-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ney’k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(1) 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C4D8B61E-81AE-2780-3E8C-18FFB1FD9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6701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iCA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Gr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iCA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gur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iCA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aupdys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guru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guru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eyko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vys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Anyk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]1]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9FC354ED-7CDE-D0C4-9C2E-87336963B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15188"/>
            <a:ext cx="12192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Different teachers &amp; thoughts argue, but there’s only One True Guru </a:t>
            </a:r>
            <a:r>
              <a:rPr lang="en-US" sz="3800" spc="-100" dirty="0">
                <a:solidFill>
                  <a:schemeClr val="bg2"/>
                </a:solidFill>
                <a:latin typeface="Congenial Black" panose="02000503040000020004" pitchFamily="2" charset="0"/>
              </a:rPr>
              <a:t>who shows itself in many ways.</a:t>
            </a: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 ||1||</a:t>
            </a:r>
            <a:endParaRPr lang="en-GB" sz="38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93CE93B-C6B4-49ED-6778-4FC3E7B21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25144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baa’baa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jai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kar’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kee’ra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so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vaddaa’ee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oh’e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(1)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rahaa’o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F9AA16CC-AEA5-1541-372A-D5A0765E0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693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bwbw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krqy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kIriq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de-DE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so Gru rwKu  vfweI qoie ]1] rhwau ]</a:t>
            </a:r>
            <a:endParaRPr lang="en-GB" sz="540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066B83E3-0A86-1CB0-6FF4-C367A3CA8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3633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O Smart mind! Care for the body that remembers Vaheguru &amp; you will gain respect. ||1||Pause||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4CFAE0A-7939-648B-A63D-B65BADE2D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16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ve’suey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asiyaa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aRee’aa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peh’raa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i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vaaree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maah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</a:t>
            </a:r>
            <a:b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sooraj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ey’ko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, ru</a:t>
            </a:r>
            <a:r>
              <a:rPr lang="en-GB" altLang="en-US" sz="3600" u="sng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a’nek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. naanak,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kar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key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key’</a:t>
            </a:r>
            <a:r>
              <a:rPr lang="en-GB" altLang="en-US" sz="3600" u="sng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r>
              <a:rPr lang="en-GB" altLang="en-US" sz="3600" spc="-15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vey’s</a:t>
            </a:r>
            <a:r>
              <a:rPr lang="en-GB" altLang="en-US" sz="36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  <a:r>
              <a:rPr lang="en-GB" altLang="en-US" sz="2800" spc="-150" dirty="0">
                <a:solidFill>
                  <a:srgbClr val="99CCFF"/>
                </a:solidFill>
                <a:latin typeface="Congenial SemiBold" panose="02000503040000020004" pitchFamily="2" charset="0"/>
              </a:rPr>
              <a:t>(2.2)</a:t>
            </a:r>
            <a:r>
              <a:rPr lang="en-GB" altLang="en-US" sz="28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F48BBA38-A80F-93E1-1A08-189EC54C0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4406"/>
            <a:ext cx="121920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ivsuey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cisAw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GVIAw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phrw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iQqI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vwrI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mwhu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hoAw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sUrju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eyko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ruiq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Anyk</a:t>
            </a:r>
            <a:r>
              <a:rPr lang="en-GB" sz="1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]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nwnk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krqy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ky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kyqy</a:t>
            </a:r>
            <a:r>
              <a:rPr lang="en-GB" sz="48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48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vys</a:t>
            </a:r>
            <a:r>
              <a:rPr lang="en-GB" sz="10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3600" dirty="0">
                <a:solidFill>
                  <a:srgbClr val="FFFF99"/>
                </a:solidFill>
                <a:latin typeface="GurbaniWebThick" panose="04040607000000020004" pitchFamily="82" charset="0"/>
              </a:rPr>
              <a:t>]2]2]</a:t>
            </a:r>
            <a:endParaRPr lang="en-GB" sz="4800" dirty="0">
              <a:solidFill>
                <a:srgbClr val="FFFF99"/>
              </a:solidFill>
              <a:latin typeface="GurbaniWebThick" panose="04040607000000020004" pitchFamily="82" charset="0"/>
            </a:endParaRP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AAADCF4A-AAA1-070F-1BFC-C8C7890C8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8120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Like difference in time &amp; seasons comes from the one Sun, our differences come from Vaheguru. ||2||2||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B21DBA8F-D716-E693-9C0D-7CC4742F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13325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raag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anaa’saree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mahallaa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peh’laa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4CD34AEE-EFB8-A261-541A-608839C5B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7525"/>
            <a:ext cx="1219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rwgu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DnwsrI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mhlw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1 ]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1D0DA654-D4C5-4FCF-B89B-9A6C5A9D7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4000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Written in </a:t>
            </a:r>
            <a:r>
              <a:rPr lang="en-GB" sz="4000" i="1" dirty="0">
                <a:solidFill>
                  <a:schemeClr val="bg2"/>
                </a:solidFill>
                <a:latin typeface="Congenial Black" panose="02000503040000020004" pitchFamily="2" charset="0"/>
              </a:rPr>
              <a:t>Dhanaasaree </a:t>
            </a: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(mood of happiness) </a:t>
            </a:r>
          </a:p>
          <a:p>
            <a:pPr algn="ctr" eaLnBrk="1" hangingPunct="1">
              <a:defRPr/>
            </a:pP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by the First Guru: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1EA2E49-7671-4E90-758B-302669B49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9825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gagan’mai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rav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an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ee’pak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baney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aa’rikaa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mann’dal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janak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mo’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DB304BB5-C2BE-EFC4-939E-3A3CCF86C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4825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ggnmY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Qwlu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riv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cMdu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dIpk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bny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qwirkw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mMfl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jnk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moqI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16A8C7C8-F06A-5772-B711-93C827E07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2936"/>
            <a:ext cx="12192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800" dirty="0">
                <a:solidFill>
                  <a:schemeClr val="bg2"/>
                </a:solidFill>
                <a:latin typeface="Congenial Black" panose="02000503040000020004" pitchFamily="2" charset="0"/>
              </a:rPr>
              <a:t>The sky, sun, moon &amp; stars are like a huge beautiful plate with lamps &amp; pearls ready to worship You.</a:t>
            </a:r>
            <a:endParaRPr lang="en-GB" sz="38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53E03B3-438D-1BC2-AA6E-1A93535A4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69160"/>
            <a:ext cx="12214225" cy="1143000"/>
          </a:xfrm>
        </p:spPr>
        <p:txBody>
          <a:bodyPr/>
          <a:lstStyle/>
          <a:p>
            <a:pPr eaLnBrk="1" hangingPunct="1"/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oop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mal-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yaan’lo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pavaN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av’ro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sagal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ban-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raa’e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foo-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lann’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jo’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(1)</a:t>
            </a: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B0B23F4B-F074-70FA-28D9-99AF7239B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692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DUpu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mlAwnlo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pvxu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cvro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sgl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bnrwie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PUlµq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joqI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]1]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39F11198-67B7-0AD7-1ED4-56F5FE425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5641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Nice smelling trees, wind &amp; all vegetation are like incense, a fan &amp; flowers for Your worship. ||1||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021B61D5-FA69-8F9D-7677-8408BC2F7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kai’see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aar’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av’khandnaa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ey’ree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aar’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an’ha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aba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vaa-jann’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ey’ree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(1)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rahaa’o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28ED2E10-62A2-249C-7F0D-A7DF7FFCB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693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kYsI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AwrqI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BvKMfnw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qyrI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AwrqI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Anhqw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sbd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vwjMq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ByrI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]1]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rhwau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FCFF736E-5C49-E349-F205-A081CDE0A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896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What lovely worship Nature is doing! Your Sound drumming in all hearts is like drums for worship. ||1||Pause||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0FC9C3CA-544D-B648-E626-A4FA9B70A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13325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sahas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av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nain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nan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nain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heh’eh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oh’eh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kou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sahas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moo’ra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nanaa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oh’hee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C7383E5F-7F32-C128-C2F8-F96BE1D1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4825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shs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qv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nYn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nYn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qoih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kau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shs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mUriq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nnw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eyk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quohI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EF779D14-62ED-1017-1621-E6EC54667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5641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You have no eyes or face, but I see all the countless eyes &amp; faces as Your eyes &amp; faces.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9116FC0E-65CD-F35A-3F2C-67463587F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13325"/>
            <a:ext cx="12214225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sahas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pa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bimal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nan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pa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gan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bin,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sahas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av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gann’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ev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ala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mo’hee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(2)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BF114C13-30BD-5169-0446-D677F8345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4825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shs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pd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ibml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eyk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pd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gMD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ibnu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shs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qv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gMD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iev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clq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mohI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]2]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9BE95BDF-13D1-49BA-A78D-D13FC14AA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70128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You have no feet or nose, but all the countless feet &amp; noses as Yours. Your wonders are amazing! ||2||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C208C3F8-30D9-3845-ABDB-C5D47744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13325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sa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meh  jo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jo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hai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so’e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is  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ai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aa’naN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sa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meh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aa’naN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B03EDFC2-1489-F1BB-C338-2CE85AE48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0538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sB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joiq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joiq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soie ]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iqs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cwnix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sB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cwnxu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E27DF66C-81FF-D668-6483-68C0E4952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5641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You are the special Light that shines within all. You are the Power that lights up all souls. 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E4BBBAD-8B0D-0E49-F501-4BF52BF1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13325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gur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saa’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jo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par’gatt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jo  </a:t>
            </a:r>
            <a:r>
              <a:rPr lang="nl-NL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is  </a:t>
            </a:r>
            <a:r>
              <a:rPr lang="nl-NL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aa’vai,  su  aar’</a:t>
            </a:r>
            <a:r>
              <a:rPr lang="nl-NL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ee  ho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’e.  (3)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7A69D8BD-E3C0-55ED-B8AD-FC6243AC8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0538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gur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swKI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joiq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prgtu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jo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iqsu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BwvY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AwrqI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]3]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3EF16081-0A0B-0E16-C0A6-8BB8DFFEA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70783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The special Light can be seen following the Guru’s Teachings. True worship is pleasing Vaheguru. ||3||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3D6146E4-390C-E602-3BF2-6749A750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5" y="5013325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har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araN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kaval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muk’ran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lo’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i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mano,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ino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mo’eh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aa’hee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piyaasaa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59A3FB56-FBF1-4F46-875C-6056821DC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4825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crx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kvl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mkrMd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loiBq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mno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Anidnuo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moih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AwhI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ipAwsw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73EBC431-F491-FC9A-434E-93E65388E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71763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My mind gets pulled towards Your sweet honey like Holy Word. Night &amp; day I am thirsty for You.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6CC72E3-1FD9-4131-94D4-CD369B13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69160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kripaa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naa’nak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saa-rinn’g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kau,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tey’rai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vaa’saa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(4.3) </a:t>
            </a: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1693FD8A-E9C0-33E7-712A-1D737A04F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4825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ik®pw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jlu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dyih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nwnk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swirMg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kau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hoie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qyrY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vwsw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]4]3]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04FC4CC1-62A7-F722-3E68-3518A954D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81625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  <a:sym typeface="Wingdings" panose="05000000000000000000" pitchFamily="2" charset="2"/>
              </a:rPr>
              <a:t>Like </a:t>
            </a: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the bird </a:t>
            </a: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  <a:sym typeface="Wingdings" panose="05000000000000000000" pitchFamily="2" charset="2"/>
              </a:rPr>
              <a:t>wanting w</a:t>
            </a: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ater, give me Your Water of blessings &amp; absorb me into Your Sound. </a:t>
            </a:r>
            <a:r>
              <a:rPr lang="en-US" sz="3200" dirty="0">
                <a:solidFill>
                  <a:schemeClr val="bg2"/>
                </a:solidFill>
                <a:latin typeface="Congenial Black" panose="02000503040000020004" pitchFamily="2" charset="0"/>
              </a:rPr>
              <a:t>||4||3||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929138E9-694A-9E40-205D-E3B1EC446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24400"/>
            <a:ext cx="12192000" cy="1143000"/>
          </a:xfrm>
        </p:spPr>
        <p:txBody>
          <a:bodyPr/>
          <a:lstStyle/>
          <a:p>
            <a:pPr eaLnBrk="1" hangingPunct="1"/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raag  gau’Ree  poor’bee,  mahallaa  </a:t>
            </a:r>
            <a:r>
              <a:rPr lang="nl-NL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au’</a:t>
            </a:r>
            <a:r>
              <a:rPr lang="nl-NL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aa. </a:t>
            </a:r>
            <a:endParaRPr lang="en-GB" altLang="en-US" sz="360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53251" name="Text Box 3">
            <a:extLst>
              <a:ext uri="{FF2B5EF4-FFF2-40B4-BE49-F238E27FC236}">
                <a16:creationId xmlns:a16="http://schemas.microsoft.com/office/drawing/2014/main" id="{07716379-5877-1B98-641D-1C60FD2EE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660400"/>
            <a:ext cx="9017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rwgu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gauVI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pUrbI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mhlw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4 ]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FD3BE8AC-2B79-8F34-1566-494A13E75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4000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Written in </a:t>
            </a:r>
            <a:r>
              <a:rPr lang="en-GB" sz="4000" i="1" dirty="0">
                <a:solidFill>
                  <a:schemeClr val="bg2"/>
                </a:solidFill>
                <a:latin typeface="Congenial Black" panose="02000503040000020004" pitchFamily="2" charset="0"/>
              </a:rPr>
              <a:t>Gauree </a:t>
            </a:r>
            <a:r>
              <a:rPr lang="en-GB" sz="4000" i="1" dirty="0" err="1">
                <a:solidFill>
                  <a:schemeClr val="bg2"/>
                </a:solidFill>
                <a:latin typeface="Congenial Black" panose="02000503040000020004" pitchFamily="2" charset="0"/>
              </a:rPr>
              <a:t>Poorbee</a:t>
            </a:r>
            <a:r>
              <a:rPr lang="en-GB" sz="4000" i="1" dirty="0">
                <a:solidFill>
                  <a:schemeClr val="bg2"/>
                </a:solidFill>
                <a:latin typeface="Congenial Black" panose="02000503040000020004" pitchFamily="2" charset="0"/>
              </a:rPr>
              <a:t> </a:t>
            </a:r>
            <a:r>
              <a:rPr lang="en-GB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(mood of preparing for ahead) by the Fourth Guru: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D7CBDBF-14FF-791F-6BD6-4C7ADB2D8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kaam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kro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nagar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bahu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ar’yaa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mil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saa’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ann’dal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ann’daa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</a:t>
            </a:r>
          </a:p>
        </p:txBody>
      </p:sp>
      <p:sp>
        <p:nvSpPr>
          <p:cNvPr id="54275" name="Text Box 3">
            <a:extLst>
              <a:ext uri="{FF2B5EF4-FFF2-40B4-BE49-F238E27FC236}">
                <a16:creationId xmlns:a16="http://schemas.microsoft.com/office/drawing/2014/main" id="{85DEF8BC-EC5B-7232-F27D-9704540C7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577850"/>
            <a:ext cx="9017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kwim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kroiD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ngru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BirAw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imil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swDU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KMfl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KMfw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BE74FB95-BFDE-6881-BC1F-A3B25B714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5641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Anger &amp; attraction to wrong things fills my body but the Guru can break &amp; get rid of these thoughts.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4DC42C96-BDF9-81F1-53DC-1DBF80A5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poo’rab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li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li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gur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paa’yaa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man  har  liv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mann’dal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mann’daa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 (1) </a:t>
            </a:r>
          </a:p>
        </p:txBody>
      </p:sp>
      <p:sp>
        <p:nvSpPr>
          <p:cNvPr id="55299" name="Text Box 3">
            <a:extLst>
              <a:ext uri="{FF2B5EF4-FFF2-40B4-BE49-F238E27FC236}">
                <a16:creationId xmlns:a16="http://schemas.microsoft.com/office/drawing/2014/main" id="{211F7C74-D6BA-C4AD-B0A5-56DC9655C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649288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pUrib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ilKq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ilKy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guru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pwieAw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min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ilv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mMfl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mMfw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]1]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28899DB7-7161-F5FC-FF30-725C5F9B2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5641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Saved past blessings helps one find the Guru who teaches us how to remain in Vaheguru’s love. ||1||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C2A73320-32BC-CE3C-BF9E-A654B6640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kar  saa’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oo  ann’julee,  pun  vaddaa  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kar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dann’dau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pun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vaddaa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 (1)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rahaa’o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endParaRPr lang="en-GB" altLang="en-US" sz="360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56323" name="Text Box 3">
            <a:extLst>
              <a:ext uri="{FF2B5EF4-FFF2-40B4-BE49-F238E27FC236}">
                <a16:creationId xmlns:a16="http://schemas.microsoft.com/office/drawing/2014/main" id="{D0020ABA-995A-B89A-6F5E-3A0C9DABC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3563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kir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swDU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AMjulI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punu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kir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fMfauq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punu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]1]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rhwau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EFE0ABFC-CD6E-1D19-77C8-4ADB61C13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5641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Folding one’s hands &amp; bowing down in respect to the Guru are both very good acts. ||1||Pause||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D641817B-C6E3-0783-27DB-FA79A863F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saa’ka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har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rass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jaa’Niyaa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in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hau’mai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kann’daa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 </a:t>
            </a:r>
          </a:p>
        </p:txBody>
      </p:sp>
      <p:sp>
        <p:nvSpPr>
          <p:cNvPr id="58371" name="Text Box 3">
            <a:extLst>
              <a:ext uri="{FF2B5EF4-FFF2-40B4-BE49-F238E27FC236}">
                <a16:creationId xmlns:a16="http://schemas.microsoft.com/office/drawing/2014/main" id="{9C18086B-E77D-A63D-8BBA-35548A5D8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577850"/>
            <a:ext cx="9017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swkq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rs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swdu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n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jwixAw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iqn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AMqir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haumY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kMfw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58372" name="Text Box 4">
            <a:extLst>
              <a:ext uri="{FF2B5EF4-FFF2-40B4-BE49-F238E27FC236}">
                <a16:creationId xmlns:a16="http://schemas.microsoft.com/office/drawing/2014/main" id="{0597FD89-2411-32F7-2FF2-B7EC479D8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3633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The big-headed who don’t love Vaheguru can’t understand the happiness of experiencing Them.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100EE8AA-3A76-9087-B177-E2A958682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50296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ji’o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ji’o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al’eh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u’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u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paa’veh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jam’kaal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seh’eh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sir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dann’daa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 (2)  </a:t>
            </a:r>
          </a:p>
        </p:txBody>
      </p:sp>
      <p:sp>
        <p:nvSpPr>
          <p:cNvPr id="59395" name="Text Box 3">
            <a:extLst>
              <a:ext uri="{FF2B5EF4-FFF2-40B4-BE49-F238E27FC236}">
                <a16:creationId xmlns:a16="http://schemas.microsoft.com/office/drawing/2014/main" id="{126518D7-7EA7-3417-1082-10950715B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306388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ijau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ijau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clih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cuBY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duKu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pwvih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jmkwlu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shih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isir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fMfw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]2]</a:t>
            </a:r>
          </a:p>
        </p:txBody>
      </p:sp>
      <p:sp>
        <p:nvSpPr>
          <p:cNvPr id="59396" name="Text Box 4">
            <a:extLst>
              <a:ext uri="{FF2B5EF4-FFF2-40B4-BE49-F238E27FC236}">
                <a16:creationId xmlns:a16="http://schemas.microsoft.com/office/drawing/2014/main" id="{0A5C8207-133D-D8FD-E385-7844CADD2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08920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The bigger their head, the more pain they get and at the end Death will hit them hard.</a:t>
            </a:r>
            <a:r>
              <a:rPr lang="en-US" sz="1400" dirty="0">
                <a:solidFill>
                  <a:schemeClr val="bg2"/>
                </a:solidFill>
                <a:latin typeface="Congenial Black" panose="02000503040000020004" pitchFamily="2" charset="0"/>
              </a:rPr>
              <a:t> </a:t>
            </a: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||2||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7DC033E3-F136-0A25-16A0-C5E9D53B4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har  jan,  har  har  naam  samaaN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b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da-DK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u</a:t>
            </a:r>
            <a:r>
              <a:rPr lang="da-DK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janam  maraN,  </a:t>
            </a:r>
            <a:r>
              <a:rPr lang="da-DK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av  </a:t>
            </a:r>
            <a:r>
              <a:rPr lang="da-DK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ann’daa  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  <a:r>
              <a:rPr lang="da-DK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endParaRPr lang="en-GB" altLang="en-US" sz="360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60419" name="Text Box 3">
            <a:extLst>
              <a:ext uri="{FF2B5EF4-FFF2-40B4-BE49-F238E27FC236}">
                <a16:creationId xmlns:a16="http://schemas.microsoft.com/office/drawing/2014/main" id="{79C9B4E5-4914-7EBE-3C19-5664A105F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333375"/>
            <a:ext cx="9017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nwim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smwxy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duKu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jnm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mrx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Bv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KMfw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id="{21127849-9053-EDC1-B872-7C20554D9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81625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But the loving followers who remain absorbed in Vaheguru’s Name have no pain of birth or death.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2C650F4A-3243-B80F-FA44-FD3FA400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69160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ab’naasee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pura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paa’yaa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par-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mey’sar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bahu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so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ann’d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brah-mann’daa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 (3)  </a:t>
            </a:r>
          </a:p>
        </p:txBody>
      </p:sp>
      <p:sp>
        <p:nvSpPr>
          <p:cNvPr id="61443" name="Text Box 3">
            <a:extLst>
              <a:ext uri="{FF2B5EF4-FFF2-40B4-BE49-F238E27FC236}">
                <a16:creationId xmlns:a16="http://schemas.microsoft.com/office/drawing/2014/main" id="{F857D181-0C9F-FA8F-F7E5-4A9F4A9A6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476250"/>
            <a:ext cx="9017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AibnwsI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purKu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pwieAw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prmysru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soB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KMf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bRhmMfw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]3]</a:t>
            </a:r>
          </a:p>
        </p:txBody>
      </p:sp>
      <p:sp>
        <p:nvSpPr>
          <p:cNvPr id="61444" name="Text Box 4">
            <a:extLst>
              <a:ext uri="{FF2B5EF4-FFF2-40B4-BE49-F238E27FC236}">
                <a16:creationId xmlns:a16="http://schemas.microsoft.com/office/drawing/2014/main" id="{3EC5F97D-ABA4-47AF-152C-E12752741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3633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Those who connect with Vaheguru who never dies &amp; get respect in all places and worlds. ||3||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38A4D749-D930-EB7A-0F52-8DDB41216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ham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gareeb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mas’keen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pra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vadd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vaddaa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 </a:t>
            </a:r>
          </a:p>
        </p:txBody>
      </p:sp>
      <p:sp>
        <p:nvSpPr>
          <p:cNvPr id="62467" name="Text Box 3">
            <a:extLst>
              <a:ext uri="{FF2B5EF4-FFF2-40B4-BE49-F238E27FC236}">
                <a16:creationId xmlns:a16="http://schemas.microsoft.com/office/drawing/2014/main" id="{22BD3947-5BEE-685C-29C8-43E8F58CE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7850"/>
            <a:ext cx="1219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hm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grIb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mskIn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pRB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qyry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rwKu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rwKu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vf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vfw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C33ABD3C-DE59-B7BE-7C6A-04A20A3D3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80928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Vaheguru! I am a poor beggar of Yours &amp; You are the Greatest! Please save me from bad thoughts!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BD55B7F2-650B-FE8D-0753-9770A0147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jan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naa’nak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naam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tey’k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naa’mey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su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mann’daa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hey.  (4.4)  </a:t>
            </a:r>
          </a:p>
        </p:txBody>
      </p:sp>
      <p:sp>
        <p:nvSpPr>
          <p:cNvPr id="63491" name="Text Box 3">
            <a:extLst>
              <a:ext uri="{FF2B5EF4-FFF2-40B4-BE49-F238E27FC236}">
                <a16:creationId xmlns:a16="http://schemas.microsoft.com/office/drawing/2014/main" id="{E298DF74-AB07-8412-7FA8-D12448532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7513" y="649288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nwnk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nwmu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ADwru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tyk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nwmy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suKu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mMfw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]4]4]</a:t>
            </a:r>
          </a:p>
        </p:txBody>
      </p:sp>
      <p:sp>
        <p:nvSpPr>
          <p:cNvPr id="63492" name="Text Box 4">
            <a:extLst>
              <a:ext uri="{FF2B5EF4-FFF2-40B4-BE49-F238E27FC236}">
                <a16:creationId xmlns:a16="http://schemas.microsoft.com/office/drawing/2014/main" id="{9520CB34-384C-07BD-1991-BB7FB73EE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3633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says: Take the help of Vaheguru’s Name, which gives peace &amp; joy. ||4||4||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01451D7E-86C3-A0BE-9F1F-287321AE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52963"/>
            <a:ext cx="12192000" cy="1143000"/>
          </a:xfrm>
        </p:spPr>
        <p:txBody>
          <a:bodyPr/>
          <a:lstStyle/>
          <a:p>
            <a:pPr eaLnBrk="1" hangingPunct="1"/>
            <a:r>
              <a:rPr lang="nl-NL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raag  gau’Ree  poor’bee,  mahallaa  panj’vaa. </a:t>
            </a:r>
            <a:endParaRPr lang="en-GB" altLang="en-US" sz="360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02BB60C2-EADD-E7B7-1F51-D13131B6C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8513"/>
            <a:ext cx="1219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rwgu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gauVI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pUrbI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mhlw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5 ]</a:t>
            </a: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4830ECD4-792F-1CE1-E9E0-E1B304BFC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4000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Written in </a:t>
            </a:r>
            <a:r>
              <a:rPr lang="en-US" sz="4000" i="1" dirty="0">
                <a:solidFill>
                  <a:schemeClr val="bg2"/>
                </a:solidFill>
                <a:latin typeface="Congenial Black" panose="02000503040000020004" pitchFamily="2" charset="0"/>
              </a:rPr>
              <a:t>Gauree </a:t>
            </a:r>
            <a:r>
              <a:rPr lang="en-US" sz="4000" i="1" dirty="0" err="1">
                <a:solidFill>
                  <a:schemeClr val="bg2"/>
                </a:solidFill>
                <a:latin typeface="Congenial Black" panose="02000503040000020004" pitchFamily="2" charset="0"/>
              </a:rPr>
              <a:t>Poorbee</a:t>
            </a: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 (mood of preparing for ahead) by the Fifth Guru: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3E163CE2-83D9-40B4-77E3-524576E61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18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karo</a:t>
            </a:r>
            <a:r>
              <a:rPr lang="en-GB" altLang="en-US" sz="3600" baseline="30000" dirty="0" err="1">
                <a:solidFill>
                  <a:srgbClr val="FFC000"/>
                </a:solidFill>
                <a:latin typeface="Congenial SemiBold" panose="02000503040000020004" pitchFamily="2" charset="0"/>
              </a:rPr>
              <a:t>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bey-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nann’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suN’hu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mey’rey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mee’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sann’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tehal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bey’laa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E1CF8220-A106-1DC4-6454-71BCAE448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577850"/>
            <a:ext cx="9017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krau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bynµqI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suxhu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myry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mIqw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thl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bylw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9C221DC1-14AA-1AAC-D98B-714CCE917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3633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O my mind, my friend! Listen: I request you that now is the time to serve the saints!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D2D1D109-88A0-CAC1-5B9E-E48A8BD5D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4941888"/>
            <a:ext cx="9017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ee’haa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aatt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ch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al’hu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har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laahaa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aa’gai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bassan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su-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hey’laa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(1)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7C1A7E16-1D81-1A07-ACC5-D4E5698BD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649288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eIhw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Kwit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clhu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lwhw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AwgY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bsnu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suhylw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]1]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329192BC-C7AA-AE4B-4B84-FFF1C9DBC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If you do, you will leave this life with the plus points of Vaheguru &amp; live in peace in the next life. ||1||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180A542E-2478-F895-160B-FF69002B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94288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au’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att’ai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inas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rai’Naarey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man,  gur  mil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kaaj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savaarey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(1)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rahaa’o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4BFD4ABE-AD2F-E578-709B-E4E644F5C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1219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AauD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GtY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idnsu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rYxwry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gur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imil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kwj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svwry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]1]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rhwau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1D0254E6-5BCF-AB0F-3C97-B1F9EC110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70128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O mind! Day &amp; night, life is shortening. So, hurry to the Guru to complete your main task for life. ||1||Pause||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672E5FA0-B85C-6AEF-C7C0-FF7413E01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9825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e’hu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sann’saar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bikaar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sann’sey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meh,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ar’yoh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brah’m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giyaanee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005287BE-EFA0-E0A5-E3E8-90455AE72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649288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iehu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sMswru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ibkwru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sMsy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qirE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bRhm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igAwnI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7B954AF3-005B-7A03-3316-103F4A7E3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2936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In this world full of bad thoughts, only the wise souls who get know Vaheguru are saved. 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8CC55E1C-D556-C9D3-781D-1D2735842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69160"/>
            <a:ext cx="12192000" cy="1143000"/>
          </a:xfrm>
        </p:spPr>
        <p:txBody>
          <a:bodyPr/>
          <a:lstStyle/>
          <a:p>
            <a:pPr eaLnBrk="1" hangingPunct="1"/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jis’eh  jagaa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’e  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pee’aavai  e’h</a:t>
            </a:r>
            <a:r>
              <a:rPr lang="fi-FI" altLang="en-US" sz="3600" dirty="0">
                <a:solidFill>
                  <a:srgbClr val="0060C0"/>
                </a:solidFill>
                <a:latin typeface="Congenial SemiBold" panose="02000503040000020004" pitchFamily="2" charset="0"/>
              </a:rPr>
              <a:t>u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rass, </a:t>
            </a:r>
            <a:b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a’ka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ka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th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aa  </a:t>
            </a:r>
            <a:r>
              <a:rPr lang="fi-FI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fi-FI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in  jaa’nee.  (2)</a:t>
            </a:r>
            <a:endParaRPr lang="en-GB" altLang="en-US" sz="3600" dirty="0">
              <a:solidFill>
                <a:srgbClr val="99CCFF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21FE88C8-9CC4-0DCD-6BA5-15760F430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450676"/>
            <a:ext cx="9017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ijsih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jgwie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pIAwvY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iehu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rsu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AkQ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kQw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iqin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jwnI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]2]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02F0B7F2-C023-58FB-8192-D7158459F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81625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The souls who are awake &amp; alert can experience this &amp; know what is otherwise indescribable. ||2||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701484F3-7A90-6338-C8F1-83366FEB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69160"/>
            <a:ext cx="12192000" cy="1143000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jaa  kau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aa’ey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so’ee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behaa’jhahu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har  gur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man’eh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basey’raa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</a:t>
            </a:r>
          </a:p>
        </p:txBody>
      </p:sp>
      <p:sp>
        <p:nvSpPr>
          <p:cNvPr id="46083" name="Text Box 3">
            <a:extLst>
              <a:ext uri="{FF2B5EF4-FFF2-40B4-BE49-F238E27FC236}">
                <a16:creationId xmlns:a16="http://schemas.microsoft.com/office/drawing/2014/main" id="{78B1BBB8-773E-ADEA-679F-EB017E446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404813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jw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kau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Awey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soeI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ibhwJhu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hir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gur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qy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mnih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bsyrw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6084" name="Text Box 4">
            <a:extLst>
              <a:ext uri="{FF2B5EF4-FFF2-40B4-BE49-F238E27FC236}">
                <a16:creationId xmlns:a16="http://schemas.microsoft.com/office/drawing/2014/main" id="{70865A95-D881-5A24-7A2E-5E6CF4F9F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81625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Do the work of the soul you’ve been born to do &amp; make room for Vaheguru &amp; Gurbani in your mind. 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A68B91C7-1A48-C2D7-9B13-359BA18C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3" y="4869160"/>
            <a:ext cx="11953875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nij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gh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ar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mahal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paa’vahu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su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sehajey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bahur  na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hoe’go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ph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ey’raa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(3) </a:t>
            </a:r>
          </a:p>
        </p:txBody>
      </p:sp>
      <p:sp>
        <p:nvSpPr>
          <p:cNvPr id="47107" name="Text Box 3">
            <a:extLst>
              <a:ext uri="{FF2B5EF4-FFF2-40B4-BE49-F238E27FC236}">
                <a16:creationId xmlns:a16="http://schemas.microsoft.com/office/drawing/2014/main" id="{BE147411-8BC2-0203-C9A8-608FB7567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378668"/>
            <a:ext cx="9017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inj Gir  mhlu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pwvhu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suK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shjy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bhuir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n hoiego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Pyrw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]3]</a:t>
            </a:r>
          </a:p>
        </p:txBody>
      </p:sp>
      <p:sp>
        <p:nvSpPr>
          <p:cNvPr id="47108" name="Text Box 4">
            <a:extLst>
              <a:ext uri="{FF2B5EF4-FFF2-40B4-BE49-F238E27FC236}">
                <a16:creationId xmlns:a16="http://schemas.microsoft.com/office/drawing/2014/main" id="{4D3B5508-AE30-94C9-0190-BB1E2C7A8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70128"/>
            <a:ext cx="1219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This way, you can find Vaheguru deep within you, live in peaceful joy, &amp; end the cycle of death. ||3||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BBD2E807-0DBB-D8E8-ADD3-070FB325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4869160"/>
            <a:ext cx="9017000" cy="1143000"/>
          </a:xfrm>
        </p:spPr>
        <p:txBody>
          <a:bodyPr/>
          <a:lstStyle/>
          <a:p>
            <a:pPr eaLnBrk="1" hangingPunct="1"/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ann’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ta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r-jaamee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,  pura</a:t>
            </a:r>
            <a:r>
              <a:rPr lang="en-GB" altLang="en-US" sz="3600" u="sng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kh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be’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Dh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aa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t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, </a:t>
            </a:r>
            <a:b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</a:b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sh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ar’</a:t>
            </a:r>
            <a:r>
              <a:rPr lang="en-GB" altLang="en-US" sz="3600" u="sng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Dh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aa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  man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kee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  </a:t>
            </a:r>
            <a:r>
              <a:rPr lang="en-GB" altLang="en-US" sz="3600" dirty="0" err="1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poorey</a:t>
            </a:r>
            <a:r>
              <a:rPr lang="en-GB" altLang="en-US" sz="3600" dirty="0">
                <a:solidFill>
                  <a:srgbClr val="99CCFF"/>
                </a:solidFill>
                <a:latin typeface="Congenial SemiBold" panose="02000503040000020004" pitchFamily="2" charset="0"/>
                <a:cs typeface="Sabon Next LT" panose="02000500000000000000" pitchFamily="2" charset="0"/>
              </a:rPr>
              <a:t>.  </a:t>
            </a:r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F617ABD1-85B3-2B2F-6361-B30593C1D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649288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AMqrjwmI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purK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ibDwqy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srDw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pUry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</a:t>
            </a:r>
          </a:p>
        </p:txBody>
      </p:sp>
      <p:sp>
        <p:nvSpPr>
          <p:cNvPr id="48132" name="Text Box 4">
            <a:extLst>
              <a:ext uri="{FF2B5EF4-FFF2-40B4-BE49-F238E27FC236}">
                <a16:creationId xmlns:a16="http://schemas.microsoft.com/office/drawing/2014/main" id="{4B0906B7-FCF2-BBD8-8113-1523507E2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5641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Pray: You can read the hearts of all &amp; write plans for all! Please make my wish come to true.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CE221B38-903C-DB79-B801-129F9BE22B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869160"/>
            <a:ext cx="12192000" cy="10717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naa’nak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aas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e’hai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su</a:t>
            </a:r>
            <a:r>
              <a:rPr lang="en-GB" sz="3600" u="sng" dirty="0">
                <a:solidFill>
                  <a:srgbClr val="99CCFF"/>
                </a:solidFill>
                <a:latin typeface="Congenial SemiBold" panose="02000503040000020004" pitchFamily="2" charset="0"/>
              </a:rPr>
              <a:t>kh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maa</a:t>
            </a:r>
            <a:r>
              <a:rPr lang="en-GB" sz="3600" baseline="30000" dirty="0" err="1">
                <a:solidFill>
                  <a:srgbClr val="FFC000"/>
                </a:solidFill>
                <a:latin typeface="Congenial SemiBold" panose="02000503040000020004" pitchFamily="2" charset="0"/>
              </a:rPr>
              <a:t>n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’gai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</a:t>
            </a:r>
            <a:b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</a:b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mo’kau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,  kar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sann’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t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an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kee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  </a:t>
            </a:r>
            <a:r>
              <a:rPr lang="en-GB" sz="3600" u="sng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Dh</a:t>
            </a:r>
            <a:r>
              <a:rPr lang="en-GB" sz="3600" dirty="0" err="1">
                <a:solidFill>
                  <a:srgbClr val="99CCFF"/>
                </a:solidFill>
                <a:latin typeface="Congenial SemiBold" panose="02000503040000020004" pitchFamily="2" charset="0"/>
              </a:rPr>
              <a:t>oorey</a:t>
            </a:r>
            <a:r>
              <a:rPr lang="en-GB" sz="3600" dirty="0">
                <a:solidFill>
                  <a:srgbClr val="99CCFF"/>
                </a:solidFill>
                <a:latin typeface="Congenial SemiBold" panose="02000503040000020004" pitchFamily="2" charset="0"/>
              </a:rPr>
              <a:t>.  (4.5)  </a:t>
            </a:r>
          </a:p>
        </p:txBody>
      </p:sp>
      <p:sp>
        <p:nvSpPr>
          <p:cNvPr id="49155" name="Text Box 3">
            <a:extLst>
              <a:ext uri="{FF2B5EF4-FFF2-40B4-BE49-F238E27FC236}">
                <a16:creationId xmlns:a16="http://schemas.microsoft.com/office/drawing/2014/main" id="{B1F42704-A849-21CE-68BE-02149C7EA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649288"/>
            <a:ext cx="9017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nwnk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dwsu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iehY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suKu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mwgY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</a:p>
          <a:p>
            <a:pPr algn="ctr" eaLnBrk="1" hangingPunct="1">
              <a:defRPr/>
            </a:pP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mokau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 kir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sMqn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kI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</a:t>
            </a:r>
            <a:r>
              <a:rPr lang="en-GB" sz="5400" dirty="0" err="1">
                <a:solidFill>
                  <a:srgbClr val="FFFF99"/>
                </a:solidFill>
                <a:latin typeface="GurbaniWebThick" panose="04040607000000020004" pitchFamily="82" charset="0"/>
              </a:rPr>
              <a:t>DUry</a:t>
            </a:r>
            <a:r>
              <a:rPr lang="en-GB" sz="5400" dirty="0">
                <a:solidFill>
                  <a:srgbClr val="FFFF99"/>
                </a:solidFill>
                <a:latin typeface="GurbaniWebThick" panose="04040607000000020004" pitchFamily="82" charset="0"/>
              </a:rPr>
              <a:t> ]4]5]</a:t>
            </a:r>
          </a:p>
        </p:txBody>
      </p:sp>
      <p:sp>
        <p:nvSpPr>
          <p:cNvPr id="49156" name="Text Box 4">
            <a:extLst>
              <a:ext uri="{FF2B5EF4-FFF2-40B4-BE49-F238E27FC236}">
                <a16:creationId xmlns:a16="http://schemas.microsoft.com/office/drawing/2014/main" id="{1DBAE6B6-E821-8A43-E603-7CC5C51C6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3633"/>
            <a:ext cx="1219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2"/>
                </a:solidFill>
                <a:latin typeface="Congenial Black" panose="02000503040000020004" pitchFamily="2" charset="0"/>
              </a:rPr>
              <a:t>Guru Ji says: Ask for the soul’s peace that comes when I become humbled before the saints. ||4||5||</a:t>
            </a:r>
            <a:endParaRPr lang="en-GB" sz="4000" dirty="0">
              <a:solidFill>
                <a:schemeClr val="bg2"/>
              </a:solidFill>
              <a:latin typeface="Congenial Black" panose="02000503040000020004" pitchFamily="2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rgbClr val="FFFF99"/>
      </a:lt1>
      <a:dk2>
        <a:srgbClr val="FFFFFF"/>
      </a:dk2>
      <a:lt2>
        <a:srgbClr val="00B0F0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797</TotalTime>
  <Words>2141</Words>
  <Application>Microsoft Office PowerPoint</Application>
  <PresentationFormat>Widescreen</PresentationFormat>
  <Paragraphs>202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Congenial Black</vt:lpstr>
      <vt:lpstr>Congenial SemiBold</vt:lpstr>
      <vt:lpstr>GurbaniWebThick</vt:lpstr>
      <vt:lpstr>Default Design</vt:lpstr>
      <vt:lpstr>Office Theme</vt:lpstr>
      <vt:lpstr>PowerPoint Presentation</vt:lpstr>
      <vt:lpstr>ikk o-ann’kaar sat,  gur-prasaad.  raag gau’Ree deep’kee, mahallaa peh’laa, sohilaa.</vt:lpstr>
      <vt:lpstr>jai  ghar  keerat  aakhee’yai, kar’tey  kaa  ho’e  bee’chaaro.  thit  ghar  gaa’vahu  sohilaa,  siv’rihu  sirjaN’haaro. (1) </vt:lpstr>
      <vt:lpstr>tum  gaa’vahu,  mey’rey  nir’bhau  kaa  sohilaa. hau  vaaree  jit  sohilai,  sadaa  sukh  ho’e. (1)  rahaa’o. </vt:lpstr>
      <vt:lpstr>nit  nit  jee’aRey  samaa’leean,  dekhai’gaa  devaN’haar. tey’rey  daa’nai  kee’mat  naa  pav’ai,   tis  daatey  kavaN  sumaar. (2) </vt:lpstr>
      <vt:lpstr>samm’bat  saa’haa  likh’yaa,  mil  kar  paa’vahu  tey’l.  dey’hu  sajaN  a’sees-Ree’aa, ji’o  ho’vai  saahib  sio mey’l. (3)</vt:lpstr>
      <vt:lpstr>ghar  ghar  ey’ho  paa’huchaa,  sad’Rey  nit  pavann. sadaN’haaraa  simree’yai,  naa’nak  sey  dih  aa’vann. (4.1)</vt:lpstr>
      <vt:lpstr>raag  aasaa,  mahallaa  peh’laa. </vt:lpstr>
      <vt:lpstr>chhea  ghar,  chhea  gur,  chhea  up’desh. gur  gur  ey’ko,  vey’s  a-ney’k.  (1) </vt:lpstr>
      <vt:lpstr>baa’baa,  jai  ghar  kar’tey  kee’rat  ho’e. so  ghar  raakh,  vaddaa’ee  toh’e.  (1)  rahaa’o. </vt:lpstr>
      <vt:lpstr>ve’suey,  chasiyaa, ghaRee’aa, peh’raa,  thitee, vaaree, maah  ho’aa.   sooraj ey’ko, rut a’nek. naanak, kartey key key’tey vey’s. (2.2) </vt:lpstr>
      <vt:lpstr>raag  dhanaa’saree,  mahallaa  peh’laa.</vt:lpstr>
      <vt:lpstr>gagan’mai  thaal,  rav  chand  dee’pak  baney,  taa’rikaa  mann’dal,  janak  mo’tee.</vt:lpstr>
      <vt:lpstr>dhoop  mal-yaan’lo,  pavaN  chav’ro  karey,  sagal  ban-raa’e,  foo-lann’t  jo’tee.  (1)</vt:lpstr>
      <vt:lpstr>kai’see  aar’tee  ho’e.  bhav’khandnaa  tey’ree  aar’tee.   an’hataa  shabad  vaa-jann’t  bhey’ree.  (1)  rahaa’o. </vt:lpstr>
      <vt:lpstr>sahas  tav  nain,  nan  nain  heh’eh  toh’eh  kou,  sahas  moo’rat,  nanaa  ey’k  toh’hee.</vt:lpstr>
      <vt:lpstr>sahas  pad  bimal,  nan  ey’k  pad,  gand  bin,  sahas  tav  gann’Dh,  ev  chalat  mo’hee. (2)</vt:lpstr>
      <vt:lpstr>sabh  meh  jot,  jot  hai  so’e. tis  dai  chaa’naN,  sabh  meh  chaa’naN  ho’e.  </vt:lpstr>
      <vt:lpstr>gur  saa’khee,  jot  par’gatt  ho’e.  jo  tis  bhaa’vai,  su  aar’tee  ho’e.  (3)</vt:lpstr>
      <vt:lpstr>har  charaN  kaval  muk’rand,  lo’bhit  mano,  an’dino,  mo’eh  aa’hee  piyaasaa. </vt:lpstr>
      <vt:lpstr>kripaa  jal  dey’eh,  naa’nak  saa-rinn’g  kau,  ho’e  jaa  tey  tey’rai  naa’e  vaa’saa.  (4.3) </vt:lpstr>
      <vt:lpstr>raag  gau’Ree  poor’bee,  mahallaa  chau’taa. </vt:lpstr>
      <vt:lpstr>kaam  kroDh,  nagar  bahu  bhar’yaa,  mil  saa’Dhoo,  khann’dal  khann’daa  hey. </vt:lpstr>
      <vt:lpstr>poo’rab  likhat  likhey  gur  paa’yaa,  man  har  liv  mann’dal  mann’daa  hey.  (1) </vt:lpstr>
      <vt:lpstr>kar  saa’Dhoo  ann’julee,  pun  vaddaa  hey. kar  dann’daut,  pun  vaddaa  hey.  (1)  rahaa’o.  </vt:lpstr>
      <vt:lpstr>saa’kat,  har  rass  saad  na  jaa’Niyaa,  tin  ann’tar  hau’mai  kann’daa  hey.  </vt:lpstr>
      <vt:lpstr>ji’o  ji’o  chal’eh,  chu’bhai  dukh  paa’veh,  jam’kaal  seh’eh  sir  dann’daa  hey.  (2)  </vt:lpstr>
      <vt:lpstr>har  jan,  har  har  naam  samaaNey,   dukh  janam  maraN,  bhav  khann’daa  hey.  </vt:lpstr>
      <vt:lpstr>ab’naasee  purakh  paa’yaa  par-mey’sar,  bahu  sobh  khann’d  brah-mann’daa  hey.  (3)  </vt:lpstr>
      <vt:lpstr>ham  gareeb,  mas’keen  prabh  tey’rey,   har  raakh  raakh,  vadd  vaddaa  hey.  </vt:lpstr>
      <vt:lpstr>jan  naa’nak,  naam  a’Dhaar  tey’k  hai,  har  naa’mey  hee  sukh  mann’daa  hey.  (4.4)  </vt:lpstr>
      <vt:lpstr>raag  gau’Ree  poor’bee,  mahallaa  panj’vaa. </vt:lpstr>
      <vt:lpstr>karon  bey-nann’tee,  suN’hu  mey’rey  mee’taa,  sann’t  tehal  kee  bey’laa. </vt:lpstr>
      <vt:lpstr>ee’haa  khaatt  chal’hu  har  laahaa,  aa’gai  bassan  su-hey’laa.  (1)</vt:lpstr>
      <vt:lpstr>au’Dh  ghatt’ai  dinas  rai’Naarey. man,  gur  mil  kaaj  savaarey.  (1)  rahaa’o. </vt:lpstr>
      <vt:lpstr>e’hu  sann’saar  bikaar  sann’sey  meh,  tar’yoh  brah’m  giyaanee. </vt:lpstr>
      <vt:lpstr>jis’eh  jagaa’e  pee’aavai  e’hu  rass,  a’kath  kathaa  tin  jaa’nee.  (2)</vt:lpstr>
      <vt:lpstr>jaa  kau  aa’ey,  so’ee  behaa’jhahu,  har  gur  tey  man’eh  basey’raa. </vt:lpstr>
      <vt:lpstr>nij  ghar  mahal  paa’vahu  sukh  sehajey,   bahur  na  hoe’go  phey’raa.  (3) </vt:lpstr>
      <vt:lpstr>ann’tar-jaamee,  purakh  be’Dhaatey,  shar’Dhaa  man  kee  poorey.  </vt:lpstr>
      <vt:lpstr>naa’nak  daas,  e’hai  sukh  maan’gai  mo’kau,  kar  sann’tan  kee  Dhoorey.  (4.5)  </vt:lpstr>
    </vt:vector>
  </TitlesOfParts>
  <Company>ESHIS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Rahras(i)</dc:title>
  <dc:creator>IT Services</dc:creator>
  <cp:lastModifiedBy>Manvir Singh</cp:lastModifiedBy>
  <cp:revision>108</cp:revision>
  <cp:lastPrinted>2019-01-15T13:56:35Z</cp:lastPrinted>
  <dcterms:created xsi:type="dcterms:W3CDTF">2002-09-10T20:36:08Z</dcterms:created>
  <dcterms:modified xsi:type="dcterms:W3CDTF">2025-05-01T11:01:31Z</dcterms:modified>
</cp:coreProperties>
</file>