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notesSlides/notesSlide386.xml" ContentType="application/vnd.openxmlformats-officedocument.presentationml.notesSlide+xml"/>
  <Override PartName="/ppt/notesSlides/notesSlide387.xml" ContentType="application/vnd.openxmlformats-officedocument.presentationml.notesSlide+xml"/>
  <Override PartName="/ppt/notesSlides/notesSlide388.xml" ContentType="application/vnd.openxmlformats-officedocument.presentationml.notesSlide+xml"/>
  <Override PartName="/ppt/notesSlides/notesSlide389.xml" ContentType="application/vnd.openxmlformats-officedocument.presentationml.notesSlide+xml"/>
  <Override PartName="/ppt/notesSlides/notesSlide390.xml" ContentType="application/vnd.openxmlformats-officedocument.presentationml.notesSlide+xml"/>
  <Override PartName="/ppt/notesSlides/notesSlide391.xml" ContentType="application/vnd.openxmlformats-officedocument.presentationml.notesSlide+xml"/>
  <Override PartName="/ppt/notesSlides/notesSlide392.xml" ContentType="application/vnd.openxmlformats-officedocument.presentationml.notesSlide+xml"/>
  <Override PartName="/ppt/notesSlides/notesSlide393.xml" ContentType="application/vnd.openxmlformats-officedocument.presentationml.notesSlide+xml"/>
  <Override PartName="/ppt/notesSlides/notesSlide394.xml" ContentType="application/vnd.openxmlformats-officedocument.presentationml.notesSlide+xml"/>
  <Override PartName="/ppt/notesSlides/notesSlide395.xml" ContentType="application/vnd.openxmlformats-officedocument.presentationml.notesSlide+xml"/>
  <Override PartName="/ppt/notesSlides/notesSlide396.xml" ContentType="application/vnd.openxmlformats-officedocument.presentationml.notesSlide+xml"/>
  <Override PartName="/ppt/notesSlides/notesSlide397.xml" ContentType="application/vnd.openxmlformats-officedocument.presentationml.notesSlide+xml"/>
  <Override PartName="/ppt/notesSlides/notesSlide398.xml" ContentType="application/vnd.openxmlformats-officedocument.presentationml.notesSlide+xml"/>
  <Override PartName="/ppt/notesSlides/notesSlide399.xml" ContentType="application/vnd.openxmlformats-officedocument.presentationml.notesSlide+xml"/>
  <Override PartName="/ppt/notesSlides/notesSlide400.xml" ContentType="application/vnd.openxmlformats-officedocument.presentationml.notesSlide+xml"/>
  <Override PartName="/ppt/notesSlides/notesSlide401.xml" ContentType="application/vnd.openxmlformats-officedocument.presentationml.notesSlide+xml"/>
  <Override PartName="/ppt/notesSlides/notesSlide402.xml" ContentType="application/vnd.openxmlformats-officedocument.presentationml.notesSlide+xml"/>
  <Override PartName="/ppt/notesSlides/notesSlide403.xml" ContentType="application/vnd.openxmlformats-officedocument.presentationml.notesSlide+xml"/>
  <Override PartName="/ppt/notesSlides/notesSlide404.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8.xml" ContentType="application/vnd.openxmlformats-officedocument.presentationml.notesSlide+xml"/>
  <Override PartName="/ppt/notesSlides/notesSlide409.xml" ContentType="application/vnd.openxmlformats-officedocument.presentationml.notesSlide+xml"/>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4.xml" ContentType="application/vnd.openxmlformats-officedocument.presentationml.notesSlide+xml"/>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notesSlides/notesSlide424.xml" ContentType="application/vnd.openxmlformats-officedocument.presentationml.notesSlide+xml"/>
  <Override PartName="/ppt/notesSlides/notesSlide425.xml" ContentType="application/vnd.openxmlformats-officedocument.presentationml.notesSlide+xml"/>
  <Override PartName="/ppt/notesSlides/notesSlide426.xml" ContentType="application/vnd.openxmlformats-officedocument.presentationml.notesSlide+xml"/>
  <Override PartName="/ppt/notesSlides/notesSlide427.xml" ContentType="application/vnd.openxmlformats-officedocument.presentationml.notesSlide+xml"/>
  <Override PartName="/ppt/notesSlides/notesSlide428.xml" ContentType="application/vnd.openxmlformats-officedocument.presentationml.notesSlide+xml"/>
  <Override PartName="/ppt/notesSlides/notesSlide429.xml" ContentType="application/vnd.openxmlformats-officedocument.presentationml.notesSlide+xml"/>
  <Override PartName="/ppt/notesSlides/notesSlide430.xml" ContentType="application/vnd.openxmlformats-officedocument.presentationml.notesSlide+xml"/>
  <Override PartName="/ppt/notesSlides/notesSlide431.xml" ContentType="application/vnd.openxmlformats-officedocument.presentationml.notesSlide+xml"/>
  <Override PartName="/ppt/notesSlides/notesSlide432.xml" ContentType="application/vnd.openxmlformats-officedocument.presentationml.notesSlide+xml"/>
  <Override PartName="/ppt/notesSlides/notesSlide433.xml" ContentType="application/vnd.openxmlformats-officedocument.presentationml.notesSlide+xml"/>
  <Override PartName="/ppt/notesSlides/notesSlide434.xml" ContentType="application/vnd.openxmlformats-officedocument.presentationml.notesSlide+xml"/>
  <Override PartName="/ppt/notesSlides/notesSlide435.xml" ContentType="application/vnd.openxmlformats-officedocument.presentationml.notesSlide+xml"/>
  <Override PartName="/ppt/notesSlides/notesSlide436.xml" ContentType="application/vnd.openxmlformats-officedocument.presentationml.notesSlide+xml"/>
  <Override PartName="/ppt/notesSlides/notesSlide437.xml" ContentType="application/vnd.openxmlformats-officedocument.presentationml.notesSlide+xml"/>
  <Override PartName="/ppt/notesSlides/notesSlide438.xml" ContentType="application/vnd.openxmlformats-officedocument.presentationml.notesSlide+xml"/>
  <Override PartName="/ppt/notesSlides/notesSlide439.xml" ContentType="application/vnd.openxmlformats-officedocument.presentationml.notesSlide+xml"/>
  <Override PartName="/ppt/notesSlides/notesSlide440.xml" ContentType="application/vnd.openxmlformats-officedocument.presentationml.notesSlide+xml"/>
  <Override PartName="/ppt/notesSlides/notesSlide441.xml" ContentType="application/vnd.openxmlformats-officedocument.presentationml.notesSlide+xml"/>
  <Override PartName="/ppt/notesSlides/notesSlide442.xml" ContentType="application/vnd.openxmlformats-officedocument.presentationml.notesSlide+xml"/>
  <Override PartName="/ppt/notesSlides/notesSlide443.xml" ContentType="application/vnd.openxmlformats-officedocument.presentationml.notesSlide+xml"/>
  <Override PartName="/ppt/notesSlides/notesSlide444.xml" ContentType="application/vnd.openxmlformats-officedocument.presentationml.notesSlide+xml"/>
  <Override PartName="/ppt/notesSlides/notesSlide445.xml" ContentType="application/vnd.openxmlformats-officedocument.presentationml.notesSlide+xml"/>
  <Override PartName="/ppt/notesSlides/notesSlide446.xml" ContentType="application/vnd.openxmlformats-officedocument.presentationml.notesSlide+xml"/>
  <Override PartName="/ppt/notesSlides/notesSlide447.xml" ContentType="application/vnd.openxmlformats-officedocument.presentationml.notesSlide+xml"/>
  <Override PartName="/ppt/notesSlides/notesSlide448.xml" ContentType="application/vnd.openxmlformats-officedocument.presentationml.notesSlide+xml"/>
  <Override PartName="/ppt/notesSlides/notesSlide449.xml" ContentType="application/vnd.openxmlformats-officedocument.presentationml.notesSlide+xml"/>
  <Override PartName="/ppt/notesSlides/notesSlide450.xml" ContentType="application/vnd.openxmlformats-officedocument.presentationml.notesSlide+xml"/>
  <Override PartName="/ppt/notesSlides/notesSlide451.xml" ContentType="application/vnd.openxmlformats-officedocument.presentationml.notesSlide+xml"/>
  <Override PartName="/ppt/notesSlides/notesSlide452.xml" ContentType="application/vnd.openxmlformats-officedocument.presentationml.notesSlide+xml"/>
  <Override PartName="/ppt/notesSlides/notesSlide453.xml" ContentType="application/vnd.openxmlformats-officedocument.presentationml.notesSlide+xml"/>
  <Override PartName="/ppt/notesSlides/notesSlide454.xml" ContentType="application/vnd.openxmlformats-officedocument.presentationml.notesSlide+xml"/>
  <Override PartName="/ppt/notesSlides/notesSlide455.xml" ContentType="application/vnd.openxmlformats-officedocument.presentationml.notesSlide+xml"/>
  <Override PartName="/ppt/notesSlides/notesSlide456.xml" ContentType="application/vnd.openxmlformats-officedocument.presentationml.notesSlide+xml"/>
  <Override PartName="/ppt/notesSlides/notesSlide457.xml" ContentType="application/vnd.openxmlformats-officedocument.presentationml.notesSlide+xml"/>
  <Override PartName="/ppt/notesSlides/notesSlide458.xml" ContentType="application/vnd.openxmlformats-officedocument.presentationml.notesSlide+xml"/>
  <Override PartName="/ppt/notesSlides/notesSlide459.xml" ContentType="application/vnd.openxmlformats-officedocument.presentationml.notesSlide+xml"/>
  <Override PartName="/ppt/notesSlides/notesSlide460.xml" ContentType="application/vnd.openxmlformats-officedocument.presentationml.notesSlide+xml"/>
  <Override PartName="/ppt/notesSlides/notesSlide461.xml" ContentType="application/vnd.openxmlformats-officedocument.presentationml.notesSlide+xml"/>
  <Override PartName="/ppt/notesSlides/notesSlide462.xml" ContentType="application/vnd.openxmlformats-officedocument.presentationml.notesSlide+xml"/>
  <Override PartName="/ppt/notesSlides/notesSlide463.xml" ContentType="application/vnd.openxmlformats-officedocument.presentationml.notesSlide+xml"/>
  <Override PartName="/ppt/notesSlides/notesSlide464.xml" ContentType="application/vnd.openxmlformats-officedocument.presentationml.notesSlide+xml"/>
  <Override PartName="/ppt/notesSlides/notesSlide465.xml" ContentType="application/vnd.openxmlformats-officedocument.presentationml.notesSlide+xml"/>
  <Override PartName="/ppt/notesSlides/notesSlide466.xml" ContentType="application/vnd.openxmlformats-officedocument.presentationml.notesSlide+xml"/>
  <Override PartName="/ppt/notesSlides/notesSlide467.xml" ContentType="application/vnd.openxmlformats-officedocument.presentationml.notesSlide+xml"/>
  <Override PartName="/ppt/notesSlides/notesSlide468.xml" ContentType="application/vnd.openxmlformats-officedocument.presentationml.notesSlide+xml"/>
  <Override PartName="/ppt/notesSlides/notesSlide469.xml" ContentType="application/vnd.openxmlformats-officedocument.presentationml.notesSlide+xml"/>
  <Override PartName="/ppt/notesSlides/notesSlide470.xml" ContentType="application/vnd.openxmlformats-officedocument.presentationml.notesSlide+xml"/>
  <Override PartName="/ppt/notesSlides/notesSlide471.xml" ContentType="application/vnd.openxmlformats-officedocument.presentationml.notesSlide+xml"/>
  <Override PartName="/ppt/notesSlides/notesSlide472.xml" ContentType="application/vnd.openxmlformats-officedocument.presentationml.notesSlide+xml"/>
  <Override PartName="/ppt/notesSlides/notesSlide473.xml" ContentType="application/vnd.openxmlformats-officedocument.presentationml.notesSlide+xml"/>
  <Override PartName="/ppt/notesSlides/notesSlide474.xml" ContentType="application/vnd.openxmlformats-officedocument.presentationml.notesSlide+xml"/>
  <Override PartName="/ppt/notesSlides/notesSlide475.xml" ContentType="application/vnd.openxmlformats-officedocument.presentationml.notesSlide+xml"/>
  <Override PartName="/ppt/notesSlides/notesSlide476.xml" ContentType="application/vnd.openxmlformats-officedocument.presentationml.notesSlide+xml"/>
  <Override PartName="/ppt/notesSlides/notesSlide477.xml" ContentType="application/vnd.openxmlformats-officedocument.presentationml.notesSlide+xml"/>
  <Override PartName="/ppt/notesSlides/notesSlide478.xml" ContentType="application/vnd.openxmlformats-officedocument.presentationml.notesSlide+xml"/>
  <Override PartName="/ppt/notesSlides/notesSlide479.xml" ContentType="application/vnd.openxmlformats-officedocument.presentationml.notesSlide+xml"/>
  <Override PartName="/ppt/notesSlides/notesSlide480.xml" ContentType="application/vnd.openxmlformats-officedocument.presentationml.notesSlide+xml"/>
  <Override PartName="/ppt/notesSlides/notesSlide481.xml" ContentType="application/vnd.openxmlformats-officedocument.presentationml.notesSlide+xml"/>
  <Override PartName="/ppt/notesSlides/notesSlide482.xml" ContentType="application/vnd.openxmlformats-officedocument.presentationml.notesSlide+xml"/>
  <Override PartName="/ppt/notesSlides/notesSlide483.xml" ContentType="application/vnd.openxmlformats-officedocument.presentationml.notesSlide+xml"/>
  <Override PartName="/ppt/notesSlides/notesSlide484.xml" ContentType="application/vnd.openxmlformats-officedocument.presentationml.notesSlide+xml"/>
  <Override PartName="/ppt/notesSlides/notesSlide485.xml" ContentType="application/vnd.openxmlformats-officedocument.presentationml.notesSlide+xml"/>
  <Override PartName="/ppt/notesSlides/notesSlide486.xml" ContentType="application/vnd.openxmlformats-officedocument.presentationml.notesSlide+xml"/>
  <Override PartName="/ppt/notesSlides/notesSlide487.xml" ContentType="application/vnd.openxmlformats-officedocument.presentationml.notesSlide+xml"/>
  <Override PartName="/ppt/notesSlides/notesSlide488.xml" ContentType="application/vnd.openxmlformats-officedocument.presentationml.notesSlide+xml"/>
  <Override PartName="/ppt/notesSlides/notesSlide489.xml" ContentType="application/vnd.openxmlformats-officedocument.presentationml.notesSlide+xml"/>
  <Override PartName="/ppt/notesSlides/notesSlide490.xml" ContentType="application/vnd.openxmlformats-officedocument.presentationml.notesSlide+xml"/>
  <Override PartName="/ppt/notesSlides/notesSlide491.xml" ContentType="application/vnd.openxmlformats-officedocument.presentationml.notesSlide+xml"/>
  <Override PartName="/ppt/notesSlides/notesSlide492.xml" ContentType="application/vnd.openxmlformats-officedocument.presentationml.notesSlide+xml"/>
  <Override PartName="/ppt/notesSlides/notesSlide493.xml" ContentType="application/vnd.openxmlformats-officedocument.presentationml.notesSlide+xml"/>
  <Override PartName="/ppt/notesSlides/notesSlide494.xml" ContentType="application/vnd.openxmlformats-officedocument.presentationml.notesSlide+xml"/>
  <Override PartName="/ppt/notesSlides/notesSlide495.xml" ContentType="application/vnd.openxmlformats-officedocument.presentationml.notesSlide+xml"/>
  <Override PartName="/ppt/notesSlides/notesSlide496.xml" ContentType="application/vnd.openxmlformats-officedocument.presentationml.notesSlide+xml"/>
  <Override PartName="/ppt/notesSlides/notesSlide497.xml" ContentType="application/vnd.openxmlformats-officedocument.presentationml.notesSlide+xml"/>
  <Override PartName="/ppt/notesSlides/notesSlide498.xml" ContentType="application/vnd.openxmlformats-officedocument.presentationml.notesSlide+xml"/>
  <Override PartName="/ppt/notesSlides/notesSlide499.xml" ContentType="application/vnd.openxmlformats-officedocument.presentationml.notesSlide+xml"/>
  <Override PartName="/ppt/notesSlides/notesSlide500.xml" ContentType="application/vnd.openxmlformats-officedocument.presentationml.notesSlide+xml"/>
  <Override PartName="/ppt/notesSlides/notesSlide501.xml" ContentType="application/vnd.openxmlformats-officedocument.presentationml.notesSlide+xml"/>
  <Override PartName="/ppt/notesSlides/notesSlide502.xml" ContentType="application/vnd.openxmlformats-officedocument.presentationml.notesSlide+xml"/>
  <Override PartName="/ppt/notesSlides/notesSlide503.xml" ContentType="application/vnd.openxmlformats-officedocument.presentationml.notesSlide+xml"/>
  <Override PartName="/ppt/notesSlides/notesSlide504.xml" ContentType="application/vnd.openxmlformats-officedocument.presentationml.notesSlide+xml"/>
  <Override PartName="/ppt/notesSlides/notesSlide505.xml" ContentType="application/vnd.openxmlformats-officedocument.presentationml.notesSlide+xml"/>
  <Override PartName="/ppt/notesSlides/notesSlide506.xml" ContentType="application/vnd.openxmlformats-officedocument.presentationml.notesSlide+xml"/>
  <Override PartName="/ppt/notesSlides/notesSlide507.xml" ContentType="application/vnd.openxmlformats-officedocument.presentationml.notesSlide+xml"/>
  <Override PartName="/ppt/notesSlides/notesSlide508.xml" ContentType="application/vnd.openxmlformats-officedocument.presentationml.notesSlide+xml"/>
  <Override PartName="/ppt/notesSlides/notesSlide509.xml" ContentType="application/vnd.openxmlformats-officedocument.presentationml.notesSlide+xml"/>
  <Override PartName="/ppt/notesSlides/notesSlide510.xml" ContentType="application/vnd.openxmlformats-officedocument.presentationml.notesSlide+xml"/>
  <Override PartName="/ppt/notesSlides/notesSlide511.xml" ContentType="application/vnd.openxmlformats-officedocument.presentationml.notesSlide+xml"/>
  <Override PartName="/ppt/notesSlides/notesSlide512.xml" ContentType="application/vnd.openxmlformats-officedocument.presentationml.notesSlide+xml"/>
  <Override PartName="/ppt/notesSlides/notesSlide513.xml" ContentType="application/vnd.openxmlformats-officedocument.presentationml.notesSlide+xml"/>
  <Override PartName="/ppt/notesSlides/notesSlide514.xml" ContentType="application/vnd.openxmlformats-officedocument.presentationml.notesSlide+xml"/>
  <Override PartName="/ppt/notesSlides/notesSlide515.xml" ContentType="application/vnd.openxmlformats-officedocument.presentationml.notesSlide+xml"/>
  <Override PartName="/ppt/notesSlides/notesSlide516.xml" ContentType="application/vnd.openxmlformats-officedocument.presentationml.notesSlide+xml"/>
  <Override PartName="/ppt/notesSlides/notesSlide517.xml" ContentType="application/vnd.openxmlformats-officedocument.presentationml.notesSlide+xml"/>
  <Override PartName="/ppt/notesSlides/notesSlide518.xml" ContentType="application/vnd.openxmlformats-officedocument.presentationml.notesSlide+xml"/>
  <Override PartName="/ppt/notesSlides/notesSlide519.xml" ContentType="application/vnd.openxmlformats-officedocument.presentationml.notesSlide+xml"/>
  <Override PartName="/ppt/notesSlides/notesSlide520.xml" ContentType="application/vnd.openxmlformats-officedocument.presentationml.notesSlide+xml"/>
  <Override PartName="/ppt/notesSlides/notesSlide521.xml" ContentType="application/vnd.openxmlformats-officedocument.presentationml.notesSlide+xml"/>
  <Override PartName="/ppt/notesSlides/notesSlide522.xml" ContentType="application/vnd.openxmlformats-officedocument.presentationml.notesSlide+xml"/>
  <Override PartName="/ppt/notesSlides/notesSlide523.xml" ContentType="application/vnd.openxmlformats-officedocument.presentationml.notesSlide+xml"/>
  <Override PartName="/ppt/notesSlides/notesSlide524.xml" ContentType="application/vnd.openxmlformats-officedocument.presentationml.notesSlide+xml"/>
  <Override PartName="/ppt/notesSlides/notesSlide525.xml" ContentType="application/vnd.openxmlformats-officedocument.presentationml.notesSlide+xml"/>
  <Override PartName="/ppt/notesSlides/notesSlide526.xml" ContentType="application/vnd.openxmlformats-officedocument.presentationml.notesSlide+xml"/>
  <Override PartName="/ppt/notesSlides/notesSlide527.xml" ContentType="application/vnd.openxmlformats-officedocument.presentationml.notesSlide+xml"/>
  <Override PartName="/ppt/notesSlides/notesSlide528.xml" ContentType="application/vnd.openxmlformats-officedocument.presentationml.notesSlide+xml"/>
  <Override PartName="/ppt/notesSlides/notesSlide529.xml" ContentType="application/vnd.openxmlformats-officedocument.presentationml.notesSlide+xml"/>
  <Override PartName="/ppt/notesSlides/notesSlide530.xml" ContentType="application/vnd.openxmlformats-officedocument.presentationml.notesSlide+xml"/>
  <Override PartName="/ppt/notesSlides/notesSlide531.xml" ContentType="application/vnd.openxmlformats-officedocument.presentationml.notesSlide+xml"/>
  <Override PartName="/ppt/notesSlides/notesSlide532.xml" ContentType="application/vnd.openxmlformats-officedocument.presentationml.notesSlide+xml"/>
  <Override PartName="/ppt/notesSlides/notesSlide533.xml" ContentType="application/vnd.openxmlformats-officedocument.presentationml.notesSlide+xml"/>
  <Override PartName="/ppt/notesSlides/notesSlide534.xml" ContentType="application/vnd.openxmlformats-officedocument.presentationml.notesSlide+xml"/>
  <Override PartName="/ppt/notesSlides/notesSlide535.xml" ContentType="application/vnd.openxmlformats-officedocument.presentationml.notesSlide+xml"/>
  <Override PartName="/ppt/notesSlides/notesSlide536.xml" ContentType="application/vnd.openxmlformats-officedocument.presentationml.notesSlide+xml"/>
  <Override PartName="/ppt/notesSlides/notesSlide537.xml" ContentType="application/vnd.openxmlformats-officedocument.presentationml.notesSlide+xml"/>
  <Override PartName="/ppt/notesSlides/notesSlide538.xml" ContentType="application/vnd.openxmlformats-officedocument.presentationml.notesSlide+xml"/>
  <Override PartName="/ppt/notesSlides/notesSlide539.xml" ContentType="application/vnd.openxmlformats-officedocument.presentationml.notesSlide+xml"/>
  <Override PartName="/ppt/notesSlides/notesSlide540.xml" ContentType="application/vnd.openxmlformats-officedocument.presentationml.notesSlide+xml"/>
  <Override PartName="/ppt/notesSlides/notesSlide541.xml" ContentType="application/vnd.openxmlformats-officedocument.presentationml.notesSlide+xml"/>
  <Override PartName="/ppt/notesSlides/notesSlide542.xml" ContentType="application/vnd.openxmlformats-officedocument.presentationml.notesSlide+xml"/>
  <Override PartName="/ppt/notesSlides/notesSlide543.xml" ContentType="application/vnd.openxmlformats-officedocument.presentationml.notesSlide+xml"/>
  <Override PartName="/ppt/notesSlides/notesSlide544.xml" ContentType="application/vnd.openxmlformats-officedocument.presentationml.notesSlide+xml"/>
  <Override PartName="/ppt/notesSlides/notesSlide545.xml" ContentType="application/vnd.openxmlformats-officedocument.presentationml.notesSlide+xml"/>
  <Override PartName="/ppt/notesSlides/notesSlide546.xml" ContentType="application/vnd.openxmlformats-officedocument.presentationml.notesSlide+xml"/>
  <Override PartName="/ppt/notesSlides/notesSlide547.xml" ContentType="application/vnd.openxmlformats-officedocument.presentationml.notesSlide+xml"/>
  <Override PartName="/ppt/notesSlides/notesSlide548.xml" ContentType="application/vnd.openxmlformats-officedocument.presentationml.notesSlide+xml"/>
  <Override PartName="/ppt/notesSlides/notesSlide549.xml" ContentType="application/vnd.openxmlformats-officedocument.presentationml.notesSlide+xml"/>
  <Override PartName="/ppt/notesSlides/notesSlide550.xml" ContentType="application/vnd.openxmlformats-officedocument.presentationml.notesSlide+xml"/>
  <Override PartName="/ppt/notesSlides/notesSlide5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01"/>
  </p:notesMasterIdLst>
  <p:sldIdLst>
    <p:sldId id="2227" r:id="rId2"/>
    <p:sldId id="222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273" r:id="rId43"/>
    <p:sldId id="2274"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2277"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2276"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2278" r:id="rId196"/>
    <p:sldId id="2279" r:id="rId197"/>
    <p:sldId id="451" r:id="rId198"/>
    <p:sldId id="452" r:id="rId199"/>
    <p:sldId id="453" r:id="rId200"/>
    <p:sldId id="454" r:id="rId201"/>
    <p:sldId id="2280" r:id="rId202"/>
    <p:sldId id="2281" r:id="rId203"/>
    <p:sldId id="457" r:id="rId204"/>
    <p:sldId id="458" r:id="rId205"/>
    <p:sldId id="2282" r:id="rId206"/>
    <p:sldId id="2283" r:id="rId207"/>
    <p:sldId id="461" r:id="rId208"/>
    <p:sldId id="462" r:id="rId209"/>
    <p:sldId id="463" r:id="rId210"/>
    <p:sldId id="464" r:id="rId211"/>
    <p:sldId id="465" r:id="rId212"/>
    <p:sldId id="466" r:id="rId213"/>
    <p:sldId id="467" r:id="rId214"/>
    <p:sldId id="468" r:id="rId215"/>
    <p:sldId id="469" r:id="rId216"/>
    <p:sldId id="470" r:id="rId217"/>
    <p:sldId id="471"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1809" r:id="rId256"/>
    <p:sldId id="1811" r:id="rId257"/>
    <p:sldId id="1812" r:id="rId258"/>
    <p:sldId id="1813" r:id="rId259"/>
    <p:sldId id="1814" r:id="rId260"/>
    <p:sldId id="1815" r:id="rId261"/>
    <p:sldId id="1816" r:id="rId262"/>
    <p:sldId id="1817" r:id="rId263"/>
    <p:sldId id="1818" r:id="rId264"/>
    <p:sldId id="1819" r:id="rId265"/>
    <p:sldId id="1821" r:id="rId266"/>
    <p:sldId id="1823" r:id="rId267"/>
    <p:sldId id="1825" r:id="rId268"/>
    <p:sldId id="1827" r:id="rId269"/>
    <p:sldId id="1829" r:id="rId270"/>
    <p:sldId id="1831" r:id="rId271"/>
    <p:sldId id="1833" r:id="rId272"/>
    <p:sldId id="1835" r:id="rId273"/>
    <p:sldId id="1837" r:id="rId274"/>
    <p:sldId id="1839" r:id="rId275"/>
    <p:sldId id="1841" r:id="rId276"/>
    <p:sldId id="1843" r:id="rId277"/>
    <p:sldId id="1845" r:id="rId278"/>
    <p:sldId id="1847" r:id="rId279"/>
    <p:sldId id="1849" r:id="rId280"/>
    <p:sldId id="1851" r:id="rId281"/>
    <p:sldId id="1853" r:id="rId282"/>
    <p:sldId id="1855" r:id="rId283"/>
    <p:sldId id="1857" r:id="rId284"/>
    <p:sldId id="1859" r:id="rId285"/>
    <p:sldId id="1861" r:id="rId286"/>
    <p:sldId id="1863" r:id="rId287"/>
    <p:sldId id="1865" r:id="rId288"/>
    <p:sldId id="1867" r:id="rId289"/>
    <p:sldId id="1869" r:id="rId290"/>
    <p:sldId id="1871" r:id="rId291"/>
    <p:sldId id="1873" r:id="rId292"/>
    <p:sldId id="1874" r:id="rId293"/>
    <p:sldId id="1875" r:id="rId294"/>
    <p:sldId id="1876" r:id="rId295"/>
    <p:sldId id="1877" r:id="rId296"/>
    <p:sldId id="1878" r:id="rId297"/>
    <p:sldId id="1879" r:id="rId298"/>
    <p:sldId id="1880" r:id="rId299"/>
    <p:sldId id="1881" r:id="rId300"/>
    <p:sldId id="1882" r:id="rId301"/>
    <p:sldId id="1883" r:id="rId302"/>
    <p:sldId id="1884" r:id="rId303"/>
    <p:sldId id="1885" r:id="rId304"/>
    <p:sldId id="1886" r:id="rId305"/>
    <p:sldId id="1887" r:id="rId306"/>
    <p:sldId id="1888" r:id="rId307"/>
    <p:sldId id="1889" r:id="rId308"/>
    <p:sldId id="1890" r:id="rId309"/>
    <p:sldId id="1892" r:id="rId310"/>
    <p:sldId id="1894" r:id="rId311"/>
    <p:sldId id="1896" r:id="rId312"/>
    <p:sldId id="1898" r:id="rId313"/>
    <p:sldId id="1900" r:id="rId314"/>
    <p:sldId id="1902" r:id="rId315"/>
    <p:sldId id="1904" r:id="rId316"/>
    <p:sldId id="1906" r:id="rId317"/>
    <p:sldId id="1908" r:id="rId318"/>
    <p:sldId id="1910" r:id="rId319"/>
    <p:sldId id="1912" r:id="rId320"/>
    <p:sldId id="1914" r:id="rId321"/>
    <p:sldId id="1916" r:id="rId322"/>
    <p:sldId id="1918" r:id="rId323"/>
    <p:sldId id="1920" r:id="rId324"/>
    <p:sldId id="1922" r:id="rId325"/>
    <p:sldId id="1924" r:id="rId326"/>
    <p:sldId id="1926" r:id="rId327"/>
    <p:sldId id="1927" r:id="rId328"/>
    <p:sldId id="1928" r:id="rId329"/>
    <p:sldId id="1929" r:id="rId330"/>
    <p:sldId id="1930" r:id="rId331"/>
    <p:sldId id="1932" r:id="rId332"/>
    <p:sldId id="1934" r:id="rId333"/>
    <p:sldId id="1936" r:id="rId334"/>
    <p:sldId id="1938" r:id="rId335"/>
    <p:sldId id="1940" r:id="rId336"/>
    <p:sldId id="1942" r:id="rId337"/>
    <p:sldId id="1944" r:id="rId338"/>
    <p:sldId id="1946" r:id="rId339"/>
    <p:sldId id="1948" r:id="rId340"/>
    <p:sldId id="1950" r:id="rId341"/>
    <p:sldId id="1951" r:id="rId342"/>
    <p:sldId id="1953" r:id="rId343"/>
    <p:sldId id="1955" r:id="rId344"/>
    <p:sldId id="1957" r:id="rId345"/>
    <p:sldId id="1959" r:id="rId346"/>
    <p:sldId id="1961" r:id="rId347"/>
    <p:sldId id="1962" r:id="rId348"/>
    <p:sldId id="1963" r:id="rId349"/>
    <p:sldId id="1964" r:id="rId350"/>
    <p:sldId id="1965" r:id="rId351"/>
    <p:sldId id="1966" r:id="rId352"/>
    <p:sldId id="1967" r:id="rId353"/>
    <p:sldId id="1968" r:id="rId354"/>
    <p:sldId id="1969" r:id="rId355"/>
    <p:sldId id="1970" r:id="rId356"/>
    <p:sldId id="1971" r:id="rId357"/>
    <p:sldId id="1972" r:id="rId358"/>
    <p:sldId id="1973" r:id="rId359"/>
    <p:sldId id="1974" r:id="rId360"/>
    <p:sldId id="1975" r:id="rId361"/>
    <p:sldId id="1976" r:id="rId362"/>
    <p:sldId id="1977" r:id="rId363"/>
    <p:sldId id="1978" r:id="rId364"/>
    <p:sldId id="1979" r:id="rId365"/>
    <p:sldId id="1980" r:id="rId366"/>
    <p:sldId id="1981" r:id="rId367"/>
    <p:sldId id="1982" r:id="rId368"/>
    <p:sldId id="1983" r:id="rId369"/>
    <p:sldId id="1984" r:id="rId370"/>
    <p:sldId id="1985" r:id="rId371"/>
    <p:sldId id="1986" r:id="rId372"/>
    <p:sldId id="1987" r:id="rId373"/>
    <p:sldId id="1988" r:id="rId374"/>
    <p:sldId id="1989" r:id="rId375"/>
    <p:sldId id="1990" r:id="rId376"/>
    <p:sldId id="1991" r:id="rId377"/>
    <p:sldId id="1992" r:id="rId378"/>
    <p:sldId id="1993" r:id="rId379"/>
    <p:sldId id="1994" r:id="rId380"/>
    <p:sldId id="1995" r:id="rId381"/>
    <p:sldId id="1997" r:id="rId382"/>
    <p:sldId id="1999" r:id="rId383"/>
    <p:sldId id="2001" r:id="rId384"/>
    <p:sldId id="2003" r:id="rId385"/>
    <p:sldId id="2005" r:id="rId386"/>
    <p:sldId id="2007" r:id="rId387"/>
    <p:sldId id="2009" r:id="rId388"/>
    <p:sldId id="2010" r:id="rId389"/>
    <p:sldId id="2012" r:id="rId390"/>
    <p:sldId id="2013" r:id="rId391"/>
    <p:sldId id="2015" r:id="rId392"/>
    <p:sldId id="2017" r:id="rId393"/>
    <p:sldId id="2019" r:id="rId394"/>
    <p:sldId id="2020" r:id="rId395"/>
    <p:sldId id="2022" r:id="rId396"/>
    <p:sldId id="2024" r:id="rId397"/>
    <p:sldId id="2025" r:id="rId398"/>
    <p:sldId id="2027" r:id="rId399"/>
    <p:sldId id="2029" r:id="rId400"/>
    <p:sldId id="2031" r:id="rId401"/>
    <p:sldId id="2033" r:id="rId402"/>
    <p:sldId id="2035" r:id="rId403"/>
    <p:sldId id="2037" r:id="rId404"/>
    <p:sldId id="2039" r:id="rId405"/>
    <p:sldId id="2041" r:id="rId406"/>
    <p:sldId id="2043" r:id="rId407"/>
    <p:sldId id="2045" r:id="rId408"/>
    <p:sldId id="2047" r:id="rId409"/>
    <p:sldId id="2049" r:id="rId410"/>
    <p:sldId id="2051" r:id="rId411"/>
    <p:sldId id="2053" r:id="rId412"/>
    <p:sldId id="2055" r:id="rId413"/>
    <p:sldId id="2057" r:id="rId414"/>
    <p:sldId id="2059" r:id="rId415"/>
    <p:sldId id="2061" r:id="rId416"/>
    <p:sldId id="2063" r:id="rId417"/>
    <p:sldId id="2065" r:id="rId418"/>
    <p:sldId id="2067" r:id="rId419"/>
    <p:sldId id="2069" r:id="rId420"/>
    <p:sldId id="2071" r:id="rId421"/>
    <p:sldId id="2073" r:id="rId422"/>
    <p:sldId id="2075" r:id="rId423"/>
    <p:sldId id="2077" r:id="rId424"/>
    <p:sldId id="2079" r:id="rId425"/>
    <p:sldId id="2081" r:id="rId426"/>
    <p:sldId id="2083" r:id="rId427"/>
    <p:sldId id="2085" r:id="rId428"/>
    <p:sldId id="2086" r:id="rId429"/>
    <p:sldId id="2087" r:id="rId430"/>
    <p:sldId id="2088" r:id="rId431"/>
    <p:sldId id="2089" r:id="rId432"/>
    <p:sldId id="2090" r:id="rId433"/>
    <p:sldId id="2091" r:id="rId434"/>
    <p:sldId id="2092" r:id="rId435"/>
    <p:sldId id="2093" r:id="rId436"/>
    <p:sldId id="2094" r:id="rId437"/>
    <p:sldId id="2095" r:id="rId438"/>
    <p:sldId id="2096" r:id="rId439"/>
    <p:sldId id="2098" r:id="rId440"/>
    <p:sldId id="2100" r:id="rId441"/>
    <p:sldId id="2102" r:id="rId442"/>
    <p:sldId id="2103" r:id="rId443"/>
    <p:sldId id="2105" r:id="rId444"/>
    <p:sldId id="2107" r:id="rId445"/>
    <p:sldId id="2109" r:id="rId446"/>
    <p:sldId id="2111" r:id="rId447"/>
    <p:sldId id="2113" r:id="rId448"/>
    <p:sldId id="2114" r:id="rId449"/>
    <p:sldId id="2116" r:id="rId450"/>
    <p:sldId id="2118" r:id="rId451"/>
    <p:sldId id="2120" r:id="rId452"/>
    <p:sldId id="2122" r:id="rId453"/>
    <p:sldId id="2124" r:id="rId454"/>
    <p:sldId id="2126" r:id="rId455"/>
    <p:sldId id="2128" r:id="rId456"/>
    <p:sldId id="2130" r:id="rId457"/>
    <p:sldId id="2132" r:id="rId458"/>
    <p:sldId id="2134" r:id="rId459"/>
    <p:sldId id="2136" r:id="rId460"/>
    <p:sldId id="2137" r:id="rId461"/>
    <p:sldId id="2139" r:id="rId462"/>
    <p:sldId id="2141" r:id="rId463"/>
    <p:sldId id="2143" r:id="rId464"/>
    <p:sldId id="2145" r:id="rId465"/>
    <p:sldId id="2147" r:id="rId466"/>
    <p:sldId id="2149" r:id="rId467"/>
    <p:sldId id="2151" r:id="rId468"/>
    <p:sldId id="2153" r:id="rId469"/>
    <p:sldId id="2155" r:id="rId470"/>
    <p:sldId id="2157" r:id="rId471"/>
    <p:sldId id="2158" r:id="rId472"/>
    <p:sldId id="2160" r:id="rId473"/>
    <p:sldId id="2162" r:id="rId474"/>
    <p:sldId id="2164" r:id="rId475"/>
    <p:sldId id="2166" r:id="rId476"/>
    <p:sldId id="2168" r:id="rId477"/>
    <p:sldId id="2170" r:id="rId478"/>
    <p:sldId id="2172" r:id="rId479"/>
    <p:sldId id="2174" r:id="rId480"/>
    <p:sldId id="2176" r:id="rId481"/>
    <p:sldId id="2178" r:id="rId482"/>
    <p:sldId id="2180" r:id="rId483"/>
    <p:sldId id="2182" r:id="rId484"/>
    <p:sldId id="2184" r:id="rId485"/>
    <p:sldId id="2186" r:id="rId486"/>
    <p:sldId id="2187" r:id="rId487"/>
    <p:sldId id="2189" r:id="rId488"/>
    <p:sldId id="2191" r:id="rId489"/>
    <p:sldId id="2193" r:id="rId490"/>
    <p:sldId id="2195" r:id="rId491"/>
    <p:sldId id="2197" r:id="rId492"/>
    <p:sldId id="2199" r:id="rId493"/>
    <p:sldId id="2201" r:id="rId494"/>
    <p:sldId id="2203" r:id="rId495"/>
    <p:sldId id="2204" r:id="rId496"/>
    <p:sldId id="2206" r:id="rId497"/>
    <p:sldId id="2208" r:id="rId498"/>
    <p:sldId id="2210" r:id="rId499"/>
    <p:sldId id="2212" r:id="rId500"/>
    <p:sldId id="2213" r:id="rId501"/>
    <p:sldId id="2215" r:id="rId502"/>
    <p:sldId id="2217" r:id="rId503"/>
    <p:sldId id="2219" r:id="rId504"/>
    <p:sldId id="2221" r:id="rId505"/>
    <p:sldId id="2223" r:id="rId506"/>
    <p:sldId id="2226" r:id="rId507"/>
    <p:sldId id="1061" r:id="rId508"/>
    <p:sldId id="1062" r:id="rId509"/>
    <p:sldId id="1063" r:id="rId510"/>
    <p:sldId id="1064" r:id="rId511"/>
    <p:sldId id="1065" r:id="rId512"/>
    <p:sldId id="1066" r:id="rId513"/>
    <p:sldId id="1067" r:id="rId514"/>
    <p:sldId id="1068" r:id="rId515"/>
    <p:sldId id="1069" r:id="rId516"/>
    <p:sldId id="1070" r:id="rId517"/>
    <p:sldId id="1071" r:id="rId518"/>
    <p:sldId id="1072" r:id="rId519"/>
    <p:sldId id="1073" r:id="rId520"/>
    <p:sldId id="1074" r:id="rId521"/>
    <p:sldId id="1075" r:id="rId522"/>
    <p:sldId id="1076" r:id="rId523"/>
    <p:sldId id="1077" r:id="rId524"/>
    <p:sldId id="1078" r:id="rId525"/>
    <p:sldId id="1079" r:id="rId526"/>
    <p:sldId id="1080" r:id="rId527"/>
    <p:sldId id="1081" r:id="rId528"/>
    <p:sldId id="1082" r:id="rId529"/>
    <p:sldId id="1083" r:id="rId530"/>
    <p:sldId id="1084" r:id="rId531"/>
    <p:sldId id="1085" r:id="rId532"/>
    <p:sldId id="1086" r:id="rId533"/>
    <p:sldId id="1087" r:id="rId534"/>
    <p:sldId id="1088" r:id="rId535"/>
    <p:sldId id="1089" r:id="rId536"/>
    <p:sldId id="1090" r:id="rId537"/>
    <p:sldId id="1091" r:id="rId538"/>
    <p:sldId id="1092" r:id="rId539"/>
    <p:sldId id="1093" r:id="rId540"/>
    <p:sldId id="1094" r:id="rId541"/>
    <p:sldId id="1095" r:id="rId542"/>
    <p:sldId id="1096" r:id="rId543"/>
    <p:sldId id="1097" r:id="rId544"/>
    <p:sldId id="1098" r:id="rId545"/>
    <p:sldId id="1099" r:id="rId546"/>
    <p:sldId id="1100" r:id="rId547"/>
    <p:sldId id="1101" r:id="rId548"/>
    <p:sldId id="2225" r:id="rId549"/>
    <p:sldId id="768" r:id="rId550"/>
    <p:sldId id="769" r:id="rId551"/>
    <p:sldId id="770" r:id="rId552"/>
    <p:sldId id="771" r:id="rId553"/>
    <p:sldId id="772" r:id="rId554"/>
    <p:sldId id="773" r:id="rId555"/>
    <p:sldId id="774" r:id="rId556"/>
    <p:sldId id="775" r:id="rId557"/>
    <p:sldId id="776" r:id="rId558"/>
    <p:sldId id="777" r:id="rId559"/>
    <p:sldId id="778" r:id="rId560"/>
    <p:sldId id="779" r:id="rId561"/>
    <p:sldId id="780" r:id="rId562"/>
    <p:sldId id="781" r:id="rId563"/>
    <p:sldId id="782" r:id="rId564"/>
    <p:sldId id="783" r:id="rId565"/>
    <p:sldId id="784" r:id="rId566"/>
    <p:sldId id="785" r:id="rId567"/>
    <p:sldId id="786" r:id="rId568"/>
    <p:sldId id="787" r:id="rId569"/>
    <p:sldId id="788" r:id="rId570"/>
    <p:sldId id="789" r:id="rId571"/>
    <p:sldId id="790" r:id="rId572"/>
    <p:sldId id="791" r:id="rId573"/>
    <p:sldId id="792" r:id="rId574"/>
    <p:sldId id="793" r:id="rId575"/>
    <p:sldId id="794" r:id="rId576"/>
    <p:sldId id="795" r:id="rId577"/>
    <p:sldId id="796" r:id="rId578"/>
    <p:sldId id="797" r:id="rId579"/>
    <p:sldId id="798" r:id="rId580"/>
    <p:sldId id="799" r:id="rId581"/>
    <p:sldId id="800" r:id="rId582"/>
    <p:sldId id="801" r:id="rId583"/>
    <p:sldId id="802" r:id="rId584"/>
    <p:sldId id="803" r:id="rId585"/>
    <p:sldId id="804" r:id="rId586"/>
    <p:sldId id="805" r:id="rId587"/>
    <p:sldId id="806" r:id="rId588"/>
    <p:sldId id="807" r:id="rId589"/>
    <p:sldId id="808" r:id="rId590"/>
    <p:sldId id="809" r:id="rId591"/>
    <p:sldId id="810" r:id="rId592"/>
    <p:sldId id="811" r:id="rId593"/>
    <p:sldId id="812" r:id="rId594"/>
    <p:sldId id="813" r:id="rId595"/>
    <p:sldId id="814" r:id="rId596"/>
    <p:sldId id="815" r:id="rId597"/>
    <p:sldId id="816" r:id="rId598"/>
    <p:sldId id="817" r:id="rId599"/>
    <p:sldId id="818" r:id="rId600"/>
    <p:sldId id="1387" r:id="rId601"/>
    <p:sldId id="819" r:id="rId602"/>
    <p:sldId id="821" r:id="rId603"/>
    <p:sldId id="822" r:id="rId604"/>
    <p:sldId id="823" r:id="rId605"/>
    <p:sldId id="824" r:id="rId606"/>
    <p:sldId id="825" r:id="rId607"/>
    <p:sldId id="826" r:id="rId608"/>
    <p:sldId id="827" r:id="rId609"/>
    <p:sldId id="828" r:id="rId610"/>
    <p:sldId id="829" r:id="rId611"/>
    <p:sldId id="830" r:id="rId612"/>
    <p:sldId id="831" r:id="rId613"/>
    <p:sldId id="832" r:id="rId614"/>
    <p:sldId id="833" r:id="rId615"/>
    <p:sldId id="834" r:id="rId616"/>
    <p:sldId id="835" r:id="rId617"/>
    <p:sldId id="837" r:id="rId618"/>
    <p:sldId id="838" r:id="rId619"/>
    <p:sldId id="839" r:id="rId620"/>
    <p:sldId id="840" r:id="rId621"/>
    <p:sldId id="843" r:id="rId622"/>
    <p:sldId id="844" r:id="rId623"/>
    <p:sldId id="845" r:id="rId624"/>
    <p:sldId id="846" r:id="rId625"/>
    <p:sldId id="1199" r:id="rId626"/>
    <p:sldId id="1201" r:id="rId627"/>
    <p:sldId id="1202" r:id="rId628"/>
    <p:sldId id="1203" r:id="rId629"/>
    <p:sldId id="1204" r:id="rId630"/>
    <p:sldId id="1205" r:id="rId631"/>
    <p:sldId id="1206" r:id="rId632"/>
    <p:sldId id="1207" r:id="rId633"/>
    <p:sldId id="1208" r:id="rId634"/>
    <p:sldId id="1209" r:id="rId635"/>
    <p:sldId id="1210" r:id="rId636"/>
    <p:sldId id="1211" r:id="rId637"/>
    <p:sldId id="1212" r:id="rId638"/>
    <p:sldId id="1213" r:id="rId639"/>
    <p:sldId id="1214" r:id="rId640"/>
    <p:sldId id="1215" r:id="rId641"/>
    <p:sldId id="1216" r:id="rId642"/>
    <p:sldId id="1217" r:id="rId643"/>
    <p:sldId id="1218" r:id="rId644"/>
    <p:sldId id="1219" r:id="rId645"/>
    <p:sldId id="1220" r:id="rId646"/>
    <p:sldId id="1221" r:id="rId647"/>
    <p:sldId id="1222" r:id="rId648"/>
    <p:sldId id="1223" r:id="rId649"/>
    <p:sldId id="1224" r:id="rId650"/>
    <p:sldId id="1225" r:id="rId651"/>
    <p:sldId id="1226" r:id="rId652"/>
    <p:sldId id="1227" r:id="rId653"/>
    <p:sldId id="1228" r:id="rId654"/>
    <p:sldId id="1229" r:id="rId655"/>
    <p:sldId id="1230" r:id="rId656"/>
    <p:sldId id="1231" r:id="rId657"/>
    <p:sldId id="1233" r:id="rId658"/>
    <p:sldId id="1234" r:id="rId659"/>
    <p:sldId id="1235" r:id="rId660"/>
    <p:sldId id="1236" r:id="rId661"/>
    <p:sldId id="1237" r:id="rId662"/>
    <p:sldId id="1238" r:id="rId663"/>
    <p:sldId id="1239" r:id="rId664"/>
    <p:sldId id="1240" r:id="rId665"/>
    <p:sldId id="1241" r:id="rId666"/>
    <p:sldId id="1243" r:id="rId667"/>
    <p:sldId id="1244" r:id="rId668"/>
    <p:sldId id="1245" r:id="rId669"/>
    <p:sldId id="1246" r:id="rId670"/>
    <p:sldId id="1247" r:id="rId671"/>
    <p:sldId id="1248" r:id="rId672"/>
    <p:sldId id="1249" r:id="rId673"/>
    <p:sldId id="1250" r:id="rId674"/>
    <p:sldId id="1251" r:id="rId675"/>
    <p:sldId id="1252" r:id="rId676"/>
    <p:sldId id="1254" r:id="rId677"/>
    <p:sldId id="1255" r:id="rId678"/>
    <p:sldId id="1256" r:id="rId679"/>
    <p:sldId id="1257" r:id="rId680"/>
    <p:sldId id="1258" r:id="rId681"/>
    <p:sldId id="1259" r:id="rId682"/>
    <p:sldId id="1260" r:id="rId683"/>
    <p:sldId id="1261" r:id="rId684"/>
    <p:sldId id="1262" r:id="rId685"/>
    <p:sldId id="1263" r:id="rId686"/>
    <p:sldId id="1264" r:id="rId687"/>
    <p:sldId id="1265" r:id="rId688"/>
    <p:sldId id="1266" r:id="rId689"/>
    <p:sldId id="1267" r:id="rId690"/>
    <p:sldId id="2284" r:id="rId691"/>
    <p:sldId id="1269" r:id="rId692"/>
    <p:sldId id="1270" r:id="rId693"/>
    <p:sldId id="1271" r:id="rId694"/>
    <p:sldId id="1272" r:id="rId695"/>
    <p:sldId id="2285" r:id="rId696"/>
    <p:sldId id="1274" r:id="rId697"/>
    <p:sldId id="1275" r:id="rId698"/>
    <p:sldId id="1276" r:id="rId699"/>
    <p:sldId id="1277" r:id="rId700"/>
    <p:sldId id="1279" r:id="rId701"/>
    <p:sldId id="1280" r:id="rId702"/>
    <p:sldId id="1281" r:id="rId703"/>
    <p:sldId id="1282" r:id="rId704"/>
    <p:sldId id="1283" r:id="rId705"/>
    <p:sldId id="1284" r:id="rId706"/>
    <p:sldId id="1285" r:id="rId707"/>
    <p:sldId id="1286" r:id="rId708"/>
    <p:sldId id="1287" r:id="rId709"/>
    <p:sldId id="1288" r:id="rId710"/>
    <p:sldId id="1289" r:id="rId711"/>
    <p:sldId id="1290" r:id="rId712"/>
    <p:sldId id="1291" r:id="rId713"/>
    <p:sldId id="1292" r:id="rId714"/>
    <p:sldId id="1294" r:id="rId715"/>
    <p:sldId id="1295" r:id="rId716"/>
    <p:sldId id="1296" r:id="rId717"/>
    <p:sldId id="1297" r:id="rId718"/>
    <p:sldId id="1298" r:id="rId719"/>
    <p:sldId id="1299" r:id="rId720"/>
    <p:sldId id="1300" r:id="rId721"/>
    <p:sldId id="1301" r:id="rId722"/>
    <p:sldId id="1302" r:id="rId723"/>
    <p:sldId id="1303" r:id="rId724"/>
    <p:sldId id="1304" r:id="rId725"/>
    <p:sldId id="1305" r:id="rId726"/>
    <p:sldId id="1306" r:id="rId727"/>
    <p:sldId id="1307" r:id="rId728"/>
    <p:sldId id="1308" r:id="rId729"/>
    <p:sldId id="1309" r:id="rId730"/>
    <p:sldId id="1310" r:id="rId731"/>
    <p:sldId id="1311" r:id="rId732"/>
    <p:sldId id="1312" r:id="rId733"/>
    <p:sldId id="1313" r:id="rId734"/>
    <p:sldId id="1314" r:id="rId735"/>
    <p:sldId id="1315" r:id="rId736"/>
    <p:sldId id="1316" r:id="rId737"/>
    <p:sldId id="1317" r:id="rId738"/>
    <p:sldId id="1318" r:id="rId739"/>
    <p:sldId id="1319" r:id="rId740"/>
    <p:sldId id="1320" r:id="rId741"/>
    <p:sldId id="1321" r:id="rId742"/>
    <p:sldId id="1322" r:id="rId743"/>
    <p:sldId id="1323" r:id="rId744"/>
    <p:sldId id="1324" r:id="rId745"/>
    <p:sldId id="1325" r:id="rId746"/>
    <p:sldId id="1326" r:id="rId747"/>
    <p:sldId id="1327" r:id="rId748"/>
    <p:sldId id="1328" r:id="rId749"/>
    <p:sldId id="1329" r:id="rId750"/>
    <p:sldId id="1331" r:id="rId751"/>
    <p:sldId id="1332" r:id="rId752"/>
    <p:sldId id="1333" r:id="rId753"/>
    <p:sldId id="1334" r:id="rId754"/>
    <p:sldId id="1335" r:id="rId755"/>
    <p:sldId id="1336" r:id="rId756"/>
    <p:sldId id="1337" r:id="rId757"/>
    <p:sldId id="1338" r:id="rId758"/>
    <p:sldId id="1339" r:id="rId759"/>
    <p:sldId id="1340" r:id="rId760"/>
    <p:sldId id="1341" r:id="rId761"/>
    <p:sldId id="1342" r:id="rId762"/>
    <p:sldId id="1343" r:id="rId763"/>
    <p:sldId id="1344" r:id="rId764"/>
    <p:sldId id="1346" r:id="rId765"/>
    <p:sldId id="1347" r:id="rId766"/>
    <p:sldId id="1348" r:id="rId767"/>
    <p:sldId id="1349" r:id="rId768"/>
    <p:sldId id="1350" r:id="rId769"/>
    <p:sldId id="1351" r:id="rId770"/>
    <p:sldId id="1352" r:id="rId771"/>
    <p:sldId id="1353" r:id="rId772"/>
    <p:sldId id="1354" r:id="rId773"/>
    <p:sldId id="1355" r:id="rId774"/>
    <p:sldId id="1356" r:id="rId775"/>
    <p:sldId id="1357" r:id="rId776"/>
    <p:sldId id="1358" r:id="rId777"/>
    <p:sldId id="1359" r:id="rId778"/>
    <p:sldId id="1360" r:id="rId779"/>
    <p:sldId id="1361" r:id="rId780"/>
    <p:sldId id="1362" r:id="rId781"/>
    <p:sldId id="1363" r:id="rId782"/>
    <p:sldId id="1364" r:id="rId783"/>
    <p:sldId id="1365" r:id="rId784"/>
    <p:sldId id="1366" r:id="rId785"/>
    <p:sldId id="1367" r:id="rId786"/>
    <p:sldId id="1368" r:id="rId787"/>
    <p:sldId id="1369" r:id="rId788"/>
    <p:sldId id="1370" r:id="rId789"/>
    <p:sldId id="1371" r:id="rId790"/>
    <p:sldId id="1372" r:id="rId791"/>
    <p:sldId id="1373" r:id="rId792"/>
    <p:sldId id="1374" r:id="rId793"/>
    <p:sldId id="847" r:id="rId794"/>
    <p:sldId id="848" r:id="rId795"/>
    <p:sldId id="849" r:id="rId796"/>
    <p:sldId id="850" r:id="rId797"/>
    <p:sldId id="851" r:id="rId798"/>
    <p:sldId id="852" r:id="rId799"/>
    <p:sldId id="1388" r:id="rId800"/>
  </p:sldIdLst>
  <p:sldSz cx="10160000" cy="5715000"/>
  <p:notesSz cx="6858000" cy="9144000"/>
  <p:embeddedFontLst>
    <p:embeddedFont>
      <p:font typeface="Congenial Black" panose="02000503040000020004" pitchFamily="50" charset="0"/>
      <p:bold r:id="rId802"/>
      <p:boldItalic r:id="rId803"/>
    </p:embeddedFont>
    <p:embeddedFont>
      <p:font typeface="Congenial SemiBold" panose="02000503040000020004" pitchFamily="2" charset="0"/>
      <p:bold r:id="rId804"/>
      <p:boldItalic r:id="rId805"/>
    </p:embeddedFont>
    <p:embeddedFont>
      <p:font typeface="GurbaniWebThick" panose="04040607000000020004" pitchFamily="82" charset="0"/>
      <p:regular r:id="rId806"/>
    </p:embeddedFont>
  </p:embeddedFontLst>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lbir Dhesi" initials="BD" lastIdx="1" clrIdx="0">
    <p:extLst>
      <p:ext uri="{19B8F6BF-5375-455C-9EA6-DF929625EA0E}">
        <p15:presenceInfo xmlns:p15="http://schemas.microsoft.com/office/powerpoint/2012/main" userId="Balbir Dhes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FFCC00"/>
    <a:srgbClr val="0000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69" autoAdjust="0"/>
    <p:restoredTop sz="86403" autoAdjust="0"/>
  </p:normalViewPr>
  <p:slideViewPr>
    <p:cSldViewPr>
      <p:cViewPr>
        <p:scale>
          <a:sx n="73" d="100"/>
          <a:sy n="73" d="100"/>
        </p:scale>
        <p:origin x="544" y="-52"/>
      </p:cViewPr>
      <p:guideLst>
        <p:guide orient="horz" pos="1800"/>
        <p:guide pos="3200"/>
      </p:guideLst>
    </p:cSldViewPr>
  </p:slideViewPr>
  <p:outlineViewPr>
    <p:cViewPr>
      <p:scale>
        <a:sx n="33" d="100"/>
        <a:sy n="33" d="100"/>
      </p:scale>
      <p:origin x="0" y="0"/>
    </p:cViewPr>
  </p:outlin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671" Type="http://schemas.openxmlformats.org/officeDocument/2006/relationships/slide" Target="slides/slide670.xml"/><Relationship Id="rId769" Type="http://schemas.openxmlformats.org/officeDocument/2006/relationships/slide" Target="slides/slide768.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629" Type="http://schemas.openxmlformats.org/officeDocument/2006/relationships/slide" Target="slides/slide628.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682" Type="http://schemas.openxmlformats.org/officeDocument/2006/relationships/slide" Target="slides/slide681.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279" Type="http://schemas.openxmlformats.org/officeDocument/2006/relationships/slide" Target="slides/slide278.xml"/><Relationship Id="rId486" Type="http://schemas.openxmlformats.org/officeDocument/2006/relationships/slide" Target="slides/slide485.xml"/><Relationship Id="rId693" Type="http://schemas.openxmlformats.org/officeDocument/2006/relationships/slide" Target="slides/slide692.xml"/><Relationship Id="rId707" Type="http://schemas.openxmlformats.org/officeDocument/2006/relationships/slide" Target="slides/slide706.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760" Type="http://schemas.openxmlformats.org/officeDocument/2006/relationships/slide" Target="slides/slide75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620" Type="http://schemas.openxmlformats.org/officeDocument/2006/relationships/slide" Target="slides/slide619.xml"/><Relationship Id="rId718" Type="http://schemas.openxmlformats.org/officeDocument/2006/relationships/slide" Target="slides/slide717.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771" Type="http://schemas.openxmlformats.org/officeDocument/2006/relationships/slide" Target="slides/slide770.xml"/><Relationship Id="rId424" Type="http://schemas.openxmlformats.org/officeDocument/2006/relationships/slide" Target="slides/slide423.xml"/><Relationship Id="rId631" Type="http://schemas.openxmlformats.org/officeDocument/2006/relationships/slide" Target="slides/slide630.xml"/><Relationship Id="rId729" Type="http://schemas.openxmlformats.org/officeDocument/2006/relationships/slide" Target="slides/slide72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782" Type="http://schemas.openxmlformats.org/officeDocument/2006/relationships/slide" Target="slides/slide781.xml"/><Relationship Id="rId228" Type="http://schemas.openxmlformats.org/officeDocument/2006/relationships/slide" Target="slides/slide227.xml"/><Relationship Id="rId435" Type="http://schemas.openxmlformats.org/officeDocument/2006/relationships/slide" Target="slides/slide434.xml"/><Relationship Id="rId642" Type="http://schemas.openxmlformats.org/officeDocument/2006/relationships/slide" Target="slides/slide641.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93" Type="http://schemas.openxmlformats.org/officeDocument/2006/relationships/slide" Target="slides/slide792.xml"/><Relationship Id="rId807" Type="http://schemas.openxmlformats.org/officeDocument/2006/relationships/commentAuthors" Target="commentAuthors.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653" Type="http://schemas.openxmlformats.org/officeDocument/2006/relationships/slide" Target="slides/slide652.xml"/><Relationship Id="rId292" Type="http://schemas.openxmlformats.org/officeDocument/2006/relationships/slide" Target="slides/slide291.xml"/><Relationship Id="rId306" Type="http://schemas.openxmlformats.org/officeDocument/2006/relationships/slide" Target="slides/slide305.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slide" Target="slides/slide596.xml"/><Relationship Id="rId720" Type="http://schemas.openxmlformats.org/officeDocument/2006/relationships/slide" Target="slides/slide719.xml"/><Relationship Id="rId152" Type="http://schemas.openxmlformats.org/officeDocument/2006/relationships/slide" Target="slides/slide151.xml"/><Relationship Id="rId457" Type="http://schemas.openxmlformats.org/officeDocument/2006/relationships/slide" Target="slides/slide456.xml"/><Relationship Id="rId664" Type="http://schemas.openxmlformats.org/officeDocument/2006/relationships/slide" Target="slides/slide663.xml"/><Relationship Id="rId14" Type="http://schemas.openxmlformats.org/officeDocument/2006/relationships/slide" Target="slides/slide13.xml"/><Relationship Id="rId317" Type="http://schemas.openxmlformats.org/officeDocument/2006/relationships/slide" Target="slides/slide316.xml"/><Relationship Id="rId524" Type="http://schemas.openxmlformats.org/officeDocument/2006/relationships/slide" Target="slides/slide523.xml"/><Relationship Id="rId731" Type="http://schemas.openxmlformats.org/officeDocument/2006/relationships/slide" Target="slides/slide730.xml"/><Relationship Id="rId98" Type="http://schemas.openxmlformats.org/officeDocument/2006/relationships/slide" Target="slides/slide97.xml"/><Relationship Id="rId163" Type="http://schemas.openxmlformats.org/officeDocument/2006/relationships/slide" Target="slides/slide162.xml"/><Relationship Id="rId370" Type="http://schemas.openxmlformats.org/officeDocument/2006/relationships/slide" Target="slides/slide369.xml"/><Relationship Id="rId230" Type="http://schemas.openxmlformats.org/officeDocument/2006/relationships/slide" Target="slides/slide229.xml"/><Relationship Id="rId468" Type="http://schemas.openxmlformats.org/officeDocument/2006/relationships/slide" Target="slides/slide467.xml"/><Relationship Id="rId675" Type="http://schemas.openxmlformats.org/officeDocument/2006/relationships/slide" Target="slides/slide674.xml"/><Relationship Id="rId25" Type="http://schemas.openxmlformats.org/officeDocument/2006/relationships/slide" Target="slides/slide24.xml"/><Relationship Id="rId328" Type="http://schemas.openxmlformats.org/officeDocument/2006/relationships/slide" Target="slides/slide327.xml"/><Relationship Id="rId535" Type="http://schemas.openxmlformats.org/officeDocument/2006/relationships/slide" Target="slides/slide534.xml"/><Relationship Id="rId742" Type="http://schemas.openxmlformats.org/officeDocument/2006/relationships/slide" Target="slides/slide741.xml"/><Relationship Id="rId174" Type="http://schemas.openxmlformats.org/officeDocument/2006/relationships/slide" Target="slides/slide173.xml"/><Relationship Id="rId381" Type="http://schemas.openxmlformats.org/officeDocument/2006/relationships/slide" Target="slides/slide380.xml"/><Relationship Id="rId602" Type="http://schemas.openxmlformats.org/officeDocument/2006/relationships/slide" Target="slides/slide601.xml"/><Relationship Id="rId241" Type="http://schemas.openxmlformats.org/officeDocument/2006/relationships/slide" Target="slides/slide240.xml"/><Relationship Id="rId479" Type="http://schemas.openxmlformats.org/officeDocument/2006/relationships/slide" Target="slides/slide478.xml"/><Relationship Id="rId686" Type="http://schemas.openxmlformats.org/officeDocument/2006/relationships/slide" Target="slides/slide685.xml"/><Relationship Id="rId36" Type="http://schemas.openxmlformats.org/officeDocument/2006/relationships/slide" Target="slides/slide35.xml"/><Relationship Id="rId339" Type="http://schemas.openxmlformats.org/officeDocument/2006/relationships/slide" Target="slides/slide338.xml"/><Relationship Id="rId546" Type="http://schemas.openxmlformats.org/officeDocument/2006/relationships/slide" Target="slides/slide545.xml"/><Relationship Id="rId753" Type="http://schemas.openxmlformats.org/officeDocument/2006/relationships/slide" Target="slides/slide752.xml"/><Relationship Id="rId101" Type="http://schemas.openxmlformats.org/officeDocument/2006/relationships/slide" Target="slides/slide100.xml"/><Relationship Id="rId185" Type="http://schemas.openxmlformats.org/officeDocument/2006/relationships/slide" Target="slides/slide184.xml"/><Relationship Id="rId406" Type="http://schemas.openxmlformats.org/officeDocument/2006/relationships/slide" Target="slides/slide405.xml"/><Relationship Id="rId392" Type="http://schemas.openxmlformats.org/officeDocument/2006/relationships/slide" Target="slides/slide391.xml"/><Relationship Id="rId613" Type="http://schemas.openxmlformats.org/officeDocument/2006/relationships/slide" Target="slides/slide612.xml"/><Relationship Id="rId697" Type="http://schemas.openxmlformats.org/officeDocument/2006/relationships/slide" Target="slides/slide696.xml"/><Relationship Id="rId252" Type="http://schemas.openxmlformats.org/officeDocument/2006/relationships/slide" Target="slides/slide251.xml"/><Relationship Id="rId47" Type="http://schemas.openxmlformats.org/officeDocument/2006/relationships/slide" Target="slides/slide46.xml"/><Relationship Id="rId112" Type="http://schemas.openxmlformats.org/officeDocument/2006/relationships/slide" Target="slides/slide111.xml"/><Relationship Id="rId557" Type="http://schemas.openxmlformats.org/officeDocument/2006/relationships/slide" Target="slides/slide556.xml"/><Relationship Id="rId764" Type="http://schemas.openxmlformats.org/officeDocument/2006/relationships/slide" Target="slides/slide763.xml"/><Relationship Id="rId196" Type="http://schemas.openxmlformats.org/officeDocument/2006/relationships/slide" Target="slides/slide195.xml"/><Relationship Id="rId417" Type="http://schemas.openxmlformats.org/officeDocument/2006/relationships/slide" Target="slides/slide416.xml"/><Relationship Id="rId624" Type="http://schemas.openxmlformats.org/officeDocument/2006/relationships/slide" Target="slides/slide623.xml"/><Relationship Id="rId263" Type="http://schemas.openxmlformats.org/officeDocument/2006/relationships/slide" Target="slides/slide262.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775" Type="http://schemas.openxmlformats.org/officeDocument/2006/relationships/slide" Target="slides/slide774.xml"/><Relationship Id="rId428" Type="http://schemas.openxmlformats.org/officeDocument/2006/relationships/slide" Target="slides/slide427.xml"/><Relationship Id="rId635" Type="http://schemas.openxmlformats.org/officeDocument/2006/relationships/slide" Target="slides/slide634.xml"/><Relationship Id="rId274" Type="http://schemas.openxmlformats.org/officeDocument/2006/relationships/slide" Target="slides/slide273.xml"/><Relationship Id="rId481" Type="http://schemas.openxmlformats.org/officeDocument/2006/relationships/slide" Target="slides/slide480.xml"/><Relationship Id="rId702" Type="http://schemas.openxmlformats.org/officeDocument/2006/relationships/slide" Target="slides/slide701.xml"/><Relationship Id="rId69" Type="http://schemas.openxmlformats.org/officeDocument/2006/relationships/slide" Target="slides/slide68.xml"/><Relationship Id="rId134" Type="http://schemas.openxmlformats.org/officeDocument/2006/relationships/slide" Target="slides/slide133.xml"/><Relationship Id="rId579" Type="http://schemas.openxmlformats.org/officeDocument/2006/relationships/slide" Target="slides/slide578.xml"/><Relationship Id="rId786" Type="http://schemas.openxmlformats.org/officeDocument/2006/relationships/slide" Target="slides/slide785.xml"/><Relationship Id="rId341" Type="http://schemas.openxmlformats.org/officeDocument/2006/relationships/slide" Target="slides/slide340.xml"/><Relationship Id="rId439" Type="http://schemas.openxmlformats.org/officeDocument/2006/relationships/slide" Target="slides/slide438.xml"/><Relationship Id="rId646" Type="http://schemas.openxmlformats.org/officeDocument/2006/relationships/slide" Target="slides/slide645.xml"/><Relationship Id="rId201" Type="http://schemas.openxmlformats.org/officeDocument/2006/relationships/slide" Target="slides/slide200.xml"/><Relationship Id="rId285" Type="http://schemas.openxmlformats.org/officeDocument/2006/relationships/slide" Target="slides/slide284.xml"/><Relationship Id="rId506" Type="http://schemas.openxmlformats.org/officeDocument/2006/relationships/slide" Target="slides/slide505.xml"/><Relationship Id="rId492" Type="http://schemas.openxmlformats.org/officeDocument/2006/relationships/slide" Target="slides/slide491.xml"/><Relationship Id="rId713" Type="http://schemas.openxmlformats.org/officeDocument/2006/relationships/slide" Target="slides/slide712.xml"/><Relationship Id="rId797" Type="http://schemas.openxmlformats.org/officeDocument/2006/relationships/slide" Target="slides/slide796.xml"/><Relationship Id="rId145" Type="http://schemas.openxmlformats.org/officeDocument/2006/relationships/slide" Target="slides/slide144.xml"/><Relationship Id="rId352" Type="http://schemas.openxmlformats.org/officeDocument/2006/relationships/slide" Target="slides/slide351.xml"/><Relationship Id="rId212" Type="http://schemas.openxmlformats.org/officeDocument/2006/relationships/slide" Target="slides/slide211.xml"/><Relationship Id="rId657" Type="http://schemas.openxmlformats.org/officeDocument/2006/relationships/slide" Target="slides/slide656.xml"/><Relationship Id="rId296" Type="http://schemas.openxmlformats.org/officeDocument/2006/relationships/slide" Target="slides/slide295.xml"/><Relationship Id="rId517" Type="http://schemas.openxmlformats.org/officeDocument/2006/relationships/slide" Target="slides/slide516.xml"/><Relationship Id="rId724" Type="http://schemas.openxmlformats.org/officeDocument/2006/relationships/slide" Target="slides/slide723.xml"/><Relationship Id="rId60" Type="http://schemas.openxmlformats.org/officeDocument/2006/relationships/slide" Target="slides/slide59.xml"/><Relationship Id="rId156" Type="http://schemas.openxmlformats.org/officeDocument/2006/relationships/slide" Target="slides/slide155.xml"/><Relationship Id="rId363" Type="http://schemas.openxmlformats.org/officeDocument/2006/relationships/slide" Target="slides/slide362.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668" Type="http://schemas.openxmlformats.org/officeDocument/2006/relationships/slide" Target="slides/slide667.xml"/><Relationship Id="rId18" Type="http://schemas.openxmlformats.org/officeDocument/2006/relationships/slide" Target="slides/slide17.xml"/><Relationship Id="rId528" Type="http://schemas.openxmlformats.org/officeDocument/2006/relationships/slide" Target="slides/slide527.xml"/><Relationship Id="rId735" Type="http://schemas.openxmlformats.org/officeDocument/2006/relationships/slide" Target="slides/slide734.xml"/><Relationship Id="rId167" Type="http://schemas.openxmlformats.org/officeDocument/2006/relationships/slide" Target="slides/slide166.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679" Type="http://schemas.openxmlformats.org/officeDocument/2006/relationships/slide" Target="slides/slide678.xml"/><Relationship Id="rId802"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441" Type="http://schemas.openxmlformats.org/officeDocument/2006/relationships/slide" Target="slides/slide440.xml"/><Relationship Id="rId539" Type="http://schemas.openxmlformats.org/officeDocument/2006/relationships/slide" Target="slides/slide538.xml"/><Relationship Id="rId746" Type="http://schemas.openxmlformats.org/officeDocument/2006/relationships/slide" Target="slides/slide745.xml"/><Relationship Id="rId178" Type="http://schemas.openxmlformats.org/officeDocument/2006/relationships/slide" Target="slides/slide177.xml"/><Relationship Id="rId301" Type="http://schemas.openxmlformats.org/officeDocument/2006/relationships/slide" Target="slides/slide300.xml"/><Relationship Id="rId82" Type="http://schemas.openxmlformats.org/officeDocument/2006/relationships/slide" Target="slides/slide81.xml"/><Relationship Id="rId385" Type="http://schemas.openxmlformats.org/officeDocument/2006/relationships/slide" Target="slides/slide384.xml"/><Relationship Id="rId592" Type="http://schemas.openxmlformats.org/officeDocument/2006/relationships/slide" Target="slides/slide591.xml"/><Relationship Id="rId606" Type="http://schemas.openxmlformats.org/officeDocument/2006/relationships/slide" Target="slides/slide605.xml"/><Relationship Id="rId245" Type="http://schemas.openxmlformats.org/officeDocument/2006/relationships/slide" Target="slides/slide244.xml"/><Relationship Id="rId452" Type="http://schemas.openxmlformats.org/officeDocument/2006/relationships/slide" Target="slides/slide451.xml"/><Relationship Id="rId105" Type="http://schemas.openxmlformats.org/officeDocument/2006/relationships/slide" Target="slides/slide104.xml"/><Relationship Id="rId312" Type="http://schemas.openxmlformats.org/officeDocument/2006/relationships/slide" Target="slides/slide311.xml"/><Relationship Id="rId757" Type="http://schemas.openxmlformats.org/officeDocument/2006/relationships/slide" Target="slides/slide756.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617" Type="http://schemas.openxmlformats.org/officeDocument/2006/relationships/slide" Target="slides/slide616.xml"/><Relationship Id="rId256" Type="http://schemas.openxmlformats.org/officeDocument/2006/relationships/slide" Target="slides/slide255.xml"/><Relationship Id="rId463" Type="http://schemas.openxmlformats.org/officeDocument/2006/relationships/slide" Target="slides/slide462.xml"/><Relationship Id="rId670" Type="http://schemas.openxmlformats.org/officeDocument/2006/relationships/slide" Target="slides/slide669.xml"/><Relationship Id="rId116" Type="http://schemas.openxmlformats.org/officeDocument/2006/relationships/slide" Target="slides/slide115.xml"/><Relationship Id="rId323" Type="http://schemas.openxmlformats.org/officeDocument/2006/relationships/slide" Target="slides/slide322.xml"/><Relationship Id="rId530" Type="http://schemas.openxmlformats.org/officeDocument/2006/relationships/slide" Target="slides/slide529.xml"/><Relationship Id="rId768" Type="http://schemas.openxmlformats.org/officeDocument/2006/relationships/slide" Target="slides/slide767.xml"/><Relationship Id="rId20" Type="http://schemas.openxmlformats.org/officeDocument/2006/relationships/slide" Target="slides/slide19.xml"/><Relationship Id="rId628" Type="http://schemas.openxmlformats.org/officeDocument/2006/relationships/slide" Target="slides/slide627.xml"/><Relationship Id="rId267" Type="http://schemas.openxmlformats.org/officeDocument/2006/relationships/slide" Target="slides/slide266.xml"/><Relationship Id="rId474" Type="http://schemas.openxmlformats.org/officeDocument/2006/relationships/slide" Target="slides/slide473.xml"/><Relationship Id="rId127" Type="http://schemas.openxmlformats.org/officeDocument/2006/relationships/slide" Target="slides/slide126.xml"/><Relationship Id="rId681" Type="http://schemas.openxmlformats.org/officeDocument/2006/relationships/slide" Target="slides/slide680.xml"/><Relationship Id="rId779" Type="http://schemas.openxmlformats.org/officeDocument/2006/relationships/slide" Target="slides/slide778.xml"/><Relationship Id="rId31" Type="http://schemas.openxmlformats.org/officeDocument/2006/relationships/slide" Target="slides/slide30.xml"/><Relationship Id="rId334" Type="http://schemas.openxmlformats.org/officeDocument/2006/relationships/slide" Target="slides/slide333.xml"/><Relationship Id="rId541" Type="http://schemas.openxmlformats.org/officeDocument/2006/relationships/slide" Target="slides/slide540.xml"/><Relationship Id="rId639" Type="http://schemas.openxmlformats.org/officeDocument/2006/relationships/slide" Target="slides/slide638.xml"/><Relationship Id="rId180" Type="http://schemas.openxmlformats.org/officeDocument/2006/relationships/slide" Target="slides/slide179.xml"/><Relationship Id="rId278" Type="http://schemas.openxmlformats.org/officeDocument/2006/relationships/slide" Target="slides/slide277.xml"/><Relationship Id="rId401" Type="http://schemas.openxmlformats.org/officeDocument/2006/relationships/slide" Target="slides/slide400.xml"/><Relationship Id="rId485" Type="http://schemas.openxmlformats.org/officeDocument/2006/relationships/slide" Target="slides/slide484.xml"/><Relationship Id="rId692" Type="http://schemas.openxmlformats.org/officeDocument/2006/relationships/slide" Target="slides/slide691.xml"/><Relationship Id="rId706" Type="http://schemas.openxmlformats.org/officeDocument/2006/relationships/slide" Target="slides/slide705.xml"/><Relationship Id="rId42" Type="http://schemas.openxmlformats.org/officeDocument/2006/relationships/slide" Target="slides/slide41.xml"/><Relationship Id="rId138" Type="http://schemas.openxmlformats.org/officeDocument/2006/relationships/slide" Target="slides/slide137.xml"/><Relationship Id="rId345" Type="http://schemas.openxmlformats.org/officeDocument/2006/relationships/slide" Target="slides/slide344.xml"/><Relationship Id="rId552" Type="http://schemas.openxmlformats.org/officeDocument/2006/relationships/slide" Target="slides/slide551.xml"/><Relationship Id="rId191" Type="http://schemas.openxmlformats.org/officeDocument/2006/relationships/slide" Target="slides/slide190.xml"/><Relationship Id="rId205" Type="http://schemas.openxmlformats.org/officeDocument/2006/relationships/slide" Target="slides/slide204.xml"/><Relationship Id="rId412" Type="http://schemas.openxmlformats.org/officeDocument/2006/relationships/slide" Target="slides/slide411.xml"/><Relationship Id="rId289" Type="http://schemas.openxmlformats.org/officeDocument/2006/relationships/slide" Target="slides/slide288.xml"/><Relationship Id="rId496" Type="http://schemas.openxmlformats.org/officeDocument/2006/relationships/slide" Target="slides/slide495.xml"/><Relationship Id="rId717" Type="http://schemas.openxmlformats.org/officeDocument/2006/relationships/slide" Target="slides/slide716.xml"/><Relationship Id="rId53" Type="http://schemas.openxmlformats.org/officeDocument/2006/relationships/slide" Target="slides/slide52.xml"/><Relationship Id="rId149" Type="http://schemas.openxmlformats.org/officeDocument/2006/relationships/slide" Target="slides/slide148.xml"/><Relationship Id="rId356" Type="http://schemas.openxmlformats.org/officeDocument/2006/relationships/slide" Target="slides/slide355.xml"/><Relationship Id="rId563" Type="http://schemas.openxmlformats.org/officeDocument/2006/relationships/slide" Target="slides/slide562.xml"/><Relationship Id="rId770" Type="http://schemas.openxmlformats.org/officeDocument/2006/relationships/slide" Target="slides/slide769.xml"/><Relationship Id="rId216" Type="http://schemas.openxmlformats.org/officeDocument/2006/relationships/slide" Target="slides/slide215.xml"/><Relationship Id="rId423" Type="http://schemas.openxmlformats.org/officeDocument/2006/relationships/slide" Target="slides/slide422.xml"/><Relationship Id="rId630" Type="http://schemas.openxmlformats.org/officeDocument/2006/relationships/slide" Target="slides/slide629.xml"/><Relationship Id="rId728" Type="http://schemas.openxmlformats.org/officeDocument/2006/relationships/slide" Target="slides/slide727.xml"/><Relationship Id="rId64" Type="http://schemas.openxmlformats.org/officeDocument/2006/relationships/slide" Target="slides/slide63.xml"/><Relationship Id="rId367" Type="http://schemas.openxmlformats.org/officeDocument/2006/relationships/slide" Target="slides/slide366.xml"/><Relationship Id="rId574" Type="http://schemas.openxmlformats.org/officeDocument/2006/relationships/slide" Target="slides/slide573.xml"/><Relationship Id="rId227" Type="http://schemas.openxmlformats.org/officeDocument/2006/relationships/slide" Target="slides/slide226.xml"/><Relationship Id="rId781" Type="http://schemas.openxmlformats.org/officeDocument/2006/relationships/slide" Target="slides/slide780.xml"/><Relationship Id="rId434" Type="http://schemas.openxmlformats.org/officeDocument/2006/relationships/slide" Target="slides/slide433.xml"/><Relationship Id="rId641" Type="http://schemas.openxmlformats.org/officeDocument/2006/relationships/slide" Target="slides/slide640.xml"/><Relationship Id="rId739" Type="http://schemas.openxmlformats.org/officeDocument/2006/relationships/slide" Target="slides/slide738.xml"/><Relationship Id="rId280" Type="http://schemas.openxmlformats.org/officeDocument/2006/relationships/slide" Target="slides/slide279.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585" Type="http://schemas.openxmlformats.org/officeDocument/2006/relationships/slide" Target="slides/slide584.xml"/><Relationship Id="rId750" Type="http://schemas.openxmlformats.org/officeDocument/2006/relationships/slide" Target="slides/slide749.xml"/><Relationship Id="rId792" Type="http://schemas.openxmlformats.org/officeDocument/2006/relationships/slide" Target="slides/slide791.xml"/><Relationship Id="rId806" Type="http://schemas.openxmlformats.org/officeDocument/2006/relationships/font" Target="fonts/font5.fntdata"/><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610" Type="http://schemas.openxmlformats.org/officeDocument/2006/relationships/slide" Target="slides/slide609.xml"/><Relationship Id="rId652" Type="http://schemas.openxmlformats.org/officeDocument/2006/relationships/slide" Target="slides/slide651.xml"/><Relationship Id="rId694" Type="http://schemas.openxmlformats.org/officeDocument/2006/relationships/slide" Target="slides/slide693.xml"/><Relationship Id="rId708" Type="http://schemas.openxmlformats.org/officeDocument/2006/relationships/slide" Target="slides/slide70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54" Type="http://schemas.openxmlformats.org/officeDocument/2006/relationships/slide" Target="slides/slide553.xml"/><Relationship Id="rId596" Type="http://schemas.openxmlformats.org/officeDocument/2006/relationships/slide" Target="slides/slide595.xml"/><Relationship Id="rId761" Type="http://schemas.openxmlformats.org/officeDocument/2006/relationships/slide" Target="slides/slide76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621" Type="http://schemas.openxmlformats.org/officeDocument/2006/relationships/slide" Target="slides/slide620.xml"/><Relationship Id="rId663" Type="http://schemas.openxmlformats.org/officeDocument/2006/relationships/slide" Target="slides/slide662.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719" Type="http://schemas.openxmlformats.org/officeDocument/2006/relationships/slide" Target="slides/slide718.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730" Type="http://schemas.openxmlformats.org/officeDocument/2006/relationships/slide" Target="slides/slide729.xml"/><Relationship Id="rId772" Type="http://schemas.openxmlformats.org/officeDocument/2006/relationships/slide" Target="slides/slide771.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632" Type="http://schemas.openxmlformats.org/officeDocument/2006/relationships/slide" Target="slides/slide631.xml"/><Relationship Id="rId271" Type="http://schemas.openxmlformats.org/officeDocument/2006/relationships/slide" Target="slides/slide270.xml"/><Relationship Id="rId674" Type="http://schemas.openxmlformats.org/officeDocument/2006/relationships/slide" Target="slides/slide673.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576" Type="http://schemas.openxmlformats.org/officeDocument/2006/relationships/slide" Target="slides/slide575.xml"/><Relationship Id="rId741" Type="http://schemas.openxmlformats.org/officeDocument/2006/relationships/slide" Target="slides/slide740.xml"/><Relationship Id="rId783" Type="http://schemas.openxmlformats.org/officeDocument/2006/relationships/slide" Target="slides/slide782.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601" Type="http://schemas.openxmlformats.org/officeDocument/2006/relationships/slide" Target="slides/slide600.xml"/><Relationship Id="rId643" Type="http://schemas.openxmlformats.org/officeDocument/2006/relationships/slide" Target="slides/slide642.xml"/><Relationship Id="rId240" Type="http://schemas.openxmlformats.org/officeDocument/2006/relationships/slide" Target="slides/slide239.xml"/><Relationship Id="rId478" Type="http://schemas.openxmlformats.org/officeDocument/2006/relationships/slide" Target="slides/slide477.xml"/><Relationship Id="rId685" Type="http://schemas.openxmlformats.org/officeDocument/2006/relationships/slide" Target="slides/slide684.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587" Type="http://schemas.openxmlformats.org/officeDocument/2006/relationships/slide" Target="slides/slide586.xml"/><Relationship Id="rId710" Type="http://schemas.openxmlformats.org/officeDocument/2006/relationships/slide" Target="slides/slide709.xml"/><Relationship Id="rId752" Type="http://schemas.openxmlformats.org/officeDocument/2006/relationships/slide" Target="slides/slide751.xml"/><Relationship Id="rId808" Type="http://schemas.openxmlformats.org/officeDocument/2006/relationships/presProps" Target="presProps.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612" Type="http://schemas.openxmlformats.org/officeDocument/2006/relationships/slide" Target="slides/slide611.xml"/><Relationship Id="rId794" Type="http://schemas.openxmlformats.org/officeDocument/2006/relationships/slide" Target="slides/slide793.xml"/><Relationship Id="rId251" Type="http://schemas.openxmlformats.org/officeDocument/2006/relationships/slide" Target="slides/slide250.xml"/><Relationship Id="rId489" Type="http://schemas.openxmlformats.org/officeDocument/2006/relationships/slide" Target="slides/slide488.xml"/><Relationship Id="rId654" Type="http://schemas.openxmlformats.org/officeDocument/2006/relationships/slide" Target="slides/slide653.xml"/><Relationship Id="rId696" Type="http://schemas.openxmlformats.org/officeDocument/2006/relationships/slide" Target="slides/slide695.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556" Type="http://schemas.openxmlformats.org/officeDocument/2006/relationships/slide" Target="slides/slide555.xml"/><Relationship Id="rId721" Type="http://schemas.openxmlformats.org/officeDocument/2006/relationships/slide" Target="slides/slide720.xml"/><Relationship Id="rId763" Type="http://schemas.openxmlformats.org/officeDocument/2006/relationships/slide" Target="slides/slide762.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598" Type="http://schemas.openxmlformats.org/officeDocument/2006/relationships/slide" Target="slides/slide597.xml"/><Relationship Id="rId220" Type="http://schemas.openxmlformats.org/officeDocument/2006/relationships/slide" Target="slides/slide219.xml"/><Relationship Id="rId458" Type="http://schemas.openxmlformats.org/officeDocument/2006/relationships/slide" Target="slides/slide457.xml"/><Relationship Id="rId623" Type="http://schemas.openxmlformats.org/officeDocument/2006/relationships/slide" Target="slides/slide622.xml"/><Relationship Id="rId665" Type="http://schemas.openxmlformats.org/officeDocument/2006/relationships/slide" Target="slides/slide664.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732" Type="http://schemas.openxmlformats.org/officeDocument/2006/relationships/slide" Target="slides/slide731.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774" Type="http://schemas.openxmlformats.org/officeDocument/2006/relationships/slide" Target="slides/slide773.xml"/><Relationship Id="rId427" Type="http://schemas.openxmlformats.org/officeDocument/2006/relationships/slide" Target="slides/slide426.xml"/><Relationship Id="rId469" Type="http://schemas.openxmlformats.org/officeDocument/2006/relationships/slide" Target="slides/slide468.xml"/><Relationship Id="rId634" Type="http://schemas.openxmlformats.org/officeDocument/2006/relationships/slide" Target="slides/slide633.xml"/><Relationship Id="rId676" Type="http://schemas.openxmlformats.org/officeDocument/2006/relationships/slide" Target="slides/slide675.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701" Type="http://schemas.openxmlformats.org/officeDocument/2006/relationships/slide" Target="slides/slide700.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743" Type="http://schemas.openxmlformats.org/officeDocument/2006/relationships/slide" Target="slides/slide742.xml"/><Relationship Id="rId785" Type="http://schemas.openxmlformats.org/officeDocument/2006/relationships/slide" Target="slides/slide784.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603" Type="http://schemas.openxmlformats.org/officeDocument/2006/relationships/slide" Target="slides/slide602.xml"/><Relationship Id="rId645" Type="http://schemas.openxmlformats.org/officeDocument/2006/relationships/slide" Target="slides/slide644.xml"/><Relationship Id="rId687" Type="http://schemas.openxmlformats.org/officeDocument/2006/relationships/slide" Target="slides/slide686.xml"/><Relationship Id="rId810" Type="http://schemas.openxmlformats.org/officeDocument/2006/relationships/theme" Target="theme/theme1.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712" Type="http://schemas.openxmlformats.org/officeDocument/2006/relationships/slide" Target="slides/slide711.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754" Type="http://schemas.openxmlformats.org/officeDocument/2006/relationships/slide" Target="slides/slide753.xml"/><Relationship Id="rId796" Type="http://schemas.openxmlformats.org/officeDocument/2006/relationships/slide" Target="slides/slide795.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614" Type="http://schemas.openxmlformats.org/officeDocument/2006/relationships/slide" Target="slides/slide613.xml"/><Relationship Id="rId656" Type="http://schemas.openxmlformats.org/officeDocument/2006/relationships/slide" Target="slides/slide655.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698" Type="http://schemas.openxmlformats.org/officeDocument/2006/relationships/slide" Target="slides/slide697.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723" Type="http://schemas.openxmlformats.org/officeDocument/2006/relationships/slide" Target="slides/slide722.xml"/><Relationship Id="rId765" Type="http://schemas.openxmlformats.org/officeDocument/2006/relationships/slide" Target="slides/slide764.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625" Type="http://schemas.openxmlformats.org/officeDocument/2006/relationships/slide" Target="slides/slide624.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667" Type="http://schemas.openxmlformats.org/officeDocument/2006/relationships/slide" Target="slides/slide666.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34" Type="http://schemas.openxmlformats.org/officeDocument/2006/relationships/slide" Target="slides/slide733.xml"/><Relationship Id="rId776" Type="http://schemas.openxmlformats.org/officeDocument/2006/relationships/slide" Target="slides/slide775.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636" Type="http://schemas.openxmlformats.org/officeDocument/2006/relationships/slide" Target="slides/slide635.xml"/><Relationship Id="rId801" Type="http://schemas.openxmlformats.org/officeDocument/2006/relationships/notesMaster" Target="notesMasters/notesMaster1.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678" Type="http://schemas.openxmlformats.org/officeDocument/2006/relationships/slide" Target="slides/slide677.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703" Type="http://schemas.openxmlformats.org/officeDocument/2006/relationships/slide" Target="slides/slide702.xml"/><Relationship Id="rId745" Type="http://schemas.openxmlformats.org/officeDocument/2006/relationships/slide" Target="slides/slide744.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605" Type="http://schemas.openxmlformats.org/officeDocument/2006/relationships/slide" Target="slides/slide604.xml"/><Relationship Id="rId787" Type="http://schemas.openxmlformats.org/officeDocument/2006/relationships/slide" Target="slides/slide786.xml"/><Relationship Id="rId202" Type="http://schemas.openxmlformats.org/officeDocument/2006/relationships/slide" Target="slides/slide201.xml"/><Relationship Id="rId244" Type="http://schemas.openxmlformats.org/officeDocument/2006/relationships/slide" Target="slides/slide243.xml"/><Relationship Id="rId647" Type="http://schemas.openxmlformats.org/officeDocument/2006/relationships/slide" Target="slides/slide646.xml"/><Relationship Id="rId689" Type="http://schemas.openxmlformats.org/officeDocument/2006/relationships/slide" Target="slides/slide688.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714" Type="http://schemas.openxmlformats.org/officeDocument/2006/relationships/slide" Target="slides/slide713.xml"/><Relationship Id="rId756" Type="http://schemas.openxmlformats.org/officeDocument/2006/relationships/slide" Target="slides/slide755.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798" Type="http://schemas.openxmlformats.org/officeDocument/2006/relationships/slide" Target="slides/slide797.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616" Type="http://schemas.openxmlformats.org/officeDocument/2006/relationships/slide" Target="slides/slide615.xml"/><Relationship Id="rId658" Type="http://schemas.openxmlformats.org/officeDocument/2006/relationships/slide" Target="slides/slide657.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725" Type="http://schemas.openxmlformats.org/officeDocument/2006/relationships/slide" Target="slides/slide724.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767" Type="http://schemas.openxmlformats.org/officeDocument/2006/relationships/slide" Target="slides/slide766.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627" Type="http://schemas.openxmlformats.org/officeDocument/2006/relationships/slide" Target="slides/slide626.xml"/><Relationship Id="rId669" Type="http://schemas.openxmlformats.org/officeDocument/2006/relationships/slide" Target="slides/slide66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680" Type="http://schemas.openxmlformats.org/officeDocument/2006/relationships/slide" Target="slides/slide679.xml"/><Relationship Id="rId736" Type="http://schemas.openxmlformats.org/officeDocument/2006/relationships/slide" Target="slides/slide735.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78" Type="http://schemas.openxmlformats.org/officeDocument/2006/relationships/slide" Target="slides/slide777.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638" Type="http://schemas.openxmlformats.org/officeDocument/2006/relationships/slide" Target="slides/slide637.xml"/><Relationship Id="rId803" Type="http://schemas.openxmlformats.org/officeDocument/2006/relationships/font" Target="fonts/font2.fntdata"/><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705" Type="http://schemas.openxmlformats.org/officeDocument/2006/relationships/slide" Target="slides/slide704.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691" Type="http://schemas.openxmlformats.org/officeDocument/2006/relationships/slide" Target="slides/slide690.xml"/><Relationship Id="rId747" Type="http://schemas.openxmlformats.org/officeDocument/2006/relationships/slide" Target="slides/slide746.xml"/><Relationship Id="rId789" Type="http://schemas.openxmlformats.org/officeDocument/2006/relationships/slide" Target="slides/slide788.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607" Type="http://schemas.openxmlformats.org/officeDocument/2006/relationships/slide" Target="slides/slide606.xml"/><Relationship Id="rId649" Type="http://schemas.openxmlformats.org/officeDocument/2006/relationships/slide" Target="slides/slide648.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660" Type="http://schemas.openxmlformats.org/officeDocument/2006/relationships/slide" Target="slides/slide659.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716" Type="http://schemas.openxmlformats.org/officeDocument/2006/relationships/slide" Target="slides/slide715.xml"/><Relationship Id="rId758" Type="http://schemas.openxmlformats.org/officeDocument/2006/relationships/slide" Target="slides/slide757.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618" Type="http://schemas.openxmlformats.org/officeDocument/2006/relationships/slide" Target="slides/slide617.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727" Type="http://schemas.openxmlformats.org/officeDocument/2006/relationships/slide" Target="slides/slide726.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780" Type="http://schemas.openxmlformats.org/officeDocument/2006/relationships/slide" Target="slides/slide779.xml"/><Relationship Id="rId226" Type="http://schemas.openxmlformats.org/officeDocument/2006/relationships/slide" Target="slides/slide225.xml"/><Relationship Id="rId433" Type="http://schemas.openxmlformats.org/officeDocument/2006/relationships/slide" Target="slides/slide432.xml"/><Relationship Id="rId640" Type="http://schemas.openxmlformats.org/officeDocument/2006/relationships/slide" Target="slides/slide639.xml"/><Relationship Id="rId738" Type="http://schemas.openxmlformats.org/officeDocument/2006/relationships/slide" Target="slides/slide737.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805" Type="http://schemas.openxmlformats.org/officeDocument/2006/relationships/font" Target="fonts/font4.fntdata"/><Relationship Id="rId5" Type="http://schemas.openxmlformats.org/officeDocument/2006/relationships/slide" Target="slides/slide4.xml"/><Relationship Id="rId237" Type="http://schemas.openxmlformats.org/officeDocument/2006/relationships/slide" Target="slides/slide236.xml"/><Relationship Id="rId791" Type="http://schemas.openxmlformats.org/officeDocument/2006/relationships/slide" Target="slides/slide790.xml"/><Relationship Id="rId444" Type="http://schemas.openxmlformats.org/officeDocument/2006/relationships/slide" Target="slides/slide443.xml"/><Relationship Id="rId651" Type="http://schemas.openxmlformats.org/officeDocument/2006/relationships/slide" Target="slides/slide650.xml"/><Relationship Id="rId749" Type="http://schemas.openxmlformats.org/officeDocument/2006/relationships/slide" Target="slides/slide748.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609" Type="http://schemas.openxmlformats.org/officeDocument/2006/relationships/slide" Target="slides/slide608.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248" Type="http://schemas.openxmlformats.org/officeDocument/2006/relationships/slide" Target="slides/slide247.xml"/><Relationship Id="rId455" Type="http://schemas.openxmlformats.org/officeDocument/2006/relationships/slide" Target="slides/slide454.xml"/><Relationship Id="rId662" Type="http://schemas.openxmlformats.org/officeDocument/2006/relationships/slide" Target="slides/slide661.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259" Type="http://schemas.openxmlformats.org/officeDocument/2006/relationships/slide" Target="slides/slide258.xml"/><Relationship Id="rId466" Type="http://schemas.openxmlformats.org/officeDocument/2006/relationships/slide" Target="slides/slide465.xml"/><Relationship Id="rId673" Type="http://schemas.openxmlformats.org/officeDocument/2006/relationships/slide" Target="slides/slide672.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740" Type="http://schemas.openxmlformats.org/officeDocument/2006/relationships/slide" Target="slides/slide739.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slide" Target="slides/slide599.xml"/><Relationship Id="rId684" Type="http://schemas.openxmlformats.org/officeDocument/2006/relationships/slide" Target="slides/slide683.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751" Type="http://schemas.openxmlformats.org/officeDocument/2006/relationships/slide" Target="slides/slide750.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611" Type="http://schemas.openxmlformats.org/officeDocument/2006/relationships/slide" Target="slides/slide610.xml"/><Relationship Id="rId250" Type="http://schemas.openxmlformats.org/officeDocument/2006/relationships/slide" Target="slides/slide249.xml"/><Relationship Id="rId488" Type="http://schemas.openxmlformats.org/officeDocument/2006/relationships/slide" Target="slides/slide487.xml"/><Relationship Id="rId695" Type="http://schemas.openxmlformats.org/officeDocument/2006/relationships/slide" Target="slides/slide694.xml"/><Relationship Id="rId709" Type="http://schemas.openxmlformats.org/officeDocument/2006/relationships/slide" Target="slides/slide708.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762" Type="http://schemas.openxmlformats.org/officeDocument/2006/relationships/slide" Target="slides/slide76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622" Type="http://schemas.openxmlformats.org/officeDocument/2006/relationships/slide" Target="slides/slide621.xml"/><Relationship Id="rId261" Type="http://schemas.openxmlformats.org/officeDocument/2006/relationships/slide" Target="slides/slide260.xml"/><Relationship Id="rId499" Type="http://schemas.openxmlformats.org/officeDocument/2006/relationships/slide" Target="slides/slide498.xml"/><Relationship Id="rId56" Type="http://schemas.openxmlformats.org/officeDocument/2006/relationships/slide" Target="slides/slide55.xml"/><Relationship Id="rId359" Type="http://schemas.openxmlformats.org/officeDocument/2006/relationships/slide" Target="slides/slide358.xml"/><Relationship Id="rId566" Type="http://schemas.openxmlformats.org/officeDocument/2006/relationships/slide" Target="slides/slide565.xml"/><Relationship Id="rId773" Type="http://schemas.openxmlformats.org/officeDocument/2006/relationships/slide" Target="slides/slide772.xml"/><Relationship Id="rId121" Type="http://schemas.openxmlformats.org/officeDocument/2006/relationships/slide" Target="slides/slide120.xml"/><Relationship Id="rId219" Type="http://schemas.openxmlformats.org/officeDocument/2006/relationships/slide" Target="slides/slide218.xml"/><Relationship Id="rId426" Type="http://schemas.openxmlformats.org/officeDocument/2006/relationships/slide" Target="slides/slide425.xml"/><Relationship Id="rId633" Type="http://schemas.openxmlformats.org/officeDocument/2006/relationships/slide" Target="slides/slide632.xml"/><Relationship Id="rId67" Type="http://schemas.openxmlformats.org/officeDocument/2006/relationships/slide" Target="slides/slide66.xml"/><Relationship Id="rId272" Type="http://schemas.openxmlformats.org/officeDocument/2006/relationships/slide" Target="slides/slide271.xml"/><Relationship Id="rId577" Type="http://schemas.openxmlformats.org/officeDocument/2006/relationships/slide" Target="slides/slide576.xml"/><Relationship Id="rId700" Type="http://schemas.openxmlformats.org/officeDocument/2006/relationships/slide" Target="slides/slide699.xml"/><Relationship Id="rId132" Type="http://schemas.openxmlformats.org/officeDocument/2006/relationships/slide" Target="slides/slide131.xml"/><Relationship Id="rId784" Type="http://schemas.openxmlformats.org/officeDocument/2006/relationships/slide" Target="slides/slide783.xml"/><Relationship Id="rId437" Type="http://schemas.openxmlformats.org/officeDocument/2006/relationships/slide" Target="slides/slide436.xml"/><Relationship Id="rId644" Type="http://schemas.openxmlformats.org/officeDocument/2006/relationships/slide" Target="slides/slide643.xml"/><Relationship Id="rId283" Type="http://schemas.openxmlformats.org/officeDocument/2006/relationships/slide" Target="slides/slide282.xml"/><Relationship Id="rId490" Type="http://schemas.openxmlformats.org/officeDocument/2006/relationships/slide" Target="slides/slide489.xml"/><Relationship Id="rId504" Type="http://schemas.openxmlformats.org/officeDocument/2006/relationships/slide" Target="slides/slide503.xml"/><Relationship Id="rId711" Type="http://schemas.openxmlformats.org/officeDocument/2006/relationships/slide" Target="slides/slide710.xml"/><Relationship Id="rId78" Type="http://schemas.openxmlformats.org/officeDocument/2006/relationships/slide" Target="slides/slide77.xml"/><Relationship Id="rId143" Type="http://schemas.openxmlformats.org/officeDocument/2006/relationships/slide" Target="slides/slide142.xml"/><Relationship Id="rId350" Type="http://schemas.openxmlformats.org/officeDocument/2006/relationships/slide" Target="slides/slide349.xml"/><Relationship Id="rId588" Type="http://schemas.openxmlformats.org/officeDocument/2006/relationships/slide" Target="slides/slide587.xml"/><Relationship Id="rId795" Type="http://schemas.openxmlformats.org/officeDocument/2006/relationships/slide" Target="slides/slide794.xml"/><Relationship Id="rId809" Type="http://schemas.openxmlformats.org/officeDocument/2006/relationships/viewProps" Target="viewProps.xml"/><Relationship Id="rId9" Type="http://schemas.openxmlformats.org/officeDocument/2006/relationships/slide" Target="slides/slide8.xml"/><Relationship Id="rId210" Type="http://schemas.openxmlformats.org/officeDocument/2006/relationships/slide" Target="slides/slide209.xml"/><Relationship Id="rId448" Type="http://schemas.openxmlformats.org/officeDocument/2006/relationships/slide" Target="slides/slide447.xml"/><Relationship Id="rId655" Type="http://schemas.openxmlformats.org/officeDocument/2006/relationships/slide" Target="slides/slide654.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722" Type="http://schemas.openxmlformats.org/officeDocument/2006/relationships/slide" Target="slides/slide721.xml"/><Relationship Id="rId89" Type="http://schemas.openxmlformats.org/officeDocument/2006/relationships/slide" Target="slides/slide88.xml"/><Relationship Id="rId154" Type="http://schemas.openxmlformats.org/officeDocument/2006/relationships/slide" Target="slides/slide153.xml"/><Relationship Id="rId361" Type="http://schemas.openxmlformats.org/officeDocument/2006/relationships/slide" Target="slides/slide360.xml"/><Relationship Id="rId599" Type="http://schemas.openxmlformats.org/officeDocument/2006/relationships/slide" Target="slides/slide598.xml"/><Relationship Id="rId459" Type="http://schemas.openxmlformats.org/officeDocument/2006/relationships/slide" Target="slides/slide458.xml"/><Relationship Id="rId666" Type="http://schemas.openxmlformats.org/officeDocument/2006/relationships/slide" Target="slides/slide665.xml"/><Relationship Id="rId16" Type="http://schemas.openxmlformats.org/officeDocument/2006/relationships/slide" Target="slides/slide15.xml"/><Relationship Id="rId221" Type="http://schemas.openxmlformats.org/officeDocument/2006/relationships/slide" Target="slides/slide220.xml"/><Relationship Id="rId319" Type="http://schemas.openxmlformats.org/officeDocument/2006/relationships/slide" Target="slides/slide318.xml"/><Relationship Id="rId526" Type="http://schemas.openxmlformats.org/officeDocument/2006/relationships/slide" Target="slides/slide525.xml"/><Relationship Id="rId733" Type="http://schemas.openxmlformats.org/officeDocument/2006/relationships/slide" Target="slides/slide732.xml"/><Relationship Id="rId165" Type="http://schemas.openxmlformats.org/officeDocument/2006/relationships/slide" Target="slides/slide164.xml"/><Relationship Id="rId372" Type="http://schemas.openxmlformats.org/officeDocument/2006/relationships/slide" Target="slides/slide371.xml"/><Relationship Id="rId677" Type="http://schemas.openxmlformats.org/officeDocument/2006/relationships/slide" Target="slides/slide676.xml"/><Relationship Id="rId800" Type="http://schemas.openxmlformats.org/officeDocument/2006/relationships/slide" Target="slides/slide799.xml"/><Relationship Id="rId232" Type="http://schemas.openxmlformats.org/officeDocument/2006/relationships/slide" Target="slides/slide231.xml"/><Relationship Id="rId27" Type="http://schemas.openxmlformats.org/officeDocument/2006/relationships/slide" Target="slides/slide26.xml"/><Relationship Id="rId537" Type="http://schemas.openxmlformats.org/officeDocument/2006/relationships/slide" Target="slides/slide536.xml"/><Relationship Id="rId744" Type="http://schemas.openxmlformats.org/officeDocument/2006/relationships/slide" Target="slides/slide743.xml"/><Relationship Id="rId80" Type="http://schemas.openxmlformats.org/officeDocument/2006/relationships/slide" Target="slides/slide79.xml"/><Relationship Id="rId176" Type="http://schemas.openxmlformats.org/officeDocument/2006/relationships/slide" Target="slides/slide175.xml"/><Relationship Id="rId383" Type="http://schemas.openxmlformats.org/officeDocument/2006/relationships/slide" Target="slides/slide382.xml"/><Relationship Id="rId590" Type="http://schemas.openxmlformats.org/officeDocument/2006/relationships/slide" Target="slides/slide589.xml"/><Relationship Id="rId604" Type="http://schemas.openxmlformats.org/officeDocument/2006/relationships/slide" Target="slides/slide603.xml"/><Relationship Id="rId811" Type="http://schemas.openxmlformats.org/officeDocument/2006/relationships/tableStyles" Target="tableStyles.xml"/><Relationship Id="rId243" Type="http://schemas.openxmlformats.org/officeDocument/2006/relationships/slide" Target="slides/slide242.xml"/><Relationship Id="rId450" Type="http://schemas.openxmlformats.org/officeDocument/2006/relationships/slide" Target="slides/slide449.xml"/><Relationship Id="rId688" Type="http://schemas.openxmlformats.org/officeDocument/2006/relationships/slide" Target="slides/slide687.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548" Type="http://schemas.openxmlformats.org/officeDocument/2006/relationships/slide" Target="slides/slide547.xml"/><Relationship Id="rId755" Type="http://schemas.openxmlformats.org/officeDocument/2006/relationships/slide" Target="slides/slide754.xml"/><Relationship Id="rId91" Type="http://schemas.openxmlformats.org/officeDocument/2006/relationships/slide" Target="slides/slide90.xml"/><Relationship Id="rId187" Type="http://schemas.openxmlformats.org/officeDocument/2006/relationships/slide" Target="slides/slide186.xml"/><Relationship Id="rId394" Type="http://schemas.openxmlformats.org/officeDocument/2006/relationships/slide" Target="slides/slide393.xml"/><Relationship Id="rId408" Type="http://schemas.openxmlformats.org/officeDocument/2006/relationships/slide" Target="slides/slide407.xml"/><Relationship Id="rId615" Type="http://schemas.openxmlformats.org/officeDocument/2006/relationships/slide" Target="slides/slide614.xml"/><Relationship Id="rId254" Type="http://schemas.openxmlformats.org/officeDocument/2006/relationships/slide" Target="slides/slide253.xml"/><Relationship Id="rId699" Type="http://schemas.openxmlformats.org/officeDocument/2006/relationships/slide" Target="slides/slide698.xml"/><Relationship Id="rId49" Type="http://schemas.openxmlformats.org/officeDocument/2006/relationships/slide" Target="slides/slide48.xml"/><Relationship Id="rId114" Type="http://schemas.openxmlformats.org/officeDocument/2006/relationships/slide" Target="slides/slide113.xml"/><Relationship Id="rId461" Type="http://schemas.openxmlformats.org/officeDocument/2006/relationships/slide" Target="slides/slide460.xml"/><Relationship Id="rId559" Type="http://schemas.openxmlformats.org/officeDocument/2006/relationships/slide" Target="slides/slide558.xml"/><Relationship Id="rId766" Type="http://schemas.openxmlformats.org/officeDocument/2006/relationships/slide" Target="slides/slide765.xml"/><Relationship Id="rId198" Type="http://schemas.openxmlformats.org/officeDocument/2006/relationships/slide" Target="slides/slide197.xml"/><Relationship Id="rId321" Type="http://schemas.openxmlformats.org/officeDocument/2006/relationships/slide" Target="slides/slide320.xml"/><Relationship Id="rId419" Type="http://schemas.openxmlformats.org/officeDocument/2006/relationships/slide" Target="slides/slide418.xml"/><Relationship Id="rId626" Type="http://schemas.openxmlformats.org/officeDocument/2006/relationships/slide" Target="slides/slide625.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332" Type="http://schemas.openxmlformats.org/officeDocument/2006/relationships/slide" Target="slides/slide331.xml"/><Relationship Id="rId777" Type="http://schemas.openxmlformats.org/officeDocument/2006/relationships/slide" Target="slides/slide776.xml"/><Relationship Id="rId637" Type="http://schemas.openxmlformats.org/officeDocument/2006/relationships/slide" Target="slides/slide636.xml"/><Relationship Id="rId276" Type="http://schemas.openxmlformats.org/officeDocument/2006/relationships/slide" Target="slides/slide275.xml"/><Relationship Id="rId483" Type="http://schemas.openxmlformats.org/officeDocument/2006/relationships/slide" Target="slides/slide482.xml"/><Relationship Id="rId690" Type="http://schemas.openxmlformats.org/officeDocument/2006/relationships/slide" Target="slides/slide689.xml"/><Relationship Id="rId704" Type="http://schemas.openxmlformats.org/officeDocument/2006/relationships/slide" Target="slides/slide703.xml"/><Relationship Id="rId40" Type="http://schemas.openxmlformats.org/officeDocument/2006/relationships/slide" Target="slides/slide39.xml"/><Relationship Id="rId136" Type="http://schemas.openxmlformats.org/officeDocument/2006/relationships/slide" Target="slides/slide135.xml"/><Relationship Id="rId343" Type="http://schemas.openxmlformats.org/officeDocument/2006/relationships/slide" Target="slides/slide342.xml"/><Relationship Id="rId550" Type="http://schemas.openxmlformats.org/officeDocument/2006/relationships/slide" Target="slides/slide549.xml"/><Relationship Id="rId788" Type="http://schemas.openxmlformats.org/officeDocument/2006/relationships/slide" Target="slides/slide787.xml"/><Relationship Id="rId203" Type="http://schemas.openxmlformats.org/officeDocument/2006/relationships/slide" Target="slides/slide202.xml"/><Relationship Id="rId648" Type="http://schemas.openxmlformats.org/officeDocument/2006/relationships/slide" Target="slides/slide647.xml"/><Relationship Id="rId287" Type="http://schemas.openxmlformats.org/officeDocument/2006/relationships/slide" Target="slides/slide286.xml"/><Relationship Id="rId410" Type="http://schemas.openxmlformats.org/officeDocument/2006/relationships/slide" Target="slides/slide409.xml"/><Relationship Id="rId494" Type="http://schemas.openxmlformats.org/officeDocument/2006/relationships/slide" Target="slides/slide493.xml"/><Relationship Id="rId508" Type="http://schemas.openxmlformats.org/officeDocument/2006/relationships/slide" Target="slides/slide507.xml"/><Relationship Id="rId715" Type="http://schemas.openxmlformats.org/officeDocument/2006/relationships/slide" Target="slides/slide714.xml"/><Relationship Id="rId147" Type="http://schemas.openxmlformats.org/officeDocument/2006/relationships/slide" Target="slides/slide146.xml"/><Relationship Id="rId354" Type="http://schemas.openxmlformats.org/officeDocument/2006/relationships/slide" Target="slides/slide353.xml"/><Relationship Id="rId799" Type="http://schemas.openxmlformats.org/officeDocument/2006/relationships/slide" Target="slides/slide798.xml"/><Relationship Id="rId51" Type="http://schemas.openxmlformats.org/officeDocument/2006/relationships/slide" Target="slides/slide50.xml"/><Relationship Id="rId561" Type="http://schemas.openxmlformats.org/officeDocument/2006/relationships/slide" Target="slides/slide560.xml"/><Relationship Id="rId659" Type="http://schemas.openxmlformats.org/officeDocument/2006/relationships/slide" Target="slides/slide658.xml"/><Relationship Id="rId214" Type="http://schemas.openxmlformats.org/officeDocument/2006/relationships/slide" Target="slides/slide213.xml"/><Relationship Id="rId298" Type="http://schemas.openxmlformats.org/officeDocument/2006/relationships/slide" Target="slides/slide297.xml"/><Relationship Id="rId421" Type="http://schemas.openxmlformats.org/officeDocument/2006/relationships/slide" Target="slides/slide420.xml"/><Relationship Id="rId519" Type="http://schemas.openxmlformats.org/officeDocument/2006/relationships/slide" Target="slides/slide518.xml"/><Relationship Id="rId158" Type="http://schemas.openxmlformats.org/officeDocument/2006/relationships/slide" Target="slides/slide157.xml"/><Relationship Id="rId726" Type="http://schemas.openxmlformats.org/officeDocument/2006/relationships/slide" Target="slides/slide725.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432" Type="http://schemas.openxmlformats.org/officeDocument/2006/relationships/slide" Target="slides/slide431.xml"/><Relationship Id="rId737" Type="http://schemas.openxmlformats.org/officeDocument/2006/relationships/slide" Target="slides/slide736.xml"/><Relationship Id="rId73" Type="http://schemas.openxmlformats.org/officeDocument/2006/relationships/slide" Target="slides/slide72.xml"/><Relationship Id="rId169" Type="http://schemas.openxmlformats.org/officeDocument/2006/relationships/slide" Target="slides/slide168.xml"/><Relationship Id="rId376" Type="http://schemas.openxmlformats.org/officeDocument/2006/relationships/slide" Target="slides/slide375.xml"/><Relationship Id="rId583" Type="http://schemas.openxmlformats.org/officeDocument/2006/relationships/slide" Target="slides/slide582.xml"/><Relationship Id="rId790" Type="http://schemas.openxmlformats.org/officeDocument/2006/relationships/slide" Target="slides/slide789.xml"/><Relationship Id="rId804" Type="http://schemas.openxmlformats.org/officeDocument/2006/relationships/font" Target="fonts/font3.fntdata"/><Relationship Id="rId4" Type="http://schemas.openxmlformats.org/officeDocument/2006/relationships/slide" Target="slides/slide3.xml"/><Relationship Id="rId236" Type="http://schemas.openxmlformats.org/officeDocument/2006/relationships/slide" Target="slides/slide235.xml"/><Relationship Id="rId443" Type="http://schemas.openxmlformats.org/officeDocument/2006/relationships/slide" Target="slides/slide442.xml"/><Relationship Id="rId650" Type="http://schemas.openxmlformats.org/officeDocument/2006/relationships/slide" Target="slides/slide649.xml"/><Relationship Id="rId303" Type="http://schemas.openxmlformats.org/officeDocument/2006/relationships/slide" Target="slides/slide302.xml"/><Relationship Id="rId748" Type="http://schemas.openxmlformats.org/officeDocument/2006/relationships/slide" Target="slides/slide747.xml"/><Relationship Id="rId84" Type="http://schemas.openxmlformats.org/officeDocument/2006/relationships/slide" Target="slides/slide83.xml"/><Relationship Id="rId387" Type="http://schemas.openxmlformats.org/officeDocument/2006/relationships/slide" Target="slides/slide386.xml"/><Relationship Id="rId510" Type="http://schemas.openxmlformats.org/officeDocument/2006/relationships/slide" Target="slides/slide509.xml"/><Relationship Id="rId594" Type="http://schemas.openxmlformats.org/officeDocument/2006/relationships/slide" Target="slides/slide593.xml"/><Relationship Id="rId608" Type="http://schemas.openxmlformats.org/officeDocument/2006/relationships/slide" Target="slides/slide607.xml"/><Relationship Id="rId247" Type="http://schemas.openxmlformats.org/officeDocument/2006/relationships/slide" Target="slides/slide246.xml"/><Relationship Id="rId107" Type="http://schemas.openxmlformats.org/officeDocument/2006/relationships/slide" Target="slides/slide106.xml"/><Relationship Id="rId454" Type="http://schemas.openxmlformats.org/officeDocument/2006/relationships/slide" Target="slides/slide453.xml"/><Relationship Id="rId661" Type="http://schemas.openxmlformats.org/officeDocument/2006/relationships/slide" Target="slides/slide660.xml"/><Relationship Id="rId759" Type="http://schemas.openxmlformats.org/officeDocument/2006/relationships/slide" Target="slides/slide758.xml"/><Relationship Id="rId11" Type="http://schemas.openxmlformats.org/officeDocument/2006/relationships/slide" Target="slides/slide10.xml"/><Relationship Id="rId314" Type="http://schemas.openxmlformats.org/officeDocument/2006/relationships/slide" Target="slides/slide313.xml"/><Relationship Id="rId398" Type="http://schemas.openxmlformats.org/officeDocument/2006/relationships/slide" Target="slides/slide397.xml"/><Relationship Id="rId521" Type="http://schemas.openxmlformats.org/officeDocument/2006/relationships/slide" Target="slides/slide520.xml"/><Relationship Id="rId619" Type="http://schemas.openxmlformats.org/officeDocument/2006/relationships/slide" Target="slides/slide618.xml"/><Relationship Id="rId95" Type="http://schemas.openxmlformats.org/officeDocument/2006/relationships/slide" Target="slides/slide94.xml"/><Relationship Id="rId160" Type="http://schemas.openxmlformats.org/officeDocument/2006/relationships/slide" Target="slides/slide159.xml"/><Relationship Id="rId258" Type="http://schemas.openxmlformats.org/officeDocument/2006/relationships/slide" Target="slides/slide257.xml"/><Relationship Id="rId465" Type="http://schemas.openxmlformats.org/officeDocument/2006/relationships/slide" Target="slides/slide464.xml"/><Relationship Id="rId672" Type="http://schemas.openxmlformats.org/officeDocument/2006/relationships/slide" Target="slides/slide671.xml"/><Relationship Id="rId22" Type="http://schemas.openxmlformats.org/officeDocument/2006/relationships/slide" Target="slides/slide21.xml"/><Relationship Id="rId118" Type="http://schemas.openxmlformats.org/officeDocument/2006/relationships/slide" Target="slides/slide117.xml"/><Relationship Id="rId325" Type="http://schemas.openxmlformats.org/officeDocument/2006/relationships/slide" Target="slides/slide324.xml"/><Relationship Id="rId532" Type="http://schemas.openxmlformats.org/officeDocument/2006/relationships/slide" Target="slides/slide531.xml"/><Relationship Id="rId171" Type="http://schemas.openxmlformats.org/officeDocument/2006/relationships/slide" Target="slides/slide170.xml"/><Relationship Id="rId269" Type="http://schemas.openxmlformats.org/officeDocument/2006/relationships/slide" Target="slides/slide268.xml"/><Relationship Id="rId476" Type="http://schemas.openxmlformats.org/officeDocument/2006/relationships/slide" Target="slides/slide475.xml"/><Relationship Id="rId683" Type="http://schemas.openxmlformats.org/officeDocument/2006/relationships/slide" Target="slides/slide682.xml"/><Relationship Id="rId33" Type="http://schemas.openxmlformats.org/officeDocument/2006/relationships/slide" Target="slides/slide32.xml"/><Relationship Id="rId129" Type="http://schemas.openxmlformats.org/officeDocument/2006/relationships/slide" Target="slides/slide128.xml"/><Relationship Id="rId336" Type="http://schemas.openxmlformats.org/officeDocument/2006/relationships/slide" Target="slides/slide335.xml"/><Relationship Id="rId543" Type="http://schemas.openxmlformats.org/officeDocument/2006/relationships/slide" Target="slides/slide5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6DD8283-369A-482F-A25B-7725B00A505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p>
        </p:txBody>
      </p:sp>
      <p:sp>
        <p:nvSpPr>
          <p:cNvPr id="4099" name="Rectangle 3">
            <a:extLst>
              <a:ext uri="{FF2B5EF4-FFF2-40B4-BE49-F238E27FC236}">
                <a16:creationId xmlns:a16="http://schemas.microsoft.com/office/drawing/2014/main" id="{A715D980-CBA6-45AE-B36F-3E91E4B251A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p>
        </p:txBody>
      </p:sp>
      <p:sp>
        <p:nvSpPr>
          <p:cNvPr id="3076" name="Rectangle 4">
            <a:extLst>
              <a:ext uri="{FF2B5EF4-FFF2-40B4-BE49-F238E27FC236}">
                <a16:creationId xmlns:a16="http://schemas.microsoft.com/office/drawing/2014/main" id="{E1AF28EA-26E7-4319-8D02-37DFBDDFDBF7}"/>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D160245D-DED7-489F-A6E1-54E4D28D0F30}"/>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a:extLst>
              <a:ext uri="{FF2B5EF4-FFF2-40B4-BE49-F238E27FC236}">
                <a16:creationId xmlns:a16="http://schemas.microsoft.com/office/drawing/2014/main" id="{DB6D7F2B-D335-4C64-B054-5F146CF19816}"/>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p>
        </p:txBody>
      </p:sp>
      <p:sp>
        <p:nvSpPr>
          <p:cNvPr id="4103" name="Rectangle 7">
            <a:extLst>
              <a:ext uri="{FF2B5EF4-FFF2-40B4-BE49-F238E27FC236}">
                <a16:creationId xmlns:a16="http://schemas.microsoft.com/office/drawing/2014/main" id="{163FD650-962B-46B7-B1AF-127F70BC9EE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8971EF0-29D3-44F1-B538-6E9E2B39C349}" type="slidenum">
              <a:rPr lang="en-GB" altLang="en-US"/>
              <a:pPr>
                <a:defRPr/>
              </a:pPr>
              <a:t>‹#›</a:t>
            </a:fld>
            <a:endParaRPr lang="en-GB" altLang="en-US"/>
          </a:p>
        </p:txBody>
      </p:sp>
    </p:spTree>
    <p:extLst>
      <p:ext uri="{BB962C8B-B14F-4D97-AF65-F5344CB8AC3E}">
        <p14:creationId xmlns:p14="http://schemas.microsoft.com/office/powerpoint/2010/main" val="1478975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41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423.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505.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506.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507.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508.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509.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510.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511.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512.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513.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514.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515.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516.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517.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518.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519.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520.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521.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522.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523.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524.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525.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526.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527.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528.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529.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530.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531.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532.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533.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534.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535.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536.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537.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538.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539.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540.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541.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542.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543.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544.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545.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546.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547.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548.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549.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550.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551.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552.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553.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554.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555.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556.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557.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558.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559.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560.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561.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562.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563.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564.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565.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566.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567.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568.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569.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570.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571.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572.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573.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574.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575.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576.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577.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578.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579.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580.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581.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582.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583.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584.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585.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586.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587.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588.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589.xml"/><Relationship Id="rId1" Type="http://schemas.openxmlformats.org/officeDocument/2006/relationships/notesMaster" Target="../notesMasters/notesMaster1.xml"/></Relationships>
</file>

<file path=ppt/notesSlides/_rels/notesSlide344.xml.rels><?xml version="1.0" encoding="UTF-8" standalone="yes"?>
<Relationships xmlns="http://schemas.openxmlformats.org/package/2006/relationships"><Relationship Id="rId2" Type="http://schemas.openxmlformats.org/officeDocument/2006/relationships/slide" Target="../slides/slide590.xml"/><Relationship Id="rId1" Type="http://schemas.openxmlformats.org/officeDocument/2006/relationships/notesMaster" Target="../notesMasters/notesMaster1.xml"/></Relationships>
</file>

<file path=ppt/notesSlides/_rels/notesSlide345.xml.rels><?xml version="1.0" encoding="UTF-8" standalone="yes"?>
<Relationships xmlns="http://schemas.openxmlformats.org/package/2006/relationships"><Relationship Id="rId2" Type="http://schemas.openxmlformats.org/officeDocument/2006/relationships/slide" Target="../slides/slide591.xml"/><Relationship Id="rId1" Type="http://schemas.openxmlformats.org/officeDocument/2006/relationships/notesMaster" Target="../notesMasters/notesMaster1.xml"/></Relationships>
</file>

<file path=ppt/notesSlides/_rels/notesSlide346.xml.rels><?xml version="1.0" encoding="UTF-8" standalone="yes"?>
<Relationships xmlns="http://schemas.openxmlformats.org/package/2006/relationships"><Relationship Id="rId2" Type="http://schemas.openxmlformats.org/officeDocument/2006/relationships/slide" Target="../slides/slide592.xml"/><Relationship Id="rId1" Type="http://schemas.openxmlformats.org/officeDocument/2006/relationships/notesMaster" Target="../notesMasters/notesMaster1.xml"/></Relationships>
</file>

<file path=ppt/notesSlides/_rels/notesSlide347.xml.rels><?xml version="1.0" encoding="UTF-8" standalone="yes"?>
<Relationships xmlns="http://schemas.openxmlformats.org/package/2006/relationships"><Relationship Id="rId2" Type="http://schemas.openxmlformats.org/officeDocument/2006/relationships/slide" Target="../slides/slide593.xml"/><Relationship Id="rId1" Type="http://schemas.openxmlformats.org/officeDocument/2006/relationships/notesMaster" Target="../notesMasters/notesMaster1.xml"/></Relationships>
</file>

<file path=ppt/notesSlides/_rels/notesSlide348.xml.rels><?xml version="1.0" encoding="UTF-8" standalone="yes"?>
<Relationships xmlns="http://schemas.openxmlformats.org/package/2006/relationships"><Relationship Id="rId2" Type="http://schemas.openxmlformats.org/officeDocument/2006/relationships/slide" Target="../slides/slide594.xml"/><Relationship Id="rId1" Type="http://schemas.openxmlformats.org/officeDocument/2006/relationships/notesMaster" Target="../notesMasters/notesMaster1.xml"/></Relationships>
</file>

<file path=ppt/notesSlides/_rels/notesSlide349.xml.rels><?xml version="1.0" encoding="UTF-8" standalone="yes"?>
<Relationships xmlns="http://schemas.openxmlformats.org/package/2006/relationships"><Relationship Id="rId2" Type="http://schemas.openxmlformats.org/officeDocument/2006/relationships/slide" Target="../slides/slide595.xml"/><Relationship Id="rId1" Type="http://schemas.openxmlformats.org/officeDocument/2006/relationships/notesMaster" Target="../notesMasters/notesMaster1.xml"/></Relationships>
</file>

<file path=ppt/notesSlides/_rels/notesSlide350.xml.rels><?xml version="1.0" encoding="UTF-8" standalone="yes"?>
<Relationships xmlns="http://schemas.openxmlformats.org/package/2006/relationships"><Relationship Id="rId2" Type="http://schemas.openxmlformats.org/officeDocument/2006/relationships/slide" Target="../slides/slide596.xml"/><Relationship Id="rId1" Type="http://schemas.openxmlformats.org/officeDocument/2006/relationships/notesMaster" Target="../notesMasters/notesMaster1.xml"/></Relationships>
</file>

<file path=ppt/notesSlides/_rels/notesSlide351.xml.rels><?xml version="1.0" encoding="UTF-8" standalone="yes"?>
<Relationships xmlns="http://schemas.openxmlformats.org/package/2006/relationships"><Relationship Id="rId2" Type="http://schemas.openxmlformats.org/officeDocument/2006/relationships/slide" Target="../slides/slide597.xml"/><Relationship Id="rId1" Type="http://schemas.openxmlformats.org/officeDocument/2006/relationships/notesMaster" Target="../notesMasters/notesMaster1.xml"/></Relationships>
</file>

<file path=ppt/notesSlides/_rels/notesSlide352.xml.rels><?xml version="1.0" encoding="UTF-8" standalone="yes"?>
<Relationships xmlns="http://schemas.openxmlformats.org/package/2006/relationships"><Relationship Id="rId2" Type="http://schemas.openxmlformats.org/officeDocument/2006/relationships/slide" Target="../slides/slide598.xml"/><Relationship Id="rId1" Type="http://schemas.openxmlformats.org/officeDocument/2006/relationships/notesMaster" Target="../notesMasters/notesMaster1.xml"/></Relationships>
</file>

<file path=ppt/notesSlides/_rels/notesSlide353.xml.rels><?xml version="1.0" encoding="UTF-8" standalone="yes"?>
<Relationships xmlns="http://schemas.openxmlformats.org/package/2006/relationships"><Relationship Id="rId2" Type="http://schemas.openxmlformats.org/officeDocument/2006/relationships/slide" Target="../slides/slide599.xml"/><Relationship Id="rId1" Type="http://schemas.openxmlformats.org/officeDocument/2006/relationships/notesMaster" Target="../notesMasters/notesMaster1.xml"/></Relationships>
</file>

<file path=ppt/notesSlides/_rels/notesSlide354.xml.rels><?xml version="1.0" encoding="UTF-8" standalone="yes"?>
<Relationships xmlns="http://schemas.openxmlformats.org/package/2006/relationships"><Relationship Id="rId2" Type="http://schemas.openxmlformats.org/officeDocument/2006/relationships/slide" Target="../slides/slide600.xml"/><Relationship Id="rId1" Type="http://schemas.openxmlformats.org/officeDocument/2006/relationships/notesMaster" Target="../notesMasters/notesMaster1.xml"/></Relationships>
</file>

<file path=ppt/notesSlides/_rels/notesSlide355.xml.rels><?xml version="1.0" encoding="UTF-8" standalone="yes"?>
<Relationships xmlns="http://schemas.openxmlformats.org/package/2006/relationships"><Relationship Id="rId2" Type="http://schemas.openxmlformats.org/officeDocument/2006/relationships/slide" Target="../slides/slide601.xml"/><Relationship Id="rId1" Type="http://schemas.openxmlformats.org/officeDocument/2006/relationships/notesMaster" Target="../notesMasters/notesMaster1.xml"/></Relationships>
</file>

<file path=ppt/notesSlides/_rels/notesSlide356.xml.rels><?xml version="1.0" encoding="UTF-8" standalone="yes"?>
<Relationships xmlns="http://schemas.openxmlformats.org/package/2006/relationships"><Relationship Id="rId2" Type="http://schemas.openxmlformats.org/officeDocument/2006/relationships/slide" Target="../slides/slide602.xml"/><Relationship Id="rId1" Type="http://schemas.openxmlformats.org/officeDocument/2006/relationships/notesMaster" Target="../notesMasters/notesMaster1.xml"/></Relationships>
</file>

<file path=ppt/notesSlides/_rels/notesSlide357.xml.rels><?xml version="1.0" encoding="UTF-8" standalone="yes"?>
<Relationships xmlns="http://schemas.openxmlformats.org/package/2006/relationships"><Relationship Id="rId2" Type="http://schemas.openxmlformats.org/officeDocument/2006/relationships/slide" Target="../slides/slide603.xml"/><Relationship Id="rId1" Type="http://schemas.openxmlformats.org/officeDocument/2006/relationships/notesMaster" Target="../notesMasters/notesMaster1.xml"/></Relationships>
</file>

<file path=ppt/notesSlides/_rels/notesSlide358.xml.rels><?xml version="1.0" encoding="UTF-8" standalone="yes"?>
<Relationships xmlns="http://schemas.openxmlformats.org/package/2006/relationships"><Relationship Id="rId2" Type="http://schemas.openxmlformats.org/officeDocument/2006/relationships/slide" Target="../slides/slide604.xml"/><Relationship Id="rId1" Type="http://schemas.openxmlformats.org/officeDocument/2006/relationships/notesMaster" Target="../notesMasters/notesMaster1.xml"/></Relationships>
</file>

<file path=ppt/notesSlides/_rels/notesSlide359.xml.rels><?xml version="1.0" encoding="UTF-8" standalone="yes"?>
<Relationships xmlns="http://schemas.openxmlformats.org/package/2006/relationships"><Relationship Id="rId2" Type="http://schemas.openxmlformats.org/officeDocument/2006/relationships/slide" Target="../slides/slide605.xml"/><Relationship Id="rId1" Type="http://schemas.openxmlformats.org/officeDocument/2006/relationships/notesMaster" Target="../notesMasters/notesMaster1.xml"/></Relationships>
</file>

<file path=ppt/notesSlides/_rels/notesSlide360.xml.rels><?xml version="1.0" encoding="UTF-8" standalone="yes"?>
<Relationships xmlns="http://schemas.openxmlformats.org/package/2006/relationships"><Relationship Id="rId2" Type="http://schemas.openxmlformats.org/officeDocument/2006/relationships/slide" Target="../slides/slide606.xml"/><Relationship Id="rId1" Type="http://schemas.openxmlformats.org/officeDocument/2006/relationships/notesMaster" Target="../notesMasters/notesMaster1.xml"/></Relationships>
</file>

<file path=ppt/notesSlides/_rels/notesSlide361.xml.rels><?xml version="1.0" encoding="UTF-8" standalone="yes"?>
<Relationships xmlns="http://schemas.openxmlformats.org/package/2006/relationships"><Relationship Id="rId2" Type="http://schemas.openxmlformats.org/officeDocument/2006/relationships/slide" Target="../slides/slide607.xml"/><Relationship Id="rId1" Type="http://schemas.openxmlformats.org/officeDocument/2006/relationships/notesMaster" Target="../notesMasters/notesMaster1.xml"/></Relationships>
</file>

<file path=ppt/notesSlides/_rels/notesSlide362.xml.rels><?xml version="1.0" encoding="UTF-8" standalone="yes"?>
<Relationships xmlns="http://schemas.openxmlformats.org/package/2006/relationships"><Relationship Id="rId2" Type="http://schemas.openxmlformats.org/officeDocument/2006/relationships/slide" Target="../slides/slide608.xml"/><Relationship Id="rId1" Type="http://schemas.openxmlformats.org/officeDocument/2006/relationships/notesMaster" Target="../notesMasters/notesMaster1.xml"/></Relationships>
</file>

<file path=ppt/notesSlides/_rels/notesSlide363.xml.rels><?xml version="1.0" encoding="UTF-8" standalone="yes"?>
<Relationships xmlns="http://schemas.openxmlformats.org/package/2006/relationships"><Relationship Id="rId2" Type="http://schemas.openxmlformats.org/officeDocument/2006/relationships/slide" Target="../slides/slide609.xml"/><Relationship Id="rId1" Type="http://schemas.openxmlformats.org/officeDocument/2006/relationships/notesMaster" Target="../notesMasters/notesMaster1.xml"/></Relationships>
</file>

<file path=ppt/notesSlides/_rels/notesSlide364.xml.rels><?xml version="1.0" encoding="UTF-8" standalone="yes"?>
<Relationships xmlns="http://schemas.openxmlformats.org/package/2006/relationships"><Relationship Id="rId2" Type="http://schemas.openxmlformats.org/officeDocument/2006/relationships/slide" Target="../slides/slide610.xml"/><Relationship Id="rId1" Type="http://schemas.openxmlformats.org/officeDocument/2006/relationships/notesMaster" Target="../notesMasters/notesMaster1.xml"/></Relationships>
</file>

<file path=ppt/notesSlides/_rels/notesSlide365.xml.rels><?xml version="1.0" encoding="UTF-8" standalone="yes"?>
<Relationships xmlns="http://schemas.openxmlformats.org/package/2006/relationships"><Relationship Id="rId2" Type="http://schemas.openxmlformats.org/officeDocument/2006/relationships/slide" Target="../slides/slide611.xml"/><Relationship Id="rId1" Type="http://schemas.openxmlformats.org/officeDocument/2006/relationships/notesMaster" Target="../notesMasters/notesMaster1.xml"/></Relationships>
</file>

<file path=ppt/notesSlides/_rels/notesSlide366.xml.rels><?xml version="1.0" encoding="UTF-8" standalone="yes"?>
<Relationships xmlns="http://schemas.openxmlformats.org/package/2006/relationships"><Relationship Id="rId2" Type="http://schemas.openxmlformats.org/officeDocument/2006/relationships/slide" Target="../slides/slide612.xml"/><Relationship Id="rId1" Type="http://schemas.openxmlformats.org/officeDocument/2006/relationships/notesMaster" Target="../notesMasters/notesMaster1.xml"/></Relationships>
</file>

<file path=ppt/notesSlides/_rels/notesSlide367.xml.rels><?xml version="1.0" encoding="UTF-8" standalone="yes"?>
<Relationships xmlns="http://schemas.openxmlformats.org/package/2006/relationships"><Relationship Id="rId2" Type="http://schemas.openxmlformats.org/officeDocument/2006/relationships/slide" Target="../slides/slide613.xml"/><Relationship Id="rId1" Type="http://schemas.openxmlformats.org/officeDocument/2006/relationships/notesMaster" Target="../notesMasters/notesMaster1.xml"/></Relationships>
</file>

<file path=ppt/notesSlides/_rels/notesSlide368.xml.rels><?xml version="1.0" encoding="UTF-8" standalone="yes"?>
<Relationships xmlns="http://schemas.openxmlformats.org/package/2006/relationships"><Relationship Id="rId2" Type="http://schemas.openxmlformats.org/officeDocument/2006/relationships/slide" Target="../slides/slide614.xml"/><Relationship Id="rId1" Type="http://schemas.openxmlformats.org/officeDocument/2006/relationships/notesMaster" Target="../notesMasters/notesMaster1.xml"/></Relationships>
</file>

<file path=ppt/notesSlides/_rels/notesSlide369.xml.rels><?xml version="1.0" encoding="UTF-8" standalone="yes"?>
<Relationships xmlns="http://schemas.openxmlformats.org/package/2006/relationships"><Relationship Id="rId2" Type="http://schemas.openxmlformats.org/officeDocument/2006/relationships/slide" Target="../slides/slide615.xml"/><Relationship Id="rId1" Type="http://schemas.openxmlformats.org/officeDocument/2006/relationships/notesMaster" Target="../notesMasters/notesMaster1.xml"/></Relationships>
</file>

<file path=ppt/notesSlides/_rels/notesSlide370.xml.rels><?xml version="1.0" encoding="UTF-8" standalone="yes"?>
<Relationships xmlns="http://schemas.openxmlformats.org/package/2006/relationships"><Relationship Id="rId2" Type="http://schemas.openxmlformats.org/officeDocument/2006/relationships/slide" Target="../slides/slide616.xml"/><Relationship Id="rId1" Type="http://schemas.openxmlformats.org/officeDocument/2006/relationships/notesMaster" Target="../notesMasters/notesMaster1.xml"/></Relationships>
</file>

<file path=ppt/notesSlides/_rels/notesSlide371.xml.rels><?xml version="1.0" encoding="UTF-8" standalone="yes"?>
<Relationships xmlns="http://schemas.openxmlformats.org/package/2006/relationships"><Relationship Id="rId2" Type="http://schemas.openxmlformats.org/officeDocument/2006/relationships/slide" Target="../slides/slide617.xml"/><Relationship Id="rId1" Type="http://schemas.openxmlformats.org/officeDocument/2006/relationships/notesMaster" Target="../notesMasters/notesMaster1.xml"/></Relationships>
</file>

<file path=ppt/notesSlides/_rels/notesSlide372.xml.rels><?xml version="1.0" encoding="UTF-8" standalone="yes"?>
<Relationships xmlns="http://schemas.openxmlformats.org/package/2006/relationships"><Relationship Id="rId2" Type="http://schemas.openxmlformats.org/officeDocument/2006/relationships/slide" Target="../slides/slide618.xml"/><Relationship Id="rId1" Type="http://schemas.openxmlformats.org/officeDocument/2006/relationships/notesMaster" Target="../notesMasters/notesMaster1.xml"/></Relationships>
</file>

<file path=ppt/notesSlides/_rels/notesSlide373.xml.rels><?xml version="1.0" encoding="UTF-8" standalone="yes"?>
<Relationships xmlns="http://schemas.openxmlformats.org/package/2006/relationships"><Relationship Id="rId2" Type="http://schemas.openxmlformats.org/officeDocument/2006/relationships/slide" Target="../slides/slide619.xml"/><Relationship Id="rId1" Type="http://schemas.openxmlformats.org/officeDocument/2006/relationships/notesMaster" Target="../notesMasters/notesMaster1.xml"/></Relationships>
</file>

<file path=ppt/notesSlides/_rels/notesSlide374.xml.rels><?xml version="1.0" encoding="UTF-8" standalone="yes"?>
<Relationships xmlns="http://schemas.openxmlformats.org/package/2006/relationships"><Relationship Id="rId2" Type="http://schemas.openxmlformats.org/officeDocument/2006/relationships/slide" Target="../slides/slide620.xml"/><Relationship Id="rId1" Type="http://schemas.openxmlformats.org/officeDocument/2006/relationships/notesMaster" Target="../notesMasters/notesMaster1.xml"/></Relationships>
</file>

<file path=ppt/notesSlides/_rels/notesSlide375.xml.rels><?xml version="1.0" encoding="UTF-8" standalone="yes"?>
<Relationships xmlns="http://schemas.openxmlformats.org/package/2006/relationships"><Relationship Id="rId2" Type="http://schemas.openxmlformats.org/officeDocument/2006/relationships/slide" Target="../slides/slide621.xml"/><Relationship Id="rId1" Type="http://schemas.openxmlformats.org/officeDocument/2006/relationships/notesMaster" Target="../notesMasters/notesMaster1.xml"/></Relationships>
</file>

<file path=ppt/notesSlides/_rels/notesSlide376.xml.rels><?xml version="1.0" encoding="UTF-8" standalone="yes"?>
<Relationships xmlns="http://schemas.openxmlformats.org/package/2006/relationships"><Relationship Id="rId2" Type="http://schemas.openxmlformats.org/officeDocument/2006/relationships/slide" Target="../slides/slide622.xml"/><Relationship Id="rId1" Type="http://schemas.openxmlformats.org/officeDocument/2006/relationships/notesMaster" Target="../notesMasters/notesMaster1.xml"/></Relationships>
</file>

<file path=ppt/notesSlides/_rels/notesSlide377.xml.rels><?xml version="1.0" encoding="UTF-8" standalone="yes"?>
<Relationships xmlns="http://schemas.openxmlformats.org/package/2006/relationships"><Relationship Id="rId2" Type="http://schemas.openxmlformats.org/officeDocument/2006/relationships/slide" Target="../slides/slide623.xml"/><Relationship Id="rId1" Type="http://schemas.openxmlformats.org/officeDocument/2006/relationships/notesMaster" Target="../notesMasters/notesMaster1.xml"/></Relationships>
</file>

<file path=ppt/notesSlides/_rels/notesSlide378.xml.rels><?xml version="1.0" encoding="UTF-8" standalone="yes"?>
<Relationships xmlns="http://schemas.openxmlformats.org/package/2006/relationships"><Relationship Id="rId2" Type="http://schemas.openxmlformats.org/officeDocument/2006/relationships/slide" Target="../slides/slide624.xml"/><Relationship Id="rId1" Type="http://schemas.openxmlformats.org/officeDocument/2006/relationships/notesMaster" Target="../notesMasters/notesMaster1.xml"/></Relationships>
</file>

<file path=ppt/notesSlides/_rels/notesSlide379.xml.rels><?xml version="1.0" encoding="UTF-8" standalone="yes"?>
<Relationships xmlns="http://schemas.openxmlformats.org/package/2006/relationships"><Relationship Id="rId2" Type="http://schemas.openxmlformats.org/officeDocument/2006/relationships/slide" Target="../slides/slide625.xml"/><Relationship Id="rId1" Type="http://schemas.openxmlformats.org/officeDocument/2006/relationships/notesMaster" Target="../notesMasters/notesMaster1.xml"/></Relationships>
</file>

<file path=ppt/notesSlides/_rels/notesSlide380.xml.rels><?xml version="1.0" encoding="UTF-8" standalone="yes"?>
<Relationships xmlns="http://schemas.openxmlformats.org/package/2006/relationships"><Relationship Id="rId2" Type="http://schemas.openxmlformats.org/officeDocument/2006/relationships/slide" Target="../slides/slide626.xml"/><Relationship Id="rId1" Type="http://schemas.openxmlformats.org/officeDocument/2006/relationships/notesMaster" Target="../notesMasters/notesMaster1.xml"/></Relationships>
</file>

<file path=ppt/notesSlides/_rels/notesSlide381.xml.rels><?xml version="1.0" encoding="UTF-8" standalone="yes"?>
<Relationships xmlns="http://schemas.openxmlformats.org/package/2006/relationships"><Relationship Id="rId2" Type="http://schemas.openxmlformats.org/officeDocument/2006/relationships/slide" Target="../slides/slide627.xml"/><Relationship Id="rId1" Type="http://schemas.openxmlformats.org/officeDocument/2006/relationships/notesMaster" Target="../notesMasters/notesMaster1.xml"/></Relationships>
</file>

<file path=ppt/notesSlides/_rels/notesSlide382.xml.rels><?xml version="1.0" encoding="UTF-8" standalone="yes"?>
<Relationships xmlns="http://schemas.openxmlformats.org/package/2006/relationships"><Relationship Id="rId2" Type="http://schemas.openxmlformats.org/officeDocument/2006/relationships/slide" Target="../slides/slide628.xml"/><Relationship Id="rId1" Type="http://schemas.openxmlformats.org/officeDocument/2006/relationships/notesMaster" Target="../notesMasters/notesMaster1.xml"/></Relationships>
</file>

<file path=ppt/notesSlides/_rels/notesSlide383.xml.rels><?xml version="1.0" encoding="UTF-8" standalone="yes"?>
<Relationships xmlns="http://schemas.openxmlformats.org/package/2006/relationships"><Relationship Id="rId2" Type="http://schemas.openxmlformats.org/officeDocument/2006/relationships/slide" Target="../slides/slide629.xml"/><Relationship Id="rId1" Type="http://schemas.openxmlformats.org/officeDocument/2006/relationships/notesMaster" Target="../notesMasters/notesMaster1.xml"/></Relationships>
</file>

<file path=ppt/notesSlides/_rels/notesSlide384.xml.rels><?xml version="1.0" encoding="UTF-8" standalone="yes"?>
<Relationships xmlns="http://schemas.openxmlformats.org/package/2006/relationships"><Relationship Id="rId2" Type="http://schemas.openxmlformats.org/officeDocument/2006/relationships/slide" Target="../slides/slide630.xml"/><Relationship Id="rId1" Type="http://schemas.openxmlformats.org/officeDocument/2006/relationships/notesMaster" Target="../notesMasters/notesMaster1.xml"/></Relationships>
</file>

<file path=ppt/notesSlides/_rels/notesSlide385.xml.rels><?xml version="1.0" encoding="UTF-8" standalone="yes"?>
<Relationships xmlns="http://schemas.openxmlformats.org/package/2006/relationships"><Relationship Id="rId2" Type="http://schemas.openxmlformats.org/officeDocument/2006/relationships/slide" Target="../slides/slide631.xml"/><Relationship Id="rId1" Type="http://schemas.openxmlformats.org/officeDocument/2006/relationships/notesMaster" Target="../notesMasters/notesMaster1.xml"/></Relationships>
</file>

<file path=ppt/notesSlides/_rels/notesSlide386.xml.rels><?xml version="1.0" encoding="UTF-8" standalone="yes"?>
<Relationships xmlns="http://schemas.openxmlformats.org/package/2006/relationships"><Relationship Id="rId2" Type="http://schemas.openxmlformats.org/officeDocument/2006/relationships/slide" Target="../slides/slide632.xml"/><Relationship Id="rId1" Type="http://schemas.openxmlformats.org/officeDocument/2006/relationships/notesMaster" Target="../notesMasters/notesMaster1.xml"/></Relationships>
</file>

<file path=ppt/notesSlides/_rels/notesSlide387.xml.rels><?xml version="1.0" encoding="UTF-8" standalone="yes"?>
<Relationships xmlns="http://schemas.openxmlformats.org/package/2006/relationships"><Relationship Id="rId2" Type="http://schemas.openxmlformats.org/officeDocument/2006/relationships/slide" Target="../slides/slide633.xml"/><Relationship Id="rId1" Type="http://schemas.openxmlformats.org/officeDocument/2006/relationships/notesMaster" Target="../notesMasters/notesMaster1.xml"/></Relationships>
</file>

<file path=ppt/notesSlides/_rels/notesSlide388.xml.rels><?xml version="1.0" encoding="UTF-8" standalone="yes"?>
<Relationships xmlns="http://schemas.openxmlformats.org/package/2006/relationships"><Relationship Id="rId2" Type="http://schemas.openxmlformats.org/officeDocument/2006/relationships/slide" Target="../slides/slide634.xml"/><Relationship Id="rId1" Type="http://schemas.openxmlformats.org/officeDocument/2006/relationships/notesMaster" Target="../notesMasters/notesMaster1.xml"/></Relationships>
</file>

<file path=ppt/notesSlides/_rels/notesSlide389.xml.rels><?xml version="1.0" encoding="UTF-8" standalone="yes"?>
<Relationships xmlns="http://schemas.openxmlformats.org/package/2006/relationships"><Relationship Id="rId2" Type="http://schemas.openxmlformats.org/officeDocument/2006/relationships/slide" Target="../slides/slide635.xml"/><Relationship Id="rId1" Type="http://schemas.openxmlformats.org/officeDocument/2006/relationships/notesMaster" Target="../notesMasters/notesMaster1.xml"/></Relationships>
</file>

<file path=ppt/notesSlides/_rels/notesSlide390.xml.rels><?xml version="1.0" encoding="UTF-8" standalone="yes"?>
<Relationships xmlns="http://schemas.openxmlformats.org/package/2006/relationships"><Relationship Id="rId2" Type="http://schemas.openxmlformats.org/officeDocument/2006/relationships/slide" Target="../slides/slide636.xml"/><Relationship Id="rId1" Type="http://schemas.openxmlformats.org/officeDocument/2006/relationships/notesMaster" Target="../notesMasters/notesMaster1.xml"/></Relationships>
</file>

<file path=ppt/notesSlides/_rels/notesSlide391.xml.rels><?xml version="1.0" encoding="UTF-8" standalone="yes"?>
<Relationships xmlns="http://schemas.openxmlformats.org/package/2006/relationships"><Relationship Id="rId2" Type="http://schemas.openxmlformats.org/officeDocument/2006/relationships/slide" Target="../slides/slide637.xml"/><Relationship Id="rId1" Type="http://schemas.openxmlformats.org/officeDocument/2006/relationships/notesMaster" Target="../notesMasters/notesMaster1.xml"/></Relationships>
</file>

<file path=ppt/notesSlides/_rels/notesSlide392.xml.rels><?xml version="1.0" encoding="UTF-8" standalone="yes"?>
<Relationships xmlns="http://schemas.openxmlformats.org/package/2006/relationships"><Relationship Id="rId2" Type="http://schemas.openxmlformats.org/officeDocument/2006/relationships/slide" Target="../slides/slide638.xml"/><Relationship Id="rId1" Type="http://schemas.openxmlformats.org/officeDocument/2006/relationships/notesMaster" Target="../notesMasters/notesMaster1.xml"/></Relationships>
</file>

<file path=ppt/notesSlides/_rels/notesSlide393.xml.rels><?xml version="1.0" encoding="UTF-8" standalone="yes"?>
<Relationships xmlns="http://schemas.openxmlformats.org/package/2006/relationships"><Relationship Id="rId2" Type="http://schemas.openxmlformats.org/officeDocument/2006/relationships/slide" Target="../slides/slide639.xml"/><Relationship Id="rId1" Type="http://schemas.openxmlformats.org/officeDocument/2006/relationships/notesMaster" Target="../notesMasters/notesMaster1.xml"/></Relationships>
</file>

<file path=ppt/notesSlides/_rels/notesSlide394.xml.rels><?xml version="1.0" encoding="UTF-8" standalone="yes"?>
<Relationships xmlns="http://schemas.openxmlformats.org/package/2006/relationships"><Relationship Id="rId2" Type="http://schemas.openxmlformats.org/officeDocument/2006/relationships/slide" Target="../slides/slide640.xml"/><Relationship Id="rId1" Type="http://schemas.openxmlformats.org/officeDocument/2006/relationships/notesMaster" Target="../notesMasters/notesMaster1.xml"/></Relationships>
</file>

<file path=ppt/notesSlides/_rels/notesSlide395.xml.rels><?xml version="1.0" encoding="UTF-8" standalone="yes"?>
<Relationships xmlns="http://schemas.openxmlformats.org/package/2006/relationships"><Relationship Id="rId2" Type="http://schemas.openxmlformats.org/officeDocument/2006/relationships/slide" Target="../slides/slide641.xml"/><Relationship Id="rId1" Type="http://schemas.openxmlformats.org/officeDocument/2006/relationships/notesMaster" Target="../notesMasters/notesMaster1.xml"/></Relationships>
</file>

<file path=ppt/notesSlides/_rels/notesSlide396.xml.rels><?xml version="1.0" encoding="UTF-8" standalone="yes"?>
<Relationships xmlns="http://schemas.openxmlformats.org/package/2006/relationships"><Relationship Id="rId2" Type="http://schemas.openxmlformats.org/officeDocument/2006/relationships/slide" Target="../slides/slide642.xml"/><Relationship Id="rId1" Type="http://schemas.openxmlformats.org/officeDocument/2006/relationships/notesMaster" Target="../notesMasters/notesMaster1.xml"/></Relationships>
</file>

<file path=ppt/notesSlides/_rels/notesSlide397.xml.rels><?xml version="1.0" encoding="UTF-8" standalone="yes"?>
<Relationships xmlns="http://schemas.openxmlformats.org/package/2006/relationships"><Relationship Id="rId2" Type="http://schemas.openxmlformats.org/officeDocument/2006/relationships/slide" Target="../slides/slide643.xml"/><Relationship Id="rId1" Type="http://schemas.openxmlformats.org/officeDocument/2006/relationships/notesMaster" Target="../notesMasters/notesMaster1.xml"/></Relationships>
</file>

<file path=ppt/notesSlides/_rels/notesSlide398.xml.rels><?xml version="1.0" encoding="UTF-8" standalone="yes"?>
<Relationships xmlns="http://schemas.openxmlformats.org/package/2006/relationships"><Relationship Id="rId2" Type="http://schemas.openxmlformats.org/officeDocument/2006/relationships/slide" Target="../slides/slide644.xml"/><Relationship Id="rId1" Type="http://schemas.openxmlformats.org/officeDocument/2006/relationships/notesMaster" Target="../notesMasters/notesMaster1.xml"/></Relationships>
</file>

<file path=ppt/notesSlides/_rels/notesSlide399.xml.rels><?xml version="1.0" encoding="UTF-8" standalone="yes"?>
<Relationships xmlns="http://schemas.openxmlformats.org/package/2006/relationships"><Relationship Id="rId2" Type="http://schemas.openxmlformats.org/officeDocument/2006/relationships/slide" Target="../slides/slide645.xml"/><Relationship Id="rId1" Type="http://schemas.openxmlformats.org/officeDocument/2006/relationships/notesMaster" Target="../notesMasters/notesMaster1.xml"/></Relationships>
</file>

<file path=ppt/notesSlides/_rels/notesSlide400.xml.rels><?xml version="1.0" encoding="UTF-8" standalone="yes"?>
<Relationships xmlns="http://schemas.openxmlformats.org/package/2006/relationships"><Relationship Id="rId2" Type="http://schemas.openxmlformats.org/officeDocument/2006/relationships/slide" Target="../slides/slide646.xml"/><Relationship Id="rId1" Type="http://schemas.openxmlformats.org/officeDocument/2006/relationships/notesMaster" Target="../notesMasters/notesMaster1.xml"/></Relationships>
</file>

<file path=ppt/notesSlides/_rels/notesSlide401.xml.rels><?xml version="1.0" encoding="UTF-8" standalone="yes"?>
<Relationships xmlns="http://schemas.openxmlformats.org/package/2006/relationships"><Relationship Id="rId2" Type="http://schemas.openxmlformats.org/officeDocument/2006/relationships/slide" Target="../slides/slide647.xml"/><Relationship Id="rId1" Type="http://schemas.openxmlformats.org/officeDocument/2006/relationships/notesMaster" Target="../notesMasters/notesMaster1.xml"/></Relationships>
</file>

<file path=ppt/notesSlides/_rels/notesSlide402.xml.rels><?xml version="1.0" encoding="UTF-8" standalone="yes"?>
<Relationships xmlns="http://schemas.openxmlformats.org/package/2006/relationships"><Relationship Id="rId2" Type="http://schemas.openxmlformats.org/officeDocument/2006/relationships/slide" Target="../slides/slide648.xml"/><Relationship Id="rId1" Type="http://schemas.openxmlformats.org/officeDocument/2006/relationships/notesMaster" Target="../notesMasters/notesMaster1.xml"/></Relationships>
</file>

<file path=ppt/notesSlides/_rels/notesSlide403.xml.rels><?xml version="1.0" encoding="UTF-8" standalone="yes"?>
<Relationships xmlns="http://schemas.openxmlformats.org/package/2006/relationships"><Relationship Id="rId2" Type="http://schemas.openxmlformats.org/officeDocument/2006/relationships/slide" Target="../slides/slide649.xml"/><Relationship Id="rId1" Type="http://schemas.openxmlformats.org/officeDocument/2006/relationships/notesMaster" Target="../notesMasters/notesMaster1.xml"/></Relationships>
</file>

<file path=ppt/notesSlides/_rels/notesSlide404.xml.rels><?xml version="1.0" encoding="UTF-8" standalone="yes"?>
<Relationships xmlns="http://schemas.openxmlformats.org/package/2006/relationships"><Relationship Id="rId2" Type="http://schemas.openxmlformats.org/officeDocument/2006/relationships/slide" Target="../slides/slide650.xml"/><Relationship Id="rId1" Type="http://schemas.openxmlformats.org/officeDocument/2006/relationships/notesMaster" Target="../notesMasters/notesMaster1.xml"/></Relationships>
</file>

<file path=ppt/notesSlides/_rels/notesSlide405.xml.rels><?xml version="1.0" encoding="UTF-8" standalone="yes"?>
<Relationships xmlns="http://schemas.openxmlformats.org/package/2006/relationships"><Relationship Id="rId2" Type="http://schemas.openxmlformats.org/officeDocument/2006/relationships/slide" Target="../slides/slide651.xml"/><Relationship Id="rId1" Type="http://schemas.openxmlformats.org/officeDocument/2006/relationships/notesMaster" Target="../notesMasters/notesMaster1.xml"/></Relationships>
</file>

<file path=ppt/notesSlides/_rels/notesSlide406.xml.rels><?xml version="1.0" encoding="UTF-8" standalone="yes"?>
<Relationships xmlns="http://schemas.openxmlformats.org/package/2006/relationships"><Relationship Id="rId2" Type="http://schemas.openxmlformats.org/officeDocument/2006/relationships/slide" Target="../slides/slide652.xml"/><Relationship Id="rId1" Type="http://schemas.openxmlformats.org/officeDocument/2006/relationships/notesMaster" Target="../notesMasters/notesMaster1.xml"/></Relationships>
</file>

<file path=ppt/notesSlides/_rels/notesSlide407.xml.rels><?xml version="1.0" encoding="UTF-8" standalone="yes"?>
<Relationships xmlns="http://schemas.openxmlformats.org/package/2006/relationships"><Relationship Id="rId2" Type="http://schemas.openxmlformats.org/officeDocument/2006/relationships/slide" Target="../slides/slide653.xml"/><Relationship Id="rId1" Type="http://schemas.openxmlformats.org/officeDocument/2006/relationships/notesMaster" Target="../notesMasters/notesMaster1.xml"/></Relationships>
</file>

<file path=ppt/notesSlides/_rels/notesSlide408.xml.rels><?xml version="1.0" encoding="UTF-8" standalone="yes"?>
<Relationships xmlns="http://schemas.openxmlformats.org/package/2006/relationships"><Relationship Id="rId2" Type="http://schemas.openxmlformats.org/officeDocument/2006/relationships/slide" Target="../slides/slide654.xml"/><Relationship Id="rId1" Type="http://schemas.openxmlformats.org/officeDocument/2006/relationships/notesMaster" Target="../notesMasters/notesMaster1.xml"/></Relationships>
</file>

<file path=ppt/notesSlides/_rels/notesSlide409.xml.rels><?xml version="1.0" encoding="UTF-8" standalone="yes"?>
<Relationships xmlns="http://schemas.openxmlformats.org/package/2006/relationships"><Relationship Id="rId2" Type="http://schemas.openxmlformats.org/officeDocument/2006/relationships/slide" Target="../slides/slide655.xml"/><Relationship Id="rId1" Type="http://schemas.openxmlformats.org/officeDocument/2006/relationships/notesMaster" Target="../notesMasters/notesMaster1.xml"/></Relationships>
</file>

<file path=ppt/notesSlides/_rels/notesSlide410.xml.rels><?xml version="1.0" encoding="UTF-8" standalone="yes"?>
<Relationships xmlns="http://schemas.openxmlformats.org/package/2006/relationships"><Relationship Id="rId2" Type="http://schemas.openxmlformats.org/officeDocument/2006/relationships/slide" Target="../slides/slide656.xml"/><Relationship Id="rId1" Type="http://schemas.openxmlformats.org/officeDocument/2006/relationships/notesMaster" Target="../notesMasters/notesMaster1.xml"/></Relationships>
</file>

<file path=ppt/notesSlides/_rels/notesSlide411.xml.rels><?xml version="1.0" encoding="UTF-8" standalone="yes"?>
<Relationships xmlns="http://schemas.openxmlformats.org/package/2006/relationships"><Relationship Id="rId2" Type="http://schemas.openxmlformats.org/officeDocument/2006/relationships/slide" Target="../slides/slide657.xml"/><Relationship Id="rId1" Type="http://schemas.openxmlformats.org/officeDocument/2006/relationships/notesMaster" Target="../notesMasters/notesMaster1.xml"/></Relationships>
</file>

<file path=ppt/notesSlides/_rels/notesSlide412.xml.rels><?xml version="1.0" encoding="UTF-8" standalone="yes"?>
<Relationships xmlns="http://schemas.openxmlformats.org/package/2006/relationships"><Relationship Id="rId2" Type="http://schemas.openxmlformats.org/officeDocument/2006/relationships/slide" Target="../slides/slide658.xml"/><Relationship Id="rId1" Type="http://schemas.openxmlformats.org/officeDocument/2006/relationships/notesMaster" Target="../notesMasters/notesMaster1.xml"/></Relationships>
</file>

<file path=ppt/notesSlides/_rels/notesSlide413.xml.rels><?xml version="1.0" encoding="UTF-8" standalone="yes"?>
<Relationships xmlns="http://schemas.openxmlformats.org/package/2006/relationships"><Relationship Id="rId2" Type="http://schemas.openxmlformats.org/officeDocument/2006/relationships/slide" Target="../slides/slide659.xml"/><Relationship Id="rId1" Type="http://schemas.openxmlformats.org/officeDocument/2006/relationships/notesMaster" Target="../notesMasters/notesMaster1.xml"/></Relationships>
</file>

<file path=ppt/notesSlides/_rels/notesSlide414.xml.rels><?xml version="1.0" encoding="UTF-8" standalone="yes"?>
<Relationships xmlns="http://schemas.openxmlformats.org/package/2006/relationships"><Relationship Id="rId2" Type="http://schemas.openxmlformats.org/officeDocument/2006/relationships/slide" Target="../slides/slide660.xml"/><Relationship Id="rId1" Type="http://schemas.openxmlformats.org/officeDocument/2006/relationships/notesMaster" Target="../notesMasters/notesMaster1.xml"/></Relationships>
</file>

<file path=ppt/notesSlides/_rels/notesSlide415.xml.rels><?xml version="1.0" encoding="UTF-8" standalone="yes"?>
<Relationships xmlns="http://schemas.openxmlformats.org/package/2006/relationships"><Relationship Id="rId2" Type="http://schemas.openxmlformats.org/officeDocument/2006/relationships/slide" Target="../slides/slide661.xml"/><Relationship Id="rId1" Type="http://schemas.openxmlformats.org/officeDocument/2006/relationships/notesMaster" Target="../notesMasters/notesMaster1.xml"/></Relationships>
</file>

<file path=ppt/notesSlides/_rels/notesSlide416.xml.rels><?xml version="1.0" encoding="UTF-8" standalone="yes"?>
<Relationships xmlns="http://schemas.openxmlformats.org/package/2006/relationships"><Relationship Id="rId2" Type="http://schemas.openxmlformats.org/officeDocument/2006/relationships/slide" Target="../slides/slide662.xml"/><Relationship Id="rId1" Type="http://schemas.openxmlformats.org/officeDocument/2006/relationships/notesMaster" Target="../notesMasters/notesMaster1.xml"/></Relationships>
</file>

<file path=ppt/notesSlides/_rels/notesSlide417.xml.rels><?xml version="1.0" encoding="UTF-8" standalone="yes"?>
<Relationships xmlns="http://schemas.openxmlformats.org/package/2006/relationships"><Relationship Id="rId2" Type="http://schemas.openxmlformats.org/officeDocument/2006/relationships/slide" Target="../slides/slide663.xml"/><Relationship Id="rId1" Type="http://schemas.openxmlformats.org/officeDocument/2006/relationships/notesMaster" Target="../notesMasters/notesMaster1.xml"/></Relationships>
</file>

<file path=ppt/notesSlides/_rels/notesSlide418.xml.rels><?xml version="1.0" encoding="UTF-8" standalone="yes"?>
<Relationships xmlns="http://schemas.openxmlformats.org/package/2006/relationships"><Relationship Id="rId2" Type="http://schemas.openxmlformats.org/officeDocument/2006/relationships/slide" Target="../slides/slide664.xml"/><Relationship Id="rId1" Type="http://schemas.openxmlformats.org/officeDocument/2006/relationships/notesMaster" Target="../notesMasters/notesMaster1.xml"/></Relationships>
</file>

<file path=ppt/notesSlides/_rels/notesSlide419.xml.rels><?xml version="1.0" encoding="UTF-8" standalone="yes"?>
<Relationships xmlns="http://schemas.openxmlformats.org/package/2006/relationships"><Relationship Id="rId2" Type="http://schemas.openxmlformats.org/officeDocument/2006/relationships/slide" Target="../slides/slide665.xml"/><Relationship Id="rId1" Type="http://schemas.openxmlformats.org/officeDocument/2006/relationships/notesMaster" Target="../notesMasters/notesMaster1.xml"/></Relationships>
</file>

<file path=ppt/notesSlides/_rels/notesSlide420.xml.rels><?xml version="1.0" encoding="UTF-8" standalone="yes"?>
<Relationships xmlns="http://schemas.openxmlformats.org/package/2006/relationships"><Relationship Id="rId2" Type="http://schemas.openxmlformats.org/officeDocument/2006/relationships/slide" Target="../slides/slide666.xml"/><Relationship Id="rId1" Type="http://schemas.openxmlformats.org/officeDocument/2006/relationships/notesMaster" Target="../notesMasters/notesMaster1.xml"/></Relationships>
</file>

<file path=ppt/notesSlides/_rels/notesSlide421.xml.rels><?xml version="1.0" encoding="UTF-8" standalone="yes"?>
<Relationships xmlns="http://schemas.openxmlformats.org/package/2006/relationships"><Relationship Id="rId2" Type="http://schemas.openxmlformats.org/officeDocument/2006/relationships/slide" Target="../slides/slide667.xml"/><Relationship Id="rId1" Type="http://schemas.openxmlformats.org/officeDocument/2006/relationships/notesMaster" Target="../notesMasters/notesMaster1.xml"/></Relationships>
</file>

<file path=ppt/notesSlides/_rels/notesSlide422.xml.rels><?xml version="1.0" encoding="UTF-8" standalone="yes"?>
<Relationships xmlns="http://schemas.openxmlformats.org/package/2006/relationships"><Relationship Id="rId2" Type="http://schemas.openxmlformats.org/officeDocument/2006/relationships/slide" Target="../slides/slide668.xml"/><Relationship Id="rId1" Type="http://schemas.openxmlformats.org/officeDocument/2006/relationships/notesMaster" Target="../notesMasters/notesMaster1.xml"/></Relationships>
</file>

<file path=ppt/notesSlides/_rels/notesSlide423.xml.rels><?xml version="1.0" encoding="UTF-8" standalone="yes"?>
<Relationships xmlns="http://schemas.openxmlformats.org/package/2006/relationships"><Relationship Id="rId2" Type="http://schemas.openxmlformats.org/officeDocument/2006/relationships/slide" Target="../slides/slide669.xml"/><Relationship Id="rId1" Type="http://schemas.openxmlformats.org/officeDocument/2006/relationships/notesMaster" Target="../notesMasters/notesMaster1.xml"/></Relationships>
</file>

<file path=ppt/notesSlides/_rels/notesSlide424.xml.rels><?xml version="1.0" encoding="UTF-8" standalone="yes"?>
<Relationships xmlns="http://schemas.openxmlformats.org/package/2006/relationships"><Relationship Id="rId2" Type="http://schemas.openxmlformats.org/officeDocument/2006/relationships/slide" Target="../slides/slide670.xml"/><Relationship Id="rId1" Type="http://schemas.openxmlformats.org/officeDocument/2006/relationships/notesMaster" Target="../notesMasters/notesMaster1.xml"/></Relationships>
</file>

<file path=ppt/notesSlides/_rels/notesSlide425.xml.rels><?xml version="1.0" encoding="UTF-8" standalone="yes"?>
<Relationships xmlns="http://schemas.openxmlformats.org/package/2006/relationships"><Relationship Id="rId2" Type="http://schemas.openxmlformats.org/officeDocument/2006/relationships/slide" Target="../slides/slide671.xml"/><Relationship Id="rId1" Type="http://schemas.openxmlformats.org/officeDocument/2006/relationships/notesMaster" Target="../notesMasters/notesMaster1.xml"/></Relationships>
</file>

<file path=ppt/notesSlides/_rels/notesSlide426.xml.rels><?xml version="1.0" encoding="UTF-8" standalone="yes"?>
<Relationships xmlns="http://schemas.openxmlformats.org/package/2006/relationships"><Relationship Id="rId2" Type="http://schemas.openxmlformats.org/officeDocument/2006/relationships/slide" Target="../slides/slide672.xml"/><Relationship Id="rId1" Type="http://schemas.openxmlformats.org/officeDocument/2006/relationships/notesMaster" Target="../notesMasters/notesMaster1.xml"/></Relationships>
</file>

<file path=ppt/notesSlides/_rels/notesSlide427.xml.rels><?xml version="1.0" encoding="UTF-8" standalone="yes"?>
<Relationships xmlns="http://schemas.openxmlformats.org/package/2006/relationships"><Relationship Id="rId2" Type="http://schemas.openxmlformats.org/officeDocument/2006/relationships/slide" Target="../slides/slide673.xml"/><Relationship Id="rId1" Type="http://schemas.openxmlformats.org/officeDocument/2006/relationships/notesMaster" Target="../notesMasters/notesMaster1.xml"/></Relationships>
</file>

<file path=ppt/notesSlides/_rels/notesSlide428.xml.rels><?xml version="1.0" encoding="UTF-8" standalone="yes"?>
<Relationships xmlns="http://schemas.openxmlformats.org/package/2006/relationships"><Relationship Id="rId2" Type="http://schemas.openxmlformats.org/officeDocument/2006/relationships/slide" Target="../slides/slide674.xml"/><Relationship Id="rId1" Type="http://schemas.openxmlformats.org/officeDocument/2006/relationships/notesMaster" Target="../notesMasters/notesMaster1.xml"/></Relationships>
</file>

<file path=ppt/notesSlides/_rels/notesSlide429.xml.rels><?xml version="1.0" encoding="UTF-8" standalone="yes"?>
<Relationships xmlns="http://schemas.openxmlformats.org/package/2006/relationships"><Relationship Id="rId2" Type="http://schemas.openxmlformats.org/officeDocument/2006/relationships/slide" Target="../slides/slide675.xml"/><Relationship Id="rId1" Type="http://schemas.openxmlformats.org/officeDocument/2006/relationships/notesMaster" Target="../notesMasters/notesMaster1.xml"/></Relationships>
</file>

<file path=ppt/notesSlides/_rels/notesSlide430.xml.rels><?xml version="1.0" encoding="UTF-8" standalone="yes"?>
<Relationships xmlns="http://schemas.openxmlformats.org/package/2006/relationships"><Relationship Id="rId2" Type="http://schemas.openxmlformats.org/officeDocument/2006/relationships/slide" Target="../slides/slide676.xml"/><Relationship Id="rId1" Type="http://schemas.openxmlformats.org/officeDocument/2006/relationships/notesMaster" Target="../notesMasters/notesMaster1.xml"/></Relationships>
</file>

<file path=ppt/notesSlides/_rels/notesSlide431.xml.rels><?xml version="1.0" encoding="UTF-8" standalone="yes"?>
<Relationships xmlns="http://schemas.openxmlformats.org/package/2006/relationships"><Relationship Id="rId2" Type="http://schemas.openxmlformats.org/officeDocument/2006/relationships/slide" Target="../slides/slide677.xml"/><Relationship Id="rId1" Type="http://schemas.openxmlformats.org/officeDocument/2006/relationships/notesMaster" Target="../notesMasters/notesMaster1.xml"/></Relationships>
</file>

<file path=ppt/notesSlides/_rels/notesSlide432.xml.rels><?xml version="1.0" encoding="UTF-8" standalone="yes"?>
<Relationships xmlns="http://schemas.openxmlformats.org/package/2006/relationships"><Relationship Id="rId2" Type="http://schemas.openxmlformats.org/officeDocument/2006/relationships/slide" Target="../slides/slide678.xml"/><Relationship Id="rId1" Type="http://schemas.openxmlformats.org/officeDocument/2006/relationships/notesMaster" Target="../notesMasters/notesMaster1.xml"/></Relationships>
</file>

<file path=ppt/notesSlides/_rels/notesSlide433.xml.rels><?xml version="1.0" encoding="UTF-8" standalone="yes"?>
<Relationships xmlns="http://schemas.openxmlformats.org/package/2006/relationships"><Relationship Id="rId2" Type="http://schemas.openxmlformats.org/officeDocument/2006/relationships/slide" Target="../slides/slide679.xml"/><Relationship Id="rId1" Type="http://schemas.openxmlformats.org/officeDocument/2006/relationships/notesMaster" Target="../notesMasters/notesMaster1.xml"/></Relationships>
</file>

<file path=ppt/notesSlides/_rels/notesSlide434.xml.rels><?xml version="1.0" encoding="UTF-8" standalone="yes"?>
<Relationships xmlns="http://schemas.openxmlformats.org/package/2006/relationships"><Relationship Id="rId2" Type="http://schemas.openxmlformats.org/officeDocument/2006/relationships/slide" Target="../slides/slide680.xml"/><Relationship Id="rId1" Type="http://schemas.openxmlformats.org/officeDocument/2006/relationships/notesMaster" Target="../notesMasters/notesMaster1.xml"/></Relationships>
</file>

<file path=ppt/notesSlides/_rels/notesSlide435.xml.rels><?xml version="1.0" encoding="UTF-8" standalone="yes"?>
<Relationships xmlns="http://schemas.openxmlformats.org/package/2006/relationships"><Relationship Id="rId2" Type="http://schemas.openxmlformats.org/officeDocument/2006/relationships/slide" Target="../slides/slide681.xml"/><Relationship Id="rId1" Type="http://schemas.openxmlformats.org/officeDocument/2006/relationships/notesMaster" Target="../notesMasters/notesMaster1.xml"/></Relationships>
</file>

<file path=ppt/notesSlides/_rels/notesSlide436.xml.rels><?xml version="1.0" encoding="UTF-8" standalone="yes"?>
<Relationships xmlns="http://schemas.openxmlformats.org/package/2006/relationships"><Relationship Id="rId2" Type="http://schemas.openxmlformats.org/officeDocument/2006/relationships/slide" Target="../slides/slide682.xml"/><Relationship Id="rId1" Type="http://schemas.openxmlformats.org/officeDocument/2006/relationships/notesMaster" Target="../notesMasters/notesMaster1.xml"/></Relationships>
</file>

<file path=ppt/notesSlides/_rels/notesSlide437.xml.rels><?xml version="1.0" encoding="UTF-8" standalone="yes"?>
<Relationships xmlns="http://schemas.openxmlformats.org/package/2006/relationships"><Relationship Id="rId2" Type="http://schemas.openxmlformats.org/officeDocument/2006/relationships/slide" Target="../slides/slide683.xml"/><Relationship Id="rId1" Type="http://schemas.openxmlformats.org/officeDocument/2006/relationships/notesMaster" Target="../notesMasters/notesMaster1.xml"/></Relationships>
</file>

<file path=ppt/notesSlides/_rels/notesSlide438.xml.rels><?xml version="1.0" encoding="UTF-8" standalone="yes"?>
<Relationships xmlns="http://schemas.openxmlformats.org/package/2006/relationships"><Relationship Id="rId2" Type="http://schemas.openxmlformats.org/officeDocument/2006/relationships/slide" Target="../slides/slide684.xml"/><Relationship Id="rId1" Type="http://schemas.openxmlformats.org/officeDocument/2006/relationships/notesMaster" Target="../notesMasters/notesMaster1.xml"/></Relationships>
</file>

<file path=ppt/notesSlides/_rels/notesSlide439.xml.rels><?xml version="1.0" encoding="UTF-8" standalone="yes"?>
<Relationships xmlns="http://schemas.openxmlformats.org/package/2006/relationships"><Relationship Id="rId2" Type="http://schemas.openxmlformats.org/officeDocument/2006/relationships/slide" Target="../slides/slide685.xml"/><Relationship Id="rId1" Type="http://schemas.openxmlformats.org/officeDocument/2006/relationships/notesMaster" Target="../notesMasters/notesMaster1.xml"/></Relationships>
</file>

<file path=ppt/notesSlides/_rels/notesSlide440.xml.rels><?xml version="1.0" encoding="UTF-8" standalone="yes"?>
<Relationships xmlns="http://schemas.openxmlformats.org/package/2006/relationships"><Relationship Id="rId2" Type="http://schemas.openxmlformats.org/officeDocument/2006/relationships/slide" Target="../slides/slide686.xml"/><Relationship Id="rId1" Type="http://schemas.openxmlformats.org/officeDocument/2006/relationships/notesMaster" Target="../notesMasters/notesMaster1.xml"/></Relationships>
</file>

<file path=ppt/notesSlides/_rels/notesSlide441.xml.rels><?xml version="1.0" encoding="UTF-8" standalone="yes"?>
<Relationships xmlns="http://schemas.openxmlformats.org/package/2006/relationships"><Relationship Id="rId2" Type="http://schemas.openxmlformats.org/officeDocument/2006/relationships/slide" Target="../slides/slide687.xml"/><Relationship Id="rId1" Type="http://schemas.openxmlformats.org/officeDocument/2006/relationships/notesMaster" Target="../notesMasters/notesMaster1.xml"/></Relationships>
</file>

<file path=ppt/notesSlides/_rels/notesSlide442.xml.rels><?xml version="1.0" encoding="UTF-8" standalone="yes"?>
<Relationships xmlns="http://schemas.openxmlformats.org/package/2006/relationships"><Relationship Id="rId2" Type="http://schemas.openxmlformats.org/officeDocument/2006/relationships/slide" Target="../slides/slide688.xml"/><Relationship Id="rId1" Type="http://schemas.openxmlformats.org/officeDocument/2006/relationships/notesMaster" Target="../notesMasters/notesMaster1.xml"/></Relationships>
</file>

<file path=ppt/notesSlides/_rels/notesSlide443.xml.rels><?xml version="1.0" encoding="UTF-8" standalone="yes"?>
<Relationships xmlns="http://schemas.openxmlformats.org/package/2006/relationships"><Relationship Id="rId2" Type="http://schemas.openxmlformats.org/officeDocument/2006/relationships/slide" Target="../slides/slide689.xml"/><Relationship Id="rId1" Type="http://schemas.openxmlformats.org/officeDocument/2006/relationships/notesMaster" Target="../notesMasters/notesMaster1.xml"/></Relationships>
</file>

<file path=ppt/notesSlides/_rels/notesSlide444.xml.rels><?xml version="1.0" encoding="UTF-8" standalone="yes"?>
<Relationships xmlns="http://schemas.openxmlformats.org/package/2006/relationships"><Relationship Id="rId2" Type="http://schemas.openxmlformats.org/officeDocument/2006/relationships/slide" Target="../slides/slide691.xml"/><Relationship Id="rId1" Type="http://schemas.openxmlformats.org/officeDocument/2006/relationships/notesMaster" Target="../notesMasters/notesMaster1.xml"/></Relationships>
</file>

<file path=ppt/notesSlides/_rels/notesSlide445.xml.rels><?xml version="1.0" encoding="UTF-8" standalone="yes"?>
<Relationships xmlns="http://schemas.openxmlformats.org/package/2006/relationships"><Relationship Id="rId2" Type="http://schemas.openxmlformats.org/officeDocument/2006/relationships/slide" Target="../slides/slide692.xml"/><Relationship Id="rId1" Type="http://schemas.openxmlformats.org/officeDocument/2006/relationships/notesMaster" Target="../notesMasters/notesMaster1.xml"/></Relationships>
</file>

<file path=ppt/notesSlides/_rels/notesSlide446.xml.rels><?xml version="1.0" encoding="UTF-8" standalone="yes"?>
<Relationships xmlns="http://schemas.openxmlformats.org/package/2006/relationships"><Relationship Id="rId2" Type="http://schemas.openxmlformats.org/officeDocument/2006/relationships/slide" Target="../slides/slide693.xml"/><Relationship Id="rId1" Type="http://schemas.openxmlformats.org/officeDocument/2006/relationships/notesMaster" Target="../notesMasters/notesMaster1.xml"/></Relationships>
</file>

<file path=ppt/notesSlides/_rels/notesSlide447.xml.rels><?xml version="1.0" encoding="UTF-8" standalone="yes"?>
<Relationships xmlns="http://schemas.openxmlformats.org/package/2006/relationships"><Relationship Id="rId2" Type="http://schemas.openxmlformats.org/officeDocument/2006/relationships/slide" Target="../slides/slide694.xml"/><Relationship Id="rId1" Type="http://schemas.openxmlformats.org/officeDocument/2006/relationships/notesMaster" Target="../notesMasters/notesMaster1.xml"/></Relationships>
</file>

<file path=ppt/notesSlides/_rels/notesSlide448.xml.rels><?xml version="1.0" encoding="UTF-8" standalone="yes"?>
<Relationships xmlns="http://schemas.openxmlformats.org/package/2006/relationships"><Relationship Id="rId2" Type="http://schemas.openxmlformats.org/officeDocument/2006/relationships/slide" Target="../slides/slide696.xml"/><Relationship Id="rId1" Type="http://schemas.openxmlformats.org/officeDocument/2006/relationships/notesMaster" Target="../notesMasters/notesMaster1.xml"/></Relationships>
</file>

<file path=ppt/notesSlides/_rels/notesSlide449.xml.rels><?xml version="1.0" encoding="UTF-8" standalone="yes"?>
<Relationships xmlns="http://schemas.openxmlformats.org/package/2006/relationships"><Relationship Id="rId2" Type="http://schemas.openxmlformats.org/officeDocument/2006/relationships/slide" Target="../slides/slide697.xml"/><Relationship Id="rId1" Type="http://schemas.openxmlformats.org/officeDocument/2006/relationships/notesMaster" Target="../notesMasters/notesMaster1.xml"/></Relationships>
</file>

<file path=ppt/notesSlides/_rels/notesSlide450.xml.rels><?xml version="1.0" encoding="UTF-8" standalone="yes"?>
<Relationships xmlns="http://schemas.openxmlformats.org/package/2006/relationships"><Relationship Id="rId2" Type="http://schemas.openxmlformats.org/officeDocument/2006/relationships/slide" Target="../slides/slide698.xml"/><Relationship Id="rId1" Type="http://schemas.openxmlformats.org/officeDocument/2006/relationships/notesMaster" Target="../notesMasters/notesMaster1.xml"/></Relationships>
</file>

<file path=ppt/notesSlides/_rels/notesSlide451.xml.rels><?xml version="1.0" encoding="UTF-8" standalone="yes"?>
<Relationships xmlns="http://schemas.openxmlformats.org/package/2006/relationships"><Relationship Id="rId2" Type="http://schemas.openxmlformats.org/officeDocument/2006/relationships/slide" Target="../slides/slide699.xml"/><Relationship Id="rId1" Type="http://schemas.openxmlformats.org/officeDocument/2006/relationships/notesMaster" Target="../notesMasters/notesMaster1.xml"/></Relationships>
</file>

<file path=ppt/notesSlides/_rels/notesSlide452.xml.rels><?xml version="1.0" encoding="UTF-8" standalone="yes"?>
<Relationships xmlns="http://schemas.openxmlformats.org/package/2006/relationships"><Relationship Id="rId2" Type="http://schemas.openxmlformats.org/officeDocument/2006/relationships/slide" Target="../slides/slide700.xml"/><Relationship Id="rId1" Type="http://schemas.openxmlformats.org/officeDocument/2006/relationships/notesMaster" Target="../notesMasters/notesMaster1.xml"/></Relationships>
</file>

<file path=ppt/notesSlides/_rels/notesSlide453.xml.rels><?xml version="1.0" encoding="UTF-8" standalone="yes"?>
<Relationships xmlns="http://schemas.openxmlformats.org/package/2006/relationships"><Relationship Id="rId2" Type="http://schemas.openxmlformats.org/officeDocument/2006/relationships/slide" Target="../slides/slide701.xml"/><Relationship Id="rId1" Type="http://schemas.openxmlformats.org/officeDocument/2006/relationships/notesMaster" Target="../notesMasters/notesMaster1.xml"/></Relationships>
</file>

<file path=ppt/notesSlides/_rels/notesSlide454.xml.rels><?xml version="1.0" encoding="UTF-8" standalone="yes"?>
<Relationships xmlns="http://schemas.openxmlformats.org/package/2006/relationships"><Relationship Id="rId2" Type="http://schemas.openxmlformats.org/officeDocument/2006/relationships/slide" Target="../slides/slide702.xml"/><Relationship Id="rId1" Type="http://schemas.openxmlformats.org/officeDocument/2006/relationships/notesMaster" Target="../notesMasters/notesMaster1.xml"/></Relationships>
</file>

<file path=ppt/notesSlides/_rels/notesSlide455.xml.rels><?xml version="1.0" encoding="UTF-8" standalone="yes"?>
<Relationships xmlns="http://schemas.openxmlformats.org/package/2006/relationships"><Relationship Id="rId2" Type="http://schemas.openxmlformats.org/officeDocument/2006/relationships/slide" Target="../slides/slide703.xml"/><Relationship Id="rId1" Type="http://schemas.openxmlformats.org/officeDocument/2006/relationships/notesMaster" Target="../notesMasters/notesMaster1.xml"/></Relationships>
</file>

<file path=ppt/notesSlides/_rels/notesSlide456.xml.rels><?xml version="1.0" encoding="UTF-8" standalone="yes"?>
<Relationships xmlns="http://schemas.openxmlformats.org/package/2006/relationships"><Relationship Id="rId2" Type="http://schemas.openxmlformats.org/officeDocument/2006/relationships/slide" Target="../slides/slide704.xml"/><Relationship Id="rId1" Type="http://schemas.openxmlformats.org/officeDocument/2006/relationships/notesMaster" Target="../notesMasters/notesMaster1.xml"/></Relationships>
</file>

<file path=ppt/notesSlides/_rels/notesSlide457.xml.rels><?xml version="1.0" encoding="UTF-8" standalone="yes"?>
<Relationships xmlns="http://schemas.openxmlformats.org/package/2006/relationships"><Relationship Id="rId2" Type="http://schemas.openxmlformats.org/officeDocument/2006/relationships/slide" Target="../slides/slide705.xml"/><Relationship Id="rId1" Type="http://schemas.openxmlformats.org/officeDocument/2006/relationships/notesMaster" Target="../notesMasters/notesMaster1.xml"/></Relationships>
</file>

<file path=ppt/notesSlides/_rels/notesSlide458.xml.rels><?xml version="1.0" encoding="UTF-8" standalone="yes"?>
<Relationships xmlns="http://schemas.openxmlformats.org/package/2006/relationships"><Relationship Id="rId2" Type="http://schemas.openxmlformats.org/officeDocument/2006/relationships/slide" Target="../slides/slide706.xml"/><Relationship Id="rId1" Type="http://schemas.openxmlformats.org/officeDocument/2006/relationships/notesMaster" Target="../notesMasters/notesMaster1.xml"/></Relationships>
</file>

<file path=ppt/notesSlides/_rels/notesSlide459.xml.rels><?xml version="1.0" encoding="UTF-8" standalone="yes"?>
<Relationships xmlns="http://schemas.openxmlformats.org/package/2006/relationships"><Relationship Id="rId2" Type="http://schemas.openxmlformats.org/officeDocument/2006/relationships/slide" Target="../slides/slide707.xml"/><Relationship Id="rId1" Type="http://schemas.openxmlformats.org/officeDocument/2006/relationships/notesMaster" Target="../notesMasters/notesMaster1.xml"/></Relationships>
</file>

<file path=ppt/notesSlides/_rels/notesSlide460.xml.rels><?xml version="1.0" encoding="UTF-8" standalone="yes"?>
<Relationships xmlns="http://schemas.openxmlformats.org/package/2006/relationships"><Relationship Id="rId2" Type="http://schemas.openxmlformats.org/officeDocument/2006/relationships/slide" Target="../slides/slide708.xml"/><Relationship Id="rId1" Type="http://schemas.openxmlformats.org/officeDocument/2006/relationships/notesMaster" Target="../notesMasters/notesMaster1.xml"/></Relationships>
</file>

<file path=ppt/notesSlides/_rels/notesSlide461.xml.rels><?xml version="1.0" encoding="UTF-8" standalone="yes"?>
<Relationships xmlns="http://schemas.openxmlformats.org/package/2006/relationships"><Relationship Id="rId2" Type="http://schemas.openxmlformats.org/officeDocument/2006/relationships/slide" Target="../slides/slide709.xml"/><Relationship Id="rId1" Type="http://schemas.openxmlformats.org/officeDocument/2006/relationships/notesMaster" Target="../notesMasters/notesMaster1.xml"/></Relationships>
</file>

<file path=ppt/notesSlides/_rels/notesSlide462.xml.rels><?xml version="1.0" encoding="UTF-8" standalone="yes"?>
<Relationships xmlns="http://schemas.openxmlformats.org/package/2006/relationships"><Relationship Id="rId2" Type="http://schemas.openxmlformats.org/officeDocument/2006/relationships/slide" Target="../slides/slide710.xml"/><Relationship Id="rId1" Type="http://schemas.openxmlformats.org/officeDocument/2006/relationships/notesMaster" Target="../notesMasters/notesMaster1.xml"/></Relationships>
</file>

<file path=ppt/notesSlides/_rels/notesSlide463.xml.rels><?xml version="1.0" encoding="UTF-8" standalone="yes"?>
<Relationships xmlns="http://schemas.openxmlformats.org/package/2006/relationships"><Relationship Id="rId2" Type="http://schemas.openxmlformats.org/officeDocument/2006/relationships/slide" Target="../slides/slide711.xml"/><Relationship Id="rId1" Type="http://schemas.openxmlformats.org/officeDocument/2006/relationships/notesMaster" Target="../notesMasters/notesMaster1.xml"/></Relationships>
</file>

<file path=ppt/notesSlides/_rels/notesSlide464.xml.rels><?xml version="1.0" encoding="UTF-8" standalone="yes"?>
<Relationships xmlns="http://schemas.openxmlformats.org/package/2006/relationships"><Relationship Id="rId2" Type="http://schemas.openxmlformats.org/officeDocument/2006/relationships/slide" Target="../slides/slide712.xml"/><Relationship Id="rId1" Type="http://schemas.openxmlformats.org/officeDocument/2006/relationships/notesMaster" Target="../notesMasters/notesMaster1.xml"/></Relationships>
</file>

<file path=ppt/notesSlides/_rels/notesSlide465.xml.rels><?xml version="1.0" encoding="UTF-8" standalone="yes"?>
<Relationships xmlns="http://schemas.openxmlformats.org/package/2006/relationships"><Relationship Id="rId2" Type="http://schemas.openxmlformats.org/officeDocument/2006/relationships/slide" Target="../slides/slide713.xml"/><Relationship Id="rId1" Type="http://schemas.openxmlformats.org/officeDocument/2006/relationships/notesMaster" Target="../notesMasters/notesMaster1.xml"/></Relationships>
</file>

<file path=ppt/notesSlides/_rels/notesSlide466.xml.rels><?xml version="1.0" encoding="UTF-8" standalone="yes"?>
<Relationships xmlns="http://schemas.openxmlformats.org/package/2006/relationships"><Relationship Id="rId2" Type="http://schemas.openxmlformats.org/officeDocument/2006/relationships/slide" Target="../slides/slide714.xml"/><Relationship Id="rId1" Type="http://schemas.openxmlformats.org/officeDocument/2006/relationships/notesMaster" Target="../notesMasters/notesMaster1.xml"/></Relationships>
</file>

<file path=ppt/notesSlides/_rels/notesSlide467.xml.rels><?xml version="1.0" encoding="UTF-8" standalone="yes"?>
<Relationships xmlns="http://schemas.openxmlformats.org/package/2006/relationships"><Relationship Id="rId2" Type="http://schemas.openxmlformats.org/officeDocument/2006/relationships/slide" Target="../slides/slide715.xml"/><Relationship Id="rId1" Type="http://schemas.openxmlformats.org/officeDocument/2006/relationships/notesMaster" Target="../notesMasters/notesMaster1.xml"/></Relationships>
</file>

<file path=ppt/notesSlides/_rels/notesSlide468.xml.rels><?xml version="1.0" encoding="UTF-8" standalone="yes"?>
<Relationships xmlns="http://schemas.openxmlformats.org/package/2006/relationships"><Relationship Id="rId2" Type="http://schemas.openxmlformats.org/officeDocument/2006/relationships/slide" Target="../slides/slide716.xml"/><Relationship Id="rId1" Type="http://schemas.openxmlformats.org/officeDocument/2006/relationships/notesMaster" Target="../notesMasters/notesMaster1.xml"/></Relationships>
</file>

<file path=ppt/notesSlides/_rels/notesSlide469.xml.rels><?xml version="1.0" encoding="UTF-8" standalone="yes"?>
<Relationships xmlns="http://schemas.openxmlformats.org/package/2006/relationships"><Relationship Id="rId2" Type="http://schemas.openxmlformats.org/officeDocument/2006/relationships/slide" Target="../slides/slide717.xml"/><Relationship Id="rId1" Type="http://schemas.openxmlformats.org/officeDocument/2006/relationships/notesMaster" Target="../notesMasters/notesMaster1.xml"/></Relationships>
</file>

<file path=ppt/notesSlides/_rels/notesSlide470.xml.rels><?xml version="1.0" encoding="UTF-8" standalone="yes"?>
<Relationships xmlns="http://schemas.openxmlformats.org/package/2006/relationships"><Relationship Id="rId2" Type="http://schemas.openxmlformats.org/officeDocument/2006/relationships/slide" Target="../slides/slide718.xml"/><Relationship Id="rId1" Type="http://schemas.openxmlformats.org/officeDocument/2006/relationships/notesMaster" Target="../notesMasters/notesMaster1.xml"/></Relationships>
</file>

<file path=ppt/notesSlides/_rels/notesSlide471.xml.rels><?xml version="1.0" encoding="UTF-8" standalone="yes"?>
<Relationships xmlns="http://schemas.openxmlformats.org/package/2006/relationships"><Relationship Id="rId2" Type="http://schemas.openxmlformats.org/officeDocument/2006/relationships/slide" Target="../slides/slide719.xml"/><Relationship Id="rId1" Type="http://schemas.openxmlformats.org/officeDocument/2006/relationships/notesMaster" Target="../notesMasters/notesMaster1.xml"/></Relationships>
</file>

<file path=ppt/notesSlides/_rels/notesSlide472.xml.rels><?xml version="1.0" encoding="UTF-8" standalone="yes"?>
<Relationships xmlns="http://schemas.openxmlformats.org/package/2006/relationships"><Relationship Id="rId2" Type="http://schemas.openxmlformats.org/officeDocument/2006/relationships/slide" Target="../slides/slide720.xml"/><Relationship Id="rId1" Type="http://schemas.openxmlformats.org/officeDocument/2006/relationships/notesMaster" Target="../notesMasters/notesMaster1.xml"/></Relationships>
</file>

<file path=ppt/notesSlides/_rels/notesSlide473.xml.rels><?xml version="1.0" encoding="UTF-8" standalone="yes"?>
<Relationships xmlns="http://schemas.openxmlformats.org/package/2006/relationships"><Relationship Id="rId2" Type="http://schemas.openxmlformats.org/officeDocument/2006/relationships/slide" Target="../slides/slide721.xml"/><Relationship Id="rId1" Type="http://schemas.openxmlformats.org/officeDocument/2006/relationships/notesMaster" Target="../notesMasters/notesMaster1.xml"/></Relationships>
</file>

<file path=ppt/notesSlides/_rels/notesSlide474.xml.rels><?xml version="1.0" encoding="UTF-8" standalone="yes"?>
<Relationships xmlns="http://schemas.openxmlformats.org/package/2006/relationships"><Relationship Id="rId2" Type="http://schemas.openxmlformats.org/officeDocument/2006/relationships/slide" Target="../slides/slide722.xml"/><Relationship Id="rId1" Type="http://schemas.openxmlformats.org/officeDocument/2006/relationships/notesMaster" Target="../notesMasters/notesMaster1.xml"/></Relationships>
</file>

<file path=ppt/notesSlides/_rels/notesSlide475.xml.rels><?xml version="1.0" encoding="UTF-8" standalone="yes"?>
<Relationships xmlns="http://schemas.openxmlformats.org/package/2006/relationships"><Relationship Id="rId2" Type="http://schemas.openxmlformats.org/officeDocument/2006/relationships/slide" Target="../slides/slide723.xml"/><Relationship Id="rId1" Type="http://schemas.openxmlformats.org/officeDocument/2006/relationships/notesMaster" Target="../notesMasters/notesMaster1.xml"/></Relationships>
</file>

<file path=ppt/notesSlides/_rels/notesSlide476.xml.rels><?xml version="1.0" encoding="UTF-8" standalone="yes"?>
<Relationships xmlns="http://schemas.openxmlformats.org/package/2006/relationships"><Relationship Id="rId2" Type="http://schemas.openxmlformats.org/officeDocument/2006/relationships/slide" Target="../slides/slide724.xml"/><Relationship Id="rId1" Type="http://schemas.openxmlformats.org/officeDocument/2006/relationships/notesMaster" Target="../notesMasters/notesMaster1.xml"/></Relationships>
</file>

<file path=ppt/notesSlides/_rels/notesSlide477.xml.rels><?xml version="1.0" encoding="UTF-8" standalone="yes"?>
<Relationships xmlns="http://schemas.openxmlformats.org/package/2006/relationships"><Relationship Id="rId2" Type="http://schemas.openxmlformats.org/officeDocument/2006/relationships/slide" Target="../slides/slide725.xml"/><Relationship Id="rId1" Type="http://schemas.openxmlformats.org/officeDocument/2006/relationships/notesMaster" Target="../notesMasters/notesMaster1.xml"/></Relationships>
</file>

<file path=ppt/notesSlides/_rels/notesSlide478.xml.rels><?xml version="1.0" encoding="UTF-8" standalone="yes"?>
<Relationships xmlns="http://schemas.openxmlformats.org/package/2006/relationships"><Relationship Id="rId2" Type="http://schemas.openxmlformats.org/officeDocument/2006/relationships/slide" Target="../slides/slide726.xml"/><Relationship Id="rId1" Type="http://schemas.openxmlformats.org/officeDocument/2006/relationships/notesMaster" Target="../notesMasters/notesMaster1.xml"/></Relationships>
</file>

<file path=ppt/notesSlides/_rels/notesSlide479.xml.rels><?xml version="1.0" encoding="UTF-8" standalone="yes"?>
<Relationships xmlns="http://schemas.openxmlformats.org/package/2006/relationships"><Relationship Id="rId2" Type="http://schemas.openxmlformats.org/officeDocument/2006/relationships/slide" Target="../slides/slide727.xml"/><Relationship Id="rId1" Type="http://schemas.openxmlformats.org/officeDocument/2006/relationships/notesMaster" Target="../notesMasters/notesMaster1.xml"/></Relationships>
</file>

<file path=ppt/notesSlides/_rels/notesSlide480.xml.rels><?xml version="1.0" encoding="UTF-8" standalone="yes"?>
<Relationships xmlns="http://schemas.openxmlformats.org/package/2006/relationships"><Relationship Id="rId2" Type="http://schemas.openxmlformats.org/officeDocument/2006/relationships/slide" Target="../slides/slide728.xml"/><Relationship Id="rId1" Type="http://schemas.openxmlformats.org/officeDocument/2006/relationships/notesMaster" Target="../notesMasters/notesMaster1.xml"/></Relationships>
</file>

<file path=ppt/notesSlides/_rels/notesSlide481.xml.rels><?xml version="1.0" encoding="UTF-8" standalone="yes"?>
<Relationships xmlns="http://schemas.openxmlformats.org/package/2006/relationships"><Relationship Id="rId2" Type="http://schemas.openxmlformats.org/officeDocument/2006/relationships/slide" Target="../slides/slide729.xml"/><Relationship Id="rId1" Type="http://schemas.openxmlformats.org/officeDocument/2006/relationships/notesMaster" Target="../notesMasters/notesMaster1.xml"/></Relationships>
</file>

<file path=ppt/notesSlides/_rels/notesSlide482.xml.rels><?xml version="1.0" encoding="UTF-8" standalone="yes"?>
<Relationships xmlns="http://schemas.openxmlformats.org/package/2006/relationships"><Relationship Id="rId2" Type="http://schemas.openxmlformats.org/officeDocument/2006/relationships/slide" Target="../slides/slide730.xml"/><Relationship Id="rId1" Type="http://schemas.openxmlformats.org/officeDocument/2006/relationships/notesMaster" Target="../notesMasters/notesMaster1.xml"/></Relationships>
</file>

<file path=ppt/notesSlides/_rels/notesSlide483.xml.rels><?xml version="1.0" encoding="UTF-8" standalone="yes"?>
<Relationships xmlns="http://schemas.openxmlformats.org/package/2006/relationships"><Relationship Id="rId2" Type="http://schemas.openxmlformats.org/officeDocument/2006/relationships/slide" Target="../slides/slide731.xml"/><Relationship Id="rId1" Type="http://schemas.openxmlformats.org/officeDocument/2006/relationships/notesMaster" Target="../notesMasters/notesMaster1.xml"/></Relationships>
</file>

<file path=ppt/notesSlides/_rels/notesSlide484.xml.rels><?xml version="1.0" encoding="UTF-8" standalone="yes"?>
<Relationships xmlns="http://schemas.openxmlformats.org/package/2006/relationships"><Relationship Id="rId2" Type="http://schemas.openxmlformats.org/officeDocument/2006/relationships/slide" Target="../slides/slide732.xml"/><Relationship Id="rId1" Type="http://schemas.openxmlformats.org/officeDocument/2006/relationships/notesMaster" Target="../notesMasters/notesMaster1.xml"/></Relationships>
</file>

<file path=ppt/notesSlides/_rels/notesSlide485.xml.rels><?xml version="1.0" encoding="UTF-8" standalone="yes"?>
<Relationships xmlns="http://schemas.openxmlformats.org/package/2006/relationships"><Relationship Id="rId2" Type="http://schemas.openxmlformats.org/officeDocument/2006/relationships/slide" Target="../slides/slide733.xml"/><Relationship Id="rId1" Type="http://schemas.openxmlformats.org/officeDocument/2006/relationships/notesMaster" Target="../notesMasters/notesMaster1.xml"/></Relationships>
</file>

<file path=ppt/notesSlides/_rels/notesSlide486.xml.rels><?xml version="1.0" encoding="UTF-8" standalone="yes"?>
<Relationships xmlns="http://schemas.openxmlformats.org/package/2006/relationships"><Relationship Id="rId2" Type="http://schemas.openxmlformats.org/officeDocument/2006/relationships/slide" Target="../slides/slide734.xml"/><Relationship Id="rId1" Type="http://schemas.openxmlformats.org/officeDocument/2006/relationships/notesMaster" Target="../notesMasters/notesMaster1.xml"/></Relationships>
</file>

<file path=ppt/notesSlides/_rels/notesSlide487.xml.rels><?xml version="1.0" encoding="UTF-8" standalone="yes"?>
<Relationships xmlns="http://schemas.openxmlformats.org/package/2006/relationships"><Relationship Id="rId2" Type="http://schemas.openxmlformats.org/officeDocument/2006/relationships/slide" Target="../slides/slide735.xml"/><Relationship Id="rId1" Type="http://schemas.openxmlformats.org/officeDocument/2006/relationships/notesMaster" Target="../notesMasters/notesMaster1.xml"/></Relationships>
</file>

<file path=ppt/notesSlides/_rels/notesSlide488.xml.rels><?xml version="1.0" encoding="UTF-8" standalone="yes"?>
<Relationships xmlns="http://schemas.openxmlformats.org/package/2006/relationships"><Relationship Id="rId2" Type="http://schemas.openxmlformats.org/officeDocument/2006/relationships/slide" Target="../slides/slide736.xml"/><Relationship Id="rId1" Type="http://schemas.openxmlformats.org/officeDocument/2006/relationships/notesMaster" Target="../notesMasters/notesMaster1.xml"/></Relationships>
</file>

<file path=ppt/notesSlides/_rels/notesSlide489.xml.rels><?xml version="1.0" encoding="UTF-8" standalone="yes"?>
<Relationships xmlns="http://schemas.openxmlformats.org/package/2006/relationships"><Relationship Id="rId2" Type="http://schemas.openxmlformats.org/officeDocument/2006/relationships/slide" Target="../slides/slide737.xml"/><Relationship Id="rId1" Type="http://schemas.openxmlformats.org/officeDocument/2006/relationships/notesMaster" Target="../notesMasters/notesMaster1.xml"/></Relationships>
</file>

<file path=ppt/notesSlides/_rels/notesSlide490.xml.rels><?xml version="1.0" encoding="UTF-8" standalone="yes"?>
<Relationships xmlns="http://schemas.openxmlformats.org/package/2006/relationships"><Relationship Id="rId2" Type="http://schemas.openxmlformats.org/officeDocument/2006/relationships/slide" Target="../slides/slide738.xml"/><Relationship Id="rId1" Type="http://schemas.openxmlformats.org/officeDocument/2006/relationships/notesMaster" Target="../notesMasters/notesMaster1.xml"/></Relationships>
</file>

<file path=ppt/notesSlides/_rels/notesSlide491.xml.rels><?xml version="1.0" encoding="UTF-8" standalone="yes"?>
<Relationships xmlns="http://schemas.openxmlformats.org/package/2006/relationships"><Relationship Id="rId2" Type="http://schemas.openxmlformats.org/officeDocument/2006/relationships/slide" Target="../slides/slide739.xml"/><Relationship Id="rId1" Type="http://schemas.openxmlformats.org/officeDocument/2006/relationships/notesMaster" Target="../notesMasters/notesMaster1.xml"/></Relationships>
</file>

<file path=ppt/notesSlides/_rels/notesSlide492.xml.rels><?xml version="1.0" encoding="UTF-8" standalone="yes"?>
<Relationships xmlns="http://schemas.openxmlformats.org/package/2006/relationships"><Relationship Id="rId2" Type="http://schemas.openxmlformats.org/officeDocument/2006/relationships/slide" Target="../slides/slide740.xml"/><Relationship Id="rId1" Type="http://schemas.openxmlformats.org/officeDocument/2006/relationships/notesMaster" Target="../notesMasters/notesMaster1.xml"/></Relationships>
</file>

<file path=ppt/notesSlides/_rels/notesSlide493.xml.rels><?xml version="1.0" encoding="UTF-8" standalone="yes"?>
<Relationships xmlns="http://schemas.openxmlformats.org/package/2006/relationships"><Relationship Id="rId2" Type="http://schemas.openxmlformats.org/officeDocument/2006/relationships/slide" Target="../slides/slide741.xml"/><Relationship Id="rId1" Type="http://schemas.openxmlformats.org/officeDocument/2006/relationships/notesMaster" Target="../notesMasters/notesMaster1.xml"/></Relationships>
</file>

<file path=ppt/notesSlides/_rels/notesSlide494.xml.rels><?xml version="1.0" encoding="UTF-8" standalone="yes"?>
<Relationships xmlns="http://schemas.openxmlformats.org/package/2006/relationships"><Relationship Id="rId2" Type="http://schemas.openxmlformats.org/officeDocument/2006/relationships/slide" Target="../slides/slide742.xml"/><Relationship Id="rId1" Type="http://schemas.openxmlformats.org/officeDocument/2006/relationships/notesMaster" Target="../notesMasters/notesMaster1.xml"/></Relationships>
</file>

<file path=ppt/notesSlides/_rels/notesSlide495.xml.rels><?xml version="1.0" encoding="UTF-8" standalone="yes"?>
<Relationships xmlns="http://schemas.openxmlformats.org/package/2006/relationships"><Relationship Id="rId2" Type="http://schemas.openxmlformats.org/officeDocument/2006/relationships/slide" Target="../slides/slide743.xml"/><Relationship Id="rId1" Type="http://schemas.openxmlformats.org/officeDocument/2006/relationships/notesMaster" Target="../notesMasters/notesMaster1.xml"/></Relationships>
</file>

<file path=ppt/notesSlides/_rels/notesSlide496.xml.rels><?xml version="1.0" encoding="UTF-8" standalone="yes"?>
<Relationships xmlns="http://schemas.openxmlformats.org/package/2006/relationships"><Relationship Id="rId2" Type="http://schemas.openxmlformats.org/officeDocument/2006/relationships/slide" Target="../slides/slide744.xml"/><Relationship Id="rId1" Type="http://schemas.openxmlformats.org/officeDocument/2006/relationships/notesMaster" Target="../notesMasters/notesMaster1.xml"/></Relationships>
</file>

<file path=ppt/notesSlides/_rels/notesSlide497.xml.rels><?xml version="1.0" encoding="UTF-8" standalone="yes"?>
<Relationships xmlns="http://schemas.openxmlformats.org/package/2006/relationships"><Relationship Id="rId2" Type="http://schemas.openxmlformats.org/officeDocument/2006/relationships/slide" Target="../slides/slide745.xml"/><Relationship Id="rId1" Type="http://schemas.openxmlformats.org/officeDocument/2006/relationships/notesMaster" Target="../notesMasters/notesMaster1.xml"/></Relationships>
</file>

<file path=ppt/notesSlides/_rels/notesSlide498.xml.rels><?xml version="1.0" encoding="UTF-8" standalone="yes"?>
<Relationships xmlns="http://schemas.openxmlformats.org/package/2006/relationships"><Relationship Id="rId2" Type="http://schemas.openxmlformats.org/officeDocument/2006/relationships/slide" Target="../slides/slide746.xml"/><Relationship Id="rId1" Type="http://schemas.openxmlformats.org/officeDocument/2006/relationships/notesMaster" Target="../notesMasters/notesMaster1.xml"/></Relationships>
</file>

<file path=ppt/notesSlides/_rels/notesSlide499.xml.rels><?xml version="1.0" encoding="UTF-8" standalone="yes"?>
<Relationships xmlns="http://schemas.openxmlformats.org/package/2006/relationships"><Relationship Id="rId2" Type="http://schemas.openxmlformats.org/officeDocument/2006/relationships/slide" Target="../slides/slide747.xml"/><Relationship Id="rId1" Type="http://schemas.openxmlformats.org/officeDocument/2006/relationships/notesMaster" Target="../notesMasters/notesMaster1.xml"/></Relationships>
</file>

<file path=ppt/notesSlides/_rels/notesSlide500.xml.rels><?xml version="1.0" encoding="UTF-8" standalone="yes"?>
<Relationships xmlns="http://schemas.openxmlformats.org/package/2006/relationships"><Relationship Id="rId2" Type="http://schemas.openxmlformats.org/officeDocument/2006/relationships/slide" Target="../slides/slide748.xml"/><Relationship Id="rId1" Type="http://schemas.openxmlformats.org/officeDocument/2006/relationships/notesMaster" Target="../notesMasters/notesMaster1.xml"/></Relationships>
</file>

<file path=ppt/notesSlides/_rels/notesSlide501.xml.rels><?xml version="1.0" encoding="UTF-8" standalone="yes"?>
<Relationships xmlns="http://schemas.openxmlformats.org/package/2006/relationships"><Relationship Id="rId2" Type="http://schemas.openxmlformats.org/officeDocument/2006/relationships/slide" Target="../slides/slide749.xml"/><Relationship Id="rId1" Type="http://schemas.openxmlformats.org/officeDocument/2006/relationships/notesMaster" Target="../notesMasters/notesMaster1.xml"/></Relationships>
</file>

<file path=ppt/notesSlides/_rels/notesSlide502.xml.rels><?xml version="1.0" encoding="UTF-8" standalone="yes"?>
<Relationships xmlns="http://schemas.openxmlformats.org/package/2006/relationships"><Relationship Id="rId2" Type="http://schemas.openxmlformats.org/officeDocument/2006/relationships/slide" Target="../slides/slide750.xml"/><Relationship Id="rId1" Type="http://schemas.openxmlformats.org/officeDocument/2006/relationships/notesMaster" Target="../notesMasters/notesMaster1.xml"/></Relationships>
</file>

<file path=ppt/notesSlides/_rels/notesSlide503.xml.rels><?xml version="1.0" encoding="UTF-8" standalone="yes"?>
<Relationships xmlns="http://schemas.openxmlformats.org/package/2006/relationships"><Relationship Id="rId2" Type="http://schemas.openxmlformats.org/officeDocument/2006/relationships/slide" Target="../slides/slide751.xml"/><Relationship Id="rId1" Type="http://schemas.openxmlformats.org/officeDocument/2006/relationships/notesMaster" Target="../notesMasters/notesMaster1.xml"/></Relationships>
</file>

<file path=ppt/notesSlides/_rels/notesSlide504.xml.rels><?xml version="1.0" encoding="UTF-8" standalone="yes"?>
<Relationships xmlns="http://schemas.openxmlformats.org/package/2006/relationships"><Relationship Id="rId2" Type="http://schemas.openxmlformats.org/officeDocument/2006/relationships/slide" Target="../slides/slide752.xml"/><Relationship Id="rId1" Type="http://schemas.openxmlformats.org/officeDocument/2006/relationships/notesMaster" Target="../notesMasters/notesMaster1.xml"/></Relationships>
</file>

<file path=ppt/notesSlides/_rels/notesSlide505.xml.rels><?xml version="1.0" encoding="UTF-8" standalone="yes"?>
<Relationships xmlns="http://schemas.openxmlformats.org/package/2006/relationships"><Relationship Id="rId2" Type="http://schemas.openxmlformats.org/officeDocument/2006/relationships/slide" Target="../slides/slide753.xml"/><Relationship Id="rId1" Type="http://schemas.openxmlformats.org/officeDocument/2006/relationships/notesMaster" Target="../notesMasters/notesMaster1.xml"/></Relationships>
</file>

<file path=ppt/notesSlides/_rels/notesSlide506.xml.rels><?xml version="1.0" encoding="UTF-8" standalone="yes"?>
<Relationships xmlns="http://schemas.openxmlformats.org/package/2006/relationships"><Relationship Id="rId2" Type="http://schemas.openxmlformats.org/officeDocument/2006/relationships/slide" Target="../slides/slide754.xml"/><Relationship Id="rId1" Type="http://schemas.openxmlformats.org/officeDocument/2006/relationships/notesMaster" Target="../notesMasters/notesMaster1.xml"/></Relationships>
</file>

<file path=ppt/notesSlides/_rels/notesSlide507.xml.rels><?xml version="1.0" encoding="UTF-8" standalone="yes"?>
<Relationships xmlns="http://schemas.openxmlformats.org/package/2006/relationships"><Relationship Id="rId2" Type="http://schemas.openxmlformats.org/officeDocument/2006/relationships/slide" Target="../slides/slide755.xml"/><Relationship Id="rId1" Type="http://schemas.openxmlformats.org/officeDocument/2006/relationships/notesMaster" Target="../notesMasters/notesMaster1.xml"/></Relationships>
</file>

<file path=ppt/notesSlides/_rels/notesSlide508.xml.rels><?xml version="1.0" encoding="UTF-8" standalone="yes"?>
<Relationships xmlns="http://schemas.openxmlformats.org/package/2006/relationships"><Relationship Id="rId2" Type="http://schemas.openxmlformats.org/officeDocument/2006/relationships/slide" Target="../slides/slide756.xml"/><Relationship Id="rId1" Type="http://schemas.openxmlformats.org/officeDocument/2006/relationships/notesMaster" Target="../notesMasters/notesMaster1.xml"/></Relationships>
</file>

<file path=ppt/notesSlides/_rels/notesSlide509.xml.rels><?xml version="1.0" encoding="UTF-8" standalone="yes"?>
<Relationships xmlns="http://schemas.openxmlformats.org/package/2006/relationships"><Relationship Id="rId2" Type="http://schemas.openxmlformats.org/officeDocument/2006/relationships/slide" Target="../slides/slide757.xml"/><Relationship Id="rId1" Type="http://schemas.openxmlformats.org/officeDocument/2006/relationships/notesMaster" Target="../notesMasters/notesMaster1.xml"/></Relationships>
</file>

<file path=ppt/notesSlides/_rels/notesSlide510.xml.rels><?xml version="1.0" encoding="UTF-8" standalone="yes"?>
<Relationships xmlns="http://schemas.openxmlformats.org/package/2006/relationships"><Relationship Id="rId2" Type="http://schemas.openxmlformats.org/officeDocument/2006/relationships/slide" Target="../slides/slide758.xml"/><Relationship Id="rId1" Type="http://schemas.openxmlformats.org/officeDocument/2006/relationships/notesMaster" Target="../notesMasters/notesMaster1.xml"/></Relationships>
</file>

<file path=ppt/notesSlides/_rels/notesSlide511.xml.rels><?xml version="1.0" encoding="UTF-8" standalone="yes"?>
<Relationships xmlns="http://schemas.openxmlformats.org/package/2006/relationships"><Relationship Id="rId2" Type="http://schemas.openxmlformats.org/officeDocument/2006/relationships/slide" Target="../slides/slide759.xml"/><Relationship Id="rId1" Type="http://schemas.openxmlformats.org/officeDocument/2006/relationships/notesMaster" Target="../notesMasters/notesMaster1.xml"/></Relationships>
</file>

<file path=ppt/notesSlides/_rels/notesSlide512.xml.rels><?xml version="1.0" encoding="UTF-8" standalone="yes"?>
<Relationships xmlns="http://schemas.openxmlformats.org/package/2006/relationships"><Relationship Id="rId2" Type="http://schemas.openxmlformats.org/officeDocument/2006/relationships/slide" Target="../slides/slide760.xml"/><Relationship Id="rId1" Type="http://schemas.openxmlformats.org/officeDocument/2006/relationships/notesMaster" Target="../notesMasters/notesMaster1.xml"/></Relationships>
</file>

<file path=ppt/notesSlides/_rels/notesSlide513.xml.rels><?xml version="1.0" encoding="UTF-8" standalone="yes"?>
<Relationships xmlns="http://schemas.openxmlformats.org/package/2006/relationships"><Relationship Id="rId2" Type="http://schemas.openxmlformats.org/officeDocument/2006/relationships/slide" Target="../slides/slide761.xml"/><Relationship Id="rId1" Type="http://schemas.openxmlformats.org/officeDocument/2006/relationships/notesMaster" Target="../notesMasters/notesMaster1.xml"/></Relationships>
</file>

<file path=ppt/notesSlides/_rels/notesSlide514.xml.rels><?xml version="1.0" encoding="UTF-8" standalone="yes"?>
<Relationships xmlns="http://schemas.openxmlformats.org/package/2006/relationships"><Relationship Id="rId2" Type="http://schemas.openxmlformats.org/officeDocument/2006/relationships/slide" Target="../slides/slide762.xml"/><Relationship Id="rId1" Type="http://schemas.openxmlformats.org/officeDocument/2006/relationships/notesMaster" Target="../notesMasters/notesMaster1.xml"/></Relationships>
</file>

<file path=ppt/notesSlides/_rels/notesSlide515.xml.rels><?xml version="1.0" encoding="UTF-8" standalone="yes"?>
<Relationships xmlns="http://schemas.openxmlformats.org/package/2006/relationships"><Relationship Id="rId2" Type="http://schemas.openxmlformats.org/officeDocument/2006/relationships/slide" Target="../slides/slide763.xml"/><Relationship Id="rId1" Type="http://schemas.openxmlformats.org/officeDocument/2006/relationships/notesMaster" Target="../notesMasters/notesMaster1.xml"/></Relationships>
</file>

<file path=ppt/notesSlides/_rels/notesSlide516.xml.rels><?xml version="1.0" encoding="UTF-8" standalone="yes"?>
<Relationships xmlns="http://schemas.openxmlformats.org/package/2006/relationships"><Relationship Id="rId2" Type="http://schemas.openxmlformats.org/officeDocument/2006/relationships/slide" Target="../slides/slide764.xml"/><Relationship Id="rId1" Type="http://schemas.openxmlformats.org/officeDocument/2006/relationships/notesMaster" Target="../notesMasters/notesMaster1.xml"/></Relationships>
</file>

<file path=ppt/notesSlides/_rels/notesSlide517.xml.rels><?xml version="1.0" encoding="UTF-8" standalone="yes"?>
<Relationships xmlns="http://schemas.openxmlformats.org/package/2006/relationships"><Relationship Id="rId2" Type="http://schemas.openxmlformats.org/officeDocument/2006/relationships/slide" Target="../slides/slide765.xml"/><Relationship Id="rId1" Type="http://schemas.openxmlformats.org/officeDocument/2006/relationships/notesMaster" Target="../notesMasters/notesMaster1.xml"/></Relationships>
</file>

<file path=ppt/notesSlides/_rels/notesSlide518.xml.rels><?xml version="1.0" encoding="UTF-8" standalone="yes"?>
<Relationships xmlns="http://schemas.openxmlformats.org/package/2006/relationships"><Relationship Id="rId2" Type="http://schemas.openxmlformats.org/officeDocument/2006/relationships/slide" Target="../slides/slide766.xml"/><Relationship Id="rId1" Type="http://schemas.openxmlformats.org/officeDocument/2006/relationships/notesMaster" Target="../notesMasters/notesMaster1.xml"/></Relationships>
</file>

<file path=ppt/notesSlides/_rels/notesSlide519.xml.rels><?xml version="1.0" encoding="UTF-8" standalone="yes"?>
<Relationships xmlns="http://schemas.openxmlformats.org/package/2006/relationships"><Relationship Id="rId2" Type="http://schemas.openxmlformats.org/officeDocument/2006/relationships/slide" Target="../slides/slide767.xml"/><Relationship Id="rId1" Type="http://schemas.openxmlformats.org/officeDocument/2006/relationships/notesMaster" Target="../notesMasters/notesMaster1.xml"/></Relationships>
</file>

<file path=ppt/notesSlides/_rels/notesSlide520.xml.rels><?xml version="1.0" encoding="UTF-8" standalone="yes"?>
<Relationships xmlns="http://schemas.openxmlformats.org/package/2006/relationships"><Relationship Id="rId2" Type="http://schemas.openxmlformats.org/officeDocument/2006/relationships/slide" Target="../slides/slide768.xml"/><Relationship Id="rId1" Type="http://schemas.openxmlformats.org/officeDocument/2006/relationships/notesMaster" Target="../notesMasters/notesMaster1.xml"/></Relationships>
</file>

<file path=ppt/notesSlides/_rels/notesSlide521.xml.rels><?xml version="1.0" encoding="UTF-8" standalone="yes"?>
<Relationships xmlns="http://schemas.openxmlformats.org/package/2006/relationships"><Relationship Id="rId2" Type="http://schemas.openxmlformats.org/officeDocument/2006/relationships/slide" Target="../slides/slide769.xml"/><Relationship Id="rId1" Type="http://schemas.openxmlformats.org/officeDocument/2006/relationships/notesMaster" Target="../notesMasters/notesMaster1.xml"/></Relationships>
</file>

<file path=ppt/notesSlides/_rels/notesSlide522.xml.rels><?xml version="1.0" encoding="UTF-8" standalone="yes"?>
<Relationships xmlns="http://schemas.openxmlformats.org/package/2006/relationships"><Relationship Id="rId2" Type="http://schemas.openxmlformats.org/officeDocument/2006/relationships/slide" Target="../slides/slide770.xml"/><Relationship Id="rId1" Type="http://schemas.openxmlformats.org/officeDocument/2006/relationships/notesMaster" Target="../notesMasters/notesMaster1.xml"/></Relationships>
</file>

<file path=ppt/notesSlides/_rels/notesSlide523.xml.rels><?xml version="1.0" encoding="UTF-8" standalone="yes"?>
<Relationships xmlns="http://schemas.openxmlformats.org/package/2006/relationships"><Relationship Id="rId2" Type="http://schemas.openxmlformats.org/officeDocument/2006/relationships/slide" Target="../slides/slide771.xml"/><Relationship Id="rId1" Type="http://schemas.openxmlformats.org/officeDocument/2006/relationships/notesMaster" Target="../notesMasters/notesMaster1.xml"/></Relationships>
</file>

<file path=ppt/notesSlides/_rels/notesSlide524.xml.rels><?xml version="1.0" encoding="UTF-8" standalone="yes"?>
<Relationships xmlns="http://schemas.openxmlformats.org/package/2006/relationships"><Relationship Id="rId2" Type="http://schemas.openxmlformats.org/officeDocument/2006/relationships/slide" Target="../slides/slide772.xml"/><Relationship Id="rId1" Type="http://schemas.openxmlformats.org/officeDocument/2006/relationships/notesMaster" Target="../notesMasters/notesMaster1.xml"/></Relationships>
</file>

<file path=ppt/notesSlides/_rels/notesSlide525.xml.rels><?xml version="1.0" encoding="UTF-8" standalone="yes"?>
<Relationships xmlns="http://schemas.openxmlformats.org/package/2006/relationships"><Relationship Id="rId2" Type="http://schemas.openxmlformats.org/officeDocument/2006/relationships/slide" Target="../slides/slide773.xml"/><Relationship Id="rId1" Type="http://schemas.openxmlformats.org/officeDocument/2006/relationships/notesMaster" Target="../notesMasters/notesMaster1.xml"/></Relationships>
</file>

<file path=ppt/notesSlides/_rels/notesSlide526.xml.rels><?xml version="1.0" encoding="UTF-8" standalone="yes"?>
<Relationships xmlns="http://schemas.openxmlformats.org/package/2006/relationships"><Relationship Id="rId2" Type="http://schemas.openxmlformats.org/officeDocument/2006/relationships/slide" Target="../slides/slide774.xml"/><Relationship Id="rId1" Type="http://schemas.openxmlformats.org/officeDocument/2006/relationships/notesMaster" Target="../notesMasters/notesMaster1.xml"/></Relationships>
</file>

<file path=ppt/notesSlides/_rels/notesSlide527.xml.rels><?xml version="1.0" encoding="UTF-8" standalone="yes"?>
<Relationships xmlns="http://schemas.openxmlformats.org/package/2006/relationships"><Relationship Id="rId2" Type="http://schemas.openxmlformats.org/officeDocument/2006/relationships/slide" Target="../slides/slide775.xml"/><Relationship Id="rId1" Type="http://schemas.openxmlformats.org/officeDocument/2006/relationships/notesMaster" Target="../notesMasters/notesMaster1.xml"/></Relationships>
</file>

<file path=ppt/notesSlides/_rels/notesSlide528.xml.rels><?xml version="1.0" encoding="UTF-8" standalone="yes"?>
<Relationships xmlns="http://schemas.openxmlformats.org/package/2006/relationships"><Relationship Id="rId2" Type="http://schemas.openxmlformats.org/officeDocument/2006/relationships/slide" Target="../slides/slide776.xml"/><Relationship Id="rId1" Type="http://schemas.openxmlformats.org/officeDocument/2006/relationships/notesMaster" Target="../notesMasters/notesMaster1.xml"/></Relationships>
</file>

<file path=ppt/notesSlides/_rels/notesSlide529.xml.rels><?xml version="1.0" encoding="UTF-8" standalone="yes"?>
<Relationships xmlns="http://schemas.openxmlformats.org/package/2006/relationships"><Relationship Id="rId2" Type="http://schemas.openxmlformats.org/officeDocument/2006/relationships/slide" Target="../slides/slide777.xml"/><Relationship Id="rId1" Type="http://schemas.openxmlformats.org/officeDocument/2006/relationships/notesMaster" Target="../notesMasters/notesMaster1.xml"/></Relationships>
</file>

<file path=ppt/notesSlides/_rels/notesSlide530.xml.rels><?xml version="1.0" encoding="UTF-8" standalone="yes"?>
<Relationships xmlns="http://schemas.openxmlformats.org/package/2006/relationships"><Relationship Id="rId2" Type="http://schemas.openxmlformats.org/officeDocument/2006/relationships/slide" Target="../slides/slide778.xml"/><Relationship Id="rId1" Type="http://schemas.openxmlformats.org/officeDocument/2006/relationships/notesMaster" Target="../notesMasters/notesMaster1.xml"/></Relationships>
</file>

<file path=ppt/notesSlides/_rels/notesSlide531.xml.rels><?xml version="1.0" encoding="UTF-8" standalone="yes"?>
<Relationships xmlns="http://schemas.openxmlformats.org/package/2006/relationships"><Relationship Id="rId2" Type="http://schemas.openxmlformats.org/officeDocument/2006/relationships/slide" Target="../slides/slide779.xml"/><Relationship Id="rId1" Type="http://schemas.openxmlformats.org/officeDocument/2006/relationships/notesMaster" Target="../notesMasters/notesMaster1.xml"/></Relationships>
</file>

<file path=ppt/notesSlides/_rels/notesSlide532.xml.rels><?xml version="1.0" encoding="UTF-8" standalone="yes"?>
<Relationships xmlns="http://schemas.openxmlformats.org/package/2006/relationships"><Relationship Id="rId2" Type="http://schemas.openxmlformats.org/officeDocument/2006/relationships/slide" Target="../slides/slide780.xml"/><Relationship Id="rId1" Type="http://schemas.openxmlformats.org/officeDocument/2006/relationships/notesMaster" Target="../notesMasters/notesMaster1.xml"/></Relationships>
</file>

<file path=ppt/notesSlides/_rels/notesSlide533.xml.rels><?xml version="1.0" encoding="UTF-8" standalone="yes"?>
<Relationships xmlns="http://schemas.openxmlformats.org/package/2006/relationships"><Relationship Id="rId2" Type="http://schemas.openxmlformats.org/officeDocument/2006/relationships/slide" Target="../slides/slide781.xml"/><Relationship Id="rId1" Type="http://schemas.openxmlformats.org/officeDocument/2006/relationships/notesMaster" Target="../notesMasters/notesMaster1.xml"/></Relationships>
</file>

<file path=ppt/notesSlides/_rels/notesSlide534.xml.rels><?xml version="1.0" encoding="UTF-8" standalone="yes"?>
<Relationships xmlns="http://schemas.openxmlformats.org/package/2006/relationships"><Relationship Id="rId2" Type="http://schemas.openxmlformats.org/officeDocument/2006/relationships/slide" Target="../slides/slide782.xml"/><Relationship Id="rId1" Type="http://schemas.openxmlformats.org/officeDocument/2006/relationships/notesMaster" Target="../notesMasters/notesMaster1.xml"/></Relationships>
</file>

<file path=ppt/notesSlides/_rels/notesSlide535.xml.rels><?xml version="1.0" encoding="UTF-8" standalone="yes"?>
<Relationships xmlns="http://schemas.openxmlformats.org/package/2006/relationships"><Relationship Id="rId2" Type="http://schemas.openxmlformats.org/officeDocument/2006/relationships/slide" Target="../slides/slide783.xml"/><Relationship Id="rId1" Type="http://schemas.openxmlformats.org/officeDocument/2006/relationships/notesMaster" Target="../notesMasters/notesMaster1.xml"/></Relationships>
</file>

<file path=ppt/notesSlides/_rels/notesSlide536.xml.rels><?xml version="1.0" encoding="UTF-8" standalone="yes"?>
<Relationships xmlns="http://schemas.openxmlformats.org/package/2006/relationships"><Relationship Id="rId2" Type="http://schemas.openxmlformats.org/officeDocument/2006/relationships/slide" Target="../slides/slide784.xml"/><Relationship Id="rId1" Type="http://schemas.openxmlformats.org/officeDocument/2006/relationships/notesMaster" Target="../notesMasters/notesMaster1.xml"/></Relationships>
</file>

<file path=ppt/notesSlides/_rels/notesSlide537.xml.rels><?xml version="1.0" encoding="UTF-8" standalone="yes"?>
<Relationships xmlns="http://schemas.openxmlformats.org/package/2006/relationships"><Relationship Id="rId2" Type="http://schemas.openxmlformats.org/officeDocument/2006/relationships/slide" Target="../slides/slide785.xml"/><Relationship Id="rId1" Type="http://schemas.openxmlformats.org/officeDocument/2006/relationships/notesMaster" Target="../notesMasters/notesMaster1.xml"/></Relationships>
</file>

<file path=ppt/notesSlides/_rels/notesSlide538.xml.rels><?xml version="1.0" encoding="UTF-8" standalone="yes"?>
<Relationships xmlns="http://schemas.openxmlformats.org/package/2006/relationships"><Relationship Id="rId2" Type="http://schemas.openxmlformats.org/officeDocument/2006/relationships/slide" Target="../slides/slide786.xml"/><Relationship Id="rId1" Type="http://schemas.openxmlformats.org/officeDocument/2006/relationships/notesMaster" Target="../notesMasters/notesMaster1.xml"/></Relationships>
</file>

<file path=ppt/notesSlides/_rels/notesSlide539.xml.rels><?xml version="1.0" encoding="UTF-8" standalone="yes"?>
<Relationships xmlns="http://schemas.openxmlformats.org/package/2006/relationships"><Relationship Id="rId2" Type="http://schemas.openxmlformats.org/officeDocument/2006/relationships/slide" Target="../slides/slide787.xml"/><Relationship Id="rId1" Type="http://schemas.openxmlformats.org/officeDocument/2006/relationships/notesMaster" Target="../notesMasters/notesMaster1.xml"/></Relationships>
</file>

<file path=ppt/notesSlides/_rels/notesSlide540.xml.rels><?xml version="1.0" encoding="UTF-8" standalone="yes"?>
<Relationships xmlns="http://schemas.openxmlformats.org/package/2006/relationships"><Relationship Id="rId2" Type="http://schemas.openxmlformats.org/officeDocument/2006/relationships/slide" Target="../slides/slide788.xml"/><Relationship Id="rId1" Type="http://schemas.openxmlformats.org/officeDocument/2006/relationships/notesMaster" Target="../notesMasters/notesMaster1.xml"/></Relationships>
</file>

<file path=ppt/notesSlides/_rels/notesSlide541.xml.rels><?xml version="1.0" encoding="UTF-8" standalone="yes"?>
<Relationships xmlns="http://schemas.openxmlformats.org/package/2006/relationships"><Relationship Id="rId2" Type="http://schemas.openxmlformats.org/officeDocument/2006/relationships/slide" Target="../slides/slide789.xml"/><Relationship Id="rId1" Type="http://schemas.openxmlformats.org/officeDocument/2006/relationships/notesMaster" Target="../notesMasters/notesMaster1.xml"/></Relationships>
</file>

<file path=ppt/notesSlides/_rels/notesSlide542.xml.rels><?xml version="1.0" encoding="UTF-8" standalone="yes"?>
<Relationships xmlns="http://schemas.openxmlformats.org/package/2006/relationships"><Relationship Id="rId2" Type="http://schemas.openxmlformats.org/officeDocument/2006/relationships/slide" Target="../slides/slide790.xml"/><Relationship Id="rId1" Type="http://schemas.openxmlformats.org/officeDocument/2006/relationships/notesMaster" Target="../notesMasters/notesMaster1.xml"/></Relationships>
</file>

<file path=ppt/notesSlides/_rels/notesSlide543.xml.rels><?xml version="1.0" encoding="UTF-8" standalone="yes"?>
<Relationships xmlns="http://schemas.openxmlformats.org/package/2006/relationships"><Relationship Id="rId2" Type="http://schemas.openxmlformats.org/officeDocument/2006/relationships/slide" Target="../slides/slide791.xml"/><Relationship Id="rId1" Type="http://schemas.openxmlformats.org/officeDocument/2006/relationships/notesMaster" Target="../notesMasters/notesMaster1.xml"/></Relationships>
</file>

<file path=ppt/notesSlides/_rels/notesSlide544.xml.rels><?xml version="1.0" encoding="UTF-8" standalone="yes"?>
<Relationships xmlns="http://schemas.openxmlformats.org/package/2006/relationships"><Relationship Id="rId2" Type="http://schemas.openxmlformats.org/officeDocument/2006/relationships/slide" Target="../slides/slide792.xml"/><Relationship Id="rId1" Type="http://schemas.openxmlformats.org/officeDocument/2006/relationships/notesMaster" Target="../notesMasters/notesMaster1.xml"/></Relationships>
</file>

<file path=ppt/notesSlides/_rels/notesSlide545.xml.rels><?xml version="1.0" encoding="UTF-8" standalone="yes"?>
<Relationships xmlns="http://schemas.openxmlformats.org/package/2006/relationships"><Relationship Id="rId2" Type="http://schemas.openxmlformats.org/officeDocument/2006/relationships/slide" Target="../slides/slide793.xml"/><Relationship Id="rId1" Type="http://schemas.openxmlformats.org/officeDocument/2006/relationships/notesMaster" Target="../notesMasters/notesMaster1.xml"/></Relationships>
</file>

<file path=ppt/notesSlides/_rels/notesSlide546.xml.rels><?xml version="1.0" encoding="UTF-8" standalone="yes"?>
<Relationships xmlns="http://schemas.openxmlformats.org/package/2006/relationships"><Relationship Id="rId2" Type="http://schemas.openxmlformats.org/officeDocument/2006/relationships/slide" Target="../slides/slide794.xml"/><Relationship Id="rId1" Type="http://schemas.openxmlformats.org/officeDocument/2006/relationships/notesMaster" Target="../notesMasters/notesMaster1.xml"/></Relationships>
</file>

<file path=ppt/notesSlides/_rels/notesSlide547.xml.rels><?xml version="1.0" encoding="UTF-8" standalone="yes"?>
<Relationships xmlns="http://schemas.openxmlformats.org/package/2006/relationships"><Relationship Id="rId2" Type="http://schemas.openxmlformats.org/officeDocument/2006/relationships/slide" Target="../slides/slide795.xml"/><Relationship Id="rId1" Type="http://schemas.openxmlformats.org/officeDocument/2006/relationships/notesMaster" Target="../notesMasters/notesMaster1.xml"/></Relationships>
</file>

<file path=ppt/notesSlides/_rels/notesSlide548.xml.rels><?xml version="1.0" encoding="UTF-8" standalone="yes"?>
<Relationships xmlns="http://schemas.openxmlformats.org/package/2006/relationships"><Relationship Id="rId2" Type="http://schemas.openxmlformats.org/officeDocument/2006/relationships/slide" Target="../slides/slide796.xml"/><Relationship Id="rId1" Type="http://schemas.openxmlformats.org/officeDocument/2006/relationships/notesMaster" Target="../notesMasters/notesMaster1.xml"/></Relationships>
</file>

<file path=ppt/notesSlides/_rels/notesSlide549.xml.rels><?xml version="1.0" encoding="UTF-8" standalone="yes"?>
<Relationships xmlns="http://schemas.openxmlformats.org/package/2006/relationships"><Relationship Id="rId2" Type="http://schemas.openxmlformats.org/officeDocument/2006/relationships/slide" Target="../slides/slide797.xml"/><Relationship Id="rId1" Type="http://schemas.openxmlformats.org/officeDocument/2006/relationships/notesMaster" Target="../notesMasters/notesMaster1.xml"/></Relationships>
</file>

<file path=ppt/notesSlides/_rels/notesSlide550.xml.rels><?xml version="1.0" encoding="UTF-8" standalone="yes"?>
<Relationships xmlns="http://schemas.openxmlformats.org/package/2006/relationships"><Relationship Id="rId2" Type="http://schemas.openxmlformats.org/officeDocument/2006/relationships/slide" Target="../slides/slide798.xml"/><Relationship Id="rId1" Type="http://schemas.openxmlformats.org/officeDocument/2006/relationships/notesMaster" Target="../notesMasters/notesMaster1.xml"/></Relationships>
</file>

<file path=ppt/notesSlides/_rels/notesSlide551.xml.rels><?xml version="1.0" encoding="UTF-8" standalone="yes"?>
<Relationships xmlns="http://schemas.openxmlformats.org/package/2006/relationships"><Relationship Id="rId2" Type="http://schemas.openxmlformats.org/officeDocument/2006/relationships/slide" Target="../slides/slide7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8971EF0-29D3-44F1-B538-6E9E2B39C349}" type="slidenum">
              <a:rPr lang="en-GB" altLang="en-US" smtClean="0"/>
              <a:pPr>
                <a:defRPr/>
              </a:pPr>
              <a:t>1</a:t>
            </a:fld>
            <a:endParaRPr lang="en-GB" altLang="en-US"/>
          </a:p>
        </p:txBody>
      </p:sp>
    </p:spTree>
    <p:extLst>
      <p:ext uri="{BB962C8B-B14F-4D97-AF65-F5344CB8AC3E}">
        <p14:creationId xmlns:p14="http://schemas.microsoft.com/office/powerpoint/2010/main" val="194985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BFF0884-EA61-4D40-AA13-E2B8F793820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09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51FA93D-FD16-49D4-91A6-0B068552CC2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0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6960D11-F002-4D7D-82CA-E7BA3E47F2B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6EF6FE1-1E31-4723-B23D-881225568F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64C63B-EED5-49F3-AE3A-B7137BA4AF5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E49BFAF-6EE7-4E6C-9397-A033277D535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9371A0-5266-4A05-9AA8-B87F8F43289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BB03BD-38EE-42E4-A929-E49C6E2F1D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6179C40-E826-4C27-8D4D-8A81EBCAEA9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75C1808-6ADD-4EAA-AD48-97C92806E0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073BDC-98FD-4166-9F6C-613CCA2CFA4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C51BA8-60DA-4D0E-AF89-902B8515B5A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9D9A109-E108-43B4-ADC0-9F0568353D0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723C15C-9E9A-46A6-A702-7BB32C544EA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B933228-FE6D-46C7-A57E-0AB9D587668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A604D58-352C-4219-AFAF-E32CD108D08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0D4C8C0-C0D6-4711-BDAF-AFF2944EC44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F355643-0975-4F90-AD29-0E1EB0DD436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EF3C3C-279A-4946-8628-6DDAB99ADC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6D7ADB7-A3A6-494B-AB8C-3015750CA4D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DC699ED-2652-4D89-853A-08EA6CA1777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5EDD7B1-1C82-4A3E-B6DE-F3BEFC2EA34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72577C2-EE44-416B-ABA7-41F299DD89C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D5A60B5-95DF-4CE6-9AC2-35875370A47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8CD0066-8FE4-4289-B978-F6ED5B9C3D7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C34CE1-1CFC-45EF-AEA1-E5BD8CF7442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2FC4D6-DE26-43B3-A73F-60AD5805A3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2812BB3-3940-4A80-854C-5CF642D6C7A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903D41-4902-4FDC-BA4C-051E1928682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E8D568-B752-4E68-9923-2B2B17219E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BBE660-E94E-4FE8-909D-67162D5BC63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3697299-27F7-4B55-9799-82C9B1386F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2B6FB56-FF90-4FBC-8CA5-B9C1CC6DBE6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94CB2FC-96E9-45DC-8AA8-16ABF45D9DB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74376AA-A0E4-4EE5-9756-2AF98C7849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FD02A0-82D1-4562-A741-6D633E48C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62367F-7814-4951-A3B1-7BA30751F6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F081B87-6E91-4D27-8A07-11565112FC0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1B453C1-F3DC-4C17-9A9B-389736C7E51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218D4DB-D038-4F26-A125-62823BB387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5B999-111B-3AD6-65C1-6E383A373D1D}"/>
            </a:ext>
          </a:extLst>
        </p:cNvPr>
        <p:cNvGrpSpPr/>
        <p:nvPr/>
      </p:nvGrpSpPr>
      <p:grpSpPr>
        <a:xfrm>
          <a:off x="0" y="0"/>
          <a:ext cx="0" cy="0"/>
          <a:chOff x="0" y="0"/>
          <a:chExt cx="0" cy="0"/>
        </a:xfrm>
      </p:grpSpPr>
      <p:sp>
        <p:nvSpPr>
          <p:cNvPr id="1165" name="CustomShape 1">
            <a:extLst>
              <a:ext uri="{FF2B5EF4-FFF2-40B4-BE49-F238E27FC236}">
                <a16:creationId xmlns:a16="http://schemas.microsoft.com/office/drawing/2014/main" id="{92936F7E-C0D9-FCB4-6842-41F9C87DDC4E}"/>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FD02A0-82D1-4562-A741-6D633E48C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6" name="PlaceHolder 2">
            <a:extLst>
              <a:ext uri="{FF2B5EF4-FFF2-40B4-BE49-F238E27FC236}">
                <a16:creationId xmlns:a16="http://schemas.microsoft.com/office/drawing/2014/main" id="{401944A9-7FF2-1581-9C74-2F83143264C0}"/>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229846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76EE9-7EF1-7DE6-EAEA-A5235CEB29AC}"/>
            </a:ext>
          </a:extLst>
        </p:cNvPr>
        <p:cNvGrpSpPr/>
        <p:nvPr/>
      </p:nvGrpSpPr>
      <p:grpSpPr>
        <a:xfrm>
          <a:off x="0" y="0"/>
          <a:ext cx="0" cy="0"/>
          <a:chOff x="0" y="0"/>
          <a:chExt cx="0" cy="0"/>
        </a:xfrm>
      </p:grpSpPr>
      <p:sp>
        <p:nvSpPr>
          <p:cNvPr id="1167" name="CustomShape 1">
            <a:extLst>
              <a:ext uri="{FF2B5EF4-FFF2-40B4-BE49-F238E27FC236}">
                <a16:creationId xmlns:a16="http://schemas.microsoft.com/office/drawing/2014/main" id="{E96A5A9F-60A2-7988-1043-8BF39D9FF2D5}"/>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62367F-7814-4951-A3B1-7BA30751F6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68" name="PlaceHolder 2">
            <a:extLst>
              <a:ext uri="{FF2B5EF4-FFF2-40B4-BE49-F238E27FC236}">
                <a16:creationId xmlns:a16="http://schemas.microsoft.com/office/drawing/2014/main" id="{F349A6F8-F45E-06DB-C36F-49D43606C873}"/>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05018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BB48B80-1BF3-4E99-A52D-968141DE3E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D3972CE-5854-4AFE-9388-4153C7A6E3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505748F-FB08-416B-9FE7-6322269A683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B126544-4513-4503-A2D5-96B42248051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5EADF7A-5BF6-4F88-9AA8-C8F06EA2F7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9347E4B-B805-4701-8F5B-4B9F8AD95B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06CDF4-8E5D-49B0-A6A8-1FDE9DADF74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B7E8A2F-19A6-4403-B3AA-B226135427A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E7BE1E1-0E45-42C7-9560-BFE3DD5BA2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AB59197-B839-426C-8E01-1B9599AD8C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1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0121EF1-1A14-4A05-B209-F811E5B72C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6F0A4A7-F9B5-44BA-A341-16A2DEA88B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D5FE1F4-013E-4F08-8BF2-EFD1F96061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02BA5A7-EB04-4931-A121-161BDD2926B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C873505-E26A-4ABB-B9F7-042505EE071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2872A71-DBE6-4B73-A68A-4C58B8B9F4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94BE3B-6A84-49CE-B4F6-639051863A9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C26EDB-D5D9-460D-B833-33F0835FC9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CBD070D-9528-4DFA-9B84-E8A4021C11A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BE14BE-094A-42DD-9603-AADF0F7AA4E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AC379A5-D786-468F-9E9E-F504DF53E82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D92C71-F43B-45E2-92EF-151D9CC62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C47B7AA-1BF9-424E-883D-544446C302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EEE2FA-3DB5-4A12-B649-D846E2B407F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F975EA7-4DA1-4DB3-BD99-40873A7CC5C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684080B-8CC9-43C2-BACE-8782FAB655C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556C5D6-D073-4614-A2BF-7C28515638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8944A92-064B-4B30-8B93-21F09B36E7C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72339FB-DAF4-48FF-841D-1A85EAA538F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30A7109-FF86-4062-B0B5-C5B2D323EF6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BA417FF-6DBA-4E12-9A55-6C0DCA7F45E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8440B48-2A99-431E-A927-7FBC5B896E1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6FF3288-6E52-405D-8401-D7747F96016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021D8CA-04E9-40D5-8217-321DC39FAFB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C50083B-5CE3-4E73-9671-792DC959E4F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62CFF5D-1EEC-4756-B8E8-A2A6A02AACF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A962F0F-24E0-4DDB-A2CD-912D671804D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8D9037A-0338-4110-B8D2-29F6A5E0DD8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69B383-B0AF-48C2-92CE-69F5FCB1C69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4F12B04-BC9D-44B6-BDFA-8206B388C6D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89642B8-929D-4B73-B67B-1AE1DBB493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2FB0CA9-0A6C-49D4-9BA0-7AE4832168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2A0FB99-478E-4D17-9AFB-DBD30337233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AD95BAB-08A8-47A6-A64F-F3EAF945D59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29FDA77-2980-4BEE-B3CD-F1E9E59318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9B9A0C9-83AF-41FC-82DD-3F3CD4D9778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1E93D-4EC7-39FF-EA5D-3AF5BA3ABC0B}"/>
            </a:ext>
          </a:extLst>
        </p:cNvPr>
        <p:cNvGrpSpPr/>
        <p:nvPr/>
      </p:nvGrpSpPr>
      <p:grpSpPr>
        <a:xfrm>
          <a:off x="0" y="0"/>
          <a:ext cx="0" cy="0"/>
          <a:chOff x="0" y="0"/>
          <a:chExt cx="0" cy="0"/>
        </a:xfrm>
      </p:grpSpPr>
      <p:sp>
        <p:nvSpPr>
          <p:cNvPr id="1261" name="CustomShape 1">
            <a:extLst>
              <a:ext uri="{FF2B5EF4-FFF2-40B4-BE49-F238E27FC236}">
                <a16:creationId xmlns:a16="http://schemas.microsoft.com/office/drawing/2014/main" id="{467D125E-CDA9-1E16-1524-BC8649328348}"/>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a:extLst>
              <a:ext uri="{FF2B5EF4-FFF2-40B4-BE49-F238E27FC236}">
                <a16:creationId xmlns:a16="http://schemas.microsoft.com/office/drawing/2014/main" id="{8167EB66-FDE6-FCA9-D3B7-A942C76DE10A}"/>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402124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B14E4C-36B4-4D59-AB22-50EA960A114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7E6F8ED-B29D-4EC0-ACED-28C676DD012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7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9DE02A5-B5BD-4C8D-B777-ABA00C0A46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BA7573C-7007-4185-AB79-4AF5EC310A0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9159544-3E43-4B41-B463-6E701E19A26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8C5A7B7-810B-4485-B771-42926D9418D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3CBA501-D75C-4300-BDB8-F965861C4C4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9532824-B8FC-4235-AFF1-0FAB7CE3ABA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5062C30-E1DA-4BB1-872E-6CDC76F135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83BABF-191A-479A-90EA-D1DDF5CEA8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924712F-56C2-494E-B60D-DF0FE2354B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086B23-E406-401B-B7E6-0C004BF45FC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9D371AC-BFA4-4953-8194-510A52963B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0" name="PlaceHolder 2"/>
          <p:cNvSpPr>
            <a:spLocks noGrp="1"/>
          </p:cNvSpPr>
          <p:nvPr>
            <p:ph type="body"/>
          </p:nvPr>
        </p:nvSpPr>
        <p:spPr>
          <a:xfrm>
            <a:off x="914400" y="4343400"/>
            <a:ext cx="5028480" cy="4114080"/>
          </a:xfrm>
          <a:prstGeom prst="rect">
            <a:avLst/>
          </a:prstGeom>
        </p:spPr>
        <p:txBody>
          <a:bodyPr lIns="0" tIns="0" rIns="0" bIns="0"/>
          <a:lstStyle/>
          <a:p>
            <a:r>
              <a:rPr lang="en-GB" dirty="0"/>
              <a:t>Everything that is created is known by a name. There is no place where no one has a name.</a:t>
            </a:r>
            <a:endParaRPr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C6D7-C8A2-200D-D382-2CC80FBDC9CA}"/>
            </a:ext>
          </a:extLst>
        </p:cNvPr>
        <p:cNvGrpSpPr/>
        <p:nvPr/>
      </p:nvGrpSpPr>
      <p:grpSpPr>
        <a:xfrm>
          <a:off x="0" y="0"/>
          <a:ext cx="0" cy="0"/>
          <a:chOff x="0" y="0"/>
          <a:chExt cx="0" cy="0"/>
        </a:xfrm>
      </p:grpSpPr>
      <p:sp>
        <p:nvSpPr>
          <p:cNvPr id="1261" name="CustomShape 1">
            <a:extLst>
              <a:ext uri="{FF2B5EF4-FFF2-40B4-BE49-F238E27FC236}">
                <a16:creationId xmlns:a16="http://schemas.microsoft.com/office/drawing/2014/main" id="{B42313FD-3CF9-B17A-B9DC-4FC455226ACF}"/>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C4E8A1-630A-4D5F-8429-8B50E892B63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262" name="PlaceHolder 2">
            <a:extLst>
              <a:ext uri="{FF2B5EF4-FFF2-40B4-BE49-F238E27FC236}">
                <a16:creationId xmlns:a16="http://schemas.microsoft.com/office/drawing/2014/main" id="{BA1C6DF1-4326-717F-48CD-459F291C03D9}"/>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3983774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5D42709-BEB8-4C08-9EF9-A6796AC36FC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41ECB61-B53D-4BA2-952C-8AE9AE2EC24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EDA05BC-0394-4E31-92E3-1769660B74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49419C2-DCE3-4A8B-9250-C4DBC24573D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3EA7CB-7077-474F-B8D5-0F81237DE9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297A732-A471-4D17-AFA1-C4E8C4745B4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A0E2AC2-18D7-448E-B753-52A254DBC6D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C4D2B15-FCE5-4008-9E58-5A5DE166C05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1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4D50737-61F3-407F-9814-D2FA2D3EB0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8CCE08A-BA1C-4D49-8CBE-CA093CF4068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E79CCA7-C511-4362-95E6-45F60D78804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3873C1-EA23-4FF8-9E58-9F0FABA3A7C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E8C0810-172B-43DA-8DC6-9133B01B93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54CFC0-D865-4EA4-A5DE-5F156F34643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1BF6383-CC7A-4CE7-B3B4-86DD406AD18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0CA9AB2-9875-4138-86C9-2C26B4A3818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187FBA3-3DEA-47D9-9032-DE30FC0E043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80CEC89-2C06-435F-87BF-EE3482D22CF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4A59F7B-B194-450B-B0FB-D2BAC115FBD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328F070-E442-45C8-9ADD-06DAC42292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5C01C0E-CFAD-430A-8DDE-2FCBF4304C0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636F7FF-BE5F-4645-B843-A141DDFDF6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3ED4537-A7B7-4E98-8ECF-E0BC33A017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8"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ਅਠਾਰਾਂ ਹਜ਼ਾਰ (ਆਲਮ ਅਤੇ ਮੁਸਲਮਾਨੀ ਚਾਰ) ਕਿਤਾਬਾਂ (ਕੁਰਾਨ, ਅੰਜ਼ੀਲ, ਤੌਰੇਤ, ਜੰਬੂਰ ਵੀ ਇਹੋ ਹੀ ਆਖਦੀਆਂ ਹਨ ਕਿ (ਸਭ ਰਚਨਾ ਦਾ) ਮੂ਼ਲ (ਬੁਨਿਆਦ) ਧਾਰਨ ਵਾਲਾ (ਕੇਵਲ) ਇਕ (ਕਰਤਾ ਪੁਰਖੁ ਹੀ) ਹੈ। </a:t>
            </a:r>
            <a:endParaRPr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0FA019C-BF1C-4EAC-81E2-1A24451EAF8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0C216CA-B285-409D-A59E-610C877A6BD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DC8E7F-7C6F-41E3-8226-1AF89F77BCE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1CFA62E-C957-4F40-9854-54297E2AFAC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A831DA9-3125-4B06-B4FB-E542FC9D375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76D2685-20EA-4050-AA26-3F2936D84B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210D59C-41F3-4821-9EBB-ADF0ECEAC38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0FA13A5-7D68-4E6C-80DC-3867AA3CA4B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744545-16B6-4DB2-8505-37C91299D37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4D5FAC6-0C3B-4E36-BE5E-79E2E237742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530CAE-9AE6-4787-8F6C-866ADC3EC6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D0E90BB-CA68-47E8-A239-DE4C4F38BE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8670D2C-0A01-4386-ACBE-D7D100A0CC0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ADCAD1D-1772-4D5D-A12D-4B31D12B1B6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6266A78-1849-4912-85EF-64F9A83BC5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143</a:t>
            </a:fld>
            <a:endParaRPr kumimoji="0"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7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D633A8D-6AF0-4BB0-950F-E3FA25938E8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284A533-4A6C-405A-A584-98B742F1CE7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03FB533-3D91-499B-B9CA-AE2322A51D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F14266E-E114-49D0-AAB9-52D7019ED10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10ACFF-85BE-4754-9A11-D8BC775E53D6}"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20E9422-7FC1-4BB5-BBA1-A84E618D2F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959E6E4-97E4-48AB-999B-D0FC146719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72A3767-B978-433B-B781-1F7A87B43F6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B1FAC68-7228-4F92-9B1D-E3D519C41CF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D2AFAC9-B496-4C33-BC10-3A40F876C67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3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7D3DBFF-3AE2-4EAA-A17E-CFFE681D4F5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D5825A6-D7F5-4E04-9A43-C941C949E6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AEB1E3E-0F36-4585-B822-E413903D54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4ED29A-9DB3-4FFE-A835-D2C15C52F16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6E45EF2-393A-47A7-A68D-87C32FDA9C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7A6A75E-590C-4864-83C1-081B214FFF9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EA254E2-664D-45BD-8821-811B3EC648B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6DB1AF6-8F1B-4122-8E04-586F3CDF164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4"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latin typeface="+mn-lt"/>
                <a:ea typeface="+mn-ea"/>
                <a:cs typeface="+mn-cs"/>
              </a:rPr>
              <a:t>ਬੇਅੰਤ ਜੀਵ ਅਕਾਲ ਪੁਰਖ ਦਾ ਅੰਦਾਜ਼ਾ ਲਾ ਰਹੇ ਹਨ, ਅਤੇ ਬੇਅੰਤ ਹੀ ਲਾਉਣ ਦਾ ਜਤਨ ਕਰ ਰਹੇ ਹਨ।</a:t>
            </a:r>
            <a:r>
              <a:rPr lang="pa-IN" dirty="0"/>
              <a:t> </a:t>
            </a:r>
            <a:endParaRPr lang="en-GB" dirty="0"/>
          </a:p>
          <a:p>
            <a:r>
              <a:rPr lang="pa-IN" sz="1200" kern="1200" dirty="0">
                <a:solidFill>
                  <a:schemeClr val="tx1"/>
                </a:solidFill>
                <a:latin typeface="+mn-lt"/>
                <a:ea typeface="+mn-ea"/>
                <a:cs typeface="+mn-cs"/>
              </a:rPr>
              <a:t>ਬੇਅੰਤ ਜੀਵ ਅੰਦਾਜ਼ਾ ਲਾ ਲਾ ਕੇ ਇਸ ਜਗਤ ਤੋਂ ਤੁਰੇ ਜਾ ਰਹੇ ਹਨ।</a:t>
            </a:r>
            <a:r>
              <a:rPr lang="pa-IN" dirty="0"/>
              <a:t> </a:t>
            </a:r>
            <a:endParaRPr dirty="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CFBB5A4-4C8F-4165-B265-573F5C39F2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093CF7E-7004-4722-B34F-12FFE306150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13A43DD-2CD3-4C64-B22F-3D72909F5FA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8EEEE57-2C2F-49E2-AB1A-FA796F5DBB2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66AB223-B33C-4225-B815-624F4547EF1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92F1DDF-9CEF-4A03-A8EB-867C8E7023A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394178-5124-4AAA-9BC2-11AB15BC66E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5634906-C8EE-47B2-BF92-32FC1D44EB6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088FCDA-42F4-422D-B087-31CC20C3682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A439BBC-A8A5-475D-84E2-3DDFB6446A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2EFADBC-5541-4E68-BF49-395E4C5AFF9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DF7BAFE-5344-42A8-BF6D-3C8805512F5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46CF4CB-9747-483B-B5A8-9FE99FD2D6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A15A387-B70B-4C76-8595-F50F5C3D8ED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BEB1B57-7503-45DF-B72C-6F9549F54DE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82B7C1-C76B-4A3E-AF46-968E69EA6EF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15109F-C3B2-4415-A38F-8E6129B8D83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DFCA3D7-8B07-4572-A91C-D8927444C9A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6B07D2-6C75-4AD3-8F23-C1272F839D6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86AF6E2-91EF-40A0-AABA-96B787CAE80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93E7260-693D-4255-A782-6B2B8A575CA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7BB6502-53E0-4247-9A8B-F39C1F25335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39BE49-C523-4FB2-9A61-E92B5F6CAEE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40B6F3A-1458-4D26-9418-1F48A2000EC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395BD2F-3B01-44EB-B749-5EFC923CE13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94DD4C3-BAB6-485D-A160-D165AB6E84B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4385186-01A7-4673-AE81-A34B022621B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C083EED-87E2-4CDE-AA63-1A2AE95CDE3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D80479-C657-44C5-8D29-BC8A3D3396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838E8D9-5BAF-43BD-BAE3-21BFEB714DB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577A5C9-5FBD-4904-9EC6-BA880EFB08F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CC840-92D5-EA18-1292-10CAFB73DC11}"/>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6CCDF006-0103-06D5-B906-F06A795BFBD7}"/>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6489EE7B-9DFA-6398-5A8E-852848E80D1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15129796"/>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9D16-329C-2730-4F21-07CE3390CB0C}"/>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F6CECE63-9273-1C61-2A65-1CA92AE61C33}"/>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CE23BC63-FBF0-50BD-5153-2545E5064639}"/>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43831386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15F732E-158A-4A06-80A0-51F972C365F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8921DF-1DE7-4441-863D-B0561960A6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E53551F-FDE4-4E69-8F13-92F5BF7A2B1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303BE8B-9CC4-4AEE-926A-976621EC6A8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52C18-6663-C14A-7172-9DFEC0B5F686}"/>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39547E9B-00BC-04A4-4D65-BA80968698C0}"/>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5CB03D9C-82CF-9CE9-F3DE-E143B312B2AD}"/>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99850650"/>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3B3B9-72F6-CC43-4C19-BD012F520E72}"/>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1EEB01BF-9D0C-88A3-286A-0CB3C4AB5CC1}"/>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C88E5843-9E88-AEB4-3E72-D14773DE0A2C}"/>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07515499"/>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717EE9B-C31C-4C1E-A1BB-AF9D30239A5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9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1B93DEB7-6D6F-48F5-8CF0-EC2EE59734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362F-A01A-DF6A-70AC-03B45ADD5967}"/>
            </a:ext>
          </a:extLst>
        </p:cNvPr>
        <p:cNvGrpSpPr/>
        <p:nvPr/>
      </p:nvGrpSpPr>
      <p:grpSpPr>
        <a:xfrm>
          <a:off x="0" y="0"/>
          <a:ext cx="0" cy="0"/>
          <a:chOff x="0" y="0"/>
          <a:chExt cx="0" cy="0"/>
        </a:xfrm>
      </p:grpSpPr>
      <p:sp>
        <p:nvSpPr>
          <p:cNvPr id="1471" name="CustomShape 1">
            <a:extLst>
              <a:ext uri="{FF2B5EF4-FFF2-40B4-BE49-F238E27FC236}">
                <a16:creationId xmlns:a16="http://schemas.microsoft.com/office/drawing/2014/main" id="{C75DE7DE-C775-6585-ECF6-14615C379045}"/>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949CB48-38DD-470E-B7F9-B76E4B672BC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2" name="PlaceHolder 2">
            <a:extLst>
              <a:ext uri="{FF2B5EF4-FFF2-40B4-BE49-F238E27FC236}">
                <a16:creationId xmlns:a16="http://schemas.microsoft.com/office/drawing/2014/main" id="{79A65F9E-146E-9295-468A-7B0E67DAA63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503224272"/>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624D-F98A-1B9F-C33E-4B9CFC3D97F6}"/>
            </a:ext>
          </a:extLst>
        </p:cNvPr>
        <p:cNvGrpSpPr/>
        <p:nvPr/>
      </p:nvGrpSpPr>
      <p:grpSpPr>
        <a:xfrm>
          <a:off x="0" y="0"/>
          <a:ext cx="0" cy="0"/>
          <a:chOff x="0" y="0"/>
          <a:chExt cx="0" cy="0"/>
        </a:xfrm>
      </p:grpSpPr>
      <p:sp>
        <p:nvSpPr>
          <p:cNvPr id="1473" name="CustomShape 1">
            <a:extLst>
              <a:ext uri="{FF2B5EF4-FFF2-40B4-BE49-F238E27FC236}">
                <a16:creationId xmlns:a16="http://schemas.microsoft.com/office/drawing/2014/main" id="{2274A521-BA6B-0E59-4283-BA23C1F84F8F}"/>
              </a:ext>
            </a:extLst>
          </p:cNvPr>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FABD3A0-D400-40B6-8C7E-AD2F3FA74CB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474" name="PlaceHolder 2">
            <a:extLst>
              <a:ext uri="{FF2B5EF4-FFF2-40B4-BE49-F238E27FC236}">
                <a16:creationId xmlns:a16="http://schemas.microsoft.com/office/drawing/2014/main" id="{A905FE9A-EEBE-7EDD-96BD-D251E62FF3E8}"/>
              </a:ext>
            </a:extLst>
          </p:cNvPr>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1893305"/>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9CDB272-4B72-499E-8ABF-5797AA1FC0A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7EEF1F8-5925-4367-8890-247D004EB9C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774E339-1C2E-46C8-96A8-CA6EA34899A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B192A28-BBAF-4A16-BBCA-6D6160EBAFD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058DB9C-4E6B-498D-9A08-CCD9BC45A39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CD82345-1B64-489F-AAD5-D4FA7E15832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16C9101-AE7D-4257-A5D5-EE5076DE776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FE6F9F9-DA81-4ACF-B8A0-0F382770352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10F76F1-8A28-4949-AA86-9E90127373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202DFA6-9D6F-48DD-A44C-B3218D499BF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4D8CBEB-6B8F-45A1-A04E-2414DBAE4DF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4705EE1-F73F-4743-9384-0F655FEFABF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C9118D-3590-4CF0-A416-B00E9D79969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6AFA9D9-83EF-4914-A9D4-6B30A8AC8109}"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5A2603B-8FFE-4788-8581-CFA403D9856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D8D745BB-5CD8-4C2D-8E08-A8F186BFF9EE}"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CDF912C-36DA-441C-95FC-26C3674CF61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1ABC017-4ED6-4ADD-A4DF-17A57EA054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34059C0-8615-4B24-9DBC-3C93194EB165}"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C06AEFA4-6299-4C85-A1D4-094C7193AEC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831C94DD-AD52-4C15-A265-51B2C86A0C1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3CEB54B-AA76-4414-A6B4-F1771CD2CDE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1B9847E-9F58-426C-BB12-F4D44191339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06A79E0-E7E8-46D3-A606-32D989E2890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3440554C-7FBE-4DF7-B969-C8997F3A9EF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5F63FD3-B0A2-4EF9-9E2D-FBCF2621CEC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61320CA-0F5E-4472-9155-56C1B21F09D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0"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ਉਥੇ ਦੇਵਤਿਆਂ ਅਤੇ ਸਿੱਧਾਂ ਦੀ ਅਕਲ ਵੀ ਘੜੀ ਜਾਂਦੀ ਹੈ (ਭਾਵ ਉਥੇ ਚੀਜ਼ ਵਿਚ ਸੁੰਦਰਤਾ ਦਾ ਪ੍ਰਵੇਸ਼ ਹੁੰਦਾ ਹੈ)।੩੬।</a:t>
            </a:r>
            <a:endParaRPr dirty="0"/>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4070D446-8527-4AD5-A2DC-62F566C45E0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78C47F8-4BEF-46E1-8CA3-67A35E744787}"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12C3083-4979-49E1-A1D4-46B5B5B785A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79FDD13-F5DA-4CCA-9111-7E087F91CD8B}"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E3250CCC-B060-4CA3-8BC5-8D6344518C81}"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882A801-9A14-4D41-B456-B7497978C4C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42DF198-7876-4CA3-9217-697EBA323D4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4"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CC231CF-6ED4-46EA-A03A-7950F700198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6"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0393B37-3DF4-4F77-B802-80D587D1D22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78"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(ਉਹ ਨਿਰੰਕਾਰ ਸਭ ਦੀ ਕਾਰ ਨੂੰ) ਵੇਖਦਾ ਹੈ ਅਤੇ ਵੀਚਾਰ ਕਰਕੇ ਖੁਸ਼ ਹੁੰਦਾ ਹੈ </a:t>
            </a:r>
          </a:p>
          <a:p>
            <a:r>
              <a:rPr lang="pa-IN" sz="1200" kern="1200" dirty="0">
                <a:solidFill>
                  <a:schemeClr val="tx1"/>
                </a:solidFill>
                <a:effectLst/>
                <a:latin typeface="+mn-lt"/>
                <a:ea typeface="+mn-ea"/>
                <a:cs typeface="+mn-cs"/>
              </a:rPr>
              <a:t>ਨਾਨਕ (ਗੁਰੂ ਜੀ ਫੁਰਮਾਉਂਦੇ ਹਨ ਕਿ ਸੱਚ ਖੰਡ ਦਾ) ਬਿਆਨ ਕਰਨਾ ਬਹੁਤ ਜੀ ਔਖਾ ਹੈ।੩੭। </a:t>
            </a:r>
          </a:p>
          <a:p>
            <a:endParaRPr dirty="0"/>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B31D65F6-3564-49CE-832E-1E81C89D7CA3}"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01CA43D8-867C-4F97-8174-A6A6F149EEA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2"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52965DD-3236-4C2E-93AF-13A79E383360}"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245</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4" name="PlaceHolder 2"/>
          <p:cNvSpPr>
            <a:spLocks noGrp="1"/>
          </p:cNvSpPr>
          <p:nvPr>
            <p:ph type="body"/>
          </p:nvPr>
        </p:nvSpPr>
        <p:spPr>
          <a:xfrm>
            <a:off x="914400" y="4343400"/>
            <a:ext cx="5028480" cy="4114080"/>
          </a:xfrm>
          <a:prstGeom prst="rect">
            <a:avLst/>
          </a:prstGeom>
        </p:spPr>
        <p:txBody>
          <a:bodyPr lIns="0" tIns="0" rIns="0" bIns="0"/>
          <a:lstStyle/>
          <a:p>
            <a:pPr marL="0" marR="0" indent="0" algn="l" defTabSz="914400" rtl="0" eaLnBrk="1" fontAlgn="auto" latinLnBrk="0" hangingPunct="1">
              <a:lnSpc>
                <a:spcPct val="100000"/>
              </a:lnSpc>
              <a:spcBef>
                <a:spcPts val="0"/>
              </a:spcBef>
              <a:spcAft>
                <a:spcPts val="0"/>
              </a:spcAft>
              <a:buClrTx/>
              <a:buSzTx/>
              <a:buFontTx/>
              <a:buNone/>
              <a:tabLst/>
              <a:defRPr/>
            </a:pPr>
            <a:r>
              <a:rPr lang="pa-IN" sz="1200" kern="1200" dirty="0">
                <a:solidFill>
                  <a:schemeClr val="tx1"/>
                </a:solidFill>
                <a:effectLst/>
                <a:latin typeface="+mn-lt"/>
                <a:ea typeface="+mn-ea"/>
                <a:cs typeface="+mn-cs"/>
              </a:rPr>
              <a:t>(ਇਸ ਤਰ੍ਹਾਂ) ਸਚੀ ਟਕਸਾਲ ਦਾ ਸਬਦ (ਆਦਰਸ਼ਕ ਧਰਮ-ਜੀਵਨ) ਘੜੀਦਾ ਹੈ (ਭਾਵ ਨਾਮ-ਸਿਮਰਨ ਅਭਿਆਸ ਦ੍ਰਿੜ੍ਹ ਕਰੀਦਾ ਹੈ)। </a:t>
            </a:r>
          </a:p>
          <a:p>
            <a:endParaRPr dirty="0"/>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9DD6F0EB-E76A-4310-AA1D-B9D6C8189368}"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246</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6"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ਜਿਨ੍ਹਾਂ (ਜਗਿਆਸੂਆਂ) ਉਤੇ (ਸਿਰਜਣਹਾਰ ਕਰਤਾਰ ਦੀ) ਕ੍ਰਿਪਾ-ਦ੍ਰਿਸ਼ਟੀ ਹੁੰਦੀ ਹੈ, ਉਸ ਨੂੰ (ਅਜਿਹਾ ਆਦਰਸ਼ਕ ਆਚਰਨ ਘੜਨ ਦੀ ਸਚੀ) ਕਾਰ (ਪ੍ਰਾਪਤ ਹੁੰਦੀ ਹੈ)। </a:t>
            </a:r>
          </a:p>
          <a:p>
            <a:r>
              <a:rPr lang="pa-IN" sz="1200" kern="1200" dirty="0">
                <a:solidFill>
                  <a:schemeClr val="tx1"/>
                </a:solidFill>
                <a:effectLst/>
                <a:latin typeface="+mn-lt"/>
                <a:ea typeface="+mn-ea"/>
                <a:cs typeface="+mn-cs"/>
              </a:rPr>
              <a:t>           ਨਾਨਕ (ਗੁਰੂ ਜੀ ਫੁਰਮਾਉਂਦੇ ਹਨ ਕਿ ਸਹੀ ਅਰਥਾਂ ਵਿਚ ਅਜਿਹੇ ਜਗਿਆਸੂ ਉਸ) ਨਦਰ ਕਰਨ ਵਾਲੇ (ਨਿਰੰਕਾਰ ਦੀ) ਕਿਰਪਾ-ਦ੍ਰਿਸ਼ਟੀ ਨਾਲ ਨਿਹਾਲ (ਕ੍ਰਿਤਾਰਥ ਹੋ ਜਾਂਦੇ ਹਨ)।੩੮। </a:t>
            </a:r>
          </a:p>
          <a:p>
            <a:endParaRPr dirty="0"/>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6DDFF833-4C0C-420B-AACE-1726D2F90B0F}"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247</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57C72E16-580A-4228-B4BA-6BD7E22C537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248</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0" name="PlaceHolder 2"/>
          <p:cNvSpPr>
            <a:spLocks noGrp="1"/>
          </p:cNvSpPr>
          <p:nvPr>
            <p:ph type="body"/>
          </p:nvPr>
        </p:nvSpPr>
        <p:spPr>
          <a:xfrm>
            <a:off x="914400" y="4343400"/>
            <a:ext cx="5028480" cy="4114080"/>
          </a:xfrm>
          <a:prstGeom prst="rect">
            <a:avLst/>
          </a:prstGeom>
        </p:spPr>
        <p:txBody>
          <a:bodyPr lIns="0" tIns="0" rIns="0" bIns="0"/>
          <a:lstStyle/>
          <a:p>
            <a:r>
              <a:rPr lang="pa-IN" sz="1200" kern="1200" dirty="0">
                <a:solidFill>
                  <a:schemeClr val="tx1"/>
                </a:solidFill>
                <a:effectLst/>
                <a:latin typeface="+mn-lt"/>
                <a:ea typeface="+mn-ea"/>
                <a:cs typeface="+mn-cs"/>
              </a:rPr>
              <a:t>(ਸਰੀਰ ਲਈ) ਹਵਾ ਗੁਰੂ ਹੈ (ਕਿਉਂਕਿ ਸਰੀਰ ਸੁਆਸਾਂ ਦੇ ਆਸਰੇ ਚਲਦਾ ਹੈ), ਪਾਣੀ ਪਿਤਾ (ਸਮਾਨ ਸਭ ਜੀਆਂ ਦਾ) ਪਿਉ ਹੈ। </a:t>
            </a:r>
          </a:p>
          <a:p>
            <a:r>
              <a:rPr lang="pa-IN" sz="1200" kern="1200" dirty="0">
                <a:solidFill>
                  <a:schemeClr val="tx1"/>
                </a:solidFill>
                <a:effectLst/>
                <a:latin typeface="+mn-lt"/>
                <a:ea typeface="+mn-ea"/>
                <a:cs typeface="+mn-cs"/>
              </a:rPr>
              <a:t>ਧਰਤੀ ਸਭ ਲਈ ਵੱਡੀ ਮਾਤਾ ਸਮਾਨ ਹੈ (ਜੀਵ ਆਤਮਾ ਲਈ ਸ਼ਬਦ ਗੁਰੂ ਅਰਥਾਤ ਅੰਮ੍ਰਿਤ ਜਲ ਪਵਿਤ੍ਰ ਕਰਨ ਅਤੇ ਧੀਰਜ ਰੂਪ ਧਰਤੀ ਮਹਤਵਪੂਰਨ ਹੈ ਕਿਉਂਕਿ ਉਹ ਚਾਰ ਪ੍ਰਕਾਰ ਦੀਆਂ ਖਾਣੀਆਂ ਨਾਲ ਜੀਵਾਂ ਦੀ ਪਾਲਣ-ਪੋਸਣਾ ਕਰਦੀ ਹੈ</a:t>
            </a:r>
          </a:p>
          <a:p>
            <a:endParaRPr dirty="0"/>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C74BF57-2A9A-4723-9D82-6E04D19F4CB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249</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2CDE8B8-DB10-4A1D-B781-D633C4356DED}"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250</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F3263C09-629A-4A51-A397-48E3E0447CD4}"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251</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2F199B8D-ADB9-4E11-9543-E5D6DF9AA692}"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252</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5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AF7C253C-5371-4017-9B0B-2A1E001656EC}"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253</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60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marL="0" marR="0" lvl="0" indent="0" algn="r" defTabSz="914400" rtl="0" eaLnBrk="0" fontAlgn="base" latinLnBrk="0" hangingPunct="0">
              <a:lnSpc>
                <a:spcPct val="100000"/>
              </a:lnSpc>
              <a:spcBef>
                <a:spcPct val="0"/>
              </a:spcBef>
              <a:spcAft>
                <a:spcPct val="0"/>
              </a:spcAft>
              <a:buClrTx/>
              <a:buSzTx/>
              <a:buFontTx/>
              <a:buNone/>
              <a:tabLst/>
              <a:defRPr/>
            </a:pPr>
            <a:fld id="{71DEDA42-11EA-4A62-A15D-3046E177402A}" type="slidenum">
              <a:rPr kumimoji="0" lang="en-GB" sz="1200" b="0" i="0" u="none" strike="noStrike" kern="1200" cap="none" spc="0" normalizeH="0" baseline="0" noProof="0">
                <a:ln>
                  <a:noFill/>
                </a:ln>
                <a:solidFill>
                  <a:srgbClr val="000000"/>
                </a:solidFill>
                <a:effectLst/>
                <a:uLnTx/>
                <a:uFillTx/>
                <a:latin typeface="Times New Roman"/>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sz="2400" b="0" i="0" u="none" strike="noStrike" kern="1200" cap="none" spc="0" normalizeH="0" baseline="0" noProof="0">
              <a:ln>
                <a:noFill/>
              </a:ln>
              <a:solidFill>
                <a:srgbClr val="000000"/>
              </a:solidFill>
              <a:effectLst/>
              <a:uLnTx/>
              <a:uFillTx/>
              <a:latin typeface="Calibri"/>
              <a:ea typeface="+mn-ea"/>
              <a:cs typeface="+mn-cs"/>
            </a:endParaRPr>
          </a:p>
        </p:txBody>
      </p:sp>
      <p:sp>
        <p:nvSpPr>
          <p:cNvPr id="17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8971EF0-29D3-44F1-B538-6E9E2B39C349}" type="slidenum">
              <a:rPr lang="en-GB" altLang="en-US" smtClean="0"/>
              <a:pPr>
                <a:defRPr/>
              </a:pPr>
              <a:t>324</a:t>
            </a:fld>
            <a:endParaRPr lang="en-GB" altLang="en-US"/>
          </a:p>
        </p:txBody>
      </p:sp>
    </p:spTree>
    <p:extLst>
      <p:ext uri="{BB962C8B-B14F-4D97-AF65-F5344CB8AC3E}">
        <p14:creationId xmlns:p14="http://schemas.microsoft.com/office/powerpoint/2010/main" val="3374358569"/>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Slide Image Placeholder 1">
            <a:extLst>
              <a:ext uri="{FF2B5EF4-FFF2-40B4-BE49-F238E27FC236}">
                <a16:creationId xmlns:a16="http://schemas.microsoft.com/office/drawing/2014/main" id="{AE33E819-5A1B-4DD4-93ED-4DA875DF8C60}"/>
              </a:ext>
            </a:extLst>
          </p:cNvPr>
          <p:cNvSpPr>
            <a:spLocks noGrp="1" noRot="1" noChangeAspect="1" noChangeArrowheads="1" noTextEdit="1"/>
          </p:cNvSpPr>
          <p:nvPr>
            <p:ph type="sldImg"/>
          </p:nvPr>
        </p:nvSpPr>
        <p:spPr>
          <a:xfrm>
            <a:off x="381000" y="685800"/>
            <a:ext cx="6096000" cy="3429000"/>
          </a:xfrm>
          <a:ln/>
        </p:spPr>
      </p:sp>
      <p:sp>
        <p:nvSpPr>
          <p:cNvPr id="691203" name="Notes Placeholder 2">
            <a:extLst>
              <a:ext uri="{FF2B5EF4-FFF2-40B4-BE49-F238E27FC236}">
                <a16:creationId xmlns:a16="http://schemas.microsoft.com/office/drawing/2014/main" id="{44038E0F-C34C-4F1E-A2A2-6215113AE2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aseline="30000"/>
          </a:p>
        </p:txBody>
      </p:sp>
      <p:sp>
        <p:nvSpPr>
          <p:cNvPr id="691204" name="Slide Number Placeholder 3">
            <a:extLst>
              <a:ext uri="{FF2B5EF4-FFF2-40B4-BE49-F238E27FC236}">
                <a16:creationId xmlns:a16="http://schemas.microsoft.com/office/drawing/2014/main" id="{835A82D4-F6B7-47E4-A19A-69D9C5524A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B7C547-A258-4B54-AC96-E93A4EEA97B4}" type="slidenum">
              <a:rPr lang="en-GB" altLang="en-US" smtClean="0">
                <a:solidFill>
                  <a:schemeClr val="tx2"/>
                </a:solidFill>
                <a:latin typeface="Arial" panose="020B0604020202020204" pitchFamily="34" charset="0"/>
              </a:rPr>
              <a:pPr>
                <a:spcBef>
                  <a:spcPct val="0"/>
                </a:spcBef>
              </a:pPr>
              <a:t>355</a:t>
            </a:fld>
            <a:endParaRPr lang="en-GB" altLang="en-US">
              <a:solidFill>
                <a:schemeClr val="tx2"/>
              </a:solidFill>
              <a:latin typeface="Arial" panose="020B0604020202020204" pitchFamily="34" charset="0"/>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8971EF0-29D3-44F1-B538-6E9E2B39C349}" type="slidenum">
              <a:rPr lang="en-GB" altLang="en-US" smtClean="0"/>
              <a:pPr>
                <a:defRPr/>
              </a:pPr>
              <a:t>417</a:t>
            </a:fld>
            <a:endParaRPr lang="en-GB" altLang="en-US"/>
          </a:p>
        </p:txBody>
      </p:sp>
    </p:spTree>
    <p:extLst>
      <p:ext uri="{BB962C8B-B14F-4D97-AF65-F5344CB8AC3E}">
        <p14:creationId xmlns:p14="http://schemas.microsoft.com/office/powerpoint/2010/main" val="1203241398"/>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7">
            <a:extLst>
              <a:ext uri="{FF2B5EF4-FFF2-40B4-BE49-F238E27FC236}">
                <a16:creationId xmlns:a16="http://schemas.microsoft.com/office/drawing/2014/main" id="{579F4CFF-6141-450F-B398-251DE81932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D930B1-A9E9-43D5-9747-CFC295D73810}" type="slidenum">
              <a:rPr lang="en-GB" altLang="en-US" smtClean="0">
                <a:solidFill>
                  <a:schemeClr val="tx2"/>
                </a:solidFill>
                <a:latin typeface="Arial" panose="020B0604020202020204" pitchFamily="34" charset="0"/>
              </a:rPr>
              <a:pPr>
                <a:spcBef>
                  <a:spcPct val="0"/>
                </a:spcBef>
              </a:pPr>
              <a:t>423</a:t>
            </a:fld>
            <a:endParaRPr lang="en-GB" altLang="en-US">
              <a:solidFill>
                <a:schemeClr val="tx2"/>
              </a:solidFill>
              <a:latin typeface="Arial" panose="020B0604020202020204" pitchFamily="34" charset="0"/>
            </a:endParaRPr>
          </a:p>
        </p:txBody>
      </p:sp>
      <p:sp>
        <p:nvSpPr>
          <p:cNvPr id="801795" name="Rectangle 2">
            <a:extLst>
              <a:ext uri="{FF2B5EF4-FFF2-40B4-BE49-F238E27FC236}">
                <a16:creationId xmlns:a16="http://schemas.microsoft.com/office/drawing/2014/main" id="{485E6721-F716-4447-A956-C130C70A8F4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801796" name="Rectangle 3">
            <a:extLst>
              <a:ext uri="{FF2B5EF4-FFF2-40B4-BE49-F238E27FC236}">
                <a16:creationId xmlns:a16="http://schemas.microsoft.com/office/drawing/2014/main" id="{6601AD37-C0FF-4F88-984B-5BF637921A8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08971EF0-29D3-44F1-B538-6E9E2B39C349}" type="slidenum">
              <a:rPr lang="en-GB" altLang="en-US" smtClean="0"/>
              <a:pPr>
                <a:defRPr/>
              </a:pPr>
              <a:t>505</a:t>
            </a:fld>
            <a:endParaRPr lang="en-GB" altLang="en-US"/>
          </a:p>
        </p:txBody>
      </p:sp>
    </p:spTree>
    <p:extLst>
      <p:ext uri="{BB962C8B-B14F-4D97-AF65-F5344CB8AC3E}">
        <p14:creationId xmlns:p14="http://schemas.microsoft.com/office/powerpoint/2010/main" val="1940490114"/>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7">
            <a:extLst>
              <a:ext uri="{FF2B5EF4-FFF2-40B4-BE49-F238E27FC236}">
                <a16:creationId xmlns:a16="http://schemas.microsoft.com/office/drawing/2014/main" id="{755EEBFD-C26B-4917-8678-4D4051C504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023D5A-04AC-4901-911D-7BA5D9A6292A}" type="slidenum">
              <a:rPr lang="en-GB" altLang="en-US" smtClean="0"/>
              <a:pPr>
                <a:spcBef>
                  <a:spcPct val="0"/>
                </a:spcBef>
              </a:pPr>
              <a:t>506</a:t>
            </a:fld>
            <a:endParaRPr lang="en-GB" altLang="en-US"/>
          </a:p>
        </p:txBody>
      </p:sp>
      <p:sp>
        <p:nvSpPr>
          <p:cNvPr id="1148931" name="Rectangle 2">
            <a:extLst>
              <a:ext uri="{FF2B5EF4-FFF2-40B4-BE49-F238E27FC236}">
                <a16:creationId xmlns:a16="http://schemas.microsoft.com/office/drawing/2014/main" id="{813622E6-0250-433C-A226-5715E6606BA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148932" name="Rectangle 3">
            <a:extLst>
              <a:ext uri="{FF2B5EF4-FFF2-40B4-BE49-F238E27FC236}">
                <a16:creationId xmlns:a16="http://schemas.microsoft.com/office/drawing/2014/main" id="{2A4D9FAD-86FE-464B-81F2-4AB299518BA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extLst>
      <p:ext uri="{BB962C8B-B14F-4D97-AF65-F5344CB8AC3E}">
        <p14:creationId xmlns:p14="http://schemas.microsoft.com/office/powerpoint/2010/main" val="2192629416"/>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7">
            <a:extLst>
              <a:ext uri="{FF2B5EF4-FFF2-40B4-BE49-F238E27FC236}">
                <a16:creationId xmlns:a16="http://schemas.microsoft.com/office/drawing/2014/main" id="{DEBB657D-111F-4D98-9F3E-17B683CB0A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7BAAB4-FC9F-4F98-804A-66E123A8143D}" type="slidenum">
              <a:rPr lang="en-GB" altLang="en-US" smtClean="0"/>
              <a:pPr>
                <a:spcBef>
                  <a:spcPct val="0"/>
                </a:spcBef>
              </a:pPr>
              <a:t>507</a:t>
            </a:fld>
            <a:endParaRPr lang="en-GB" altLang="en-US"/>
          </a:p>
        </p:txBody>
      </p:sp>
      <p:sp>
        <p:nvSpPr>
          <p:cNvPr id="956419" name="Rectangle 2">
            <a:extLst>
              <a:ext uri="{FF2B5EF4-FFF2-40B4-BE49-F238E27FC236}">
                <a16:creationId xmlns:a16="http://schemas.microsoft.com/office/drawing/2014/main" id="{6F25A79D-36D5-444C-AB3A-8FB2C7AF336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56420" name="Rectangle 3">
            <a:extLst>
              <a:ext uri="{FF2B5EF4-FFF2-40B4-BE49-F238E27FC236}">
                <a16:creationId xmlns:a16="http://schemas.microsoft.com/office/drawing/2014/main" id="{E0B5D9B9-AC30-4D8A-AD2E-EFB0E0D9C92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7">
            <a:extLst>
              <a:ext uri="{FF2B5EF4-FFF2-40B4-BE49-F238E27FC236}">
                <a16:creationId xmlns:a16="http://schemas.microsoft.com/office/drawing/2014/main" id="{1ADFF305-D994-4E8A-9FEB-4CB14B1DF8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0E6A87-F9D9-465D-860D-D8BA88AC64FB}" type="slidenum">
              <a:rPr lang="en-GB" altLang="en-US" smtClean="0"/>
              <a:pPr>
                <a:spcBef>
                  <a:spcPct val="0"/>
                </a:spcBef>
              </a:pPr>
              <a:t>508</a:t>
            </a:fld>
            <a:endParaRPr lang="en-GB" altLang="en-US"/>
          </a:p>
        </p:txBody>
      </p:sp>
      <p:sp>
        <p:nvSpPr>
          <p:cNvPr id="958467" name="Rectangle 2">
            <a:extLst>
              <a:ext uri="{FF2B5EF4-FFF2-40B4-BE49-F238E27FC236}">
                <a16:creationId xmlns:a16="http://schemas.microsoft.com/office/drawing/2014/main" id="{680A258C-9B0F-478D-86EA-89D8B37EDB8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58468" name="Rectangle 3">
            <a:extLst>
              <a:ext uri="{FF2B5EF4-FFF2-40B4-BE49-F238E27FC236}">
                <a16:creationId xmlns:a16="http://schemas.microsoft.com/office/drawing/2014/main" id="{729CC806-99B3-4899-9434-E30D0B8DF60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7">
            <a:extLst>
              <a:ext uri="{FF2B5EF4-FFF2-40B4-BE49-F238E27FC236}">
                <a16:creationId xmlns:a16="http://schemas.microsoft.com/office/drawing/2014/main" id="{DD328696-68F4-4AC0-9F69-56CB1C91C7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60890C-CE5C-4540-B415-E55C617B15F4}" type="slidenum">
              <a:rPr lang="en-GB" altLang="en-US" smtClean="0"/>
              <a:pPr>
                <a:spcBef>
                  <a:spcPct val="0"/>
                </a:spcBef>
              </a:pPr>
              <a:t>509</a:t>
            </a:fld>
            <a:endParaRPr lang="en-GB" altLang="en-US"/>
          </a:p>
        </p:txBody>
      </p:sp>
      <p:sp>
        <p:nvSpPr>
          <p:cNvPr id="960515" name="Rectangle 2">
            <a:extLst>
              <a:ext uri="{FF2B5EF4-FFF2-40B4-BE49-F238E27FC236}">
                <a16:creationId xmlns:a16="http://schemas.microsoft.com/office/drawing/2014/main" id="{2FC788DB-3E00-445C-BE9B-9F0D47877FB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60516" name="Rectangle 3">
            <a:extLst>
              <a:ext uri="{FF2B5EF4-FFF2-40B4-BE49-F238E27FC236}">
                <a16:creationId xmlns:a16="http://schemas.microsoft.com/office/drawing/2014/main" id="{DFD9E2A5-B5AB-4087-82A8-89E1EC2DD6E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Rectangle 7">
            <a:extLst>
              <a:ext uri="{FF2B5EF4-FFF2-40B4-BE49-F238E27FC236}">
                <a16:creationId xmlns:a16="http://schemas.microsoft.com/office/drawing/2014/main" id="{5A273055-E14E-44B7-BEDC-F3AB6CA241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B334BF-3526-4249-8DE7-B784F51F127E}" type="slidenum">
              <a:rPr lang="en-GB" altLang="en-US" smtClean="0"/>
              <a:pPr>
                <a:spcBef>
                  <a:spcPct val="0"/>
                </a:spcBef>
              </a:pPr>
              <a:t>510</a:t>
            </a:fld>
            <a:endParaRPr lang="en-GB" altLang="en-US"/>
          </a:p>
        </p:txBody>
      </p:sp>
      <p:sp>
        <p:nvSpPr>
          <p:cNvPr id="962563" name="Rectangle 2">
            <a:extLst>
              <a:ext uri="{FF2B5EF4-FFF2-40B4-BE49-F238E27FC236}">
                <a16:creationId xmlns:a16="http://schemas.microsoft.com/office/drawing/2014/main" id="{A9987160-1E9A-402C-913C-66B93608F0A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62564" name="Rectangle 3">
            <a:extLst>
              <a:ext uri="{FF2B5EF4-FFF2-40B4-BE49-F238E27FC236}">
                <a16:creationId xmlns:a16="http://schemas.microsoft.com/office/drawing/2014/main" id="{7D422AF1-8E9B-4616-A1C1-56B01EE9AB7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Rectangle 7">
            <a:extLst>
              <a:ext uri="{FF2B5EF4-FFF2-40B4-BE49-F238E27FC236}">
                <a16:creationId xmlns:a16="http://schemas.microsoft.com/office/drawing/2014/main" id="{E89FB481-6FB9-494C-9D92-A91F141622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C809D2-04D1-4124-BD24-27F5A7E60CDB}" type="slidenum">
              <a:rPr lang="en-GB" altLang="en-US" smtClean="0"/>
              <a:pPr>
                <a:spcBef>
                  <a:spcPct val="0"/>
                </a:spcBef>
              </a:pPr>
              <a:t>511</a:t>
            </a:fld>
            <a:endParaRPr lang="en-GB" altLang="en-US"/>
          </a:p>
        </p:txBody>
      </p:sp>
      <p:sp>
        <p:nvSpPr>
          <p:cNvPr id="964611" name="Rectangle 2">
            <a:extLst>
              <a:ext uri="{FF2B5EF4-FFF2-40B4-BE49-F238E27FC236}">
                <a16:creationId xmlns:a16="http://schemas.microsoft.com/office/drawing/2014/main" id="{7BB417D1-23B6-4C62-8BA0-53C8169D063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64612" name="Rectangle 3">
            <a:extLst>
              <a:ext uri="{FF2B5EF4-FFF2-40B4-BE49-F238E27FC236}">
                <a16:creationId xmlns:a16="http://schemas.microsoft.com/office/drawing/2014/main" id="{489B93E2-9927-4277-9B2E-59121598EBC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658" name="Rectangle 7">
            <a:extLst>
              <a:ext uri="{FF2B5EF4-FFF2-40B4-BE49-F238E27FC236}">
                <a16:creationId xmlns:a16="http://schemas.microsoft.com/office/drawing/2014/main" id="{DF5864A9-6495-4701-B14A-DE24B1DBBB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ED207D-ECD4-41CC-8DD7-34AC1EF47B68}" type="slidenum">
              <a:rPr lang="en-GB" altLang="en-US" smtClean="0"/>
              <a:pPr>
                <a:spcBef>
                  <a:spcPct val="0"/>
                </a:spcBef>
              </a:pPr>
              <a:t>512</a:t>
            </a:fld>
            <a:endParaRPr lang="en-GB" altLang="en-US"/>
          </a:p>
        </p:txBody>
      </p:sp>
      <p:sp>
        <p:nvSpPr>
          <p:cNvPr id="966659" name="Rectangle 2">
            <a:extLst>
              <a:ext uri="{FF2B5EF4-FFF2-40B4-BE49-F238E27FC236}">
                <a16:creationId xmlns:a16="http://schemas.microsoft.com/office/drawing/2014/main" id="{8A171B86-2F12-44B9-B926-7BB25345C31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66660" name="Rectangle 3">
            <a:extLst>
              <a:ext uri="{FF2B5EF4-FFF2-40B4-BE49-F238E27FC236}">
                <a16:creationId xmlns:a16="http://schemas.microsoft.com/office/drawing/2014/main" id="{E24B5856-0889-4233-965E-787132BBC6E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Rectangle 7">
            <a:extLst>
              <a:ext uri="{FF2B5EF4-FFF2-40B4-BE49-F238E27FC236}">
                <a16:creationId xmlns:a16="http://schemas.microsoft.com/office/drawing/2014/main" id="{057FF625-4969-4B13-B002-21F60D47B9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D58CD5-8D45-42B0-ACC3-C7D154D784E0}" type="slidenum">
              <a:rPr lang="en-GB" altLang="en-US" smtClean="0"/>
              <a:pPr>
                <a:spcBef>
                  <a:spcPct val="0"/>
                </a:spcBef>
              </a:pPr>
              <a:t>513</a:t>
            </a:fld>
            <a:endParaRPr lang="en-GB" altLang="en-US"/>
          </a:p>
        </p:txBody>
      </p:sp>
      <p:sp>
        <p:nvSpPr>
          <p:cNvPr id="968707" name="Rectangle 2">
            <a:extLst>
              <a:ext uri="{FF2B5EF4-FFF2-40B4-BE49-F238E27FC236}">
                <a16:creationId xmlns:a16="http://schemas.microsoft.com/office/drawing/2014/main" id="{B86446B8-1838-4872-982A-E5CFAEA65D8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68708" name="Rectangle 3">
            <a:extLst>
              <a:ext uri="{FF2B5EF4-FFF2-40B4-BE49-F238E27FC236}">
                <a16:creationId xmlns:a16="http://schemas.microsoft.com/office/drawing/2014/main" id="{9D3FCDDE-9633-43ED-8E94-1C9A7532A3D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754" name="Rectangle 7">
            <a:extLst>
              <a:ext uri="{FF2B5EF4-FFF2-40B4-BE49-F238E27FC236}">
                <a16:creationId xmlns:a16="http://schemas.microsoft.com/office/drawing/2014/main" id="{5E1E6D4B-D045-41C5-8170-3EAA2DC75E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C80B825-2019-4E8E-984E-42E2D42AB5F0}" type="slidenum">
              <a:rPr lang="en-GB" altLang="en-US" smtClean="0"/>
              <a:pPr>
                <a:spcBef>
                  <a:spcPct val="0"/>
                </a:spcBef>
              </a:pPr>
              <a:t>514</a:t>
            </a:fld>
            <a:endParaRPr lang="en-GB" altLang="en-US"/>
          </a:p>
        </p:txBody>
      </p:sp>
      <p:sp>
        <p:nvSpPr>
          <p:cNvPr id="970755" name="Rectangle 2">
            <a:extLst>
              <a:ext uri="{FF2B5EF4-FFF2-40B4-BE49-F238E27FC236}">
                <a16:creationId xmlns:a16="http://schemas.microsoft.com/office/drawing/2014/main" id="{CBDDF525-A934-42EF-BC23-8068CED9FDA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70756" name="Rectangle 3">
            <a:extLst>
              <a:ext uri="{FF2B5EF4-FFF2-40B4-BE49-F238E27FC236}">
                <a16:creationId xmlns:a16="http://schemas.microsoft.com/office/drawing/2014/main" id="{DA7FA053-72DA-4502-8CFE-943EE0CC1A8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02" name="Rectangle 7">
            <a:extLst>
              <a:ext uri="{FF2B5EF4-FFF2-40B4-BE49-F238E27FC236}">
                <a16:creationId xmlns:a16="http://schemas.microsoft.com/office/drawing/2014/main" id="{FCEACAF1-DE66-4980-90A8-E58C913571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1665B4-DA91-4097-AD9F-874BDC3EEC4D}" type="slidenum">
              <a:rPr lang="en-GB" altLang="en-US" smtClean="0"/>
              <a:pPr>
                <a:spcBef>
                  <a:spcPct val="0"/>
                </a:spcBef>
              </a:pPr>
              <a:t>515</a:t>
            </a:fld>
            <a:endParaRPr lang="en-GB" altLang="en-US"/>
          </a:p>
        </p:txBody>
      </p:sp>
      <p:sp>
        <p:nvSpPr>
          <p:cNvPr id="972803" name="Rectangle 2">
            <a:extLst>
              <a:ext uri="{FF2B5EF4-FFF2-40B4-BE49-F238E27FC236}">
                <a16:creationId xmlns:a16="http://schemas.microsoft.com/office/drawing/2014/main" id="{4838F75D-3B36-4632-923F-1BC3BE766B7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72804" name="Rectangle 3">
            <a:extLst>
              <a:ext uri="{FF2B5EF4-FFF2-40B4-BE49-F238E27FC236}">
                <a16:creationId xmlns:a16="http://schemas.microsoft.com/office/drawing/2014/main" id="{BEAF36D4-542B-4DF9-981A-1AE63A281AB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Rectangle 7">
            <a:extLst>
              <a:ext uri="{FF2B5EF4-FFF2-40B4-BE49-F238E27FC236}">
                <a16:creationId xmlns:a16="http://schemas.microsoft.com/office/drawing/2014/main" id="{C3E76A5E-FF52-4C3B-ADA3-F317EC52CA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3662A4-3B11-4A0D-8578-AF38D279F2FB}" type="slidenum">
              <a:rPr lang="en-GB" altLang="en-US" smtClean="0"/>
              <a:pPr>
                <a:spcBef>
                  <a:spcPct val="0"/>
                </a:spcBef>
              </a:pPr>
              <a:t>516</a:t>
            </a:fld>
            <a:endParaRPr lang="en-GB" altLang="en-US"/>
          </a:p>
        </p:txBody>
      </p:sp>
      <p:sp>
        <p:nvSpPr>
          <p:cNvPr id="974851" name="Rectangle 2">
            <a:extLst>
              <a:ext uri="{FF2B5EF4-FFF2-40B4-BE49-F238E27FC236}">
                <a16:creationId xmlns:a16="http://schemas.microsoft.com/office/drawing/2014/main" id="{BEFCFEEE-42D5-4A7A-BC48-FBC0FC2B702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74852" name="Rectangle 3">
            <a:extLst>
              <a:ext uri="{FF2B5EF4-FFF2-40B4-BE49-F238E27FC236}">
                <a16:creationId xmlns:a16="http://schemas.microsoft.com/office/drawing/2014/main" id="{3F69FA86-1FAA-4991-8386-2174147543A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898" name="Rectangle 7">
            <a:extLst>
              <a:ext uri="{FF2B5EF4-FFF2-40B4-BE49-F238E27FC236}">
                <a16:creationId xmlns:a16="http://schemas.microsoft.com/office/drawing/2014/main" id="{52A17196-9599-42E5-9809-F79C306D79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5981DF-CAE6-490B-8BB3-D63C3DAA1B60}" type="slidenum">
              <a:rPr lang="en-GB" altLang="en-US" smtClean="0"/>
              <a:pPr>
                <a:spcBef>
                  <a:spcPct val="0"/>
                </a:spcBef>
              </a:pPr>
              <a:t>517</a:t>
            </a:fld>
            <a:endParaRPr lang="en-GB" altLang="en-US"/>
          </a:p>
        </p:txBody>
      </p:sp>
      <p:sp>
        <p:nvSpPr>
          <p:cNvPr id="976899" name="Rectangle 2">
            <a:extLst>
              <a:ext uri="{FF2B5EF4-FFF2-40B4-BE49-F238E27FC236}">
                <a16:creationId xmlns:a16="http://schemas.microsoft.com/office/drawing/2014/main" id="{B4ADD4F4-DD3B-4EA7-9CD2-3ECBDBF32CD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76900" name="Rectangle 3">
            <a:extLst>
              <a:ext uri="{FF2B5EF4-FFF2-40B4-BE49-F238E27FC236}">
                <a16:creationId xmlns:a16="http://schemas.microsoft.com/office/drawing/2014/main" id="{A434AA68-7D37-4106-B4CE-934BB4C7DC5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Rectangle 7">
            <a:extLst>
              <a:ext uri="{FF2B5EF4-FFF2-40B4-BE49-F238E27FC236}">
                <a16:creationId xmlns:a16="http://schemas.microsoft.com/office/drawing/2014/main" id="{A65CE033-8462-46DE-A77D-59FB0B0802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BDFEFB-BC9C-4DEA-9590-CB3A72774F54}" type="slidenum">
              <a:rPr lang="en-GB" altLang="en-US" smtClean="0"/>
              <a:pPr>
                <a:spcBef>
                  <a:spcPct val="0"/>
                </a:spcBef>
              </a:pPr>
              <a:t>518</a:t>
            </a:fld>
            <a:endParaRPr lang="en-GB" altLang="en-US"/>
          </a:p>
        </p:txBody>
      </p:sp>
      <p:sp>
        <p:nvSpPr>
          <p:cNvPr id="978947" name="Rectangle 2">
            <a:extLst>
              <a:ext uri="{FF2B5EF4-FFF2-40B4-BE49-F238E27FC236}">
                <a16:creationId xmlns:a16="http://schemas.microsoft.com/office/drawing/2014/main" id="{FF703D56-45D8-41EE-909A-4B579E731A3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78948" name="Rectangle 3">
            <a:extLst>
              <a:ext uri="{FF2B5EF4-FFF2-40B4-BE49-F238E27FC236}">
                <a16:creationId xmlns:a16="http://schemas.microsoft.com/office/drawing/2014/main" id="{698F233C-CB11-4DC1-8426-569999C4929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7">
            <a:extLst>
              <a:ext uri="{FF2B5EF4-FFF2-40B4-BE49-F238E27FC236}">
                <a16:creationId xmlns:a16="http://schemas.microsoft.com/office/drawing/2014/main" id="{85E10E63-65C2-4C8A-9DA6-64A4C0DE06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AD8898-2A15-4A23-B8CE-AA54BFCEA747}" type="slidenum">
              <a:rPr lang="en-GB" altLang="en-US" smtClean="0"/>
              <a:pPr>
                <a:spcBef>
                  <a:spcPct val="0"/>
                </a:spcBef>
              </a:pPr>
              <a:t>519</a:t>
            </a:fld>
            <a:endParaRPr lang="en-GB" altLang="en-US"/>
          </a:p>
        </p:txBody>
      </p:sp>
      <p:sp>
        <p:nvSpPr>
          <p:cNvPr id="980995" name="Rectangle 2">
            <a:extLst>
              <a:ext uri="{FF2B5EF4-FFF2-40B4-BE49-F238E27FC236}">
                <a16:creationId xmlns:a16="http://schemas.microsoft.com/office/drawing/2014/main" id="{84EF9A46-E73B-4514-85A1-F831EE607C9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80996" name="Rectangle 3">
            <a:extLst>
              <a:ext uri="{FF2B5EF4-FFF2-40B4-BE49-F238E27FC236}">
                <a16:creationId xmlns:a16="http://schemas.microsoft.com/office/drawing/2014/main" id="{E5EE5860-A04C-4FF1-BD2C-4D24DA7A05A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7">
            <a:extLst>
              <a:ext uri="{FF2B5EF4-FFF2-40B4-BE49-F238E27FC236}">
                <a16:creationId xmlns:a16="http://schemas.microsoft.com/office/drawing/2014/main" id="{B3FD68BE-23DE-4493-9EE3-0A0509F4EC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21F031-FA65-4457-99BF-6ADCAD15B704}" type="slidenum">
              <a:rPr lang="en-GB" altLang="en-US" smtClean="0"/>
              <a:pPr>
                <a:spcBef>
                  <a:spcPct val="0"/>
                </a:spcBef>
              </a:pPr>
              <a:t>520</a:t>
            </a:fld>
            <a:endParaRPr lang="en-GB" altLang="en-US"/>
          </a:p>
        </p:txBody>
      </p:sp>
      <p:sp>
        <p:nvSpPr>
          <p:cNvPr id="983043" name="Rectangle 2">
            <a:extLst>
              <a:ext uri="{FF2B5EF4-FFF2-40B4-BE49-F238E27FC236}">
                <a16:creationId xmlns:a16="http://schemas.microsoft.com/office/drawing/2014/main" id="{72B5C865-EEA0-4D3F-8B26-808F83AE048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83044" name="Rectangle 3">
            <a:extLst>
              <a:ext uri="{FF2B5EF4-FFF2-40B4-BE49-F238E27FC236}">
                <a16:creationId xmlns:a16="http://schemas.microsoft.com/office/drawing/2014/main" id="{1C438F56-0DCB-4200-91E8-C35A1FED616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Rectangle 7">
            <a:extLst>
              <a:ext uri="{FF2B5EF4-FFF2-40B4-BE49-F238E27FC236}">
                <a16:creationId xmlns:a16="http://schemas.microsoft.com/office/drawing/2014/main" id="{FF3DF18C-D33D-401A-8B84-B9BB1C30B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55D644-6F17-4693-A3BE-6BA8385F8B0B}" type="slidenum">
              <a:rPr lang="en-GB" altLang="en-US" smtClean="0"/>
              <a:pPr>
                <a:spcBef>
                  <a:spcPct val="0"/>
                </a:spcBef>
              </a:pPr>
              <a:t>521</a:t>
            </a:fld>
            <a:endParaRPr lang="en-GB" altLang="en-US"/>
          </a:p>
        </p:txBody>
      </p:sp>
      <p:sp>
        <p:nvSpPr>
          <p:cNvPr id="985091" name="Rectangle 2">
            <a:extLst>
              <a:ext uri="{FF2B5EF4-FFF2-40B4-BE49-F238E27FC236}">
                <a16:creationId xmlns:a16="http://schemas.microsoft.com/office/drawing/2014/main" id="{D526641F-D3D5-4D71-868A-2F6579AB442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85092" name="Rectangle 3">
            <a:extLst>
              <a:ext uri="{FF2B5EF4-FFF2-40B4-BE49-F238E27FC236}">
                <a16:creationId xmlns:a16="http://schemas.microsoft.com/office/drawing/2014/main" id="{F9AF8CA0-F0EF-4E66-9759-8C820FA8065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138" name="Rectangle 7">
            <a:extLst>
              <a:ext uri="{FF2B5EF4-FFF2-40B4-BE49-F238E27FC236}">
                <a16:creationId xmlns:a16="http://schemas.microsoft.com/office/drawing/2014/main" id="{2CEC869F-1B1D-43DF-92CF-E0BD531CB6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AC15FD-040C-4A1A-BA86-762994295FA3}" type="slidenum">
              <a:rPr lang="en-GB" altLang="en-US" smtClean="0"/>
              <a:pPr>
                <a:spcBef>
                  <a:spcPct val="0"/>
                </a:spcBef>
              </a:pPr>
              <a:t>522</a:t>
            </a:fld>
            <a:endParaRPr lang="en-GB" altLang="en-US"/>
          </a:p>
        </p:txBody>
      </p:sp>
      <p:sp>
        <p:nvSpPr>
          <p:cNvPr id="987139" name="Rectangle 2">
            <a:extLst>
              <a:ext uri="{FF2B5EF4-FFF2-40B4-BE49-F238E27FC236}">
                <a16:creationId xmlns:a16="http://schemas.microsoft.com/office/drawing/2014/main" id="{A3789636-9931-4D5C-860D-A1A7C318239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87140" name="Rectangle 3">
            <a:extLst>
              <a:ext uri="{FF2B5EF4-FFF2-40B4-BE49-F238E27FC236}">
                <a16:creationId xmlns:a16="http://schemas.microsoft.com/office/drawing/2014/main" id="{D0811BC7-3AE4-47DA-A276-5293D4D3EBC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186" name="Rectangle 7">
            <a:extLst>
              <a:ext uri="{FF2B5EF4-FFF2-40B4-BE49-F238E27FC236}">
                <a16:creationId xmlns:a16="http://schemas.microsoft.com/office/drawing/2014/main" id="{8A460166-5690-4279-8FEA-90363BE5EB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FB2A30-013B-468A-8FE1-7F90DCED4A68}" type="slidenum">
              <a:rPr lang="en-GB" altLang="en-US" smtClean="0"/>
              <a:pPr>
                <a:spcBef>
                  <a:spcPct val="0"/>
                </a:spcBef>
              </a:pPr>
              <a:t>523</a:t>
            </a:fld>
            <a:endParaRPr lang="en-GB" altLang="en-US"/>
          </a:p>
        </p:txBody>
      </p:sp>
      <p:sp>
        <p:nvSpPr>
          <p:cNvPr id="989187" name="Rectangle 2">
            <a:extLst>
              <a:ext uri="{FF2B5EF4-FFF2-40B4-BE49-F238E27FC236}">
                <a16:creationId xmlns:a16="http://schemas.microsoft.com/office/drawing/2014/main" id="{25E55368-7F1D-4CC5-ADC1-E0ADF7496D4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89188" name="Rectangle 3">
            <a:extLst>
              <a:ext uri="{FF2B5EF4-FFF2-40B4-BE49-F238E27FC236}">
                <a16:creationId xmlns:a16="http://schemas.microsoft.com/office/drawing/2014/main" id="{04A11B13-43F4-4877-BD42-3FE783975FC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7">
            <a:extLst>
              <a:ext uri="{FF2B5EF4-FFF2-40B4-BE49-F238E27FC236}">
                <a16:creationId xmlns:a16="http://schemas.microsoft.com/office/drawing/2014/main" id="{6706FC6E-4511-4C1F-B149-3D395490D4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4AE611-3789-42AC-87F3-7953F5849AAC}" type="slidenum">
              <a:rPr lang="en-GB" altLang="en-US" smtClean="0"/>
              <a:pPr>
                <a:spcBef>
                  <a:spcPct val="0"/>
                </a:spcBef>
              </a:pPr>
              <a:t>524</a:t>
            </a:fld>
            <a:endParaRPr lang="en-GB" altLang="en-US"/>
          </a:p>
        </p:txBody>
      </p:sp>
      <p:sp>
        <p:nvSpPr>
          <p:cNvPr id="991235" name="Rectangle 2">
            <a:extLst>
              <a:ext uri="{FF2B5EF4-FFF2-40B4-BE49-F238E27FC236}">
                <a16:creationId xmlns:a16="http://schemas.microsoft.com/office/drawing/2014/main" id="{7F9E6C69-2502-4457-9886-603AC75E1F1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91236" name="Rectangle 3">
            <a:extLst>
              <a:ext uri="{FF2B5EF4-FFF2-40B4-BE49-F238E27FC236}">
                <a16:creationId xmlns:a16="http://schemas.microsoft.com/office/drawing/2014/main" id="{64D35551-22B6-4F2C-8E93-05526665AC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82" name="Rectangle 7">
            <a:extLst>
              <a:ext uri="{FF2B5EF4-FFF2-40B4-BE49-F238E27FC236}">
                <a16:creationId xmlns:a16="http://schemas.microsoft.com/office/drawing/2014/main" id="{75CE1B46-B709-4223-99F0-CFB9820F43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0FACB7-B38B-44AC-9BCB-9C23F1102115}" type="slidenum">
              <a:rPr lang="en-GB" altLang="en-US" smtClean="0"/>
              <a:pPr>
                <a:spcBef>
                  <a:spcPct val="0"/>
                </a:spcBef>
              </a:pPr>
              <a:t>525</a:t>
            </a:fld>
            <a:endParaRPr lang="en-GB" altLang="en-US"/>
          </a:p>
        </p:txBody>
      </p:sp>
      <p:sp>
        <p:nvSpPr>
          <p:cNvPr id="993283" name="Rectangle 2">
            <a:extLst>
              <a:ext uri="{FF2B5EF4-FFF2-40B4-BE49-F238E27FC236}">
                <a16:creationId xmlns:a16="http://schemas.microsoft.com/office/drawing/2014/main" id="{1DB45BCB-A702-4B41-9C9D-34F68C83479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93284" name="Rectangle 3">
            <a:extLst>
              <a:ext uri="{FF2B5EF4-FFF2-40B4-BE49-F238E27FC236}">
                <a16:creationId xmlns:a16="http://schemas.microsoft.com/office/drawing/2014/main" id="{F715DF1D-DA11-491B-B970-EB354A72EBF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Rectangle 7">
            <a:extLst>
              <a:ext uri="{FF2B5EF4-FFF2-40B4-BE49-F238E27FC236}">
                <a16:creationId xmlns:a16="http://schemas.microsoft.com/office/drawing/2014/main" id="{84855DD2-A889-433A-A520-3A9665AD9E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3264BE-ED2E-48C6-B746-95758256B2C4}" type="slidenum">
              <a:rPr lang="en-GB" altLang="en-US" smtClean="0"/>
              <a:pPr>
                <a:spcBef>
                  <a:spcPct val="0"/>
                </a:spcBef>
              </a:pPr>
              <a:t>526</a:t>
            </a:fld>
            <a:endParaRPr lang="en-GB" altLang="en-US"/>
          </a:p>
        </p:txBody>
      </p:sp>
      <p:sp>
        <p:nvSpPr>
          <p:cNvPr id="995331" name="Rectangle 2">
            <a:extLst>
              <a:ext uri="{FF2B5EF4-FFF2-40B4-BE49-F238E27FC236}">
                <a16:creationId xmlns:a16="http://schemas.microsoft.com/office/drawing/2014/main" id="{C8E74FFD-E71B-4580-849C-811712FEA39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95332" name="Rectangle 3">
            <a:extLst>
              <a:ext uri="{FF2B5EF4-FFF2-40B4-BE49-F238E27FC236}">
                <a16:creationId xmlns:a16="http://schemas.microsoft.com/office/drawing/2014/main" id="{D68F222F-E59B-48AC-8369-D661EA18883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Rectangle 7">
            <a:extLst>
              <a:ext uri="{FF2B5EF4-FFF2-40B4-BE49-F238E27FC236}">
                <a16:creationId xmlns:a16="http://schemas.microsoft.com/office/drawing/2014/main" id="{44C4FDA6-D160-424C-89DD-66070F29CE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34CD70-5A43-454A-A56F-1A07D42F2035}" type="slidenum">
              <a:rPr lang="en-GB" altLang="en-US" smtClean="0"/>
              <a:pPr>
                <a:spcBef>
                  <a:spcPct val="0"/>
                </a:spcBef>
              </a:pPr>
              <a:t>527</a:t>
            </a:fld>
            <a:endParaRPr lang="en-GB" altLang="en-US"/>
          </a:p>
        </p:txBody>
      </p:sp>
      <p:sp>
        <p:nvSpPr>
          <p:cNvPr id="997379" name="Rectangle 2">
            <a:extLst>
              <a:ext uri="{FF2B5EF4-FFF2-40B4-BE49-F238E27FC236}">
                <a16:creationId xmlns:a16="http://schemas.microsoft.com/office/drawing/2014/main" id="{171576A7-A5A8-4AC9-91D1-C1A03BD65F4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97380" name="Rectangle 3">
            <a:extLst>
              <a:ext uri="{FF2B5EF4-FFF2-40B4-BE49-F238E27FC236}">
                <a16:creationId xmlns:a16="http://schemas.microsoft.com/office/drawing/2014/main" id="{268D8C03-16D0-4336-99C9-E1A266FCCD9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7">
            <a:extLst>
              <a:ext uri="{FF2B5EF4-FFF2-40B4-BE49-F238E27FC236}">
                <a16:creationId xmlns:a16="http://schemas.microsoft.com/office/drawing/2014/main" id="{62EA6956-DCE4-4742-B3BC-806F3D795D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4FB16E-EE28-4167-BB13-918983586F55}" type="slidenum">
              <a:rPr lang="en-GB" altLang="en-US" smtClean="0"/>
              <a:pPr>
                <a:spcBef>
                  <a:spcPct val="0"/>
                </a:spcBef>
              </a:pPr>
              <a:t>528</a:t>
            </a:fld>
            <a:endParaRPr lang="en-GB" altLang="en-US"/>
          </a:p>
        </p:txBody>
      </p:sp>
      <p:sp>
        <p:nvSpPr>
          <p:cNvPr id="999427" name="Rectangle 2">
            <a:extLst>
              <a:ext uri="{FF2B5EF4-FFF2-40B4-BE49-F238E27FC236}">
                <a16:creationId xmlns:a16="http://schemas.microsoft.com/office/drawing/2014/main" id="{070D2D3B-3145-4ABC-B03C-45713B16726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999428" name="Rectangle 3">
            <a:extLst>
              <a:ext uri="{FF2B5EF4-FFF2-40B4-BE49-F238E27FC236}">
                <a16:creationId xmlns:a16="http://schemas.microsoft.com/office/drawing/2014/main" id="{D8B6AE1F-F908-49F9-8EE0-027D064702F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7">
            <a:extLst>
              <a:ext uri="{FF2B5EF4-FFF2-40B4-BE49-F238E27FC236}">
                <a16:creationId xmlns:a16="http://schemas.microsoft.com/office/drawing/2014/main" id="{9A88002F-8155-4AA8-B50F-5D3B382FFC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0DB653-FDFE-4DE5-A527-221F80FBE2E3}" type="slidenum">
              <a:rPr lang="en-GB" altLang="en-US" smtClean="0"/>
              <a:pPr>
                <a:spcBef>
                  <a:spcPct val="0"/>
                </a:spcBef>
              </a:pPr>
              <a:t>529</a:t>
            </a:fld>
            <a:endParaRPr lang="en-GB" altLang="en-US"/>
          </a:p>
        </p:txBody>
      </p:sp>
      <p:sp>
        <p:nvSpPr>
          <p:cNvPr id="1001475" name="Rectangle 2">
            <a:extLst>
              <a:ext uri="{FF2B5EF4-FFF2-40B4-BE49-F238E27FC236}">
                <a16:creationId xmlns:a16="http://schemas.microsoft.com/office/drawing/2014/main" id="{F922AE1D-86A5-4D5B-BF7B-A1EDD7DA7BC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01476" name="Rectangle 3">
            <a:extLst>
              <a:ext uri="{FF2B5EF4-FFF2-40B4-BE49-F238E27FC236}">
                <a16:creationId xmlns:a16="http://schemas.microsoft.com/office/drawing/2014/main" id="{D4DCE167-3B0F-48C0-A9C0-EFBD092BA18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7">
            <a:extLst>
              <a:ext uri="{FF2B5EF4-FFF2-40B4-BE49-F238E27FC236}">
                <a16:creationId xmlns:a16="http://schemas.microsoft.com/office/drawing/2014/main" id="{2F52B12B-371C-45CB-AFD3-97F24725EB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56D653-6DEE-4DA6-A960-547755924A82}" type="slidenum">
              <a:rPr lang="en-GB" altLang="en-US" smtClean="0"/>
              <a:pPr>
                <a:spcBef>
                  <a:spcPct val="0"/>
                </a:spcBef>
              </a:pPr>
              <a:t>530</a:t>
            </a:fld>
            <a:endParaRPr lang="en-GB" altLang="en-US"/>
          </a:p>
        </p:txBody>
      </p:sp>
      <p:sp>
        <p:nvSpPr>
          <p:cNvPr id="1003523" name="Rectangle 2">
            <a:extLst>
              <a:ext uri="{FF2B5EF4-FFF2-40B4-BE49-F238E27FC236}">
                <a16:creationId xmlns:a16="http://schemas.microsoft.com/office/drawing/2014/main" id="{B34F99AC-BFDD-4E91-9BF2-9883A2D5CA9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03524" name="Rectangle 3">
            <a:extLst>
              <a:ext uri="{FF2B5EF4-FFF2-40B4-BE49-F238E27FC236}">
                <a16:creationId xmlns:a16="http://schemas.microsoft.com/office/drawing/2014/main" id="{70F629F0-4474-46F9-95AE-C72AFFFD570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7">
            <a:extLst>
              <a:ext uri="{FF2B5EF4-FFF2-40B4-BE49-F238E27FC236}">
                <a16:creationId xmlns:a16="http://schemas.microsoft.com/office/drawing/2014/main" id="{15272DA6-5CBC-402A-B1A9-B7D8E391CC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CBFCD9-6480-421A-B8DE-0FF2437F92EF}" type="slidenum">
              <a:rPr lang="en-GB" altLang="en-US" smtClean="0"/>
              <a:pPr>
                <a:spcBef>
                  <a:spcPct val="0"/>
                </a:spcBef>
              </a:pPr>
              <a:t>531</a:t>
            </a:fld>
            <a:endParaRPr lang="en-GB" altLang="en-US"/>
          </a:p>
        </p:txBody>
      </p:sp>
      <p:sp>
        <p:nvSpPr>
          <p:cNvPr id="1005571" name="Rectangle 2">
            <a:extLst>
              <a:ext uri="{FF2B5EF4-FFF2-40B4-BE49-F238E27FC236}">
                <a16:creationId xmlns:a16="http://schemas.microsoft.com/office/drawing/2014/main" id="{95DAB2BF-60FE-4746-9FCB-C89F4BF5CC3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05572" name="Rectangle 3">
            <a:extLst>
              <a:ext uri="{FF2B5EF4-FFF2-40B4-BE49-F238E27FC236}">
                <a16:creationId xmlns:a16="http://schemas.microsoft.com/office/drawing/2014/main" id="{2230942F-4DF1-4C9A-AEB5-3B607896277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7">
            <a:extLst>
              <a:ext uri="{FF2B5EF4-FFF2-40B4-BE49-F238E27FC236}">
                <a16:creationId xmlns:a16="http://schemas.microsoft.com/office/drawing/2014/main" id="{FF81A9B1-5B5C-40B4-B6B3-C918A31610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9B0461-3A40-484D-A016-DD213A5CDCF2}" type="slidenum">
              <a:rPr lang="en-GB" altLang="en-US" smtClean="0"/>
              <a:pPr>
                <a:spcBef>
                  <a:spcPct val="0"/>
                </a:spcBef>
              </a:pPr>
              <a:t>532</a:t>
            </a:fld>
            <a:endParaRPr lang="en-GB" altLang="en-US"/>
          </a:p>
        </p:txBody>
      </p:sp>
      <p:sp>
        <p:nvSpPr>
          <p:cNvPr id="1007619" name="Rectangle 2">
            <a:extLst>
              <a:ext uri="{FF2B5EF4-FFF2-40B4-BE49-F238E27FC236}">
                <a16:creationId xmlns:a16="http://schemas.microsoft.com/office/drawing/2014/main" id="{AA56976F-6EEE-45C4-B0FE-6B25DA12E80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07620" name="Rectangle 3">
            <a:extLst>
              <a:ext uri="{FF2B5EF4-FFF2-40B4-BE49-F238E27FC236}">
                <a16:creationId xmlns:a16="http://schemas.microsoft.com/office/drawing/2014/main" id="{E1697504-BD35-47E0-9CA1-4C38AB1FE6E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7">
            <a:extLst>
              <a:ext uri="{FF2B5EF4-FFF2-40B4-BE49-F238E27FC236}">
                <a16:creationId xmlns:a16="http://schemas.microsoft.com/office/drawing/2014/main" id="{69FCAB30-4F7E-4C1F-AE34-4EEDD21245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0DA425-8D3D-48D9-80D5-ED74D4200034}" type="slidenum">
              <a:rPr lang="en-GB" altLang="en-US" smtClean="0"/>
              <a:pPr>
                <a:spcBef>
                  <a:spcPct val="0"/>
                </a:spcBef>
              </a:pPr>
              <a:t>533</a:t>
            </a:fld>
            <a:endParaRPr lang="en-GB" altLang="en-US"/>
          </a:p>
        </p:txBody>
      </p:sp>
      <p:sp>
        <p:nvSpPr>
          <p:cNvPr id="1009667" name="Rectangle 2">
            <a:extLst>
              <a:ext uri="{FF2B5EF4-FFF2-40B4-BE49-F238E27FC236}">
                <a16:creationId xmlns:a16="http://schemas.microsoft.com/office/drawing/2014/main" id="{BB81B612-F051-45F7-902E-733CF225E0D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09668" name="Rectangle 3">
            <a:extLst>
              <a:ext uri="{FF2B5EF4-FFF2-40B4-BE49-F238E27FC236}">
                <a16:creationId xmlns:a16="http://schemas.microsoft.com/office/drawing/2014/main" id="{B7C1EEE6-2F5A-4830-B3C4-5F7F08F54EB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4" name="Rectangle 7">
            <a:extLst>
              <a:ext uri="{FF2B5EF4-FFF2-40B4-BE49-F238E27FC236}">
                <a16:creationId xmlns:a16="http://schemas.microsoft.com/office/drawing/2014/main" id="{40F3B76F-301B-47D8-9346-7B3B9225A6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2999AC-4CF2-45FE-87D2-9F9FCF7796AC}" type="slidenum">
              <a:rPr lang="en-GB" altLang="en-US" smtClean="0"/>
              <a:pPr>
                <a:spcBef>
                  <a:spcPct val="0"/>
                </a:spcBef>
              </a:pPr>
              <a:t>534</a:t>
            </a:fld>
            <a:endParaRPr lang="en-GB" altLang="en-US"/>
          </a:p>
        </p:txBody>
      </p:sp>
      <p:sp>
        <p:nvSpPr>
          <p:cNvPr id="1011715" name="Rectangle 2">
            <a:extLst>
              <a:ext uri="{FF2B5EF4-FFF2-40B4-BE49-F238E27FC236}">
                <a16:creationId xmlns:a16="http://schemas.microsoft.com/office/drawing/2014/main" id="{13033CE4-77EA-4417-869F-5B4F9BC6421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11716" name="Rectangle 3">
            <a:extLst>
              <a:ext uri="{FF2B5EF4-FFF2-40B4-BE49-F238E27FC236}">
                <a16:creationId xmlns:a16="http://schemas.microsoft.com/office/drawing/2014/main" id="{7CF04CEA-3630-4A1E-9689-4FE837B5205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7">
            <a:extLst>
              <a:ext uri="{FF2B5EF4-FFF2-40B4-BE49-F238E27FC236}">
                <a16:creationId xmlns:a16="http://schemas.microsoft.com/office/drawing/2014/main" id="{D57C7C09-9B69-471F-9B0C-D25C1C2B84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00CB45-79BC-4808-BA89-4DB0A8F79521}" type="slidenum">
              <a:rPr lang="en-GB" altLang="en-US" smtClean="0"/>
              <a:pPr>
                <a:spcBef>
                  <a:spcPct val="0"/>
                </a:spcBef>
              </a:pPr>
              <a:t>535</a:t>
            </a:fld>
            <a:endParaRPr lang="en-GB" altLang="en-US"/>
          </a:p>
        </p:txBody>
      </p:sp>
      <p:sp>
        <p:nvSpPr>
          <p:cNvPr id="1013763" name="Rectangle 2">
            <a:extLst>
              <a:ext uri="{FF2B5EF4-FFF2-40B4-BE49-F238E27FC236}">
                <a16:creationId xmlns:a16="http://schemas.microsoft.com/office/drawing/2014/main" id="{2D95816A-431D-4DF7-A748-479F46E0FB9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13764" name="Rectangle 3">
            <a:extLst>
              <a:ext uri="{FF2B5EF4-FFF2-40B4-BE49-F238E27FC236}">
                <a16:creationId xmlns:a16="http://schemas.microsoft.com/office/drawing/2014/main" id="{AECE3F86-E844-4BB5-BD58-4E1BB94C9A0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7">
            <a:extLst>
              <a:ext uri="{FF2B5EF4-FFF2-40B4-BE49-F238E27FC236}">
                <a16:creationId xmlns:a16="http://schemas.microsoft.com/office/drawing/2014/main" id="{E962347F-E59F-4181-BEFD-6D94901135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51DC54-8F55-4198-BFA9-08AA9435D8AA}" type="slidenum">
              <a:rPr lang="en-GB" altLang="en-US" smtClean="0"/>
              <a:pPr>
                <a:spcBef>
                  <a:spcPct val="0"/>
                </a:spcBef>
              </a:pPr>
              <a:t>536</a:t>
            </a:fld>
            <a:endParaRPr lang="en-GB" altLang="en-US"/>
          </a:p>
        </p:txBody>
      </p:sp>
      <p:sp>
        <p:nvSpPr>
          <p:cNvPr id="1015811" name="Rectangle 2">
            <a:extLst>
              <a:ext uri="{FF2B5EF4-FFF2-40B4-BE49-F238E27FC236}">
                <a16:creationId xmlns:a16="http://schemas.microsoft.com/office/drawing/2014/main" id="{92ABC30F-A499-46EB-807E-BCD56048972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15812" name="Rectangle 3">
            <a:extLst>
              <a:ext uri="{FF2B5EF4-FFF2-40B4-BE49-F238E27FC236}">
                <a16:creationId xmlns:a16="http://schemas.microsoft.com/office/drawing/2014/main" id="{91DDFC61-6D27-4D1E-B24F-CCD4711EB24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7">
            <a:extLst>
              <a:ext uri="{FF2B5EF4-FFF2-40B4-BE49-F238E27FC236}">
                <a16:creationId xmlns:a16="http://schemas.microsoft.com/office/drawing/2014/main" id="{BDBCDAB2-6CD4-4CC3-80DC-F20CBE2AFC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A1B7B3-CBF6-4234-87F5-021381747ECA}" type="slidenum">
              <a:rPr lang="en-GB" altLang="en-US" smtClean="0"/>
              <a:pPr>
                <a:spcBef>
                  <a:spcPct val="0"/>
                </a:spcBef>
              </a:pPr>
              <a:t>537</a:t>
            </a:fld>
            <a:endParaRPr lang="en-GB" altLang="en-US"/>
          </a:p>
        </p:txBody>
      </p:sp>
      <p:sp>
        <p:nvSpPr>
          <p:cNvPr id="1017859" name="Rectangle 2">
            <a:extLst>
              <a:ext uri="{FF2B5EF4-FFF2-40B4-BE49-F238E27FC236}">
                <a16:creationId xmlns:a16="http://schemas.microsoft.com/office/drawing/2014/main" id="{29E1167F-84BA-40A4-A0A8-0BC640466A6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17860" name="Rectangle 3">
            <a:extLst>
              <a:ext uri="{FF2B5EF4-FFF2-40B4-BE49-F238E27FC236}">
                <a16:creationId xmlns:a16="http://schemas.microsoft.com/office/drawing/2014/main" id="{1B30BF6B-ED2B-4C4A-9A44-B89495F8608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Rectangle 7">
            <a:extLst>
              <a:ext uri="{FF2B5EF4-FFF2-40B4-BE49-F238E27FC236}">
                <a16:creationId xmlns:a16="http://schemas.microsoft.com/office/drawing/2014/main" id="{4E46E813-57ED-4E19-8686-0F0EDCC2EF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AC7685-5F23-4065-B4DB-0E95A90584BB}" type="slidenum">
              <a:rPr lang="en-GB" altLang="en-US" smtClean="0"/>
              <a:pPr>
                <a:spcBef>
                  <a:spcPct val="0"/>
                </a:spcBef>
              </a:pPr>
              <a:t>538</a:t>
            </a:fld>
            <a:endParaRPr lang="en-GB" altLang="en-US"/>
          </a:p>
        </p:txBody>
      </p:sp>
      <p:sp>
        <p:nvSpPr>
          <p:cNvPr id="1019907" name="Rectangle 2">
            <a:extLst>
              <a:ext uri="{FF2B5EF4-FFF2-40B4-BE49-F238E27FC236}">
                <a16:creationId xmlns:a16="http://schemas.microsoft.com/office/drawing/2014/main" id="{55FE76C3-3C46-432A-BD00-22B40DB6E07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19908" name="Rectangle 3">
            <a:extLst>
              <a:ext uri="{FF2B5EF4-FFF2-40B4-BE49-F238E27FC236}">
                <a16:creationId xmlns:a16="http://schemas.microsoft.com/office/drawing/2014/main" id="{4607340B-6ECD-48FF-B179-F3D61A8B1F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7">
            <a:extLst>
              <a:ext uri="{FF2B5EF4-FFF2-40B4-BE49-F238E27FC236}">
                <a16:creationId xmlns:a16="http://schemas.microsoft.com/office/drawing/2014/main" id="{64CFD70D-2A2D-4867-A81D-0201B19937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1EC297-11D2-469E-8CF1-721BB456BA26}" type="slidenum">
              <a:rPr lang="en-GB" altLang="en-US" smtClean="0"/>
              <a:pPr>
                <a:spcBef>
                  <a:spcPct val="0"/>
                </a:spcBef>
              </a:pPr>
              <a:t>539</a:t>
            </a:fld>
            <a:endParaRPr lang="en-GB" altLang="en-US"/>
          </a:p>
        </p:txBody>
      </p:sp>
      <p:sp>
        <p:nvSpPr>
          <p:cNvPr id="1021955" name="Rectangle 2">
            <a:extLst>
              <a:ext uri="{FF2B5EF4-FFF2-40B4-BE49-F238E27FC236}">
                <a16:creationId xmlns:a16="http://schemas.microsoft.com/office/drawing/2014/main" id="{03BF09F5-EBDA-4DD1-A94B-DA0CEF64177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21956" name="Rectangle 3">
            <a:extLst>
              <a:ext uri="{FF2B5EF4-FFF2-40B4-BE49-F238E27FC236}">
                <a16:creationId xmlns:a16="http://schemas.microsoft.com/office/drawing/2014/main" id="{7655D75F-5C6C-47EE-B3E6-00AA5F4CC97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7">
            <a:extLst>
              <a:ext uri="{FF2B5EF4-FFF2-40B4-BE49-F238E27FC236}">
                <a16:creationId xmlns:a16="http://schemas.microsoft.com/office/drawing/2014/main" id="{798EB932-D948-4A37-9BD2-C907318EE9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FD539A-50B8-43E4-B69F-56BCC143757E}" type="slidenum">
              <a:rPr lang="en-GB" altLang="en-US" smtClean="0"/>
              <a:pPr>
                <a:spcBef>
                  <a:spcPct val="0"/>
                </a:spcBef>
              </a:pPr>
              <a:t>540</a:t>
            </a:fld>
            <a:endParaRPr lang="en-GB" altLang="en-US"/>
          </a:p>
        </p:txBody>
      </p:sp>
      <p:sp>
        <p:nvSpPr>
          <p:cNvPr id="1024003" name="Rectangle 2">
            <a:extLst>
              <a:ext uri="{FF2B5EF4-FFF2-40B4-BE49-F238E27FC236}">
                <a16:creationId xmlns:a16="http://schemas.microsoft.com/office/drawing/2014/main" id="{452247DD-420C-4B49-887A-49A4F3239A0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24004" name="Rectangle 3">
            <a:extLst>
              <a:ext uri="{FF2B5EF4-FFF2-40B4-BE49-F238E27FC236}">
                <a16:creationId xmlns:a16="http://schemas.microsoft.com/office/drawing/2014/main" id="{B1578B4E-9502-4DF8-9AAD-5CD37584087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7">
            <a:extLst>
              <a:ext uri="{FF2B5EF4-FFF2-40B4-BE49-F238E27FC236}">
                <a16:creationId xmlns:a16="http://schemas.microsoft.com/office/drawing/2014/main" id="{9890309F-DB41-42D6-9C6D-A992FD06D7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DC7068-91F5-4467-B66B-A46898667678}" type="slidenum">
              <a:rPr lang="en-GB" altLang="en-US" smtClean="0"/>
              <a:pPr>
                <a:spcBef>
                  <a:spcPct val="0"/>
                </a:spcBef>
              </a:pPr>
              <a:t>541</a:t>
            </a:fld>
            <a:endParaRPr lang="en-GB" altLang="en-US"/>
          </a:p>
        </p:txBody>
      </p:sp>
      <p:sp>
        <p:nvSpPr>
          <p:cNvPr id="1026051" name="Rectangle 2">
            <a:extLst>
              <a:ext uri="{FF2B5EF4-FFF2-40B4-BE49-F238E27FC236}">
                <a16:creationId xmlns:a16="http://schemas.microsoft.com/office/drawing/2014/main" id="{EB3EEBED-AC5F-4918-B094-B50DB7FDE5D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26052" name="Rectangle 3">
            <a:extLst>
              <a:ext uri="{FF2B5EF4-FFF2-40B4-BE49-F238E27FC236}">
                <a16:creationId xmlns:a16="http://schemas.microsoft.com/office/drawing/2014/main" id="{AF3E76CC-90D2-4DA1-9019-E332C2DD9CC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098" name="Rectangle 7">
            <a:extLst>
              <a:ext uri="{FF2B5EF4-FFF2-40B4-BE49-F238E27FC236}">
                <a16:creationId xmlns:a16="http://schemas.microsoft.com/office/drawing/2014/main" id="{5DF7596E-653E-4E8B-9FBB-12AFD2C830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D9E0EAB-FE4C-440C-8D0B-2041BDFAC779}" type="slidenum">
              <a:rPr lang="en-GB" altLang="en-US" smtClean="0"/>
              <a:pPr>
                <a:spcBef>
                  <a:spcPct val="0"/>
                </a:spcBef>
              </a:pPr>
              <a:t>542</a:t>
            </a:fld>
            <a:endParaRPr lang="en-GB" altLang="en-US"/>
          </a:p>
        </p:txBody>
      </p:sp>
      <p:sp>
        <p:nvSpPr>
          <p:cNvPr id="1028099" name="Rectangle 2">
            <a:extLst>
              <a:ext uri="{FF2B5EF4-FFF2-40B4-BE49-F238E27FC236}">
                <a16:creationId xmlns:a16="http://schemas.microsoft.com/office/drawing/2014/main" id="{7020C85C-557B-4C29-B9E7-3B36BD3B55B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28100" name="Rectangle 3">
            <a:extLst>
              <a:ext uri="{FF2B5EF4-FFF2-40B4-BE49-F238E27FC236}">
                <a16:creationId xmlns:a16="http://schemas.microsoft.com/office/drawing/2014/main" id="{9AABD08E-89C0-4B15-8040-AC0FBC896FE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7">
            <a:extLst>
              <a:ext uri="{FF2B5EF4-FFF2-40B4-BE49-F238E27FC236}">
                <a16:creationId xmlns:a16="http://schemas.microsoft.com/office/drawing/2014/main" id="{DB03EDCA-3661-43B9-BCB0-755A10D8D7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19466F-10AE-47AC-AD3C-C0C13C2E1F11}" type="slidenum">
              <a:rPr lang="en-GB" altLang="en-US" smtClean="0"/>
              <a:pPr>
                <a:spcBef>
                  <a:spcPct val="0"/>
                </a:spcBef>
              </a:pPr>
              <a:t>543</a:t>
            </a:fld>
            <a:endParaRPr lang="en-GB" altLang="en-US"/>
          </a:p>
        </p:txBody>
      </p:sp>
      <p:sp>
        <p:nvSpPr>
          <p:cNvPr id="1030147" name="Rectangle 2">
            <a:extLst>
              <a:ext uri="{FF2B5EF4-FFF2-40B4-BE49-F238E27FC236}">
                <a16:creationId xmlns:a16="http://schemas.microsoft.com/office/drawing/2014/main" id="{77C5BE72-BCF7-4E3B-B45B-20B8F24FCED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30148" name="Rectangle 3">
            <a:extLst>
              <a:ext uri="{FF2B5EF4-FFF2-40B4-BE49-F238E27FC236}">
                <a16:creationId xmlns:a16="http://schemas.microsoft.com/office/drawing/2014/main" id="{12DE43E8-2F1A-41A1-B144-15D6A83AD99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7">
            <a:extLst>
              <a:ext uri="{FF2B5EF4-FFF2-40B4-BE49-F238E27FC236}">
                <a16:creationId xmlns:a16="http://schemas.microsoft.com/office/drawing/2014/main" id="{4CF71B9F-CC9E-43D9-8862-964890B098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ECDEF0-B373-4F29-9D61-295677864944}" type="slidenum">
              <a:rPr lang="en-GB" altLang="en-US" smtClean="0"/>
              <a:pPr>
                <a:spcBef>
                  <a:spcPct val="0"/>
                </a:spcBef>
              </a:pPr>
              <a:t>544</a:t>
            </a:fld>
            <a:endParaRPr lang="en-GB" altLang="en-US"/>
          </a:p>
        </p:txBody>
      </p:sp>
      <p:sp>
        <p:nvSpPr>
          <p:cNvPr id="1032195" name="Rectangle 2">
            <a:extLst>
              <a:ext uri="{FF2B5EF4-FFF2-40B4-BE49-F238E27FC236}">
                <a16:creationId xmlns:a16="http://schemas.microsoft.com/office/drawing/2014/main" id="{60F10033-4645-4386-9DB7-799199E62F9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32196" name="Rectangle 3">
            <a:extLst>
              <a:ext uri="{FF2B5EF4-FFF2-40B4-BE49-F238E27FC236}">
                <a16:creationId xmlns:a16="http://schemas.microsoft.com/office/drawing/2014/main" id="{2B71105F-B28C-430A-A2EE-3D891A013BE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Rectangle 7">
            <a:extLst>
              <a:ext uri="{FF2B5EF4-FFF2-40B4-BE49-F238E27FC236}">
                <a16:creationId xmlns:a16="http://schemas.microsoft.com/office/drawing/2014/main" id="{FE1BFE68-37ED-4BBC-83EE-DBDF3C4C15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7B34C1-E7C5-4C3B-AF36-4FB553B4D7DE}" type="slidenum">
              <a:rPr lang="en-GB" altLang="en-US" smtClean="0"/>
              <a:pPr>
                <a:spcBef>
                  <a:spcPct val="0"/>
                </a:spcBef>
              </a:pPr>
              <a:t>545</a:t>
            </a:fld>
            <a:endParaRPr lang="en-GB" altLang="en-US"/>
          </a:p>
        </p:txBody>
      </p:sp>
      <p:sp>
        <p:nvSpPr>
          <p:cNvPr id="1034243" name="Rectangle 2">
            <a:extLst>
              <a:ext uri="{FF2B5EF4-FFF2-40B4-BE49-F238E27FC236}">
                <a16:creationId xmlns:a16="http://schemas.microsoft.com/office/drawing/2014/main" id="{B7776446-FF01-4F72-8AE4-709C9EE3BBB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34244" name="Rectangle 3">
            <a:extLst>
              <a:ext uri="{FF2B5EF4-FFF2-40B4-BE49-F238E27FC236}">
                <a16:creationId xmlns:a16="http://schemas.microsoft.com/office/drawing/2014/main" id="{F5DE660B-5B15-4977-B2B9-E77EEB68AF2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Rectangle 7">
            <a:extLst>
              <a:ext uri="{FF2B5EF4-FFF2-40B4-BE49-F238E27FC236}">
                <a16:creationId xmlns:a16="http://schemas.microsoft.com/office/drawing/2014/main" id="{E80EF43A-3DC9-45EA-9565-743B938F77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2A47AB-22C8-496A-95EA-4AD20B538947}" type="slidenum">
              <a:rPr lang="en-GB" altLang="en-US" smtClean="0"/>
              <a:pPr>
                <a:spcBef>
                  <a:spcPct val="0"/>
                </a:spcBef>
              </a:pPr>
              <a:t>546</a:t>
            </a:fld>
            <a:endParaRPr lang="en-GB" altLang="en-US"/>
          </a:p>
        </p:txBody>
      </p:sp>
      <p:sp>
        <p:nvSpPr>
          <p:cNvPr id="1036291" name="Rectangle 2">
            <a:extLst>
              <a:ext uri="{FF2B5EF4-FFF2-40B4-BE49-F238E27FC236}">
                <a16:creationId xmlns:a16="http://schemas.microsoft.com/office/drawing/2014/main" id="{F3F6D02B-13D6-457E-81C6-BD3CDCE30E3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36292" name="Rectangle 3">
            <a:extLst>
              <a:ext uri="{FF2B5EF4-FFF2-40B4-BE49-F238E27FC236}">
                <a16:creationId xmlns:a16="http://schemas.microsoft.com/office/drawing/2014/main" id="{8718592E-108C-4D37-A311-D6243D86D24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338" name="Rectangle 7">
            <a:extLst>
              <a:ext uri="{FF2B5EF4-FFF2-40B4-BE49-F238E27FC236}">
                <a16:creationId xmlns:a16="http://schemas.microsoft.com/office/drawing/2014/main" id="{ED70701F-E278-43E8-9804-4DB7164E97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AB6324-368F-489C-A817-44AE82ED0529}" type="slidenum">
              <a:rPr lang="en-GB" altLang="en-US" smtClean="0"/>
              <a:pPr>
                <a:spcBef>
                  <a:spcPct val="0"/>
                </a:spcBef>
              </a:pPr>
              <a:t>547</a:t>
            </a:fld>
            <a:endParaRPr lang="en-GB" altLang="en-US"/>
          </a:p>
        </p:txBody>
      </p:sp>
      <p:sp>
        <p:nvSpPr>
          <p:cNvPr id="1038339" name="Rectangle 2">
            <a:extLst>
              <a:ext uri="{FF2B5EF4-FFF2-40B4-BE49-F238E27FC236}">
                <a16:creationId xmlns:a16="http://schemas.microsoft.com/office/drawing/2014/main" id="{5AA9DC6F-FE22-45A9-9FE6-828F98B2717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38340" name="Rectangle 3">
            <a:extLst>
              <a:ext uri="{FF2B5EF4-FFF2-40B4-BE49-F238E27FC236}">
                <a16:creationId xmlns:a16="http://schemas.microsoft.com/office/drawing/2014/main" id="{9E58C2CC-6C65-4037-9FFB-B06E82AC133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386" name="Rectangle 7">
            <a:extLst>
              <a:ext uri="{FF2B5EF4-FFF2-40B4-BE49-F238E27FC236}">
                <a16:creationId xmlns:a16="http://schemas.microsoft.com/office/drawing/2014/main" id="{BC4169D6-0798-435C-A1A4-154242576F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1F53B8-502E-4D47-BEFC-D86312C0090E}" type="slidenum">
              <a:rPr lang="en-GB" altLang="en-US" smtClean="0"/>
              <a:pPr>
                <a:spcBef>
                  <a:spcPct val="0"/>
                </a:spcBef>
              </a:pPr>
              <a:t>548</a:t>
            </a:fld>
            <a:endParaRPr lang="en-GB" altLang="en-US"/>
          </a:p>
        </p:txBody>
      </p:sp>
      <p:sp>
        <p:nvSpPr>
          <p:cNvPr id="1040387" name="Rectangle 2">
            <a:extLst>
              <a:ext uri="{FF2B5EF4-FFF2-40B4-BE49-F238E27FC236}">
                <a16:creationId xmlns:a16="http://schemas.microsoft.com/office/drawing/2014/main" id="{F0DC03D2-61A0-4145-AB5F-EE083EEBD6F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040388" name="Rectangle 3">
            <a:extLst>
              <a:ext uri="{FF2B5EF4-FFF2-40B4-BE49-F238E27FC236}">
                <a16:creationId xmlns:a16="http://schemas.microsoft.com/office/drawing/2014/main" id="{FFCEA6BB-8711-47BC-8292-DE5AB2947E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8767163-337B-4876-B909-6601D1337E7D}" type="slidenum">
              <a:rPr lang="en-GB" sz="1200" strike="noStrike">
                <a:solidFill>
                  <a:srgbClr val="000000"/>
                </a:solidFill>
                <a:latin typeface="Times New Roman"/>
                <a:ea typeface="+mn-ea"/>
              </a:rPr>
              <a:t>549</a:t>
            </a:fld>
            <a:endParaRPr/>
          </a:p>
        </p:txBody>
      </p:sp>
      <p:sp>
        <p:nvSpPr>
          <p:cNvPr id="16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78552089"/>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D896915-2012-463D-A7E5-1EE2EAF28136}" type="slidenum">
              <a:rPr lang="en-GB" sz="1200" strike="noStrike">
                <a:solidFill>
                  <a:srgbClr val="000000"/>
                </a:solidFill>
                <a:latin typeface="Times New Roman"/>
                <a:ea typeface="+mn-ea"/>
              </a:rPr>
              <a:t>550</a:t>
            </a:fld>
            <a:endParaRPr/>
          </a:p>
        </p:txBody>
      </p:sp>
      <p:sp>
        <p:nvSpPr>
          <p:cNvPr id="160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28026274"/>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0E8C8D7-4993-4943-88E1-D1083FF97284}" type="slidenum">
              <a:rPr lang="en-GB" sz="1200" strike="noStrike">
                <a:solidFill>
                  <a:srgbClr val="000000"/>
                </a:solidFill>
                <a:latin typeface="Times New Roman"/>
                <a:ea typeface="+mn-ea"/>
              </a:rPr>
              <a:t>551</a:t>
            </a:fld>
            <a:endParaRPr/>
          </a:p>
        </p:txBody>
      </p:sp>
      <p:sp>
        <p:nvSpPr>
          <p:cNvPr id="160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045293340"/>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2CFF67F-9EA6-4DBC-8393-3CCF37E9DC23}" type="slidenum">
              <a:rPr lang="en-GB" sz="1200" strike="noStrike">
                <a:solidFill>
                  <a:srgbClr val="000000"/>
                </a:solidFill>
                <a:latin typeface="Times New Roman"/>
                <a:ea typeface="+mn-ea"/>
              </a:rPr>
              <a:t>552</a:t>
            </a:fld>
            <a:endParaRPr/>
          </a:p>
        </p:txBody>
      </p:sp>
      <p:sp>
        <p:nvSpPr>
          <p:cNvPr id="160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13446132"/>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DC4AFE1-18EF-4649-8434-2802C0B333D7}" type="slidenum">
              <a:rPr lang="en-GB" sz="1200" strike="noStrike">
                <a:solidFill>
                  <a:srgbClr val="000000"/>
                </a:solidFill>
                <a:latin typeface="Times New Roman"/>
                <a:ea typeface="+mn-ea"/>
              </a:rPr>
              <a:t>553</a:t>
            </a:fld>
            <a:endParaRPr/>
          </a:p>
        </p:txBody>
      </p:sp>
      <p:sp>
        <p:nvSpPr>
          <p:cNvPr id="16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18490455"/>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084C9CA-9126-449E-9836-CCF23910A9D2}" type="slidenum">
              <a:rPr lang="en-GB" sz="1200" strike="noStrike">
                <a:solidFill>
                  <a:srgbClr val="000000"/>
                </a:solidFill>
                <a:latin typeface="Times New Roman"/>
                <a:ea typeface="+mn-ea"/>
              </a:rPr>
              <a:t>554</a:t>
            </a:fld>
            <a:endParaRPr/>
          </a:p>
        </p:txBody>
      </p:sp>
      <p:sp>
        <p:nvSpPr>
          <p:cNvPr id="16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575526226"/>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981AE69-B57E-401A-98ED-3C534FD78D98}" type="slidenum">
              <a:rPr lang="en-GB" sz="1200" strike="noStrike">
                <a:solidFill>
                  <a:srgbClr val="000000"/>
                </a:solidFill>
                <a:latin typeface="Times New Roman"/>
                <a:ea typeface="+mn-ea"/>
              </a:rPr>
              <a:t>555</a:t>
            </a:fld>
            <a:endParaRPr/>
          </a:p>
        </p:txBody>
      </p:sp>
      <p:sp>
        <p:nvSpPr>
          <p:cNvPr id="16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9812119"/>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933075F-FA23-4EBB-B651-E201F22DA849}" type="slidenum">
              <a:rPr lang="en-GB" sz="1200" strike="noStrike">
                <a:solidFill>
                  <a:srgbClr val="000000"/>
                </a:solidFill>
                <a:latin typeface="Times New Roman"/>
                <a:ea typeface="+mn-ea"/>
              </a:rPr>
              <a:t>556</a:t>
            </a:fld>
            <a:endParaRPr/>
          </a:p>
        </p:txBody>
      </p:sp>
      <p:sp>
        <p:nvSpPr>
          <p:cNvPr id="16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88840319"/>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10B4184-A597-456C-978C-95DC78B036F4}" type="slidenum">
              <a:rPr lang="en-GB" sz="1200" strike="noStrike">
                <a:solidFill>
                  <a:srgbClr val="000000"/>
                </a:solidFill>
                <a:latin typeface="Times New Roman"/>
                <a:ea typeface="+mn-ea"/>
              </a:rPr>
              <a:t>557</a:t>
            </a:fld>
            <a:endParaRPr/>
          </a:p>
        </p:txBody>
      </p:sp>
      <p:sp>
        <p:nvSpPr>
          <p:cNvPr id="16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863937"/>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725B77E-A1CC-4F2A-BC10-54954BBBC7EA}" type="slidenum">
              <a:rPr lang="en-GB" sz="1200" strike="noStrike">
                <a:solidFill>
                  <a:srgbClr val="000000"/>
                </a:solidFill>
                <a:latin typeface="Times New Roman"/>
                <a:ea typeface="+mn-ea"/>
              </a:rPr>
              <a:t>558</a:t>
            </a:fld>
            <a:endParaRPr/>
          </a:p>
        </p:txBody>
      </p:sp>
      <p:sp>
        <p:nvSpPr>
          <p:cNvPr id="16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84460151"/>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66F84D1-6D5F-400E-B08F-F2EADF1E7DF4}" type="slidenum">
              <a:rPr lang="en-GB" sz="1200" strike="noStrike">
                <a:solidFill>
                  <a:srgbClr val="000000"/>
                </a:solidFill>
                <a:latin typeface="Times New Roman"/>
                <a:ea typeface="+mn-ea"/>
              </a:rPr>
              <a:t>559</a:t>
            </a:fld>
            <a:endParaRPr/>
          </a:p>
        </p:txBody>
      </p:sp>
      <p:sp>
        <p:nvSpPr>
          <p:cNvPr id="16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032653158"/>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86B2511-47E2-416A-BD5D-D6F33BF88615}" type="slidenum">
              <a:rPr lang="en-GB" sz="1200" strike="noStrike">
                <a:solidFill>
                  <a:srgbClr val="000000"/>
                </a:solidFill>
                <a:latin typeface="Times New Roman"/>
                <a:ea typeface="+mn-ea"/>
              </a:rPr>
              <a:t>560</a:t>
            </a:fld>
            <a:endParaRPr/>
          </a:p>
        </p:txBody>
      </p:sp>
      <p:sp>
        <p:nvSpPr>
          <p:cNvPr id="16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0148719"/>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5A4955A-5E7F-4B74-ADFB-09D255BAB8C2}" type="slidenum">
              <a:rPr lang="en-GB" sz="1200" strike="noStrike">
                <a:solidFill>
                  <a:srgbClr val="000000"/>
                </a:solidFill>
                <a:latin typeface="Times New Roman"/>
                <a:ea typeface="+mn-ea"/>
              </a:rPr>
              <a:t>561</a:t>
            </a:fld>
            <a:endParaRPr/>
          </a:p>
        </p:txBody>
      </p:sp>
      <p:sp>
        <p:nvSpPr>
          <p:cNvPr id="16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8398587"/>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E418F36-555E-40FF-A7FF-9CA693152955}" type="slidenum">
              <a:rPr lang="en-GB" sz="1200" strike="noStrike">
                <a:solidFill>
                  <a:srgbClr val="000000"/>
                </a:solidFill>
                <a:latin typeface="Times New Roman"/>
                <a:ea typeface="+mn-ea"/>
              </a:rPr>
              <a:t>562</a:t>
            </a:fld>
            <a:endParaRPr/>
          </a:p>
        </p:txBody>
      </p:sp>
      <p:sp>
        <p:nvSpPr>
          <p:cNvPr id="1628" name="PlaceHolder 2"/>
          <p:cNvSpPr>
            <a:spLocks noGrp="1"/>
          </p:cNvSpPr>
          <p:nvPr>
            <p:ph type="body"/>
          </p:nvPr>
        </p:nvSpPr>
        <p:spPr>
          <a:xfrm>
            <a:off x="914400" y="4343400"/>
            <a:ext cx="5028480" cy="4114080"/>
          </a:xfrm>
          <a:prstGeom prst="rect">
            <a:avLst/>
          </a:prstGeom>
        </p:spPr>
        <p:txBody>
          <a:bodyPr lIns="0" tIns="0" rIns="0" bIns="0"/>
          <a:lstStyle/>
          <a:p>
            <a:r>
              <a:rPr lang="en-GB" dirty="0"/>
              <a:t>In the course of Time, Brahma took birth. When the Time ordained, Shiva was incarnated.</a:t>
            </a:r>
            <a:endParaRPr dirty="0"/>
          </a:p>
        </p:txBody>
      </p:sp>
    </p:spTree>
    <p:extLst>
      <p:ext uri="{BB962C8B-B14F-4D97-AF65-F5344CB8AC3E}">
        <p14:creationId xmlns:p14="http://schemas.microsoft.com/office/powerpoint/2010/main" val="17227406"/>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14E5E1E-7E3A-4990-B12B-A835A5E730FE}" type="slidenum">
              <a:rPr lang="en-GB" sz="1200" strike="noStrike">
                <a:solidFill>
                  <a:srgbClr val="000000"/>
                </a:solidFill>
                <a:latin typeface="Times New Roman"/>
                <a:ea typeface="+mn-ea"/>
              </a:rPr>
              <a:t>563</a:t>
            </a:fld>
            <a:endParaRPr/>
          </a:p>
        </p:txBody>
      </p:sp>
      <p:sp>
        <p:nvSpPr>
          <p:cNvPr id="16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062660308"/>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7D33560-C0B4-4AEE-8449-4C76D5608D1F}" type="slidenum">
              <a:rPr lang="en-GB" sz="1200" strike="noStrike">
                <a:solidFill>
                  <a:srgbClr val="000000"/>
                </a:solidFill>
                <a:latin typeface="Times New Roman"/>
                <a:ea typeface="+mn-ea"/>
              </a:rPr>
              <a:t>564</a:t>
            </a:fld>
            <a:endParaRPr/>
          </a:p>
        </p:txBody>
      </p:sp>
      <p:sp>
        <p:nvSpPr>
          <p:cNvPr id="16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20645068"/>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03B566B-4370-4A7E-903F-888222C8B9DF}" type="slidenum">
              <a:rPr lang="en-GB" sz="1200" strike="noStrike">
                <a:solidFill>
                  <a:srgbClr val="000000"/>
                </a:solidFill>
                <a:latin typeface="Times New Roman"/>
                <a:ea typeface="+mn-ea"/>
              </a:rPr>
              <a:t>565</a:t>
            </a:fld>
            <a:endParaRPr/>
          </a:p>
        </p:txBody>
      </p:sp>
      <p:sp>
        <p:nvSpPr>
          <p:cNvPr id="16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8940823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2912159-01A5-4AEC-AAED-43E099EB9D9C}" type="slidenum">
              <a:rPr lang="en-GB" sz="1200" strike="noStrike">
                <a:solidFill>
                  <a:srgbClr val="000000"/>
                </a:solidFill>
                <a:latin typeface="Times New Roman"/>
                <a:ea typeface="+mn-ea"/>
              </a:rPr>
              <a:t>566</a:t>
            </a:fld>
            <a:endParaRPr/>
          </a:p>
        </p:txBody>
      </p:sp>
      <p:sp>
        <p:nvSpPr>
          <p:cNvPr id="16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60315763"/>
      </p:ext>
    </p:extLst>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C3136EE-BE9E-46DA-83CB-356CBFCC5B6E}" type="slidenum">
              <a:rPr lang="en-GB" sz="1200" strike="noStrike">
                <a:solidFill>
                  <a:srgbClr val="000000"/>
                </a:solidFill>
                <a:latin typeface="Times New Roman"/>
                <a:ea typeface="+mn-ea"/>
              </a:rPr>
              <a:t>567</a:t>
            </a:fld>
            <a:endParaRPr/>
          </a:p>
        </p:txBody>
      </p:sp>
      <p:sp>
        <p:nvSpPr>
          <p:cNvPr id="16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787253458"/>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D551A1F-513B-4C76-B12B-97DC3B98E041}" type="slidenum">
              <a:rPr lang="en-GB" sz="1200" strike="noStrike">
                <a:solidFill>
                  <a:srgbClr val="000000"/>
                </a:solidFill>
                <a:latin typeface="Times New Roman"/>
                <a:ea typeface="+mn-ea"/>
              </a:rPr>
              <a:t>568</a:t>
            </a:fld>
            <a:endParaRPr/>
          </a:p>
        </p:txBody>
      </p:sp>
      <p:sp>
        <p:nvSpPr>
          <p:cNvPr id="164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79545753"/>
      </p:ext>
    </p:extLst>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D5DE0AF7-DA00-4D24-B456-DA99EFA71693}" type="slidenum">
              <a:rPr lang="en-GB" sz="1200" strike="noStrike">
                <a:solidFill>
                  <a:srgbClr val="000000"/>
                </a:solidFill>
                <a:latin typeface="Times New Roman"/>
                <a:ea typeface="+mn-ea"/>
              </a:rPr>
              <a:t>569</a:t>
            </a:fld>
            <a:endParaRPr/>
          </a:p>
        </p:txBody>
      </p:sp>
      <p:sp>
        <p:nvSpPr>
          <p:cNvPr id="16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06217558"/>
      </p:ext>
    </p:extLst>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ACE7F79-2000-416F-9A60-26A0B96276B2}" type="slidenum">
              <a:rPr lang="en-GB" sz="1200" strike="noStrike">
                <a:solidFill>
                  <a:srgbClr val="000000"/>
                </a:solidFill>
                <a:latin typeface="Times New Roman"/>
                <a:ea typeface="+mn-ea"/>
              </a:rPr>
              <a:t>570</a:t>
            </a:fld>
            <a:endParaRPr/>
          </a:p>
        </p:txBody>
      </p:sp>
      <p:sp>
        <p:nvSpPr>
          <p:cNvPr id="16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3617561"/>
      </p:ext>
    </p:extLst>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16B5DD3-1040-40C0-8FDB-66572331C262}" type="slidenum">
              <a:rPr lang="en-GB" sz="1200" strike="noStrike">
                <a:solidFill>
                  <a:srgbClr val="000000"/>
                </a:solidFill>
                <a:latin typeface="Times New Roman"/>
                <a:ea typeface="+mn-ea"/>
              </a:rPr>
              <a:t>571</a:t>
            </a:fld>
            <a:endParaRPr/>
          </a:p>
        </p:txBody>
      </p:sp>
      <p:sp>
        <p:nvSpPr>
          <p:cNvPr id="16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03772369"/>
      </p:ext>
    </p:extLst>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DDDD79D-7D57-4130-A8FF-AFCA4EAE425B}" type="slidenum">
              <a:rPr lang="en-GB" sz="1200" strike="noStrike">
                <a:solidFill>
                  <a:srgbClr val="000000"/>
                </a:solidFill>
                <a:latin typeface="Times New Roman"/>
                <a:ea typeface="+mn-ea"/>
              </a:rPr>
              <a:t>572</a:t>
            </a:fld>
            <a:endParaRPr/>
          </a:p>
        </p:txBody>
      </p:sp>
      <p:sp>
        <p:nvSpPr>
          <p:cNvPr id="16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92254353"/>
      </p:ext>
    </p:extLst>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99F7724-A4FD-4FE0-BDF1-C1F5FB0BBA3E}" type="slidenum">
              <a:rPr lang="en-GB" sz="1200" strike="noStrike">
                <a:solidFill>
                  <a:srgbClr val="000000"/>
                </a:solidFill>
                <a:latin typeface="Times New Roman"/>
                <a:ea typeface="+mn-ea"/>
              </a:rPr>
              <a:t>573</a:t>
            </a:fld>
            <a:endParaRPr/>
          </a:p>
        </p:txBody>
      </p:sp>
      <p:sp>
        <p:nvSpPr>
          <p:cNvPr id="165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71606712"/>
      </p:ext>
    </p:extLst>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C47B99C-9779-40DE-97AD-77AB369F6FB7}" type="slidenum">
              <a:rPr lang="en-GB" sz="1200" strike="noStrike">
                <a:solidFill>
                  <a:srgbClr val="000000"/>
                </a:solidFill>
                <a:latin typeface="Times New Roman"/>
                <a:ea typeface="+mn-ea"/>
              </a:rPr>
              <a:t>574</a:t>
            </a:fld>
            <a:endParaRPr/>
          </a:p>
        </p:txBody>
      </p:sp>
      <p:sp>
        <p:nvSpPr>
          <p:cNvPr id="165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62888022"/>
      </p:ext>
    </p:extLst>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A8BDAD8-8188-4509-AB4B-BBC8CCC267FC}" type="slidenum">
              <a:rPr lang="en-GB" sz="1200" strike="noStrike">
                <a:solidFill>
                  <a:srgbClr val="000000"/>
                </a:solidFill>
                <a:latin typeface="Times New Roman"/>
                <a:ea typeface="+mn-ea"/>
              </a:rPr>
              <a:t>575</a:t>
            </a:fld>
            <a:endParaRPr/>
          </a:p>
        </p:txBody>
      </p:sp>
      <p:sp>
        <p:nvSpPr>
          <p:cNvPr id="16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16588537"/>
      </p:ext>
    </p:extLst>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21DE73D-8F2E-4267-9D91-C1275A02E9F3}" type="slidenum">
              <a:rPr lang="en-GB" sz="1200" strike="noStrike">
                <a:solidFill>
                  <a:srgbClr val="000000"/>
                </a:solidFill>
                <a:latin typeface="Times New Roman"/>
                <a:ea typeface="+mn-ea"/>
              </a:rPr>
              <a:t>576</a:t>
            </a:fld>
            <a:endParaRPr/>
          </a:p>
        </p:txBody>
      </p:sp>
      <p:sp>
        <p:nvSpPr>
          <p:cNvPr id="16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79779505"/>
      </p:ext>
    </p:extLst>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65C1DCF-50A8-4BA7-9E66-FEC7DCF6C67A}" type="slidenum">
              <a:rPr lang="en-GB" sz="1200" strike="noStrike">
                <a:solidFill>
                  <a:srgbClr val="000000"/>
                </a:solidFill>
                <a:latin typeface="Times New Roman"/>
                <a:ea typeface="+mn-ea"/>
              </a:rPr>
              <a:t>577</a:t>
            </a:fld>
            <a:endParaRPr/>
          </a:p>
        </p:txBody>
      </p:sp>
      <p:sp>
        <p:nvSpPr>
          <p:cNvPr id="16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885120037"/>
      </p:ext>
    </p:extLst>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ED66CFD-A66F-4A2E-BB77-8FA434DBFC1C}" type="slidenum">
              <a:rPr lang="en-GB" sz="1200" strike="noStrike">
                <a:solidFill>
                  <a:srgbClr val="000000"/>
                </a:solidFill>
                <a:latin typeface="Times New Roman"/>
                <a:ea typeface="+mn-ea"/>
              </a:rPr>
              <a:t>578</a:t>
            </a:fld>
            <a:endParaRPr/>
          </a:p>
        </p:txBody>
      </p:sp>
      <p:sp>
        <p:nvSpPr>
          <p:cNvPr id="16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75736755"/>
      </p:ext>
    </p:extLst>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43028F9-D848-43DF-8D3F-4D8C246DE70C}" type="slidenum">
              <a:rPr lang="en-GB" sz="1200" strike="noStrike">
                <a:solidFill>
                  <a:srgbClr val="000000"/>
                </a:solidFill>
                <a:latin typeface="Times New Roman"/>
                <a:ea typeface="+mn-ea"/>
              </a:rPr>
              <a:t>579</a:t>
            </a:fld>
            <a:endParaRPr/>
          </a:p>
        </p:txBody>
      </p:sp>
      <p:sp>
        <p:nvSpPr>
          <p:cNvPr id="16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863773425"/>
      </p:ext>
    </p:extLst>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30A9EE9-AEE8-4657-8A55-778B3B48E420}" type="slidenum">
              <a:rPr lang="en-GB" sz="1200" strike="noStrike">
                <a:solidFill>
                  <a:srgbClr val="000000"/>
                </a:solidFill>
                <a:latin typeface="Times New Roman"/>
                <a:ea typeface="+mn-ea"/>
              </a:rPr>
              <a:t>580</a:t>
            </a:fld>
            <a:endParaRPr/>
          </a:p>
        </p:txBody>
      </p:sp>
      <p:sp>
        <p:nvSpPr>
          <p:cNvPr id="16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475110360"/>
      </p:ext>
    </p:extLst>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A927697-EC5A-40B9-898B-38885B3216AE}" type="slidenum">
              <a:rPr lang="en-GB" sz="1200" strike="noStrike">
                <a:solidFill>
                  <a:srgbClr val="000000"/>
                </a:solidFill>
                <a:latin typeface="Times New Roman"/>
                <a:ea typeface="+mn-ea"/>
              </a:rPr>
              <a:t>581</a:t>
            </a:fld>
            <a:endParaRPr/>
          </a:p>
        </p:txBody>
      </p:sp>
      <p:sp>
        <p:nvSpPr>
          <p:cNvPr id="16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745888916"/>
      </p:ext>
    </p:extLst>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402940E-3E26-4EB2-AA7A-C49E185C5EF6}" type="slidenum">
              <a:rPr lang="en-GB" sz="1200" strike="noStrike">
                <a:solidFill>
                  <a:srgbClr val="000000"/>
                </a:solidFill>
                <a:latin typeface="Times New Roman"/>
                <a:ea typeface="+mn-ea"/>
              </a:rPr>
              <a:t>582</a:t>
            </a:fld>
            <a:endParaRPr/>
          </a:p>
        </p:txBody>
      </p:sp>
      <p:sp>
        <p:nvSpPr>
          <p:cNvPr id="16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500937633"/>
      </p:ext>
    </p:extLst>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F1C07DBC-4994-47CA-BE69-23B19E42094F}" type="slidenum">
              <a:rPr lang="en-GB" sz="1200" strike="noStrike">
                <a:solidFill>
                  <a:srgbClr val="000000"/>
                </a:solidFill>
                <a:latin typeface="Times New Roman"/>
                <a:ea typeface="+mn-ea"/>
              </a:rPr>
              <a:t>583</a:t>
            </a:fld>
            <a:endParaRPr/>
          </a:p>
        </p:txBody>
      </p:sp>
      <p:sp>
        <p:nvSpPr>
          <p:cNvPr id="16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773191343"/>
      </p:ext>
    </p:extLst>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C3D16A1-733C-4DCB-ADAA-E6330AA8029D}" type="slidenum">
              <a:rPr lang="en-GB" sz="1200" strike="noStrike">
                <a:solidFill>
                  <a:srgbClr val="000000"/>
                </a:solidFill>
                <a:latin typeface="Times New Roman"/>
                <a:ea typeface="+mn-ea"/>
              </a:rPr>
              <a:t>584</a:t>
            </a:fld>
            <a:endParaRPr/>
          </a:p>
        </p:txBody>
      </p:sp>
      <p:sp>
        <p:nvSpPr>
          <p:cNvPr id="16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746422487"/>
      </p:ext>
    </p:extLst>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75B364C-8482-4897-AB3A-E3515DDDBA09}" type="slidenum">
              <a:rPr lang="en-GB" sz="1200" strike="noStrike">
                <a:solidFill>
                  <a:srgbClr val="000000"/>
                </a:solidFill>
                <a:latin typeface="Times New Roman"/>
                <a:ea typeface="+mn-ea"/>
              </a:rPr>
              <a:t>585</a:t>
            </a:fld>
            <a:endParaRPr/>
          </a:p>
        </p:txBody>
      </p:sp>
      <p:sp>
        <p:nvSpPr>
          <p:cNvPr id="167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496353593"/>
      </p:ext>
    </p:extLst>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ECD0A29-EB76-41EB-B2A0-5413F5F6A2D4}" type="slidenum">
              <a:rPr lang="en-GB" sz="1200" strike="noStrike">
                <a:solidFill>
                  <a:srgbClr val="000000"/>
                </a:solidFill>
                <a:latin typeface="Times New Roman"/>
                <a:ea typeface="+mn-ea"/>
              </a:rPr>
              <a:t>586</a:t>
            </a:fld>
            <a:endParaRPr/>
          </a:p>
        </p:txBody>
      </p:sp>
      <p:sp>
        <p:nvSpPr>
          <p:cNvPr id="167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482913303"/>
      </p:ext>
    </p:extLst>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43E9F96-8558-45FF-9341-E22F2B107132}" type="slidenum">
              <a:rPr lang="en-GB" sz="1200" strike="noStrike">
                <a:solidFill>
                  <a:srgbClr val="000000"/>
                </a:solidFill>
                <a:latin typeface="Times New Roman"/>
                <a:ea typeface="+mn-ea"/>
              </a:rPr>
              <a:t>587</a:t>
            </a:fld>
            <a:endParaRPr/>
          </a:p>
        </p:txBody>
      </p:sp>
      <p:sp>
        <p:nvSpPr>
          <p:cNvPr id="1678"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extLst>
      <p:ext uri="{BB962C8B-B14F-4D97-AF65-F5344CB8AC3E}">
        <p14:creationId xmlns:p14="http://schemas.microsoft.com/office/powerpoint/2010/main" val="3619624674"/>
      </p:ext>
    </p:extLst>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BB9075D-4DDA-4A5D-BF97-C3CCDA2D70C3}" type="slidenum">
              <a:rPr lang="en-GB" sz="1200" strike="noStrike">
                <a:solidFill>
                  <a:srgbClr val="000000"/>
                </a:solidFill>
                <a:latin typeface="Times New Roman"/>
                <a:ea typeface="+mn-ea"/>
              </a:rPr>
              <a:t>588</a:t>
            </a:fld>
            <a:endParaRPr dirty="0"/>
          </a:p>
        </p:txBody>
      </p:sp>
      <p:sp>
        <p:nvSpPr>
          <p:cNvPr id="1680" name="PlaceHolder 2"/>
          <p:cNvSpPr>
            <a:spLocks noGrp="1"/>
          </p:cNvSpPr>
          <p:nvPr>
            <p:ph type="body"/>
          </p:nvPr>
        </p:nvSpPr>
        <p:spPr>
          <a:xfrm>
            <a:off x="914400" y="4343400"/>
            <a:ext cx="5028480" cy="4114080"/>
          </a:xfrm>
          <a:prstGeom prst="rect">
            <a:avLst/>
          </a:prstGeom>
        </p:spPr>
        <p:txBody>
          <a:bodyPr lIns="0" tIns="0" rIns="0" bIns="0"/>
          <a:lstStyle/>
          <a:p>
            <a:endParaRPr dirty="0"/>
          </a:p>
        </p:txBody>
      </p:sp>
    </p:spTree>
    <p:extLst>
      <p:ext uri="{BB962C8B-B14F-4D97-AF65-F5344CB8AC3E}">
        <p14:creationId xmlns:p14="http://schemas.microsoft.com/office/powerpoint/2010/main" val="3973973709"/>
      </p:ext>
    </p:extLst>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313CFEE-4CA6-4BF3-9652-3161A11C2235}" type="slidenum">
              <a:rPr lang="en-GB" sz="1200" strike="noStrike">
                <a:solidFill>
                  <a:srgbClr val="000000"/>
                </a:solidFill>
                <a:latin typeface="Times New Roman"/>
                <a:ea typeface="+mn-ea"/>
              </a:rPr>
              <a:t>589</a:t>
            </a:fld>
            <a:endParaRPr/>
          </a:p>
        </p:txBody>
      </p:sp>
      <p:sp>
        <p:nvSpPr>
          <p:cNvPr id="168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825835738"/>
      </p:ext>
    </p:extLst>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B3D7391-B7B3-4ED8-A8FC-7B0486E713E8}" type="slidenum">
              <a:rPr lang="en-GB" sz="1200" strike="noStrike">
                <a:solidFill>
                  <a:srgbClr val="000000"/>
                </a:solidFill>
                <a:latin typeface="Times New Roman"/>
                <a:ea typeface="+mn-ea"/>
              </a:rPr>
              <a:t>590</a:t>
            </a:fld>
            <a:endParaRPr/>
          </a:p>
        </p:txBody>
      </p:sp>
      <p:sp>
        <p:nvSpPr>
          <p:cNvPr id="168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90918456"/>
      </p:ext>
    </p:extLst>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6D9770C-B208-4982-9650-B4C549612CB1}" type="slidenum">
              <a:rPr lang="en-GB" sz="1200" strike="noStrike">
                <a:solidFill>
                  <a:srgbClr val="000000"/>
                </a:solidFill>
                <a:latin typeface="Times New Roman"/>
                <a:ea typeface="+mn-ea"/>
              </a:rPr>
              <a:t>591</a:t>
            </a:fld>
            <a:endParaRPr/>
          </a:p>
        </p:txBody>
      </p:sp>
      <p:sp>
        <p:nvSpPr>
          <p:cNvPr id="168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57113366"/>
      </p:ext>
    </p:extLst>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A7353A2-078C-4BF3-AE7A-168B5691D6D1}" type="slidenum">
              <a:rPr lang="en-GB" sz="1200" strike="noStrike">
                <a:solidFill>
                  <a:srgbClr val="000000"/>
                </a:solidFill>
                <a:latin typeface="Times New Roman"/>
                <a:ea typeface="+mn-ea"/>
              </a:rPr>
              <a:t>592</a:t>
            </a:fld>
            <a:endParaRPr/>
          </a:p>
        </p:txBody>
      </p:sp>
      <p:sp>
        <p:nvSpPr>
          <p:cNvPr id="168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527013052"/>
      </p:ext>
    </p:extLst>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A5236BF-CA56-4823-B0C0-86433B739FE5}" type="slidenum">
              <a:rPr lang="en-GB" sz="1200" strike="noStrike">
                <a:solidFill>
                  <a:srgbClr val="000000"/>
                </a:solidFill>
                <a:latin typeface="Times New Roman"/>
                <a:ea typeface="+mn-ea"/>
              </a:rPr>
              <a:t>593</a:t>
            </a:fld>
            <a:endParaRPr/>
          </a:p>
        </p:txBody>
      </p:sp>
      <p:sp>
        <p:nvSpPr>
          <p:cNvPr id="169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22973886"/>
      </p:ext>
    </p:extLst>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1083BB0-0B91-413B-93B7-3AFB22441314}" type="slidenum">
              <a:rPr lang="en-GB" sz="1200" strike="noStrike">
                <a:solidFill>
                  <a:srgbClr val="000000"/>
                </a:solidFill>
                <a:latin typeface="Times New Roman"/>
                <a:ea typeface="+mn-ea"/>
              </a:rPr>
              <a:t>594</a:t>
            </a:fld>
            <a:endParaRPr/>
          </a:p>
        </p:txBody>
      </p:sp>
      <p:sp>
        <p:nvSpPr>
          <p:cNvPr id="169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64365878"/>
      </p:ext>
    </p:extLst>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1598919-92AD-4115-A0E4-AB56D0AFA4FC}" type="slidenum">
              <a:rPr lang="en-GB" sz="1200" strike="noStrike">
                <a:solidFill>
                  <a:srgbClr val="000000"/>
                </a:solidFill>
                <a:latin typeface="Times New Roman"/>
                <a:ea typeface="+mn-ea"/>
              </a:rPr>
              <a:t>595</a:t>
            </a:fld>
            <a:endParaRPr/>
          </a:p>
        </p:txBody>
      </p:sp>
      <p:sp>
        <p:nvSpPr>
          <p:cNvPr id="169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757388910"/>
      </p:ext>
    </p:extLst>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F1BA43C-06AA-43CE-8F92-F9C315B8186D}" type="slidenum">
              <a:rPr lang="en-GB" sz="1200" strike="noStrike">
                <a:solidFill>
                  <a:srgbClr val="000000"/>
                </a:solidFill>
                <a:latin typeface="Times New Roman"/>
                <a:ea typeface="+mn-ea"/>
              </a:rPr>
              <a:t>596</a:t>
            </a:fld>
            <a:endParaRPr/>
          </a:p>
        </p:txBody>
      </p:sp>
      <p:sp>
        <p:nvSpPr>
          <p:cNvPr id="169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07404069"/>
      </p:ext>
    </p:extLst>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D2CCD90-0EC6-43DC-86C3-68EF1C3334A3}" type="slidenum">
              <a:rPr lang="en-GB" sz="1200" strike="noStrike">
                <a:solidFill>
                  <a:srgbClr val="000000"/>
                </a:solidFill>
                <a:latin typeface="Times New Roman"/>
                <a:ea typeface="+mn-ea"/>
              </a:rPr>
              <a:t>597</a:t>
            </a:fld>
            <a:endParaRPr/>
          </a:p>
        </p:txBody>
      </p:sp>
      <p:sp>
        <p:nvSpPr>
          <p:cNvPr id="169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76560407"/>
      </p:ext>
    </p:extLst>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A5849A7-2C71-43FD-BFDE-DD5B0F124858}" type="slidenum">
              <a:rPr lang="en-GB" sz="1200" strike="noStrike">
                <a:solidFill>
                  <a:srgbClr val="000000"/>
                </a:solidFill>
                <a:latin typeface="Times New Roman"/>
                <a:ea typeface="+mn-ea"/>
              </a:rPr>
              <a:t>598</a:t>
            </a:fld>
            <a:endParaRPr/>
          </a:p>
        </p:txBody>
      </p:sp>
      <p:sp>
        <p:nvSpPr>
          <p:cNvPr id="170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978140313"/>
      </p:ext>
    </p:extLst>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B2E3BBE-F053-4191-A96B-18942083EBA6}" type="slidenum">
              <a:rPr lang="en-GB" sz="1200" strike="noStrike">
                <a:solidFill>
                  <a:srgbClr val="000000"/>
                </a:solidFill>
                <a:latin typeface="Times New Roman"/>
                <a:ea typeface="+mn-ea"/>
              </a:rPr>
              <a:t>599</a:t>
            </a:fld>
            <a:endParaRPr/>
          </a:p>
        </p:txBody>
      </p:sp>
      <p:sp>
        <p:nvSpPr>
          <p:cNvPr id="170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246755118"/>
      </p:ext>
    </p:extLst>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7">
            <a:extLst>
              <a:ext uri="{FF2B5EF4-FFF2-40B4-BE49-F238E27FC236}">
                <a16:creationId xmlns:a16="http://schemas.microsoft.com/office/drawing/2014/main" id="{755EEBFD-C26B-4917-8678-4D4051C504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023D5A-04AC-4901-911D-7BA5D9A6292A}" type="slidenum">
              <a:rPr lang="en-GB" altLang="en-US" smtClean="0"/>
              <a:pPr>
                <a:spcBef>
                  <a:spcPct val="0"/>
                </a:spcBef>
              </a:pPr>
              <a:t>600</a:t>
            </a:fld>
            <a:endParaRPr lang="en-GB" altLang="en-US"/>
          </a:p>
        </p:txBody>
      </p:sp>
      <p:sp>
        <p:nvSpPr>
          <p:cNvPr id="1148931" name="Rectangle 2">
            <a:extLst>
              <a:ext uri="{FF2B5EF4-FFF2-40B4-BE49-F238E27FC236}">
                <a16:creationId xmlns:a16="http://schemas.microsoft.com/office/drawing/2014/main" id="{813622E6-0250-433C-A226-5715E6606BA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148932" name="Rectangle 3">
            <a:extLst>
              <a:ext uri="{FF2B5EF4-FFF2-40B4-BE49-F238E27FC236}">
                <a16:creationId xmlns:a16="http://schemas.microsoft.com/office/drawing/2014/main" id="{2A4D9FAD-86FE-464B-81F2-4AB299518BA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5" name="CustomShape 1">
            <a:extLst>
              <a:ext uri="{FF2B5EF4-FFF2-40B4-BE49-F238E27FC236}">
                <a16:creationId xmlns:a16="http://schemas.microsoft.com/office/drawing/2014/main" id="{5EF2A2A9-B8B7-4E13-B27A-B0B5497DE883}"/>
              </a:ext>
            </a:extLst>
          </p:cNvPr>
          <p:cNvSpPr/>
          <p:nvPr/>
        </p:nvSpPr>
        <p:spPr>
          <a:xfrm>
            <a:off x="3886200" y="8686800"/>
            <a:ext cx="2971800" cy="45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defRPr/>
            </a:pPr>
            <a:fld id="{552EA65B-0C30-4CB2-835D-D5C796918055}" type="slidenum">
              <a:rPr lang="en-GB" sz="1200">
                <a:solidFill>
                  <a:srgbClr val="000000"/>
                </a:solidFill>
                <a:latin typeface="Times New Roman"/>
              </a:rPr>
              <a:pPr algn="r">
                <a:defRPr/>
              </a:pPr>
              <a:t>601</a:t>
            </a:fld>
            <a:endParaRPr/>
          </a:p>
        </p:txBody>
      </p:sp>
      <p:sp>
        <p:nvSpPr>
          <p:cNvPr id="136195" name="PlaceHolder 2">
            <a:extLst>
              <a:ext uri="{FF2B5EF4-FFF2-40B4-BE49-F238E27FC236}">
                <a16:creationId xmlns:a16="http://schemas.microsoft.com/office/drawing/2014/main" id="{09C3811C-7DDF-43C5-AA94-4DB4DE06DC06}"/>
              </a:ext>
            </a:extLst>
          </p:cNvPr>
          <p:cNvSpPr>
            <a:spLocks noGrp="1" noChangeArrowheads="1"/>
          </p:cNvSpPr>
          <p:nvPr>
            <p:ph type="body"/>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numCol="1" anchor="t" anchorCtr="0" compatLnSpc="1">
            <a:prstTxWarp prst="textNoShape">
              <a:avLst/>
            </a:prstTxWarp>
          </a:bodyPr>
          <a:lstStyle/>
          <a:p>
            <a:endParaRPr lang="en-US" altLang="en-US"/>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08DDA5A-FA9B-4BE3-82D5-96C30BFF08B0}" type="slidenum">
              <a:rPr lang="en-GB" sz="1200" strike="noStrike">
                <a:solidFill>
                  <a:srgbClr val="000000"/>
                </a:solidFill>
                <a:latin typeface="Times New Roman"/>
                <a:ea typeface="+mn-ea"/>
              </a:rPr>
              <a:t>602</a:t>
            </a:fld>
            <a:endParaRPr/>
          </a:p>
        </p:txBody>
      </p:sp>
      <p:sp>
        <p:nvSpPr>
          <p:cNvPr id="171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91119111"/>
      </p:ext>
    </p:extLst>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5CC21BE2-1435-45F3-9E68-E7979F603E4B}" type="slidenum">
              <a:rPr lang="en-GB" sz="1200" strike="noStrike">
                <a:solidFill>
                  <a:srgbClr val="000000"/>
                </a:solidFill>
                <a:latin typeface="Times New Roman"/>
                <a:ea typeface="+mn-ea"/>
              </a:rPr>
              <a:t>603</a:t>
            </a:fld>
            <a:endParaRPr/>
          </a:p>
        </p:txBody>
      </p:sp>
      <p:sp>
        <p:nvSpPr>
          <p:cNvPr id="171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892414195"/>
      </p:ext>
    </p:extLst>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0FF9B34-D0AC-4FBF-B0AD-0605751C45CD}" type="slidenum">
              <a:rPr lang="en-GB" sz="1200" strike="noStrike">
                <a:solidFill>
                  <a:srgbClr val="000000"/>
                </a:solidFill>
                <a:latin typeface="Times New Roman"/>
                <a:ea typeface="+mn-ea"/>
              </a:rPr>
              <a:t>604</a:t>
            </a:fld>
            <a:endParaRPr/>
          </a:p>
        </p:txBody>
      </p:sp>
      <p:sp>
        <p:nvSpPr>
          <p:cNvPr id="171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394816594"/>
      </p:ext>
    </p:extLst>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60E3B66-3D2C-4E7F-B209-EB1B546BE20B}" type="slidenum">
              <a:rPr lang="en-GB" sz="1200" strike="noStrike">
                <a:solidFill>
                  <a:srgbClr val="000000"/>
                </a:solidFill>
                <a:latin typeface="Times New Roman"/>
                <a:ea typeface="+mn-ea"/>
              </a:rPr>
              <a:t>605</a:t>
            </a:fld>
            <a:endParaRPr/>
          </a:p>
        </p:txBody>
      </p:sp>
      <p:sp>
        <p:nvSpPr>
          <p:cNvPr id="171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21844611"/>
      </p:ext>
    </p:extLst>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B4E6C7A-ECF3-42E9-A978-2E85571BCEFE}" type="slidenum">
              <a:rPr lang="en-GB" sz="1200" strike="noStrike">
                <a:solidFill>
                  <a:srgbClr val="000000"/>
                </a:solidFill>
                <a:latin typeface="Times New Roman"/>
                <a:ea typeface="+mn-ea"/>
              </a:rPr>
              <a:t>606</a:t>
            </a:fld>
            <a:endParaRPr/>
          </a:p>
        </p:txBody>
      </p:sp>
      <p:sp>
        <p:nvSpPr>
          <p:cNvPr id="171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82877150"/>
      </p:ext>
    </p:extLst>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1951179-6D6B-499E-8C10-0FB539D36BA8}" type="slidenum">
              <a:rPr lang="en-GB" sz="1200" strike="noStrike">
                <a:solidFill>
                  <a:srgbClr val="000000"/>
                </a:solidFill>
                <a:latin typeface="Times New Roman"/>
                <a:ea typeface="+mn-ea"/>
              </a:rPr>
              <a:t>607</a:t>
            </a:fld>
            <a:endParaRPr/>
          </a:p>
        </p:txBody>
      </p:sp>
      <p:sp>
        <p:nvSpPr>
          <p:cNvPr id="172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02232111"/>
      </p:ext>
    </p:extLst>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4374B13-26BE-423B-9694-916AAD09F40B}" type="slidenum">
              <a:rPr lang="en-GB" sz="1200" strike="noStrike">
                <a:solidFill>
                  <a:srgbClr val="000000"/>
                </a:solidFill>
                <a:latin typeface="Times New Roman"/>
                <a:ea typeface="+mn-ea"/>
              </a:rPr>
              <a:t>608</a:t>
            </a:fld>
            <a:endParaRPr/>
          </a:p>
        </p:txBody>
      </p:sp>
      <p:sp>
        <p:nvSpPr>
          <p:cNvPr id="172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243632150"/>
      </p:ext>
    </p:extLst>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B12AECA-CEEB-4FE9-B319-0CF77ADBA81A}" type="slidenum">
              <a:rPr lang="en-GB" sz="1200" strike="noStrike">
                <a:solidFill>
                  <a:srgbClr val="000000"/>
                </a:solidFill>
                <a:latin typeface="Times New Roman"/>
                <a:ea typeface="+mn-ea"/>
              </a:rPr>
              <a:t>609</a:t>
            </a:fld>
            <a:endParaRPr/>
          </a:p>
        </p:txBody>
      </p:sp>
      <p:sp>
        <p:nvSpPr>
          <p:cNvPr id="172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937920289"/>
      </p:ext>
    </p:extLst>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23892D7-59B6-41DB-A055-C2CF659A5765}" type="slidenum">
              <a:rPr lang="en-GB" sz="1200" strike="noStrike">
                <a:solidFill>
                  <a:srgbClr val="000000"/>
                </a:solidFill>
                <a:latin typeface="Times New Roman"/>
                <a:ea typeface="+mn-ea"/>
              </a:rPr>
              <a:t>610</a:t>
            </a:fld>
            <a:endParaRPr/>
          </a:p>
        </p:txBody>
      </p:sp>
      <p:sp>
        <p:nvSpPr>
          <p:cNvPr id="172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179383787"/>
      </p:ext>
    </p:extLst>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9F58754B-AF0D-40B7-9A19-859AE20AAD23}" type="slidenum">
              <a:rPr lang="en-GB" sz="1200" strike="noStrike">
                <a:solidFill>
                  <a:srgbClr val="000000"/>
                </a:solidFill>
                <a:latin typeface="Times New Roman"/>
                <a:ea typeface="+mn-ea"/>
              </a:rPr>
              <a:t>611</a:t>
            </a:fld>
            <a:endParaRPr/>
          </a:p>
        </p:txBody>
      </p:sp>
      <p:sp>
        <p:nvSpPr>
          <p:cNvPr id="172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93126850"/>
      </p:ext>
    </p:extLst>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D3B93BB-CFAA-4A0E-9811-07CD43C3AEC2}" type="slidenum">
              <a:rPr lang="en-GB" sz="1200" strike="noStrike">
                <a:solidFill>
                  <a:srgbClr val="000000"/>
                </a:solidFill>
                <a:latin typeface="Times New Roman"/>
                <a:ea typeface="+mn-ea"/>
              </a:rPr>
              <a:t>612</a:t>
            </a:fld>
            <a:endParaRPr/>
          </a:p>
        </p:txBody>
      </p:sp>
      <p:sp>
        <p:nvSpPr>
          <p:cNvPr id="173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03413787"/>
      </p:ext>
    </p:extLst>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869E97A-AE64-4626-98B2-8CE40A4520D2}" type="slidenum">
              <a:rPr lang="en-GB" sz="1200" strike="noStrike">
                <a:solidFill>
                  <a:srgbClr val="000000"/>
                </a:solidFill>
                <a:latin typeface="Times New Roman"/>
                <a:ea typeface="+mn-ea"/>
              </a:rPr>
              <a:t>613</a:t>
            </a:fld>
            <a:endParaRPr/>
          </a:p>
        </p:txBody>
      </p:sp>
      <p:sp>
        <p:nvSpPr>
          <p:cNvPr id="173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019905880"/>
      </p:ext>
    </p:extLst>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5DD9085-4164-48D4-8FD6-510E62949BBF}" type="slidenum">
              <a:rPr lang="en-GB" sz="1200" strike="noStrike">
                <a:solidFill>
                  <a:srgbClr val="000000"/>
                </a:solidFill>
                <a:latin typeface="Times New Roman"/>
                <a:ea typeface="+mn-ea"/>
              </a:rPr>
              <a:t>614</a:t>
            </a:fld>
            <a:endParaRPr/>
          </a:p>
        </p:txBody>
      </p:sp>
      <p:sp>
        <p:nvSpPr>
          <p:cNvPr id="173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417833468"/>
      </p:ext>
    </p:extLst>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082025B-6325-4C88-B2A8-86989324A5C1}" type="slidenum">
              <a:rPr lang="en-GB" sz="1200" strike="noStrike">
                <a:solidFill>
                  <a:srgbClr val="000000"/>
                </a:solidFill>
                <a:latin typeface="Times New Roman"/>
                <a:ea typeface="+mn-ea"/>
              </a:rPr>
              <a:t>615</a:t>
            </a:fld>
            <a:endParaRPr/>
          </a:p>
        </p:txBody>
      </p:sp>
      <p:sp>
        <p:nvSpPr>
          <p:cNvPr id="173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999208042"/>
      </p:ext>
    </p:extLst>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AE7D71DA-8F3D-4EB6-BA61-920DDCAC5DA6}" type="slidenum">
              <a:rPr lang="en-GB" sz="1200" strike="noStrike">
                <a:solidFill>
                  <a:srgbClr val="000000"/>
                </a:solidFill>
                <a:latin typeface="Times New Roman"/>
                <a:ea typeface="+mn-ea"/>
              </a:rPr>
              <a:t>616</a:t>
            </a:fld>
            <a:endParaRPr/>
          </a:p>
        </p:txBody>
      </p:sp>
      <p:sp>
        <p:nvSpPr>
          <p:cNvPr id="173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142542344"/>
      </p:ext>
    </p:extLst>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2DFD4D1-9588-45A6-BBEA-7E3AAEDDA677}" type="slidenum">
              <a:rPr lang="en-GB" sz="1200" strike="noStrike">
                <a:solidFill>
                  <a:srgbClr val="000000"/>
                </a:solidFill>
                <a:latin typeface="Times New Roman"/>
                <a:ea typeface="+mn-ea"/>
              </a:rPr>
              <a:t>617</a:t>
            </a:fld>
            <a:endParaRPr/>
          </a:p>
        </p:txBody>
      </p:sp>
      <p:sp>
        <p:nvSpPr>
          <p:cNvPr id="174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056535146"/>
      </p:ext>
    </p:extLst>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C6CBE84-98B0-43F3-8762-8DB3403C1A99}" type="slidenum">
              <a:rPr lang="en-GB" sz="1200" strike="noStrike">
                <a:solidFill>
                  <a:srgbClr val="000000"/>
                </a:solidFill>
                <a:latin typeface="Times New Roman"/>
                <a:ea typeface="+mn-ea"/>
              </a:rPr>
              <a:t>618</a:t>
            </a:fld>
            <a:endParaRPr/>
          </a:p>
        </p:txBody>
      </p:sp>
      <p:sp>
        <p:nvSpPr>
          <p:cNvPr id="174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328545535"/>
      </p:ext>
    </p:extLst>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8B443F3-EB0D-45A8-9CB1-A1642D60661A}" type="slidenum">
              <a:rPr lang="en-GB" sz="1200" strike="noStrike">
                <a:solidFill>
                  <a:srgbClr val="000000"/>
                </a:solidFill>
                <a:latin typeface="Times New Roman"/>
                <a:ea typeface="+mn-ea"/>
              </a:rPr>
              <a:t>619</a:t>
            </a:fld>
            <a:endParaRPr/>
          </a:p>
        </p:txBody>
      </p:sp>
      <p:sp>
        <p:nvSpPr>
          <p:cNvPr id="174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60973224"/>
      </p:ext>
    </p:extLst>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06391EA0-380B-4787-B13C-364E0468F038}" type="slidenum">
              <a:rPr lang="en-GB" sz="1200" strike="noStrike">
                <a:solidFill>
                  <a:srgbClr val="000000"/>
                </a:solidFill>
                <a:latin typeface="Times New Roman"/>
                <a:ea typeface="+mn-ea"/>
              </a:rPr>
              <a:t>620</a:t>
            </a:fld>
            <a:endParaRPr/>
          </a:p>
        </p:txBody>
      </p:sp>
      <p:sp>
        <p:nvSpPr>
          <p:cNvPr id="174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144064479"/>
      </p:ext>
    </p:extLst>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564C9FD-A969-4A1C-B190-070B7EA357B6}" type="slidenum">
              <a:rPr lang="en-GB" sz="1200" strike="noStrike">
                <a:solidFill>
                  <a:srgbClr val="000000"/>
                </a:solidFill>
                <a:latin typeface="Times New Roman"/>
                <a:ea typeface="+mn-ea"/>
              </a:rPr>
              <a:t>621</a:t>
            </a:fld>
            <a:endParaRPr/>
          </a:p>
        </p:txBody>
      </p:sp>
      <p:sp>
        <p:nvSpPr>
          <p:cNvPr id="175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52504487"/>
      </p:ext>
    </p:extLst>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F562F73-8061-4EB2-BF65-1EB7233F4A62}" type="slidenum">
              <a:rPr lang="en-GB" sz="1200" strike="noStrike">
                <a:solidFill>
                  <a:srgbClr val="000000"/>
                </a:solidFill>
                <a:latin typeface="Times New Roman"/>
                <a:ea typeface="+mn-ea"/>
              </a:rPr>
              <a:t>622</a:t>
            </a:fld>
            <a:endParaRPr/>
          </a:p>
        </p:txBody>
      </p:sp>
      <p:sp>
        <p:nvSpPr>
          <p:cNvPr id="175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21585166"/>
      </p:ext>
    </p:extLst>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7D5CADD5-C878-4877-9945-6AA9F54654EC}" type="slidenum">
              <a:rPr lang="en-GB" sz="1200" strike="noStrike">
                <a:solidFill>
                  <a:srgbClr val="000000"/>
                </a:solidFill>
                <a:latin typeface="Times New Roman"/>
                <a:ea typeface="+mn-ea"/>
              </a:rPr>
              <a:t>623</a:t>
            </a:fld>
            <a:endParaRPr/>
          </a:p>
        </p:txBody>
      </p:sp>
      <p:sp>
        <p:nvSpPr>
          <p:cNvPr id="175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778982010"/>
      </p:ext>
    </p:extLst>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45EE0771-2856-4F9A-8527-D683CAB19589}" type="slidenum">
              <a:rPr lang="en-GB" sz="1200" strike="noStrike">
                <a:solidFill>
                  <a:srgbClr val="000000"/>
                </a:solidFill>
                <a:latin typeface="Times New Roman"/>
                <a:ea typeface="+mn-ea"/>
              </a:rPr>
              <a:t>624</a:t>
            </a:fld>
            <a:endParaRPr/>
          </a:p>
        </p:txBody>
      </p:sp>
      <p:sp>
        <p:nvSpPr>
          <p:cNvPr id="176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161610875"/>
      </p:ext>
    </p:extLst>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22" name="Rectangle 7">
            <a:extLst>
              <a:ext uri="{FF2B5EF4-FFF2-40B4-BE49-F238E27FC236}">
                <a16:creationId xmlns:a16="http://schemas.microsoft.com/office/drawing/2014/main" id="{72F64D6D-2CA3-4078-9D30-ECC233528A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49977B-A3CB-4157-A6CD-373949E827AE}" type="slidenum">
              <a:rPr lang="en-GB" altLang="en-US" smtClean="0"/>
              <a:pPr>
                <a:spcBef>
                  <a:spcPct val="0"/>
                </a:spcBef>
              </a:pPr>
              <a:t>625</a:t>
            </a:fld>
            <a:endParaRPr lang="en-GB" altLang="en-US"/>
          </a:p>
        </p:txBody>
      </p:sp>
      <p:sp>
        <p:nvSpPr>
          <p:cNvPr id="1208323" name="Rectangle 2">
            <a:extLst>
              <a:ext uri="{FF2B5EF4-FFF2-40B4-BE49-F238E27FC236}">
                <a16:creationId xmlns:a16="http://schemas.microsoft.com/office/drawing/2014/main" id="{858336C1-8DA7-4BD1-B56B-799095EC565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08324" name="Rectangle 3">
            <a:extLst>
              <a:ext uri="{FF2B5EF4-FFF2-40B4-BE49-F238E27FC236}">
                <a16:creationId xmlns:a16="http://schemas.microsoft.com/office/drawing/2014/main" id="{5DA7E8E5-9682-4617-A522-E959A39F2C5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418" name="Rectangle 7">
            <a:extLst>
              <a:ext uri="{FF2B5EF4-FFF2-40B4-BE49-F238E27FC236}">
                <a16:creationId xmlns:a16="http://schemas.microsoft.com/office/drawing/2014/main" id="{163B65DD-6273-433C-AD4D-21AC7CD038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2FEBFB-691B-4A88-97D6-87566B533EF2}" type="slidenum">
              <a:rPr lang="en-GB" altLang="en-US" smtClean="0"/>
              <a:pPr>
                <a:spcBef>
                  <a:spcPct val="0"/>
                </a:spcBef>
              </a:pPr>
              <a:t>626</a:t>
            </a:fld>
            <a:endParaRPr lang="en-GB" altLang="en-US"/>
          </a:p>
        </p:txBody>
      </p:sp>
      <p:sp>
        <p:nvSpPr>
          <p:cNvPr id="1212419" name="Rectangle 2">
            <a:extLst>
              <a:ext uri="{FF2B5EF4-FFF2-40B4-BE49-F238E27FC236}">
                <a16:creationId xmlns:a16="http://schemas.microsoft.com/office/drawing/2014/main" id="{1258BD65-3F85-41E4-8E64-EE2FA01C26E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12420" name="Rectangle 3">
            <a:extLst>
              <a:ext uri="{FF2B5EF4-FFF2-40B4-BE49-F238E27FC236}">
                <a16:creationId xmlns:a16="http://schemas.microsoft.com/office/drawing/2014/main" id="{7724C559-E426-4E41-8B46-FADA1935D28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Rectangle 7">
            <a:extLst>
              <a:ext uri="{FF2B5EF4-FFF2-40B4-BE49-F238E27FC236}">
                <a16:creationId xmlns:a16="http://schemas.microsoft.com/office/drawing/2014/main" id="{F2D3070F-7747-478A-8E3F-C791348984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5E4F6B-A244-4A46-8A26-A8D86DCF724B}" type="slidenum">
              <a:rPr lang="en-GB" altLang="en-US" smtClean="0"/>
              <a:pPr>
                <a:spcBef>
                  <a:spcPct val="0"/>
                </a:spcBef>
              </a:pPr>
              <a:t>627</a:t>
            </a:fld>
            <a:endParaRPr lang="en-GB" altLang="en-US"/>
          </a:p>
        </p:txBody>
      </p:sp>
      <p:sp>
        <p:nvSpPr>
          <p:cNvPr id="1214467" name="Rectangle 2">
            <a:extLst>
              <a:ext uri="{FF2B5EF4-FFF2-40B4-BE49-F238E27FC236}">
                <a16:creationId xmlns:a16="http://schemas.microsoft.com/office/drawing/2014/main" id="{8DF3E204-8EE4-4185-AE8B-0399EB0E233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14468" name="Rectangle 3">
            <a:extLst>
              <a:ext uri="{FF2B5EF4-FFF2-40B4-BE49-F238E27FC236}">
                <a16:creationId xmlns:a16="http://schemas.microsoft.com/office/drawing/2014/main" id="{EA8B9623-8D72-49B9-A021-0AB70F22731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514" name="Rectangle 7">
            <a:extLst>
              <a:ext uri="{FF2B5EF4-FFF2-40B4-BE49-F238E27FC236}">
                <a16:creationId xmlns:a16="http://schemas.microsoft.com/office/drawing/2014/main" id="{BD0CB70C-4622-4EC2-8695-19EBC9F10A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72534BC-D19B-47C2-B598-E2F3C4C33B58}" type="slidenum">
              <a:rPr lang="en-GB" altLang="en-US" smtClean="0"/>
              <a:pPr>
                <a:spcBef>
                  <a:spcPct val="0"/>
                </a:spcBef>
              </a:pPr>
              <a:t>628</a:t>
            </a:fld>
            <a:endParaRPr lang="en-GB" altLang="en-US"/>
          </a:p>
        </p:txBody>
      </p:sp>
      <p:sp>
        <p:nvSpPr>
          <p:cNvPr id="1216515" name="Rectangle 2">
            <a:extLst>
              <a:ext uri="{FF2B5EF4-FFF2-40B4-BE49-F238E27FC236}">
                <a16:creationId xmlns:a16="http://schemas.microsoft.com/office/drawing/2014/main" id="{60E602ED-79E1-49DE-9F44-0441594C2C8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16516" name="Rectangle 3">
            <a:extLst>
              <a:ext uri="{FF2B5EF4-FFF2-40B4-BE49-F238E27FC236}">
                <a16:creationId xmlns:a16="http://schemas.microsoft.com/office/drawing/2014/main" id="{C33CD3CE-3616-42D1-895D-D348FAF81DC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62" name="Rectangle 7">
            <a:extLst>
              <a:ext uri="{FF2B5EF4-FFF2-40B4-BE49-F238E27FC236}">
                <a16:creationId xmlns:a16="http://schemas.microsoft.com/office/drawing/2014/main" id="{E4DE1FE8-8B51-4DA9-A041-19A00DDDED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BF0BA4-8A10-44BC-9976-D50118446645}" type="slidenum">
              <a:rPr lang="en-GB" altLang="en-US" smtClean="0"/>
              <a:pPr>
                <a:spcBef>
                  <a:spcPct val="0"/>
                </a:spcBef>
              </a:pPr>
              <a:t>629</a:t>
            </a:fld>
            <a:endParaRPr lang="en-GB" altLang="en-US"/>
          </a:p>
        </p:txBody>
      </p:sp>
      <p:sp>
        <p:nvSpPr>
          <p:cNvPr id="1218563" name="Rectangle 2">
            <a:extLst>
              <a:ext uri="{FF2B5EF4-FFF2-40B4-BE49-F238E27FC236}">
                <a16:creationId xmlns:a16="http://schemas.microsoft.com/office/drawing/2014/main" id="{7929774F-638C-4DB2-AE29-DEEF95B591C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18564" name="Rectangle 3">
            <a:extLst>
              <a:ext uri="{FF2B5EF4-FFF2-40B4-BE49-F238E27FC236}">
                <a16:creationId xmlns:a16="http://schemas.microsoft.com/office/drawing/2014/main" id="{B5F00500-A740-41FD-A291-C75A16A0BB6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0610" name="Rectangle 7">
            <a:extLst>
              <a:ext uri="{FF2B5EF4-FFF2-40B4-BE49-F238E27FC236}">
                <a16:creationId xmlns:a16="http://schemas.microsoft.com/office/drawing/2014/main" id="{DB39C921-B548-4B9E-8D8F-3C27C06F60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C65D5C-93F8-4574-A660-85BBD4F57CF6}" type="slidenum">
              <a:rPr lang="en-GB" altLang="en-US" smtClean="0"/>
              <a:pPr>
                <a:spcBef>
                  <a:spcPct val="0"/>
                </a:spcBef>
              </a:pPr>
              <a:t>630</a:t>
            </a:fld>
            <a:endParaRPr lang="en-GB" altLang="en-US"/>
          </a:p>
        </p:txBody>
      </p:sp>
      <p:sp>
        <p:nvSpPr>
          <p:cNvPr id="1220611" name="Rectangle 2">
            <a:extLst>
              <a:ext uri="{FF2B5EF4-FFF2-40B4-BE49-F238E27FC236}">
                <a16:creationId xmlns:a16="http://schemas.microsoft.com/office/drawing/2014/main" id="{98857983-A041-4388-AE24-B973C358925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20612" name="Rectangle 3">
            <a:extLst>
              <a:ext uri="{FF2B5EF4-FFF2-40B4-BE49-F238E27FC236}">
                <a16:creationId xmlns:a16="http://schemas.microsoft.com/office/drawing/2014/main" id="{75CF1946-C835-4D16-9BF1-C6334DB9975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658" name="Rectangle 7">
            <a:extLst>
              <a:ext uri="{FF2B5EF4-FFF2-40B4-BE49-F238E27FC236}">
                <a16:creationId xmlns:a16="http://schemas.microsoft.com/office/drawing/2014/main" id="{2A02560C-EA57-4988-9269-63C4BD920C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C46846-3086-4674-B8E9-2E751EF0D6D7}" type="slidenum">
              <a:rPr lang="en-GB" altLang="en-US" smtClean="0"/>
              <a:pPr>
                <a:spcBef>
                  <a:spcPct val="0"/>
                </a:spcBef>
              </a:pPr>
              <a:t>631</a:t>
            </a:fld>
            <a:endParaRPr lang="en-GB" altLang="en-US"/>
          </a:p>
        </p:txBody>
      </p:sp>
      <p:sp>
        <p:nvSpPr>
          <p:cNvPr id="1222659" name="Rectangle 2">
            <a:extLst>
              <a:ext uri="{FF2B5EF4-FFF2-40B4-BE49-F238E27FC236}">
                <a16:creationId xmlns:a16="http://schemas.microsoft.com/office/drawing/2014/main" id="{67366994-6F3E-46A7-9EDF-6C3587B9249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22660" name="Rectangle 3">
            <a:extLst>
              <a:ext uri="{FF2B5EF4-FFF2-40B4-BE49-F238E27FC236}">
                <a16:creationId xmlns:a16="http://schemas.microsoft.com/office/drawing/2014/main" id="{3FFCFAE7-DBE8-4E74-B863-F52A1BDC153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706" name="Rectangle 7">
            <a:extLst>
              <a:ext uri="{FF2B5EF4-FFF2-40B4-BE49-F238E27FC236}">
                <a16:creationId xmlns:a16="http://schemas.microsoft.com/office/drawing/2014/main" id="{B7929305-6E79-4871-AB19-6B4941D798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941B52-DE83-4ED2-A8A5-70EC1ADBD3B9}" type="slidenum">
              <a:rPr lang="en-GB" altLang="en-US" smtClean="0"/>
              <a:pPr>
                <a:spcBef>
                  <a:spcPct val="0"/>
                </a:spcBef>
              </a:pPr>
              <a:t>632</a:t>
            </a:fld>
            <a:endParaRPr lang="en-GB" altLang="en-US"/>
          </a:p>
        </p:txBody>
      </p:sp>
      <p:sp>
        <p:nvSpPr>
          <p:cNvPr id="1224707" name="Rectangle 2">
            <a:extLst>
              <a:ext uri="{FF2B5EF4-FFF2-40B4-BE49-F238E27FC236}">
                <a16:creationId xmlns:a16="http://schemas.microsoft.com/office/drawing/2014/main" id="{87B18F6C-DD4F-49F0-8D1B-3892164C29A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24708" name="Rectangle 3">
            <a:extLst>
              <a:ext uri="{FF2B5EF4-FFF2-40B4-BE49-F238E27FC236}">
                <a16:creationId xmlns:a16="http://schemas.microsoft.com/office/drawing/2014/main" id="{3D43C941-9395-4863-993B-5393E5B117D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754" name="Rectangle 7">
            <a:extLst>
              <a:ext uri="{FF2B5EF4-FFF2-40B4-BE49-F238E27FC236}">
                <a16:creationId xmlns:a16="http://schemas.microsoft.com/office/drawing/2014/main" id="{112EA4FC-38E4-482D-8266-9DA4ED5B6D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0C274B-364C-42F2-92CC-E94650310DB8}" type="slidenum">
              <a:rPr lang="en-GB" altLang="en-US" smtClean="0"/>
              <a:pPr>
                <a:spcBef>
                  <a:spcPct val="0"/>
                </a:spcBef>
              </a:pPr>
              <a:t>633</a:t>
            </a:fld>
            <a:endParaRPr lang="en-GB" altLang="en-US"/>
          </a:p>
        </p:txBody>
      </p:sp>
      <p:sp>
        <p:nvSpPr>
          <p:cNvPr id="1226755" name="Rectangle 2">
            <a:extLst>
              <a:ext uri="{FF2B5EF4-FFF2-40B4-BE49-F238E27FC236}">
                <a16:creationId xmlns:a16="http://schemas.microsoft.com/office/drawing/2014/main" id="{40A2AAC8-F10F-48F8-BF3A-E597E6A87D7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26756" name="Rectangle 3">
            <a:extLst>
              <a:ext uri="{FF2B5EF4-FFF2-40B4-BE49-F238E27FC236}">
                <a16:creationId xmlns:a16="http://schemas.microsoft.com/office/drawing/2014/main" id="{7D469726-4786-4647-8BF2-49568A6ACC6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02" name="Rectangle 7">
            <a:extLst>
              <a:ext uri="{FF2B5EF4-FFF2-40B4-BE49-F238E27FC236}">
                <a16:creationId xmlns:a16="http://schemas.microsoft.com/office/drawing/2014/main" id="{22D89622-092B-41E9-A949-41CEF3DECE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5687F7-F0A0-4403-9BAD-421CBC8DF527}" type="slidenum">
              <a:rPr lang="en-GB" altLang="en-US" smtClean="0"/>
              <a:pPr>
                <a:spcBef>
                  <a:spcPct val="0"/>
                </a:spcBef>
              </a:pPr>
              <a:t>634</a:t>
            </a:fld>
            <a:endParaRPr lang="en-GB" altLang="en-US"/>
          </a:p>
        </p:txBody>
      </p:sp>
      <p:sp>
        <p:nvSpPr>
          <p:cNvPr id="1228803" name="Rectangle 2">
            <a:extLst>
              <a:ext uri="{FF2B5EF4-FFF2-40B4-BE49-F238E27FC236}">
                <a16:creationId xmlns:a16="http://schemas.microsoft.com/office/drawing/2014/main" id="{1758C34E-695C-4B9E-A442-3323F18EE78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28804" name="Rectangle 3">
            <a:extLst>
              <a:ext uri="{FF2B5EF4-FFF2-40B4-BE49-F238E27FC236}">
                <a16:creationId xmlns:a16="http://schemas.microsoft.com/office/drawing/2014/main" id="{E0ACA29F-B627-4CC3-A78A-C5385ED8DBE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850" name="Rectangle 7">
            <a:extLst>
              <a:ext uri="{FF2B5EF4-FFF2-40B4-BE49-F238E27FC236}">
                <a16:creationId xmlns:a16="http://schemas.microsoft.com/office/drawing/2014/main" id="{36F3973D-B713-4047-A9CA-B605875DE5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03625C-A19F-4B4E-9C21-96A331E379B7}" type="slidenum">
              <a:rPr lang="en-GB" altLang="en-US" smtClean="0"/>
              <a:pPr>
                <a:spcBef>
                  <a:spcPct val="0"/>
                </a:spcBef>
              </a:pPr>
              <a:t>635</a:t>
            </a:fld>
            <a:endParaRPr lang="en-GB" altLang="en-US"/>
          </a:p>
        </p:txBody>
      </p:sp>
      <p:sp>
        <p:nvSpPr>
          <p:cNvPr id="1230851" name="Rectangle 2">
            <a:extLst>
              <a:ext uri="{FF2B5EF4-FFF2-40B4-BE49-F238E27FC236}">
                <a16:creationId xmlns:a16="http://schemas.microsoft.com/office/drawing/2014/main" id="{77B888A7-D0D9-4064-BDFF-6F3FC6743E9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30852" name="Rectangle 3">
            <a:extLst>
              <a:ext uri="{FF2B5EF4-FFF2-40B4-BE49-F238E27FC236}">
                <a16:creationId xmlns:a16="http://schemas.microsoft.com/office/drawing/2014/main" id="{C0F71A0B-C256-4545-81D5-B5F0858036E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898" name="Rectangle 7">
            <a:extLst>
              <a:ext uri="{FF2B5EF4-FFF2-40B4-BE49-F238E27FC236}">
                <a16:creationId xmlns:a16="http://schemas.microsoft.com/office/drawing/2014/main" id="{C9A7A6F0-FACA-4CDD-B3E6-F4C243502D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7D43A2B-ADFA-4004-947F-F5222DF1C53A}" type="slidenum">
              <a:rPr lang="en-GB" altLang="en-US" smtClean="0"/>
              <a:pPr>
                <a:spcBef>
                  <a:spcPct val="0"/>
                </a:spcBef>
              </a:pPr>
              <a:t>636</a:t>
            </a:fld>
            <a:endParaRPr lang="en-GB" altLang="en-US"/>
          </a:p>
        </p:txBody>
      </p:sp>
      <p:sp>
        <p:nvSpPr>
          <p:cNvPr id="1232899" name="Rectangle 2">
            <a:extLst>
              <a:ext uri="{FF2B5EF4-FFF2-40B4-BE49-F238E27FC236}">
                <a16:creationId xmlns:a16="http://schemas.microsoft.com/office/drawing/2014/main" id="{AEF3DF75-3CD2-4A48-AFEE-539305CBDD6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32900" name="Rectangle 3">
            <a:extLst>
              <a:ext uri="{FF2B5EF4-FFF2-40B4-BE49-F238E27FC236}">
                <a16:creationId xmlns:a16="http://schemas.microsoft.com/office/drawing/2014/main" id="{70AB58A8-7C65-4E05-9BD6-A1F50B66012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7">
            <a:extLst>
              <a:ext uri="{FF2B5EF4-FFF2-40B4-BE49-F238E27FC236}">
                <a16:creationId xmlns:a16="http://schemas.microsoft.com/office/drawing/2014/main" id="{508F66D0-5EF9-4060-B1D0-4DE3549AE7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11E02C-B017-423F-AE7C-6686DF56E148}" type="slidenum">
              <a:rPr lang="en-GB" altLang="en-US" smtClean="0"/>
              <a:pPr>
                <a:spcBef>
                  <a:spcPct val="0"/>
                </a:spcBef>
              </a:pPr>
              <a:t>637</a:t>
            </a:fld>
            <a:endParaRPr lang="en-GB" altLang="en-US"/>
          </a:p>
        </p:txBody>
      </p:sp>
      <p:sp>
        <p:nvSpPr>
          <p:cNvPr id="1234947" name="Rectangle 2">
            <a:extLst>
              <a:ext uri="{FF2B5EF4-FFF2-40B4-BE49-F238E27FC236}">
                <a16:creationId xmlns:a16="http://schemas.microsoft.com/office/drawing/2014/main" id="{11F9F085-3396-4269-A155-7F0B2AE5107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34948" name="Rectangle 3">
            <a:extLst>
              <a:ext uri="{FF2B5EF4-FFF2-40B4-BE49-F238E27FC236}">
                <a16:creationId xmlns:a16="http://schemas.microsoft.com/office/drawing/2014/main" id="{3DDA993A-74B4-40D4-B954-123BB689E59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6994" name="Rectangle 7">
            <a:extLst>
              <a:ext uri="{FF2B5EF4-FFF2-40B4-BE49-F238E27FC236}">
                <a16:creationId xmlns:a16="http://schemas.microsoft.com/office/drawing/2014/main" id="{3D318D13-D2E0-4523-99C9-3DBC69FCC3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5ED2FC-D5C3-4B54-9FEF-7C625DB7E8A9}" type="slidenum">
              <a:rPr lang="en-GB" altLang="en-US" smtClean="0"/>
              <a:pPr>
                <a:spcBef>
                  <a:spcPct val="0"/>
                </a:spcBef>
              </a:pPr>
              <a:t>638</a:t>
            </a:fld>
            <a:endParaRPr lang="en-GB" altLang="en-US"/>
          </a:p>
        </p:txBody>
      </p:sp>
      <p:sp>
        <p:nvSpPr>
          <p:cNvPr id="1236995" name="Rectangle 2">
            <a:extLst>
              <a:ext uri="{FF2B5EF4-FFF2-40B4-BE49-F238E27FC236}">
                <a16:creationId xmlns:a16="http://schemas.microsoft.com/office/drawing/2014/main" id="{CC9EBD22-3D7E-49DE-8C87-52F11C6BE0D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36996" name="Rectangle 3">
            <a:extLst>
              <a:ext uri="{FF2B5EF4-FFF2-40B4-BE49-F238E27FC236}">
                <a16:creationId xmlns:a16="http://schemas.microsoft.com/office/drawing/2014/main" id="{46255445-E751-4FC0-AEC0-F581608EBE3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42" name="Rectangle 7">
            <a:extLst>
              <a:ext uri="{FF2B5EF4-FFF2-40B4-BE49-F238E27FC236}">
                <a16:creationId xmlns:a16="http://schemas.microsoft.com/office/drawing/2014/main" id="{1026D355-29BE-4FCB-9AD7-40E0398E61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DFE084-7487-4031-856B-4A50DFC59B26}" type="slidenum">
              <a:rPr lang="en-GB" altLang="en-US" smtClean="0"/>
              <a:pPr>
                <a:spcBef>
                  <a:spcPct val="0"/>
                </a:spcBef>
              </a:pPr>
              <a:t>639</a:t>
            </a:fld>
            <a:endParaRPr lang="en-GB" altLang="en-US"/>
          </a:p>
        </p:txBody>
      </p:sp>
      <p:sp>
        <p:nvSpPr>
          <p:cNvPr id="1239043" name="Rectangle 2">
            <a:extLst>
              <a:ext uri="{FF2B5EF4-FFF2-40B4-BE49-F238E27FC236}">
                <a16:creationId xmlns:a16="http://schemas.microsoft.com/office/drawing/2014/main" id="{79EBEBB0-984C-48CE-965A-F3C938595FA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39044" name="Rectangle 3">
            <a:extLst>
              <a:ext uri="{FF2B5EF4-FFF2-40B4-BE49-F238E27FC236}">
                <a16:creationId xmlns:a16="http://schemas.microsoft.com/office/drawing/2014/main" id="{2CFB9407-BE89-46A3-8FAE-F7C17ED5C55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090" name="Rectangle 7">
            <a:extLst>
              <a:ext uri="{FF2B5EF4-FFF2-40B4-BE49-F238E27FC236}">
                <a16:creationId xmlns:a16="http://schemas.microsoft.com/office/drawing/2014/main" id="{73C650F1-16C6-4540-B8F4-793C8852B4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40D0B2-DD7E-434B-A360-226FCC33DF30}" type="slidenum">
              <a:rPr lang="en-GB" altLang="en-US" smtClean="0"/>
              <a:pPr>
                <a:spcBef>
                  <a:spcPct val="0"/>
                </a:spcBef>
              </a:pPr>
              <a:t>640</a:t>
            </a:fld>
            <a:endParaRPr lang="en-GB" altLang="en-US"/>
          </a:p>
        </p:txBody>
      </p:sp>
      <p:sp>
        <p:nvSpPr>
          <p:cNvPr id="1241091" name="Rectangle 2">
            <a:extLst>
              <a:ext uri="{FF2B5EF4-FFF2-40B4-BE49-F238E27FC236}">
                <a16:creationId xmlns:a16="http://schemas.microsoft.com/office/drawing/2014/main" id="{F3035BF8-86C6-42B6-879E-B1116EBA7A7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41092" name="Rectangle 3">
            <a:extLst>
              <a:ext uri="{FF2B5EF4-FFF2-40B4-BE49-F238E27FC236}">
                <a16:creationId xmlns:a16="http://schemas.microsoft.com/office/drawing/2014/main" id="{65D35FD2-EDF3-418E-B874-3B09296F5F6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138" name="Rectangle 7">
            <a:extLst>
              <a:ext uri="{FF2B5EF4-FFF2-40B4-BE49-F238E27FC236}">
                <a16:creationId xmlns:a16="http://schemas.microsoft.com/office/drawing/2014/main" id="{364642ED-08AC-40A1-91C9-837A9A1273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82014A-27AE-4F84-8CA5-05D8186765FA}" type="slidenum">
              <a:rPr lang="en-GB" altLang="en-US" smtClean="0"/>
              <a:pPr>
                <a:spcBef>
                  <a:spcPct val="0"/>
                </a:spcBef>
              </a:pPr>
              <a:t>641</a:t>
            </a:fld>
            <a:endParaRPr lang="en-GB" altLang="en-US"/>
          </a:p>
        </p:txBody>
      </p:sp>
      <p:sp>
        <p:nvSpPr>
          <p:cNvPr id="1243139" name="Rectangle 2">
            <a:extLst>
              <a:ext uri="{FF2B5EF4-FFF2-40B4-BE49-F238E27FC236}">
                <a16:creationId xmlns:a16="http://schemas.microsoft.com/office/drawing/2014/main" id="{B3FFC996-AD93-4938-9626-CF00E2D7AF5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43140" name="Rectangle 3">
            <a:extLst>
              <a:ext uri="{FF2B5EF4-FFF2-40B4-BE49-F238E27FC236}">
                <a16:creationId xmlns:a16="http://schemas.microsoft.com/office/drawing/2014/main" id="{72C7568C-2F57-41FA-A161-DCAEA9E233B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186" name="Rectangle 7">
            <a:extLst>
              <a:ext uri="{FF2B5EF4-FFF2-40B4-BE49-F238E27FC236}">
                <a16:creationId xmlns:a16="http://schemas.microsoft.com/office/drawing/2014/main" id="{6FD59BE5-03A2-41F6-8DC3-5EDFC372A2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7AC351-E547-4000-9E3A-8A6F0F7CCF0F}" type="slidenum">
              <a:rPr lang="en-GB" altLang="en-US" smtClean="0"/>
              <a:pPr>
                <a:spcBef>
                  <a:spcPct val="0"/>
                </a:spcBef>
              </a:pPr>
              <a:t>642</a:t>
            </a:fld>
            <a:endParaRPr lang="en-GB" altLang="en-US"/>
          </a:p>
        </p:txBody>
      </p:sp>
      <p:sp>
        <p:nvSpPr>
          <p:cNvPr id="1245187" name="Rectangle 2">
            <a:extLst>
              <a:ext uri="{FF2B5EF4-FFF2-40B4-BE49-F238E27FC236}">
                <a16:creationId xmlns:a16="http://schemas.microsoft.com/office/drawing/2014/main" id="{37205394-D5C6-4212-A1D0-8EADFFF7B5E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45188" name="Rectangle 3">
            <a:extLst>
              <a:ext uri="{FF2B5EF4-FFF2-40B4-BE49-F238E27FC236}">
                <a16:creationId xmlns:a16="http://schemas.microsoft.com/office/drawing/2014/main" id="{29D5C7B5-B2D2-4106-9F0C-7437F061CA6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234" name="Rectangle 7">
            <a:extLst>
              <a:ext uri="{FF2B5EF4-FFF2-40B4-BE49-F238E27FC236}">
                <a16:creationId xmlns:a16="http://schemas.microsoft.com/office/drawing/2014/main" id="{78058117-866E-4E32-8A50-E5B66150A7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2B41F9-0412-4AEE-BBAF-9790CAF31196}" type="slidenum">
              <a:rPr lang="en-GB" altLang="en-US" smtClean="0"/>
              <a:pPr>
                <a:spcBef>
                  <a:spcPct val="0"/>
                </a:spcBef>
              </a:pPr>
              <a:t>643</a:t>
            </a:fld>
            <a:endParaRPr lang="en-GB" altLang="en-US"/>
          </a:p>
        </p:txBody>
      </p:sp>
      <p:sp>
        <p:nvSpPr>
          <p:cNvPr id="1247235" name="Rectangle 2">
            <a:extLst>
              <a:ext uri="{FF2B5EF4-FFF2-40B4-BE49-F238E27FC236}">
                <a16:creationId xmlns:a16="http://schemas.microsoft.com/office/drawing/2014/main" id="{336E6AC0-84F8-42C6-A4C1-387E39A4A48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47236" name="Rectangle 3">
            <a:extLst>
              <a:ext uri="{FF2B5EF4-FFF2-40B4-BE49-F238E27FC236}">
                <a16:creationId xmlns:a16="http://schemas.microsoft.com/office/drawing/2014/main" id="{01604CA8-05DF-4DC1-BED5-7FA6705F877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2" name="Rectangle 7">
            <a:extLst>
              <a:ext uri="{FF2B5EF4-FFF2-40B4-BE49-F238E27FC236}">
                <a16:creationId xmlns:a16="http://schemas.microsoft.com/office/drawing/2014/main" id="{699DCBE4-847B-4F1B-AF86-B0E5B055BB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CC17EB-5F3C-4255-83D4-57372650B237}" type="slidenum">
              <a:rPr lang="en-GB" altLang="en-US" smtClean="0"/>
              <a:pPr>
                <a:spcBef>
                  <a:spcPct val="0"/>
                </a:spcBef>
              </a:pPr>
              <a:t>644</a:t>
            </a:fld>
            <a:endParaRPr lang="en-GB" altLang="en-US"/>
          </a:p>
        </p:txBody>
      </p:sp>
      <p:sp>
        <p:nvSpPr>
          <p:cNvPr id="1249283" name="Rectangle 2">
            <a:extLst>
              <a:ext uri="{FF2B5EF4-FFF2-40B4-BE49-F238E27FC236}">
                <a16:creationId xmlns:a16="http://schemas.microsoft.com/office/drawing/2014/main" id="{F0156092-CD46-4DB4-8197-1A98D70C749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49284" name="Rectangle 3">
            <a:extLst>
              <a:ext uri="{FF2B5EF4-FFF2-40B4-BE49-F238E27FC236}">
                <a16:creationId xmlns:a16="http://schemas.microsoft.com/office/drawing/2014/main" id="{8BEF9261-04B1-407E-8F7E-FCFF298E7C2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330" name="Rectangle 7">
            <a:extLst>
              <a:ext uri="{FF2B5EF4-FFF2-40B4-BE49-F238E27FC236}">
                <a16:creationId xmlns:a16="http://schemas.microsoft.com/office/drawing/2014/main" id="{CCA3AEF6-511E-4EC8-B7C0-13765AB46B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FB181D-1090-4094-A911-90782810EF4F}" type="slidenum">
              <a:rPr lang="en-GB" altLang="en-US" smtClean="0"/>
              <a:pPr>
                <a:spcBef>
                  <a:spcPct val="0"/>
                </a:spcBef>
              </a:pPr>
              <a:t>645</a:t>
            </a:fld>
            <a:endParaRPr lang="en-GB" altLang="en-US"/>
          </a:p>
        </p:txBody>
      </p:sp>
      <p:sp>
        <p:nvSpPr>
          <p:cNvPr id="1251331" name="Rectangle 2">
            <a:extLst>
              <a:ext uri="{FF2B5EF4-FFF2-40B4-BE49-F238E27FC236}">
                <a16:creationId xmlns:a16="http://schemas.microsoft.com/office/drawing/2014/main" id="{A289883F-D252-435C-9CD4-FBDD107D2C3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51332" name="Rectangle 3">
            <a:extLst>
              <a:ext uri="{FF2B5EF4-FFF2-40B4-BE49-F238E27FC236}">
                <a16:creationId xmlns:a16="http://schemas.microsoft.com/office/drawing/2014/main" id="{C4533E87-9308-412B-ACEE-33C498DE50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378" name="Rectangle 7">
            <a:extLst>
              <a:ext uri="{FF2B5EF4-FFF2-40B4-BE49-F238E27FC236}">
                <a16:creationId xmlns:a16="http://schemas.microsoft.com/office/drawing/2014/main" id="{828AFC86-E21B-47C0-A191-AEAF3F9A3D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31EB8-01F1-4BAA-9A2A-9E047EC35BE9}" type="slidenum">
              <a:rPr lang="en-GB" altLang="en-US" smtClean="0"/>
              <a:pPr>
                <a:spcBef>
                  <a:spcPct val="0"/>
                </a:spcBef>
              </a:pPr>
              <a:t>646</a:t>
            </a:fld>
            <a:endParaRPr lang="en-GB" altLang="en-US"/>
          </a:p>
        </p:txBody>
      </p:sp>
      <p:sp>
        <p:nvSpPr>
          <p:cNvPr id="1253379" name="Rectangle 2">
            <a:extLst>
              <a:ext uri="{FF2B5EF4-FFF2-40B4-BE49-F238E27FC236}">
                <a16:creationId xmlns:a16="http://schemas.microsoft.com/office/drawing/2014/main" id="{09CEC50F-E63F-4B85-AB1F-EC0872F8821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53380" name="Rectangle 3">
            <a:extLst>
              <a:ext uri="{FF2B5EF4-FFF2-40B4-BE49-F238E27FC236}">
                <a16:creationId xmlns:a16="http://schemas.microsoft.com/office/drawing/2014/main" id="{98933B7C-EC3B-477F-8F1C-4F75D153A05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426" name="Rectangle 7">
            <a:extLst>
              <a:ext uri="{FF2B5EF4-FFF2-40B4-BE49-F238E27FC236}">
                <a16:creationId xmlns:a16="http://schemas.microsoft.com/office/drawing/2014/main" id="{85932A7F-B4F1-407D-B1A9-6BAF032F1B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E2F14E-8D08-4652-A975-2C91C531BC1B}" type="slidenum">
              <a:rPr lang="en-GB" altLang="en-US" smtClean="0"/>
              <a:pPr>
                <a:spcBef>
                  <a:spcPct val="0"/>
                </a:spcBef>
              </a:pPr>
              <a:t>647</a:t>
            </a:fld>
            <a:endParaRPr lang="en-GB" altLang="en-US"/>
          </a:p>
        </p:txBody>
      </p:sp>
      <p:sp>
        <p:nvSpPr>
          <p:cNvPr id="1255427" name="Rectangle 2">
            <a:extLst>
              <a:ext uri="{FF2B5EF4-FFF2-40B4-BE49-F238E27FC236}">
                <a16:creationId xmlns:a16="http://schemas.microsoft.com/office/drawing/2014/main" id="{B58E844B-8C9B-4AB3-9AE7-ECB491C97FD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55428" name="Rectangle 3">
            <a:extLst>
              <a:ext uri="{FF2B5EF4-FFF2-40B4-BE49-F238E27FC236}">
                <a16:creationId xmlns:a16="http://schemas.microsoft.com/office/drawing/2014/main" id="{CFAE910D-B81D-493F-AF13-85DE0E4DE8F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474" name="Rectangle 7">
            <a:extLst>
              <a:ext uri="{FF2B5EF4-FFF2-40B4-BE49-F238E27FC236}">
                <a16:creationId xmlns:a16="http://schemas.microsoft.com/office/drawing/2014/main" id="{C1616FA5-98D0-4263-9750-791F46A12C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4CC104-239C-490F-96A6-F5C7D7FF6B38}" type="slidenum">
              <a:rPr lang="en-GB" altLang="en-US" smtClean="0"/>
              <a:pPr>
                <a:spcBef>
                  <a:spcPct val="0"/>
                </a:spcBef>
              </a:pPr>
              <a:t>648</a:t>
            </a:fld>
            <a:endParaRPr lang="en-GB" altLang="en-US"/>
          </a:p>
        </p:txBody>
      </p:sp>
      <p:sp>
        <p:nvSpPr>
          <p:cNvPr id="1257475" name="Rectangle 2">
            <a:extLst>
              <a:ext uri="{FF2B5EF4-FFF2-40B4-BE49-F238E27FC236}">
                <a16:creationId xmlns:a16="http://schemas.microsoft.com/office/drawing/2014/main" id="{30EA60D6-A28E-48B4-A68D-C2F8647A07B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57476" name="Rectangle 3">
            <a:extLst>
              <a:ext uri="{FF2B5EF4-FFF2-40B4-BE49-F238E27FC236}">
                <a16:creationId xmlns:a16="http://schemas.microsoft.com/office/drawing/2014/main" id="{013025B0-23CB-4237-84BA-D0BDC8FA48F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22" name="Rectangle 7">
            <a:extLst>
              <a:ext uri="{FF2B5EF4-FFF2-40B4-BE49-F238E27FC236}">
                <a16:creationId xmlns:a16="http://schemas.microsoft.com/office/drawing/2014/main" id="{26395717-4DC8-4FF7-8CE3-D48F808822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B53E8F-2859-4ACF-9845-A7B791B00FCC}" type="slidenum">
              <a:rPr lang="en-GB" altLang="en-US" smtClean="0"/>
              <a:pPr>
                <a:spcBef>
                  <a:spcPct val="0"/>
                </a:spcBef>
              </a:pPr>
              <a:t>649</a:t>
            </a:fld>
            <a:endParaRPr lang="en-GB" altLang="en-US"/>
          </a:p>
        </p:txBody>
      </p:sp>
      <p:sp>
        <p:nvSpPr>
          <p:cNvPr id="1259523" name="Rectangle 2">
            <a:extLst>
              <a:ext uri="{FF2B5EF4-FFF2-40B4-BE49-F238E27FC236}">
                <a16:creationId xmlns:a16="http://schemas.microsoft.com/office/drawing/2014/main" id="{4F45E5BD-11EF-4EEA-9184-DC98BAD855A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59524" name="Rectangle 3">
            <a:extLst>
              <a:ext uri="{FF2B5EF4-FFF2-40B4-BE49-F238E27FC236}">
                <a16:creationId xmlns:a16="http://schemas.microsoft.com/office/drawing/2014/main" id="{9D2F4482-D7FE-4214-8832-ECF186156EB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570" name="Rectangle 7">
            <a:extLst>
              <a:ext uri="{FF2B5EF4-FFF2-40B4-BE49-F238E27FC236}">
                <a16:creationId xmlns:a16="http://schemas.microsoft.com/office/drawing/2014/main" id="{AEA75A9B-9C0C-4A05-A485-68B7882C91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551CA4-24F2-443E-9D12-73673F93B301}" type="slidenum">
              <a:rPr lang="en-GB" altLang="en-US" smtClean="0"/>
              <a:pPr>
                <a:spcBef>
                  <a:spcPct val="0"/>
                </a:spcBef>
              </a:pPr>
              <a:t>650</a:t>
            </a:fld>
            <a:endParaRPr lang="en-GB" altLang="en-US"/>
          </a:p>
        </p:txBody>
      </p:sp>
      <p:sp>
        <p:nvSpPr>
          <p:cNvPr id="1261571" name="Rectangle 2">
            <a:extLst>
              <a:ext uri="{FF2B5EF4-FFF2-40B4-BE49-F238E27FC236}">
                <a16:creationId xmlns:a16="http://schemas.microsoft.com/office/drawing/2014/main" id="{6ABBF545-ECA3-47FD-9EEC-D98E81D18C8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61572" name="Rectangle 3">
            <a:extLst>
              <a:ext uri="{FF2B5EF4-FFF2-40B4-BE49-F238E27FC236}">
                <a16:creationId xmlns:a16="http://schemas.microsoft.com/office/drawing/2014/main" id="{797C0D2F-5F1B-4CAA-A05A-6C8F6531F7D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618" name="Rectangle 7">
            <a:extLst>
              <a:ext uri="{FF2B5EF4-FFF2-40B4-BE49-F238E27FC236}">
                <a16:creationId xmlns:a16="http://schemas.microsoft.com/office/drawing/2014/main" id="{8AD8EAD5-1201-48A2-9696-358010F534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FF15B2-C547-4EB7-B4BE-670405AD6B5A}" type="slidenum">
              <a:rPr lang="en-GB" altLang="en-US" smtClean="0"/>
              <a:pPr>
                <a:spcBef>
                  <a:spcPct val="0"/>
                </a:spcBef>
              </a:pPr>
              <a:t>651</a:t>
            </a:fld>
            <a:endParaRPr lang="en-GB" altLang="en-US"/>
          </a:p>
        </p:txBody>
      </p:sp>
      <p:sp>
        <p:nvSpPr>
          <p:cNvPr id="1263619" name="Rectangle 2">
            <a:extLst>
              <a:ext uri="{FF2B5EF4-FFF2-40B4-BE49-F238E27FC236}">
                <a16:creationId xmlns:a16="http://schemas.microsoft.com/office/drawing/2014/main" id="{5F856448-51CC-46EF-A81B-3D1FEA782D7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63620" name="Rectangle 3">
            <a:extLst>
              <a:ext uri="{FF2B5EF4-FFF2-40B4-BE49-F238E27FC236}">
                <a16:creationId xmlns:a16="http://schemas.microsoft.com/office/drawing/2014/main" id="{088E7D37-7D81-4A0C-BE63-986568D320A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p>
        </p:txBody>
      </p:sp>
    </p:spTree>
  </p:cSld>
  <p:clrMapOvr>
    <a:masterClrMapping/>
  </p:clrMapOvr>
</p:notes>
</file>

<file path=ppt/notesSlides/notesSlide4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666" name="Rectangle 7">
            <a:extLst>
              <a:ext uri="{FF2B5EF4-FFF2-40B4-BE49-F238E27FC236}">
                <a16:creationId xmlns:a16="http://schemas.microsoft.com/office/drawing/2014/main" id="{50237A93-1DF5-4220-ABAE-5AD405AC0C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FD3267-B262-4EC9-9774-B96BC679F501}" type="slidenum">
              <a:rPr lang="en-GB" altLang="en-US" smtClean="0"/>
              <a:pPr>
                <a:spcBef>
                  <a:spcPct val="0"/>
                </a:spcBef>
              </a:pPr>
              <a:t>652</a:t>
            </a:fld>
            <a:endParaRPr lang="en-GB" altLang="en-US"/>
          </a:p>
        </p:txBody>
      </p:sp>
      <p:sp>
        <p:nvSpPr>
          <p:cNvPr id="1265667" name="Rectangle 2">
            <a:extLst>
              <a:ext uri="{FF2B5EF4-FFF2-40B4-BE49-F238E27FC236}">
                <a16:creationId xmlns:a16="http://schemas.microsoft.com/office/drawing/2014/main" id="{F6EBA79C-E8D7-4692-9B6E-6CE2F245527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65668" name="Rectangle 3">
            <a:extLst>
              <a:ext uri="{FF2B5EF4-FFF2-40B4-BE49-F238E27FC236}">
                <a16:creationId xmlns:a16="http://schemas.microsoft.com/office/drawing/2014/main" id="{D5C99D18-5B2C-4CD4-9620-218EB447557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714" name="Rectangle 7">
            <a:extLst>
              <a:ext uri="{FF2B5EF4-FFF2-40B4-BE49-F238E27FC236}">
                <a16:creationId xmlns:a16="http://schemas.microsoft.com/office/drawing/2014/main" id="{DE9BFA1D-867E-4EDC-A255-F0A260415F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30E3C2-9C27-4EBF-8FDD-B7B2AA1B3B13}" type="slidenum">
              <a:rPr lang="en-GB" altLang="en-US" smtClean="0"/>
              <a:pPr>
                <a:spcBef>
                  <a:spcPct val="0"/>
                </a:spcBef>
              </a:pPr>
              <a:t>653</a:t>
            </a:fld>
            <a:endParaRPr lang="en-GB" altLang="en-US"/>
          </a:p>
        </p:txBody>
      </p:sp>
      <p:sp>
        <p:nvSpPr>
          <p:cNvPr id="1267715" name="Rectangle 2">
            <a:extLst>
              <a:ext uri="{FF2B5EF4-FFF2-40B4-BE49-F238E27FC236}">
                <a16:creationId xmlns:a16="http://schemas.microsoft.com/office/drawing/2014/main" id="{546C57DB-900E-44B0-8047-84C4A2C8DF1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67716" name="Rectangle 3">
            <a:extLst>
              <a:ext uri="{FF2B5EF4-FFF2-40B4-BE49-F238E27FC236}">
                <a16:creationId xmlns:a16="http://schemas.microsoft.com/office/drawing/2014/main" id="{AEC51521-36A0-4EA7-BE7F-D54D1AF5FD2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62" name="Rectangle 7">
            <a:extLst>
              <a:ext uri="{FF2B5EF4-FFF2-40B4-BE49-F238E27FC236}">
                <a16:creationId xmlns:a16="http://schemas.microsoft.com/office/drawing/2014/main" id="{1A33BD1F-936E-43B0-B519-1185DD703E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410AC6-49D0-42A1-B712-92EBA8222564}" type="slidenum">
              <a:rPr lang="en-GB" altLang="en-US" smtClean="0"/>
              <a:pPr>
                <a:spcBef>
                  <a:spcPct val="0"/>
                </a:spcBef>
              </a:pPr>
              <a:t>654</a:t>
            </a:fld>
            <a:endParaRPr lang="en-GB" altLang="en-US"/>
          </a:p>
        </p:txBody>
      </p:sp>
      <p:sp>
        <p:nvSpPr>
          <p:cNvPr id="1269763" name="Rectangle 2">
            <a:extLst>
              <a:ext uri="{FF2B5EF4-FFF2-40B4-BE49-F238E27FC236}">
                <a16:creationId xmlns:a16="http://schemas.microsoft.com/office/drawing/2014/main" id="{A9F11122-70A5-4740-BACB-6269F70099E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69764" name="Rectangle 3">
            <a:extLst>
              <a:ext uri="{FF2B5EF4-FFF2-40B4-BE49-F238E27FC236}">
                <a16:creationId xmlns:a16="http://schemas.microsoft.com/office/drawing/2014/main" id="{7D2100BC-99BC-4CD3-92EF-BCBF8E431B5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7">
            <a:extLst>
              <a:ext uri="{FF2B5EF4-FFF2-40B4-BE49-F238E27FC236}">
                <a16:creationId xmlns:a16="http://schemas.microsoft.com/office/drawing/2014/main" id="{D8DC759F-FBC5-4745-A90C-B9A55B6272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617B31-BF3F-4ED4-9C8B-46E634193C95}" type="slidenum">
              <a:rPr lang="en-GB" altLang="en-US" smtClean="0"/>
              <a:pPr>
                <a:spcBef>
                  <a:spcPct val="0"/>
                </a:spcBef>
              </a:pPr>
              <a:t>655</a:t>
            </a:fld>
            <a:endParaRPr lang="en-GB" altLang="en-US"/>
          </a:p>
        </p:txBody>
      </p:sp>
      <p:sp>
        <p:nvSpPr>
          <p:cNvPr id="1271811" name="Rectangle 2">
            <a:extLst>
              <a:ext uri="{FF2B5EF4-FFF2-40B4-BE49-F238E27FC236}">
                <a16:creationId xmlns:a16="http://schemas.microsoft.com/office/drawing/2014/main" id="{2ACD9228-9610-498D-883A-BF39EDEAAB6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71812" name="Rectangle 3">
            <a:extLst>
              <a:ext uri="{FF2B5EF4-FFF2-40B4-BE49-F238E27FC236}">
                <a16:creationId xmlns:a16="http://schemas.microsoft.com/office/drawing/2014/main" id="{08CB16B5-F957-4237-8373-BD75184028C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858" name="Rectangle 7">
            <a:extLst>
              <a:ext uri="{FF2B5EF4-FFF2-40B4-BE49-F238E27FC236}">
                <a16:creationId xmlns:a16="http://schemas.microsoft.com/office/drawing/2014/main" id="{37FE7CE9-0900-44D2-BBA6-978A238785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09655B4-1195-466E-B22E-7C23191D4CD0}" type="slidenum">
              <a:rPr lang="en-GB" altLang="en-US" smtClean="0"/>
              <a:pPr>
                <a:spcBef>
                  <a:spcPct val="0"/>
                </a:spcBef>
              </a:pPr>
              <a:t>656</a:t>
            </a:fld>
            <a:endParaRPr lang="en-GB" altLang="en-US"/>
          </a:p>
        </p:txBody>
      </p:sp>
      <p:sp>
        <p:nvSpPr>
          <p:cNvPr id="1273859" name="Rectangle 2">
            <a:extLst>
              <a:ext uri="{FF2B5EF4-FFF2-40B4-BE49-F238E27FC236}">
                <a16:creationId xmlns:a16="http://schemas.microsoft.com/office/drawing/2014/main" id="{70D6011F-6854-43C2-9725-5EBF82E55D0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73860" name="Rectangle 3">
            <a:extLst>
              <a:ext uri="{FF2B5EF4-FFF2-40B4-BE49-F238E27FC236}">
                <a16:creationId xmlns:a16="http://schemas.microsoft.com/office/drawing/2014/main" id="{25ACB97E-74C8-4D35-8F8E-7625427AC05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954" name="Rectangle 7">
            <a:extLst>
              <a:ext uri="{FF2B5EF4-FFF2-40B4-BE49-F238E27FC236}">
                <a16:creationId xmlns:a16="http://schemas.microsoft.com/office/drawing/2014/main" id="{300468FB-A31B-4E04-A2F2-7A82CB9084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CD1440-CC5C-450F-9763-1827E8E5B1BB}" type="slidenum">
              <a:rPr lang="en-GB" altLang="en-US" smtClean="0"/>
              <a:pPr>
                <a:spcBef>
                  <a:spcPct val="0"/>
                </a:spcBef>
              </a:pPr>
              <a:t>657</a:t>
            </a:fld>
            <a:endParaRPr lang="en-GB" altLang="en-US"/>
          </a:p>
        </p:txBody>
      </p:sp>
      <p:sp>
        <p:nvSpPr>
          <p:cNvPr id="1277955" name="Rectangle 2">
            <a:extLst>
              <a:ext uri="{FF2B5EF4-FFF2-40B4-BE49-F238E27FC236}">
                <a16:creationId xmlns:a16="http://schemas.microsoft.com/office/drawing/2014/main" id="{BE2EFB23-0DB4-4D26-9F28-AAC08AE6889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77956" name="Rectangle 3">
            <a:extLst>
              <a:ext uri="{FF2B5EF4-FFF2-40B4-BE49-F238E27FC236}">
                <a16:creationId xmlns:a16="http://schemas.microsoft.com/office/drawing/2014/main" id="{BB4D49EA-1E51-4E7A-890E-068C7D6EAB1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02" name="Rectangle 7">
            <a:extLst>
              <a:ext uri="{FF2B5EF4-FFF2-40B4-BE49-F238E27FC236}">
                <a16:creationId xmlns:a16="http://schemas.microsoft.com/office/drawing/2014/main" id="{FB5942E1-52D0-4BBC-967A-2E424E6B09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CB80EA-ABAC-4B5A-983F-3909977DCB65}" type="slidenum">
              <a:rPr lang="en-GB" altLang="en-US" smtClean="0"/>
              <a:pPr>
                <a:spcBef>
                  <a:spcPct val="0"/>
                </a:spcBef>
              </a:pPr>
              <a:t>658</a:t>
            </a:fld>
            <a:endParaRPr lang="en-GB" altLang="en-US"/>
          </a:p>
        </p:txBody>
      </p:sp>
      <p:sp>
        <p:nvSpPr>
          <p:cNvPr id="1280003" name="Rectangle 2">
            <a:extLst>
              <a:ext uri="{FF2B5EF4-FFF2-40B4-BE49-F238E27FC236}">
                <a16:creationId xmlns:a16="http://schemas.microsoft.com/office/drawing/2014/main" id="{B556704C-45B6-4AE8-A06E-42C22C3836C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80004" name="Rectangle 3">
            <a:extLst>
              <a:ext uri="{FF2B5EF4-FFF2-40B4-BE49-F238E27FC236}">
                <a16:creationId xmlns:a16="http://schemas.microsoft.com/office/drawing/2014/main" id="{3B3748BA-A18B-4042-BA41-F7D92D939BB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050" name="Rectangle 7">
            <a:extLst>
              <a:ext uri="{FF2B5EF4-FFF2-40B4-BE49-F238E27FC236}">
                <a16:creationId xmlns:a16="http://schemas.microsoft.com/office/drawing/2014/main" id="{CAED16CD-49FA-451D-BC83-9853FF61C5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876909-F13C-4E69-B027-98A5EB97390C}" type="slidenum">
              <a:rPr lang="en-GB" altLang="en-US" smtClean="0"/>
              <a:pPr>
                <a:spcBef>
                  <a:spcPct val="0"/>
                </a:spcBef>
              </a:pPr>
              <a:t>659</a:t>
            </a:fld>
            <a:endParaRPr lang="en-GB" altLang="en-US"/>
          </a:p>
        </p:txBody>
      </p:sp>
      <p:sp>
        <p:nvSpPr>
          <p:cNvPr id="1282051" name="Rectangle 2">
            <a:extLst>
              <a:ext uri="{FF2B5EF4-FFF2-40B4-BE49-F238E27FC236}">
                <a16:creationId xmlns:a16="http://schemas.microsoft.com/office/drawing/2014/main" id="{F945E610-3E05-475B-9205-CB34983A691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82052" name="Rectangle 3">
            <a:extLst>
              <a:ext uri="{FF2B5EF4-FFF2-40B4-BE49-F238E27FC236}">
                <a16:creationId xmlns:a16="http://schemas.microsoft.com/office/drawing/2014/main" id="{73105E2C-93CE-4683-96C7-4EDE7083197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098" name="Rectangle 7">
            <a:extLst>
              <a:ext uri="{FF2B5EF4-FFF2-40B4-BE49-F238E27FC236}">
                <a16:creationId xmlns:a16="http://schemas.microsoft.com/office/drawing/2014/main" id="{977DA5B7-796B-4739-B50C-10F662282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6C7F36-5711-4030-A95F-2E6CD6DC8C84}" type="slidenum">
              <a:rPr lang="en-GB" altLang="en-US" smtClean="0"/>
              <a:pPr>
                <a:spcBef>
                  <a:spcPct val="0"/>
                </a:spcBef>
              </a:pPr>
              <a:t>660</a:t>
            </a:fld>
            <a:endParaRPr lang="en-GB" altLang="en-US"/>
          </a:p>
        </p:txBody>
      </p:sp>
      <p:sp>
        <p:nvSpPr>
          <p:cNvPr id="1284099" name="Rectangle 2">
            <a:extLst>
              <a:ext uri="{FF2B5EF4-FFF2-40B4-BE49-F238E27FC236}">
                <a16:creationId xmlns:a16="http://schemas.microsoft.com/office/drawing/2014/main" id="{23F167B9-7A22-4CB4-BA99-E54E54D7736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84100" name="Rectangle 3">
            <a:extLst>
              <a:ext uri="{FF2B5EF4-FFF2-40B4-BE49-F238E27FC236}">
                <a16:creationId xmlns:a16="http://schemas.microsoft.com/office/drawing/2014/main" id="{4BC7E820-C702-4C63-9EA3-A3ED8C187B6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146" name="Rectangle 7">
            <a:extLst>
              <a:ext uri="{FF2B5EF4-FFF2-40B4-BE49-F238E27FC236}">
                <a16:creationId xmlns:a16="http://schemas.microsoft.com/office/drawing/2014/main" id="{9A81E2F6-FF10-4E06-A7E4-E1A6AE7114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41CAA5-26B2-4731-A582-1F47DEB2EE67}" type="slidenum">
              <a:rPr lang="en-GB" altLang="en-US" smtClean="0"/>
              <a:pPr>
                <a:spcBef>
                  <a:spcPct val="0"/>
                </a:spcBef>
              </a:pPr>
              <a:t>661</a:t>
            </a:fld>
            <a:endParaRPr lang="en-GB" altLang="en-US"/>
          </a:p>
        </p:txBody>
      </p:sp>
      <p:sp>
        <p:nvSpPr>
          <p:cNvPr id="1286147" name="Rectangle 2">
            <a:extLst>
              <a:ext uri="{FF2B5EF4-FFF2-40B4-BE49-F238E27FC236}">
                <a16:creationId xmlns:a16="http://schemas.microsoft.com/office/drawing/2014/main" id="{163B1CD4-43B1-4897-8AEA-94B29CE7869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86148" name="Rectangle 3">
            <a:extLst>
              <a:ext uri="{FF2B5EF4-FFF2-40B4-BE49-F238E27FC236}">
                <a16:creationId xmlns:a16="http://schemas.microsoft.com/office/drawing/2014/main" id="{6ACB611E-6455-436A-B60B-7B71B9E773A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194" name="Rectangle 7">
            <a:extLst>
              <a:ext uri="{FF2B5EF4-FFF2-40B4-BE49-F238E27FC236}">
                <a16:creationId xmlns:a16="http://schemas.microsoft.com/office/drawing/2014/main" id="{A2C4633C-7BA9-413F-91EE-CA1950B531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89825C-FDBD-4A69-AB45-CF7EBA5B6CDB}" type="slidenum">
              <a:rPr lang="en-GB" altLang="en-US" smtClean="0"/>
              <a:pPr>
                <a:spcBef>
                  <a:spcPct val="0"/>
                </a:spcBef>
              </a:pPr>
              <a:t>662</a:t>
            </a:fld>
            <a:endParaRPr lang="en-GB" altLang="en-US"/>
          </a:p>
        </p:txBody>
      </p:sp>
      <p:sp>
        <p:nvSpPr>
          <p:cNvPr id="1288195" name="Rectangle 2">
            <a:extLst>
              <a:ext uri="{FF2B5EF4-FFF2-40B4-BE49-F238E27FC236}">
                <a16:creationId xmlns:a16="http://schemas.microsoft.com/office/drawing/2014/main" id="{5BF162AB-CCA6-45DC-993E-66DF1D290A3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88196" name="Rectangle 3">
            <a:extLst>
              <a:ext uri="{FF2B5EF4-FFF2-40B4-BE49-F238E27FC236}">
                <a16:creationId xmlns:a16="http://schemas.microsoft.com/office/drawing/2014/main" id="{F02A2519-7E56-4A93-9AE1-90B0BA26BBC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42" name="Rectangle 7">
            <a:extLst>
              <a:ext uri="{FF2B5EF4-FFF2-40B4-BE49-F238E27FC236}">
                <a16:creationId xmlns:a16="http://schemas.microsoft.com/office/drawing/2014/main" id="{2C7C7129-E9C5-457B-9857-B7699EE115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FED568-3D23-4E6B-A17F-8823DF79F2C1}" type="slidenum">
              <a:rPr lang="en-GB" altLang="en-US" smtClean="0"/>
              <a:pPr>
                <a:spcBef>
                  <a:spcPct val="0"/>
                </a:spcBef>
              </a:pPr>
              <a:t>663</a:t>
            </a:fld>
            <a:endParaRPr lang="en-GB" altLang="en-US"/>
          </a:p>
        </p:txBody>
      </p:sp>
      <p:sp>
        <p:nvSpPr>
          <p:cNvPr id="1290243" name="Rectangle 2">
            <a:extLst>
              <a:ext uri="{FF2B5EF4-FFF2-40B4-BE49-F238E27FC236}">
                <a16:creationId xmlns:a16="http://schemas.microsoft.com/office/drawing/2014/main" id="{254E6B18-2E10-4FFC-92E4-6A773BD09CA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90244" name="Rectangle 3">
            <a:extLst>
              <a:ext uri="{FF2B5EF4-FFF2-40B4-BE49-F238E27FC236}">
                <a16:creationId xmlns:a16="http://schemas.microsoft.com/office/drawing/2014/main" id="{75B8A523-6ED4-43AE-A77C-006899CA681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7">
            <a:extLst>
              <a:ext uri="{FF2B5EF4-FFF2-40B4-BE49-F238E27FC236}">
                <a16:creationId xmlns:a16="http://schemas.microsoft.com/office/drawing/2014/main" id="{5FEB253A-72D2-43A6-953D-FBF4594F32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EE2831-E9AF-4CF0-B25B-25BE15108074}" type="slidenum">
              <a:rPr lang="en-GB" altLang="en-US" smtClean="0"/>
              <a:pPr>
                <a:spcBef>
                  <a:spcPct val="0"/>
                </a:spcBef>
              </a:pPr>
              <a:t>664</a:t>
            </a:fld>
            <a:endParaRPr lang="en-GB" altLang="en-US"/>
          </a:p>
        </p:txBody>
      </p:sp>
      <p:sp>
        <p:nvSpPr>
          <p:cNvPr id="1292291" name="Rectangle 2">
            <a:extLst>
              <a:ext uri="{FF2B5EF4-FFF2-40B4-BE49-F238E27FC236}">
                <a16:creationId xmlns:a16="http://schemas.microsoft.com/office/drawing/2014/main" id="{4BDCFDA0-CB3F-4BFD-93B3-6C3DA93E556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92292" name="Rectangle 3">
            <a:extLst>
              <a:ext uri="{FF2B5EF4-FFF2-40B4-BE49-F238E27FC236}">
                <a16:creationId xmlns:a16="http://schemas.microsoft.com/office/drawing/2014/main" id="{E5C5B283-E058-46E8-BDE7-49A67504325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338" name="Rectangle 7">
            <a:extLst>
              <a:ext uri="{FF2B5EF4-FFF2-40B4-BE49-F238E27FC236}">
                <a16:creationId xmlns:a16="http://schemas.microsoft.com/office/drawing/2014/main" id="{0E442315-A715-4359-B527-3B8B4489D3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1984DD-3C3C-4D32-BA5A-C2A4C4E4FA81}" type="slidenum">
              <a:rPr lang="en-GB" altLang="en-US" smtClean="0"/>
              <a:pPr>
                <a:spcBef>
                  <a:spcPct val="0"/>
                </a:spcBef>
              </a:pPr>
              <a:t>665</a:t>
            </a:fld>
            <a:endParaRPr lang="en-GB" altLang="en-US"/>
          </a:p>
        </p:txBody>
      </p:sp>
      <p:sp>
        <p:nvSpPr>
          <p:cNvPr id="1294339" name="Rectangle 2">
            <a:extLst>
              <a:ext uri="{FF2B5EF4-FFF2-40B4-BE49-F238E27FC236}">
                <a16:creationId xmlns:a16="http://schemas.microsoft.com/office/drawing/2014/main" id="{FD870BF2-4F40-4DAE-A0BB-A2B34AA9A99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94340" name="Rectangle 3">
            <a:extLst>
              <a:ext uri="{FF2B5EF4-FFF2-40B4-BE49-F238E27FC236}">
                <a16:creationId xmlns:a16="http://schemas.microsoft.com/office/drawing/2014/main" id="{6238FDE3-6B3B-46FA-B416-8CD588EDBF8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434" name="Rectangle 7">
            <a:extLst>
              <a:ext uri="{FF2B5EF4-FFF2-40B4-BE49-F238E27FC236}">
                <a16:creationId xmlns:a16="http://schemas.microsoft.com/office/drawing/2014/main" id="{0EF60188-F531-41E0-B46B-F79FDC76BD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FA2C81-2DF9-41EE-A250-1E07C3740778}" type="slidenum">
              <a:rPr lang="en-GB" altLang="en-US" smtClean="0"/>
              <a:pPr>
                <a:spcBef>
                  <a:spcPct val="0"/>
                </a:spcBef>
              </a:pPr>
              <a:t>666</a:t>
            </a:fld>
            <a:endParaRPr lang="en-GB" altLang="en-US"/>
          </a:p>
        </p:txBody>
      </p:sp>
      <p:sp>
        <p:nvSpPr>
          <p:cNvPr id="1298435" name="Rectangle 2">
            <a:extLst>
              <a:ext uri="{FF2B5EF4-FFF2-40B4-BE49-F238E27FC236}">
                <a16:creationId xmlns:a16="http://schemas.microsoft.com/office/drawing/2014/main" id="{127CDC4F-1BF8-4F32-92F0-A5FDB3D7A7A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298436" name="Rectangle 3">
            <a:extLst>
              <a:ext uri="{FF2B5EF4-FFF2-40B4-BE49-F238E27FC236}">
                <a16:creationId xmlns:a16="http://schemas.microsoft.com/office/drawing/2014/main" id="{1318B7C3-5C1E-4ACC-A784-DAC41D85AF8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2" name="Rectangle 7">
            <a:extLst>
              <a:ext uri="{FF2B5EF4-FFF2-40B4-BE49-F238E27FC236}">
                <a16:creationId xmlns:a16="http://schemas.microsoft.com/office/drawing/2014/main" id="{81C3BA01-A4B6-417B-82B3-FB713C60FF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E35E2B-808C-4A71-96CE-3C9902DF30EC}" type="slidenum">
              <a:rPr lang="en-GB" altLang="en-US" smtClean="0"/>
              <a:pPr>
                <a:spcBef>
                  <a:spcPct val="0"/>
                </a:spcBef>
              </a:pPr>
              <a:t>667</a:t>
            </a:fld>
            <a:endParaRPr lang="en-GB" altLang="en-US"/>
          </a:p>
        </p:txBody>
      </p:sp>
      <p:sp>
        <p:nvSpPr>
          <p:cNvPr id="1300483" name="Rectangle 2">
            <a:extLst>
              <a:ext uri="{FF2B5EF4-FFF2-40B4-BE49-F238E27FC236}">
                <a16:creationId xmlns:a16="http://schemas.microsoft.com/office/drawing/2014/main" id="{3BA3349F-D5A5-4703-B906-EBDE84EFBD7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00484" name="Rectangle 3">
            <a:extLst>
              <a:ext uri="{FF2B5EF4-FFF2-40B4-BE49-F238E27FC236}">
                <a16:creationId xmlns:a16="http://schemas.microsoft.com/office/drawing/2014/main" id="{63D700B9-0D01-4445-B4B4-A6B42D70A1F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530" name="Rectangle 7">
            <a:extLst>
              <a:ext uri="{FF2B5EF4-FFF2-40B4-BE49-F238E27FC236}">
                <a16:creationId xmlns:a16="http://schemas.microsoft.com/office/drawing/2014/main" id="{96EC6142-00B5-4AE0-BC7D-B786115A68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77329A-3822-4EB3-81B8-F12133C46627}" type="slidenum">
              <a:rPr lang="en-GB" altLang="en-US" smtClean="0"/>
              <a:pPr>
                <a:spcBef>
                  <a:spcPct val="0"/>
                </a:spcBef>
              </a:pPr>
              <a:t>668</a:t>
            </a:fld>
            <a:endParaRPr lang="en-GB" altLang="en-US"/>
          </a:p>
        </p:txBody>
      </p:sp>
      <p:sp>
        <p:nvSpPr>
          <p:cNvPr id="1302531" name="Rectangle 2">
            <a:extLst>
              <a:ext uri="{FF2B5EF4-FFF2-40B4-BE49-F238E27FC236}">
                <a16:creationId xmlns:a16="http://schemas.microsoft.com/office/drawing/2014/main" id="{94540381-EEF1-4141-A564-CEC7059EC0C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02532" name="Rectangle 3">
            <a:extLst>
              <a:ext uri="{FF2B5EF4-FFF2-40B4-BE49-F238E27FC236}">
                <a16:creationId xmlns:a16="http://schemas.microsoft.com/office/drawing/2014/main" id="{31A25A56-1AE3-48D4-9CC6-77F0EBE85A0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578" name="Rectangle 7">
            <a:extLst>
              <a:ext uri="{FF2B5EF4-FFF2-40B4-BE49-F238E27FC236}">
                <a16:creationId xmlns:a16="http://schemas.microsoft.com/office/drawing/2014/main" id="{5D36198B-B9B1-4A6C-A9A2-08CE22B489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277A09-F94C-4345-B2FF-D729C4BFE3E3}" type="slidenum">
              <a:rPr lang="en-GB" altLang="en-US" smtClean="0"/>
              <a:pPr>
                <a:spcBef>
                  <a:spcPct val="0"/>
                </a:spcBef>
              </a:pPr>
              <a:t>669</a:t>
            </a:fld>
            <a:endParaRPr lang="en-GB" altLang="en-US"/>
          </a:p>
        </p:txBody>
      </p:sp>
      <p:sp>
        <p:nvSpPr>
          <p:cNvPr id="1304579" name="Rectangle 2">
            <a:extLst>
              <a:ext uri="{FF2B5EF4-FFF2-40B4-BE49-F238E27FC236}">
                <a16:creationId xmlns:a16="http://schemas.microsoft.com/office/drawing/2014/main" id="{8393D713-C2C4-4912-9F40-17462A64973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04580" name="Rectangle 3">
            <a:extLst>
              <a:ext uri="{FF2B5EF4-FFF2-40B4-BE49-F238E27FC236}">
                <a16:creationId xmlns:a16="http://schemas.microsoft.com/office/drawing/2014/main" id="{DE237D47-2A73-4182-99B7-5999BB3C96B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626" name="Rectangle 7">
            <a:extLst>
              <a:ext uri="{FF2B5EF4-FFF2-40B4-BE49-F238E27FC236}">
                <a16:creationId xmlns:a16="http://schemas.microsoft.com/office/drawing/2014/main" id="{68AAFFF0-5E6C-4A20-9130-6CDCAD0F74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F53B43-4919-4039-B1EF-A60ABCAED025}" type="slidenum">
              <a:rPr lang="en-GB" altLang="en-US" smtClean="0"/>
              <a:pPr>
                <a:spcBef>
                  <a:spcPct val="0"/>
                </a:spcBef>
              </a:pPr>
              <a:t>670</a:t>
            </a:fld>
            <a:endParaRPr lang="en-GB" altLang="en-US"/>
          </a:p>
        </p:txBody>
      </p:sp>
      <p:sp>
        <p:nvSpPr>
          <p:cNvPr id="1306627" name="Rectangle 2">
            <a:extLst>
              <a:ext uri="{FF2B5EF4-FFF2-40B4-BE49-F238E27FC236}">
                <a16:creationId xmlns:a16="http://schemas.microsoft.com/office/drawing/2014/main" id="{E65DEA7C-D8B7-44FA-8BE0-9B10D46FA1B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06628" name="Rectangle 3">
            <a:extLst>
              <a:ext uri="{FF2B5EF4-FFF2-40B4-BE49-F238E27FC236}">
                <a16:creationId xmlns:a16="http://schemas.microsoft.com/office/drawing/2014/main" id="{6B6B2533-0F4A-4934-A1EF-B6B64508F64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674" name="Rectangle 7">
            <a:extLst>
              <a:ext uri="{FF2B5EF4-FFF2-40B4-BE49-F238E27FC236}">
                <a16:creationId xmlns:a16="http://schemas.microsoft.com/office/drawing/2014/main" id="{4181F923-5336-4A17-A411-A1C44B8D9A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D90375-A1F6-496E-8C17-AC8E7B8CF3BD}" type="slidenum">
              <a:rPr lang="en-GB" altLang="en-US" smtClean="0"/>
              <a:pPr>
                <a:spcBef>
                  <a:spcPct val="0"/>
                </a:spcBef>
              </a:pPr>
              <a:t>671</a:t>
            </a:fld>
            <a:endParaRPr lang="en-GB" altLang="en-US"/>
          </a:p>
        </p:txBody>
      </p:sp>
      <p:sp>
        <p:nvSpPr>
          <p:cNvPr id="1308675" name="Rectangle 2">
            <a:extLst>
              <a:ext uri="{FF2B5EF4-FFF2-40B4-BE49-F238E27FC236}">
                <a16:creationId xmlns:a16="http://schemas.microsoft.com/office/drawing/2014/main" id="{6CD7AB4A-131E-4A6F-9195-8E5069608BF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08676" name="Rectangle 3">
            <a:extLst>
              <a:ext uri="{FF2B5EF4-FFF2-40B4-BE49-F238E27FC236}">
                <a16:creationId xmlns:a16="http://schemas.microsoft.com/office/drawing/2014/main" id="{AF3EF42A-5DC3-43A1-B56B-F5810BCF37A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22" name="Rectangle 7">
            <a:extLst>
              <a:ext uri="{FF2B5EF4-FFF2-40B4-BE49-F238E27FC236}">
                <a16:creationId xmlns:a16="http://schemas.microsoft.com/office/drawing/2014/main" id="{5A0153E4-C02F-4DAC-B6C1-7C5A924E48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F0FCA7-91B3-4C17-9284-5FBA1360FF6A}" type="slidenum">
              <a:rPr lang="en-GB" altLang="en-US" smtClean="0"/>
              <a:pPr>
                <a:spcBef>
                  <a:spcPct val="0"/>
                </a:spcBef>
              </a:pPr>
              <a:t>672</a:t>
            </a:fld>
            <a:endParaRPr lang="en-GB" altLang="en-US"/>
          </a:p>
        </p:txBody>
      </p:sp>
      <p:sp>
        <p:nvSpPr>
          <p:cNvPr id="1310723" name="Rectangle 2">
            <a:extLst>
              <a:ext uri="{FF2B5EF4-FFF2-40B4-BE49-F238E27FC236}">
                <a16:creationId xmlns:a16="http://schemas.microsoft.com/office/drawing/2014/main" id="{9FC436FA-71F2-4D6D-B0AC-A497DA3BFED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10724" name="Rectangle 3">
            <a:extLst>
              <a:ext uri="{FF2B5EF4-FFF2-40B4-BE49-F238E27FC236}">
                <a16:creationId xmlns:a16="http://schemas.microsoft.com/office/drawing/2014/main" id="{AA603A76-7CDD-4D32-8074-DFC61E0E404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2770" name="Rectangle 7">
            <a:extLst>
              <a:ext uri="{FF2B5EF4-FFF2-40B4-BE49-F238E27FC236}">
                <a16:creationId xmlns:a16="http://schemas.microsoft.com/office/drawing/2014/main" id="{8E747E3E-0709-4B77-89F1-B9B2D9D3A6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1C64CA-DC6D-4A1B-B60A-8F0D7236B5F9}" type="slidenum">
              <a:rPr lang="en-GB" altLang="en-US" smtClean="0"/>
              <a:pPr>
                <a:spcBef>
                  <a:spcPct val="0"/>
                </a:spcBef>
              </a:pPr>
              <a:t>673</a:t>
            </a:fld>
            <a:endParaRPr lang="en-GB" altLang="en-US"/>
          </a:p>
        </p:txBody>
      </p:sp>
      <p:sp>
        <p:nvSpPr>
          <p:cNvPr id="1312771" name="Rectangle 2">
            <a:extLst>
              <a:ext uri="{FF2B5EF4-FFF2-40B4-BE49-F238E27FC236}">
                <a16:creationId xmlns:a16="http://schemas.microsoft.com/office/drawing/2014/main" id="{755563A1-D2F1-4559-93AB-012683CB9A3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12772" name="Rectangle 3">
            <a:extLst>
              <a:ext uri="{FF2B5EF4-FFF2-40B4-BE49-F238E27FC236}">
                <a16:creationId xmlns:a16="http://schemas.microsoft.com/office/drawing/2014/main" id="{D590227F-46E3-4E06-A211-8FD890BB052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818" name="Rectangle 7">
            <a:extLst>
              <a:ext uri="{FF2B5EF4-FFF2-40B4-BE49-F238E27FC236}">
                <a16:creationId xmlns:a16="http://schemas.microsoft.com/office/drawing/2014/main" id="{09A6ECFE-A2DB-48BF-83F0-8F46B7B9F0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FE2DAB-148A-4745-9DBA-8D0924B289BD}" type="slidenum">
              <a:rPr lang="en-GB" altLang="en-US" smtClean="0"/>
              <a:pPr>
                <a:spcBef>
                  <a:spcPct val="0"/>
                </a:spcBef>
              </a:pPr>
              <a:t>674</a:t>
            </a:fld>
            <a:endParaRPr lang="en-GB" altLang="en-US"/>
          </a:p>
        </p:txBody>
      </p:sp>
      <p:sp>
        <p:nvSpPr>
          <p:cNvPr id="1314819" name="Rectangle 2">
            <a:extLst>
              <a:ext uri="{FF2B5EF4-FFF2-40B4-BE49-F238E27FC236}">
                <a16:creationId xmlns:a16="http://schemas.microsoft.com/office/drawing/2014/main" id="{7FC84E99-136E-4D2F-BE50-46719C0FA9B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14820" name="Rectangle 3">
            <a:extLst>
              <a:ext uri="{FF2B5EF4-FFF2-40B4-BE49-F238E27FC236}">
                <a16:creationId xmlns:a16="http://schemas.microsoft.com/office/drawing/2014/main" id="{8042990C-8358-491C-93EA-4E54ECED824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6866" name="Rectangle 7">
            <a:extLst>
              <a:ext uri="{FF2B5EF4-FFF2-40B4-BE49-F238E27FC236}">
                <a16:creationId xmlns:a16="http://schemas.microsoft.com/office/drawing/2014/main" id="{75B2BF56-A506-410E-B282-82AAB54A33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EF72E6-2DB4-46E6-9036-C4903EA94597}" type="slidenum">
              <a:rPr lang="en-GB" altLang="en-US" smtClean="0"/>
              <a:pPr>
                <a:spcBef>
                  <a:spcPct val="0"/>
                </a:spcBef>
              </a:pPr>
              <a:t>675</a:t>
            </a:fld>
            <a:endParaRPr lang="en-GB" altLang="en-US"/>
          </a:p>
        </p:txBody>
      </p:sp>
      <p:sp>
        <p:nvSpPr>
          <p:cNvPr id="1316867" name="Rectangle 2">
            <a:extLst>
              <a:ext uri="{FF2B5EF4-FFF2-40B4-BE49-F238E27FC236}">
                <a16:creationId xmlns:a16="http://schemas.microsoft.com/office/drawing/2014/main" id="{CD8F0208-F6D1-427A-BE99-E7B52F55E3B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16868" name="Rectangle 3">
            <a:extLst>
              <a:ext uri="{FF2B5EF4-FFF2-40B4-BE49-F238E27FC236}">
                <a16:creationId xmlns:a16="http://schemas.microsoft.com/office/drawing/2014/main" id="{7AA1346D-F003-4A96-8CD7-00F2E7D92ED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62" name="Rectangle 7">
            <a:extLst>
              <a:ext uri="{FF2B5EF4-FFF2-40B4-BE49-F238E27FC236}">
                <a16:creationId xmlns:a16="http://schemas.microsoft.com/office/drawing/2014/main" id="{64F79B1B-27CE-4425-83BE-6C0C098822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2BCC421-1A28-45C7-B3F0-9264F6203767}" type="slidenum">
              <a:rPr lang="en-GB" altLang="en-US" smtClean="0"/>
              <a:pPr>
                <a:spcBef>
                  <a:spcPct val="0"/>
                </a:spcBef>
              </a:pPr>
              <a:t>676</a:t>
            </a:fld>
            <a:endParaRPr lang="en-GB" altLang="en-US"/>
          </a:p>
        </p:txBody>
      </p:sp>
      <p:sp>
        <p:nvSpPr>
          <p:cNvPr id="1320963" name="Rectangle 2">
            <a:extLst>
              <a:ext uri="{FF2B5EF4-FFF2-40B4-BE49-F238E27FC236}">
                <a16:creationId xmlns:a16="http://schemas.microsoft.com/office/drawing/2014/main" id="{3A12BB17-6688-4BFA-A3AE-4C1D5036FD8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20964" name="Rectangle 3">
            <a:extLst>
              <a:ext uri="{FF2B5EF4-FFF2-40B4-BE49-F238E27FC236}">
                <a16:creationId xmlns:a16="http://schemas.microsoft.com/office/drawing/2014/main" id="{2B86F185-953B-4094-BFCC-33069C66F26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7">
            <a:extLst>
              <a:ext uri="{FF2B5EF4-FFF2-40B4-BE49-F238E27FC236}">
                <a16:creationId xmlns:a16="http://schemas.microsoft.com/office/drawing/2014/main" id="{42C81538-A70F-45CA-94DD-A35AC657AF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233B57-E767-4396-A820-A24182646F7C}" type="slidenum">
              <a:rPr lang="en-GB" altLang="en-US" smtClean="0"/>
              <a:pPr>
                <a:spcBef>
                  <a:spcPct val="0"/>
                </a:spcBef>
              </a:pPr>
              <a:t>677</a:t>
            </a:fld>
            <a:endParaRPr lang="en-GB" altLang="en-US"/>
          </a:p>
        </p:txBody>
      </p:sp>
      <p:sp>
        <p:nvSpPr>
          <p:cNvPr id="1323011" name="Rectangle 2">
            <a:extLst>
              <a:ext uri="{FF2B5EF4-FFF2-40B4-BE49-F238E27FC236}">
                <a16:creationId xmlns:a16="http://schemas.microsoft.com/office/drawing/2014/main" id="{F6A567CC-D94F-45BD-B68F-EA692D03DB8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23012" name="Rectangle 3">
            <a:extLst>
              <a:ext uri="{FF2B5EF4-FFF2-40B4-BE49-F238E27FC236}">
                <a16:creationId xmlns:a16="http://schemas.microsoft.com/office/drawing/2014/main" id="{9A7F7A5F-BD50-4E90-B430-C897C7F181C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5058" name="Rectangle 7">
            <a:extLst>
              <a:ext uri="{FF2B5EF4-FFF2-40B4-BE49-F238E27FC236}">
                <a16:creationId xmlns:a16="http://schemas.microsoft.com/office/drawing/2014/main" id="{A2BB792E-0AAD-4242-B92A-D00540DEBD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246BC3-C45B-4583-8F8C-D2A88E77FFFB}" type="slidenum">
              <a:rPr lang="en-GB" altLang="en-US" smtClean="0"/>
              <a:pPr>
                <a:spcBef>
                  <a:spcPct val="0"/>
                </a:spcBef>
              </a:pPr>
              <a:t>678</a:t>
            </a:fld>
            <a:endParaRPr lang="en-GB" altLang="en-US"/>
          </a:p>
        </p:txBody>
      </p:sp>
      <p:sp>
        <p:nvSpPr>
          <p:cNvPr id="1325059" name="Rectangle 2">
            <a:extLst>
              <a:ext uri="{FF2B5EF4-FFF2-40B4-BE49-F238E27FC236}">
                <a16:creationId xmlns:a16="http://schemas.microsoft.com/office/drawing/2014/main" id="{8FEEE3C7-882A-42A5-947B-CD70CF29560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25060" name="Rectangle 3">
            <a:extLst>
              <a:ext uri="{FF2B5EF4-FFF2-40B4-BE49-F238E27FC236}">
                <a16:creationId xmlns:a16="http://schemas.microsoft.com/office/drawing/2014/main" id="{10A61A99-D18B-4DA0-BA2B-1CA68C8FFE4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106" name="Rectangle 7">
            <a:extLst>
              <a:ext uri="{FF2B5EF4-FFF2-40B4-BE49-F238E27FC236}">
                <a16:creationId xmlns:a16="http://schemas.microsoft.com/office/drawing/2014/main" id="{6BD02514-07E6-4012-82C7-2704ED7145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B94B10-5062-4FEE-9BC7-6C3752C302E4}" type="slidenum">
              <a:rPr lang="en-GB" altLang="en-US" smtClean="0"/>
              <a:pPr>
                <a:spcBef>
                  <a:spcPct val="0"/>
                </a:spcBef>
              </a:pPr>
              <a:t>679</a:t>
            </a:fld>
            <a:endParaRPr lang="en-GB" altLang="en-US"/>
          </a:p>
        </p:txBody>
      </p:sp>
      <p:sp>
        <p:nvSpPr>
          <p:cNvPr id="1327107" name="Rectangle 2">
            <a:extLst>
              <a:ext uri="{FF2B5EF4-FFF2-40B4-BE49-F238E27FC236}">
                <a16:creationId xmlns:a16="http://schemas.microsoft.com/office/drawing/2014/main" id="{9380B3C7-F65E-46BB-B5C3-77F6AB1C80B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27108" name="Rectangle 3">
            <a:extLst>
              <a:ext uri="{FF2B5EF4-FFF2-40B4-BE49-F238E27FC236}">
                <a16:creationId xmlns:a16="http://schemas.microsoft.com/office/drawing/2014/main" id="{EFF27EE6-8D91-42B1-B7C9-F9486BA6B26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154" name="Rectangle 7">
            <a:extLst>
              <a:ext uri="{FF2B5EF4-FFF2-40B4-BE49-F238E27FC236}">
                <a16:creationId xmlns:a16="http://schemas.microsoft.com/office/drawing/2014/main" id="{FF345FA6-990D-42B3-8702-C0D405EAE2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4D4D1D-B6F3-4A18-B73E-5C3627BE3E74}" type="slidenum">
              <a:rPr lang="en-GB" altLang="en-US" smtClean="0"/>
              <a:pPr>
                <a:spcBef>
                  <a:spcPct val="0"/>
                </a:spcBef>
              </a:pPr>
              <a:t>680</a:t>
            </a:fld>
            <a:endParaRPr lang="en-GB" altLang="en-US"/>
          </a:p>
        </p:txBody>
      </p:sp>
      <p:sp>
        <p:nvSpPr>
          <p:cNvPr id="1329155" name="Rectangle 2">
            <a:extLst>
              <a:ext uri="{FF2B5EF4-FFF2-40B4-BE49-F238E27FC236}">
                <a16:creationId xmlns:a16="http://schemas.microsoft.com/office/drawing/2014/main" id="{65D95DB5-8A5A-4C8B-A872-20E2DABE2C8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29156" name="Rectangle 3">
            <a:extLst>
              <a:ext uri="{FF2B5EF4-FFF2-40B4-BE49-F238E27FC236}">
                <a16:creationId xmlns:a16="http://schemas.microsoft.com/office/drawing/2014/main" id="{0129D773-0F1D-44CD-9A5F-C6320C8DE70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02" name="Rectangle 7">
            <a:extLst>
              <a:ext uri="{FF2B5EF4-FFF2-40B4-BE49-F238E27FC236}">
                <a16:creationId xmlns:a16="http://schemas.microsoft.com/office/drawing/2014/main" id="{EF7BBEB5-3FB7-4696-9D6C-12F2656077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23A637-917E-4A16-B01E-93E7314D572B}" type="slidenum">
              <a:rPr lang="en-GB" altLang="en-US" smtClean="0"/>
              <a:pPr>
                <a:spcBef>
                  <a:spcPct val="0"/>
                </a:spcBef>
              </a:pPr>
              <a:t>681</a:t>
            </a:fld>
            <a:endParaRPr lang="en-GB" altLang="en-US"/>
          </a:p>
        </p:txBody>
      </p:sp>
      <p:sp>
        <p:nvSpPr>
          <p:cNvPr id="1331203" name="Rectangle 2">
            <a:extLst>
              <a:ext uri="{FF2B5EF4-FFF2-40B4-BE49-F238E27FC236}">
                <a16:creationId xmlns:a16="http://schemas.microsoft.com/office/drawing/2014/main" id="{F66A0AAA-AD65-49E5-9BE3-7C069223177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31204" name="Rectangle 3">
            <a:extLst>
              <a:ext uri="{FF2B5EF4-FFF2-40B4-BE49-F238E27FC236}">
                <a16:creationId xmlns:a16="http://schemas.microsoft.com/office/drawing/2014/main" id="{00169682-5FB9-497B-841F-A401592791D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250" name="Rectangle 7">
            <a:extLst>
              <a:ext uri="{FF2B5EF4-FFF2-40B4-BE49-F238E27FC236}">
                <a16:creationId xmlns:a16="http://schemas.microsoft.com/office/drawing/2014/main" id="{14A1A0C1-BED1-42AE-B957-D214E8D7BA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D36EEA-542C-468B-A2AA-79903E8635F9}" type="slidenum">
              <a:rPr lang="en-GB" altLang="en-US" smtClean="0"/>
              <a:pPr>
                <a:spcBef>
                  <a:spcPct val="0"/>
                </a:spcBef>
              </a:pPr>
              <a:t>682</a:t>
            </a:fld>
            <a:endParaRPr lang="en-GB" altLang="en-US"/>
          </a:p>
        </p:txBody>
      </p:sp>
      <p:sp>
        <p:nvSpPr>
          <p:cNvPr id="1333251" name="Rectangle 2">
            <a:extLst>
              <a:ext uri="{FF2B5EF4-FFF2-40B4-BE49-F238E27FC236}">
                <a16:creationId xmlns:a16="http://schemas.microsoft.com/office/drawing/2014/main" id="{707B9832-C949-4D6E-B076-9561B15D2E3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33252" name="Rectangle 3">
            <a:extLst>
              <a:ext uri="{FF2B5EF4-FFF2-40B4-BE49-F238E27FC236}">
                <a16:creationId xmlns:a16="http://schemas.microsoft.com/office/drawing/2014/main" id="{80E67E20-AAAE-4831-9E1D-84781D3DCA1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298" name="Rectangle 7">
            <a:extLst>
              <a:ext uri="{FF2B5EF4-FFF2-40B4-BE49-F238E27FC236}">
                <a16:creationId xmlns:a16="http://schemas.microsoft.com/office/drawing/2014/main" id="{EAB26AF5-6853-47BE-ADFE-1FB14B6F58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14EEEE-0BAA-415A-996C-66EE8066B6A8}" type="slidenum">
              <a:rPr lang="en-GB" altLang="en-US" smtClean="0"/>
              <a:pPr>
                <a:spcBef>
                  <a:spcPct val="0"/>
                </a:spcBef>
              </a:pPr>
              <a:t>683</a:t>
            </a:fld>
            <a:endParaRPr lang="en-GB" altLang="en-US"/>
          </a:p>
        </p:txBody>
      </p:sp>
      <p:sp>
        <p:nvSpPr>
          <p:cNvPr id="1335299" name="Rectangle 2">
            <a:extLst>
              <a:ext uri="{FF2B5EF4-FFF2-40B4-BE49-F238E27FC236}">
                <a16:creationId xmlns:a16="http://schemas.microsoft.com/office/drawing/2014/main" id="{FB09F544-9E78-4E5B-8102-71CD7209FCB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35300" name="Rectangle 3">
            <a:extLst>
              <a:ext uri="{FF2B5EF4-FFF2-40B4-BE49-F238E27FC236}">
                <a16:creationId xmlns:a16="http://schemas.microsoft.com/office/drawing/2014/main" id="{585FA148-B198-4FD0-9410-3F372EF8E9D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7">
            <a:extLst>
              <a:ext uri="{FF2B5EF4-FFF2-40B4-BE49-F238E27FC236}">
                <a16:creationId xmlns:a16="http://schemas.microsoft.com/office/drawing/2014/main" id="{CEBE7C2D-29AD-4B4E-AD6A-E6E69F629C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8A9C2-42E9-453E-B760-2AC1A53A45AF}" type="slidenum">
              <a:rPr lang="en-GB" altLang="en-US" smtClean="0"/>
              <a:pPr>
                <a:spcBef>
                  <a:spcPct val="0"/>
                </a:spcBef>
              </a:pPr>
              <a:t>684</a:t>
            </a:fld>
            <a:endParaRPr lang="en-GB" altLang="en-US"/>
          </a:p>
        </p:txBody>
      </p:sp>
      <p:sp>
        <p:nvSpPr>
          <p:cNvPr id="1337347" name="Rectangle 2">
            <a:extLst>
              <a:ext uri="{FF2B5EF4-FFF2-40B4-BE49-F238E27FC236}">
                <a16:creationId xmlns:a16="http://schemas.microsoft.com/office/drawing/2014/main" id="{B18B1487-9AA8-4E9D-B3B4-92436620127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37348" name="Rectangle 3">
            <a:extLst>
              <a:ext uri="{FF2B5EF4-FFF2-40B4-BE49-F238E27FC236}">
                <a16:creationId xmlns:a16="http://schemas.microsoft.com/office/drawing/2014/main" id="{81221145-8505-41A3-8E0D-50DEF00FB34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9394" name="Rectangle 7">
            <a:extLst>
              <a:ext uri="{FF2B5EF4-FFF2-40B4-BE49-F238E27FC236}">
                <a16:creationId xmlns:a16="http://schemas.microsoft.com/office/drawing/2014/main" id="{0A56B7BF-83D0-4A6D-BD6D-2A7D4C19BF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50BB39-B461-49AE-B11F-26C396D15A10}" type="slidenum">
              <a:rPr lang="en-GB" altLang="en-US" smtClean="0"/>
              <a:pPr>
                <a:spcBef>
                  <a:spcPct val="0"/>
                </a:spcBef>
              </a:pPr>
              <a:t>685</a:t>
            </a:fld>
            <a:endParaRPr lang="en-GB" altLang="en-US"/>
          </a:p>
        </p:txBody>
      </p:sp>
      <p:sp>
        <p:nvSpPr>
          <p:cNvPr id="1339395" name="Rectangle 2">
            <a:extLst>
              <a:ext uri="{FF2B5EF4-FFF2-40B4-BE49-F238E27FC236}">
                <a16:creationId xmlns:a16="http://schemas.microsoft.com/office/drawing/2014/main" id="{2E516CAC-1A35-4F1D-86E1-50BA4A565F5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39396" name="Rectangle 3">
            <a:extLst>
              <a:ext uri="{FF2B5EF4-FFF2-40B4-BE49-F238E27FC236}">
                <a16:creationId xmlns:a16="http://schemas.microsoft.com/office/drawing/2014/main" id="{13DD4E75-A56C-43F3-AD32-5067A4C8B7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42" name="Rectangle 7">
            <a:extLst>
              <a:ext uri="{FF2B5EF4-FFF2-40B4-BE49-F238E27FC236}">
                <a16:creationId xmlns:a16="http://schemas.microsoft.com/office/drawing/2014/main" id="{BE1449A9-5C43-4AE5-9A72-2B43E196A9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41D33D-A0DB-42DB-8AB2-F00BD74A0161}" type="slidenum">
              <a:rPr lang="en-GB" altLang="en-US" smtClean="0"/>
              <a:pPr>
                <a:spcBef>
                  <a:spcPct val="0"/>
                </a:spcBef>
              </a:pPr>
              <a:t>686</a:t>
            </a:fld>
            <a:endParaRPr lang="en-GB" altLang="en-US"/>
          </a:p>
        </p:txBody>
      </p:sp>
      <p:sp>
        <p:nvSpPr>
          <p:cNvPr id="1341443" name="Rectangle 2">
            <a:extLst>
              <a:ext uri="{FF2B5EF4-FFF2-40B4-BE49-F238E27FC236}">
                <a16:creationId xmlns:a16="http://schemas.microsoft.com/office/drawing/2014/main" id="{D684824B-F8BE-42A6-B0C0-073FAF388BA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41444" name="Rectangle 3">
            <a:extLst>
              <a:ext uri="{FF2B5EF4-FFF2-40B4-BE49-F238E27FC236}">
                <a16:creationId xmlns:a16="http://schemas.microsoft.com/office/drawing/2014/main" id="{3BF70692-DC0D-4316-8C56-B0A0BAF61EB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490" name="Rectangle 7">
            <a:extLst>
              <a:ext uri="{FF2B5EF4-FFF2-40B4-BE49-F238E27FC236}">
                <a16:creationId xmlns:a16="http://schemas.microsoft.com/office/drawing/2014/main" id="{C21AED54-DDA2-470C-A37B-79996B4C24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5989EC-FF1D-40D2-AE1D-0AD117ED9976}" type="slidenum">
              <a:rPr lang="en-GB" altLang="en-US" smtClean="0"/>
              <a:pPr>
                <a:spcBef>
                  <a:spcPct val="0"/>
                </a:spcBef>
              </a:pPr>
              <a:t>687</a:t>
            </a:fld>
            <a:endParaRPr lang="en-GB" altLang="en-US"/>
          </a:p>
        </p:txBody>
      </p:sp>
      <p:sp>
        <p:nvSpPr>
          <p:cNvPr id="1343491" name="Rectangle 2">
            <a:extLst>
              <a:ext uri="{FF2B5EF4-FFF2-40B4-BE49-F238E27FC236}">
                <a16:creationId xmlns:a16="http://schemas.microsoft.com/office/drawing/2014/main" id="{CF296724-9DFE-44DD-990C-7D6007FE807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43492" name="Rectangle 3">
            <a:extLst>
              <a:ext uri="{FF2B5EF4-FFF2-40B4-BE49-F238E27FC236}">
                <a16:creationId xmlns:a16="http://schemas.microsoft.com/office/drawing/2014/main" id="{1C31B7E4-7D73-44C8-A596-790F4FABBEC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5538" name="Rectangle 7">
            <a:extLst>
              <a:ext uri="{FF2B5EF4-FFF2-40B4-BE49-F238E27FC236}">
                <a16:creationId xmlns:a16="http://schemas.microsoft.com/office/drawing/2014/main" id="{4D3205D1-980E-4847-8F31-C54853D431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170107-D6DD-4AAF-9259-950C3C296DEF}" type="slidenum">
              <a:rPr lang="en-GB" altLang="en-US" smtClean="0"/>
              <a:pPr>
                <a:spcBef>
                  <a:spcPct val="0"/>
                </a:spcBef>
              </a:pPr>
              <a:t>688</a:t>
            </a:fld>
            <a:endParaRPr lang="en-GB" altLang="en-US"/>
          </a:p>
        </p:txBody>
      </p:sp>
      <p:sp>
        <p:nvSpPr>
          <p:cNvPr id="1345539" name="Rectangle 2">
            <a:extLst>
              <a:ext uri="{FF2B5EF4-FFF2-40B4-BE49-F238E27FC236}">
                <a16:creationId xmlns:a16="http://schemas.microsoft.com/office/drawing/2014/main" id="{2ADB8C5D-7AB5-451E-9794-56DD4ADDB7F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45540" name="Rectangle 3">
            <a:extLst>
              <a:ext uri="{FF2B5EF4-FFF2-40B4-BE49-F238E27FC236}">
                <a16:creationId xmlns:a16="http://schemas.microsoft.com/office/drawing/2014/main" id="{491E72C3-1A1C-4065-A2CC-1C8310F7EA8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586" name="Rectangle 7">
            <a:extLst>
              <a:ext uri="{FF2B5EF4-FFF2-40B4-BE49-F238E27FC236}">
                <a16:creationId xmlns:a16="http://schemas.microsoft.com/office/drawing/2014/main" id="{2D4EAF44-EA8B-4747-913F-9B61ED8AD0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37C701-D393-415B-A64B-CD023E53E3A7}" type="slidenum">
              <a:rPr lang="en-GB" altLang="en-US" smtClean="0"/>
              <a:pPr>
                <a:spcBef>
                  <a:spcPct val="0"/>
                </a:spcBef>
              </a:pPr>
              <a:t>689</a:t>
            </a:fld>
            <a:endParaRPr lang="en-GB" altLang="en-US"/>
          </a:p>
        </p:txBody>
      </p:sp>
      <p:sp>
        <p:nvSpPr>
          <p:cNvPr id="1347587" name="Rectangle 2">
            <a:extLst>
              <a:ext uri="{FF2B5EF4-FFF2-40B4-BE49-F238E27FC236}">
                <a16:creationId xmlns:a16="http://schemas.microsoft.com/office/drawing/2014/main" id="{72C78E72-F951-4B4F-9E2A-631373F6BD4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47588" name="Rectangle 3">
            <a:extLst>
              <a:ext uri="{FF2B5EF4-FFF2-40B4-BE49-F238E27FC236}">
                <a16:creationId xmlns:a16="http://schemas.microsoft.com/office/drawing/2014/main" id="{80E7EB7E-2F8E-4DEF-845D-DEEF63A7F05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82" name="Rectangle 7">
            <a:extLst>
              <a:ext uri="{FF2B5EF4-FFF2-40B4-BE49-F238E27FC236}">
                <a16:creationId xmlns:a16="http://schemas.microsoft.com/office/drawing/2014/main" id="{AF34CD65-EEC0-44A9-94BF-876C410FBA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93A693-18F2-4141-AF3A-6BD15D398454}" type="slidenum">
              <a:rPr lang="en-GB" altLang="en-US" smtClean="0"/>
              <a:pPr>
                <a:spcBef>
                  <a:spcPct val="0"/>
                </a:spcBef>
              </a:pPr>
              <a:t>691</a:t>
            </a:fld>
            <a:endParaRPr lang="en-GB" altLang="en-US"/>
          </a:p>
        </p:txBody>
      </p:sp>
      <p:sp>
        <p:nvSpPr>
          <p:cNvPr id="1351683" name="Rectangle 2">
            <a:extLst>
              <a:ext uri="{FF2B5EF4-FFF2-40B4-BE49-F238E27FC236}">
                <a16:creationId xmlns:a16="http://schemas.microsoft.com/office/drawing/2014/main" id="{1A91CC34-A175-4D27-A3FE-BA4C43C05E3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51684" name="Rectangle 3">
            <a:extLst>
              <a:ext uri="{FF2B5EF4-FFF2-40B4-BE49-F238E27FC236}">
                <a16:creationId xmlns:a16="http://schemas.microsoft.com/office/drawing/2014/main" id="{F0BE182D-980D-4BC9-845A-F92364FCEC9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0" name="Rectangle 7">
            <a:extLst>
              <a:ext uri="{FF2B5EF4-FFF2-40B4-BE49-F238E27FC236}">
                <a16:creationId xmlns:a16="http://schemas.microsoft.com/office/drawing/2014/main" id="{B5485566-BD45-4EEA-AB0A-D544C6AC51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EF05EE-7899-4ADC-800F-8F8BC4661EE6}" type="slidenum">
              <a:rPr lang="en-GB" altLang="en-US" smtClean="0"/>
              <a:pPr>
                <a:spcBef>
                  <a:spcPct val="0"/>
                </a:spcBef>
              </a:pPr>
              <a:t>692</a:t>
            </a:fld>
            <a:endParaRPr lang="en-GB" altLang="en-US"/>
          </a:p>
        </p:txBody>
      </p:sp>
      <p:sp>
        <p:nvSpPr>
          <p:cNvPr id="1353731" name="Rectangle 2">
            <a:extLst>
              <a:ext uri="{FF2B5EF4-FFF2-40B4-BE49-F238E27FC236}">
                <a16:creationId xmlns:a16="http://schemas.microsoft.com/office/drawing/2014/main" id="{6C29F442-95DD-4F07-9289-E8837D7F577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53732" name="Rectangle 3">
            <a:extLst>
              <a:ext uri="{FF2B5EF4-FFF2-40B4-BE49-F238E27FC236}">
                <a16:creationId xmlns:a16="http://schemas.microsoft.com/office/drawing/2014/main" id="{EC7B3FA7-8FAD-422E-953B-D9EB8CB1201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78" name="Rectangle 7">
            <a:extLst>
              <a:ext uri="{FF2B5EF4-FFF2-40B4-BE49-F238E27FC236}">
                <a16:creationId xmlns:a16="http://schemas.microsoft.com/office/drawing/2014/main" id="{30E86D3C-7EF1-4885-8344-83143E0578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8AC1D6-32F4-4DFE-B1F0-6C2A805F4C80}" type="slidenum">
              <a:rPr lang="en-GB" altLang="en-US" smtClean="0"/>
              <a:pPr>
                <a:spcBef>
                  <a:spcPct val="0"/>
                </a:spcBef>
              </a:pPr>
              <a:t>693</a:t>
            </a:fld>
            <a:endParaRPr lang="en-GB" altLang="en-US"/>
          </a:p>
        </p:txBody>
      </p:sp>
      <p:sp>
        <p:nvSpPr>
          <p:cNvPr id="1355779" name="Rectangle 2">
            <a:extLst>
              <a:ext uri="{FF2B5EF4-FFF2-40B4-BE49-F238E27FC236}">
                <a16:creationId xmlns:a16="http://schemas.microsoft.com/office/drawing/2014/main" id="{5618BE52-944E-4027-8179-5057C946B4E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55780" name="Rectangle 3">
            <a:extLst>
              <a:ext uri="{FF2B5EF4-FFF2-40B4-BE49-F238E27FC236}">
                <a16:creationId xmlns:a16="http://schemas.microsoft.com/office/drawing/2014/main" id="{C309DF83-B9D3-4CC3-B340-3723F4C74F6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26" name="Rectangle 7">
            <a:extLst>
              <a:ext uri="{FF2B5EF4-FFF2-40B4-BE49-F238E27FC236}">
                <a16:creationId xmlns:a16="http://schemas.microsoft.com/office/drawing/2014/main" id="{A3A56F4A-3F0D-4995-A1CE-4A5BF1FC58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ED7F32-6882-4ECE-A70E-396A1DE07122}" type="slidenum">
              <a:rPr lang="en-GB" altLang="en-US" smtClean="0"/>
              <a:pPr>
                <a:spcBef>
                  <a:spcPct val="0"/>
                </a:spcBef>
              </a:pPr>
              <a:t>694</a:t>
            </a:fld>
            <a:endParaRPr lang="en-GB" altLang="en-US"/>
          </a:p>
        </p:txBody>
      </p:sp>
      <p:sp>
        <p:nvSpPr>
          <p:cNvPr id="1357827" name="Rectangle 2">
            <a:extLst>
              <a:ext uri="{FF2B5EF4-FFF2-40B4-BE49-F238E27FC236}">
                <a16:creationId xmlns:a16="http://schemas.microsoft.com/office/drawing/2014/main" id="{AFC62BBC-F5CD-4A15-8D31-F0335EA8CB7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57828" name="Rectangle 3">
            <a:extLst>
              <a:ext uri="{FF2B5EF4-FFF2-40B4-BE49-F238E27FC236}">
                <a16:creationId xmlns:a16="http://schemas.microsoft.com/office/drawing/2014/main" id="{5547BBA1-7E76-4F06-B0BE-BF8A86F6B58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22" name="Rectangle 7">
            <a:extLst>
              <a:ext uri="{FF2B5EF4-FFF2-40B4-BE49-F238E27FC236}">
                <a16:creationId xmlns:a16="http://schemas.microsoft.com/office/drawing/2014/main" id="{94E0647A-C33B-487E-8655-B807E5F6A4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3A3A28-6134-40B1-AFF9-3DD0BC0615C7}" type="slidenum">
              <a:rPr lang="en-GB" altLang="en-US" smtClean="0"/>
              <a:pPr>
                <a:spcBef>
                  <a:spcPct val="0"/>
                </a:spcBef>
              </a:pPr>
              <a:t>696</a:t>
            </a:fld>
            <a:endParaRPr lang="en-GB" altLang="en-US"/>
          </a:p>
        </p:txBody>
      </p:sp>
      <p:sp>
        <p:nvSpPr>
          <p:cNvPr id="1361923" name="Rectangle 2">
            <a:extLst>
              <a:ext uri="{FF2B5EF4-FFF2-40B4-BE49-F238E27FC236}">
                <a16:creationId xmlns:a16="http://schemas.microsoft.com/office/drawing/2014/main" id="{E3793E7C-3F19-4853-A199-488B199F8FB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61924" name="Rectangle 3">
            <a:extLst>
              <a:ext uri="{FF2B5EF4-FFF2-40B4-BE49-F238E27FC236}">
                <a16:creationId xmlns:a16="http://schemas.microsoft.com/office/drawing/2014/main" id="{E2C24611-AA25-4D40-AD84-B12FC3CDBD7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970" name="Rectangle 7">
            <a:extLst>
              <a:ext uri="{FF2B5EF4-FFF2-40B4-BE49-F238E27FC236}">
                <a16:creationId xmlns:a16="http://schemas.microsoft.com/office/drawing/2014/main" id="{D08E4FA0-923A-4934-AFAC-0A908A88D9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9E9523-F373-4594-9CD7-D1BE9581A772}" type="slidenum">
              <a:rPr lang="en-GB" altLang="en-US" smtClean="0"/>
              <a:pPr>
                <a:spcBef>
                  <a:spcPct val="0"/>
                </a:spcBef>
              </a:pPr>
              <a:t>697</a:t>
            </a:fld>
            <a:endParaRPr lang="en-GB" altLang="en-US"/>
          </a:p>
        </p:txBody>
      </p:sp>
      <p:sp>
        <p:nvSpPr>
          <p:cNvPr id="1363971" name="Rectangle 2">
            <a:extLst>
              <a:ext uri="{FF2B5EF4-FFF2-40B4-BE49-F238E27FC236}">
                <a16:creationId xmlns:a16="http://schemas.microsoft.com/office/drawing/2014/main" id="{DC69800C-7ED2-46F0-B109-CFA4A7BB9C5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63972" name="Rectangle 3">
            <a:extLst>
              <a:ext uri="{FF2B5EF4-FFF2-40B4-BE49-F238E27FC236}">
                <a16:creationId xmlns:a16="http://schemas.microsoft.com/office/drawing/2014/main" id="{486D30C5-4A55-4A60-8B1E-49E1276BC65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18" name="Rectangle 7">
            <a:extLst>
              <a:ext uri="{FF2B5EF4-FFF2-40B4-BE49-F238E27FC236}">
                <a16:creationId xmlns:a16="http://schemas.microsoft.com/office/drawing/2014/main" id="{85EF93BD-821B-4E1F-A978-666B28C3A6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3D0807-4FEB-480C-9C4B-3725D5B058E4}" type="slidenum">
              <a:rPr lang="en-GB" altLang="en-US" smtClean="0"/>
              <a:pPr>
                <a:spcBef>
                  <a:spcPct val="0"/>
                </a:spcBef>
              </a:pPr>
              <a:t>698</a:t>
            </a:fld>
            <a:endParaRPr lang="en-GB" altLang="en-US"/>
          </a:p>
        </p:txBody>
      </p:sp>
      <p:sp>
        <p:nvSpPr>
          <p:cNvPr id="1366019" name="Rectangle 2">
            <a:extLst>
              <a:ext uri="{FF2B5EF4-FFF2-40B4-BE49-F238E27FC236}">
                <a16:creationId xmlns:a16="http://schemas.microsoft.com/office/drawing/2014/main" id="{121289F1-AA56-472F-8AB4-0DA2FE7583D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66020" name="Rectangle 3">
            <a:extLst>
              <a:ext uri="{FF2B5EF4-FFF2-40B4-BE49-F238E27FC236}">
                <a16:creationId xmlns:a16="http://schemas.microsoft.com/office/drawing/2014/main" id="{EDC8EF1E-9682-4F19-878B-5D4C6D7A910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7">
            <a:extLst>
              <a:ext uri="{FF2B5EF4-FFF2-40B4-BE49-F238E27FC236}">
                <a16:creationId xmlns:a16="http://schemas.microsoft.com/office/drawing/2014/main" id="{C0D1A048-3609-42FD-BD47-294A139431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6E6F4D-0180-4C4E-BBB3-4F4A31458636}" type="slidenum">
              <a:rPr lang="en-GB" altLang="en-US" smtClean="0"/>
              <a:pPr>
                <a:spcBef>
                  <a:spcPct val="0"/>
                </a:spcBef>
              </a:pPr>
              <a:t>699</a:t>
            </a:fld>
            <a:endParaRPr lang="en-GB" altLang="en-US"/>
          </a:p>
        </p:txBody>
      </p:sp>
      <p:sp>
        <p:nvSpPr>
          <p:cNvPr id="1368067" name="Rectangle 2">
            <a:extLst>
              <a:ext uri="{FF2B5EF4-FFF2-40B4-BE49-F238E27FC236}">
                <a16:creationId xmlns:a16="http://schemas.microsoft.com/office/drawing/2014/main" id="{FAA968A9-5215-4A2D-8027-1318C83AED7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68068" name="Rectangle 3">
            <a:extLst>
              <a:ext uri="{FF2B5EF4-FFF2-40B4-BE49-F238E27FC236}">
                <a16:creationId xmlns:a16="http://schemas.microsoft.com/office/drawing/2014/main" id="{C61B5067-33CA-48D8-92EF-7F5BA0971C6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7">
            <a:extLst>
              <a:ext uri="{FF2B5EF4-FFF2-40B4-BE49-F238E27FC236}">
                <a16:creationId xmlns:a16="http://schemas.microsoft.com/office/drawing/2014/main" id="{56EBFB08-DEB4-48E3-A5EB-21056B73FB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56CDDA-9FA6-42C5-B6B8-ADD5BCEB2317}" type="slidenum">
              <a:rPr lang="en-GB" altLang="en-US" smtClean="0"/>
              <a:pPr>
                <a:spcBef>
                  <a:spcPct val="0"/>
                </a:spcBef>
              </a:pPr>
              <a:t>700</a:t>
            </a:fld>
            <a:endParaRPr lang="en-GB" altLang="en-US"/>
          </a:p>
        </p:txBody>
      </p:sp>
      <p:sp>
        <p:nvSpPr>
          <p:cNvPr id="1372163" name="Rectangle 2">
            <a:extLst>
              <a:ext uri="{FF2B5EF4-FFF2-40B4-BE49-F238E27FC236}">
                <a16:creationId xmlns:a16="http://schemas.microsoft.com/office/drawing/2014/main" id="{F79C2EC3-3406-41EF-BB41-30DB6FB87BB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72164" name="Rectangle 3">
            <a:extLst>
              <a:ext uri="{FF2B5EF4-FFF2-40B4-BE49-F238E27FC236}">
                <a16:creationId xmlns:a16="http://schemas.microsoft.com/office/drawing/2014/main" id="{A2BB83CF-F111-4F6D-B932-7F11A5D3A4C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7">
            <a:extLst>
              <a:ext uri="{FF2B5EF4-FFF2-40B4-BE49-F238E27FC236}">
                <a16:creationId xmlns:a16="http://schemas.microsoft.com/office/drawing/2014/main" id="{879110AF-5063-4707-AFA6-480D703275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E516B4-2F8A-4982-9F93-1D197A3BBD5E}" type="slidenum">
              <a:rPr lang="en-GB" altLang="en-US" smtClean="0"/>
              <a:pPr>
                <a:spcBef>
                  <a:spcPct val="0"/>
                </a:spcBef>
              </a:pPr>
              <a:t>701</a:t>
            </a:fld>
            <a:endParaRPr lang="en-GB" altLang="en-US"/>
          </a:p>
        </p:txBody>
      </p:sp>
      <p:sp>
        <p:nvSpPr>
          <p:cNvPr id="1374211" name="Rectangle 2">
            <a:extLst>
              <a:ext uri="{FF2B5EF4-FFF2-40B4-BE49-F238E27FC236}">
                <a16:creationId xmlns:a16="http://schemas.microsoft.com/office/drawing/2014/main" id="{B4764343-7295-4072-88E1-A77C3B02725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74212" name="Rectangle 3">
            <a:extLst>
              <a:ext uri="{FF2B5EF4-FFF2-40B4-BE49-F238E27FC236}">
                <a16:creationId xmlns:a16="http://schemas.microsoft.com/office/drawing/2014/main" id="{4EF6FB58-F00F-4077-B2C8-7C75D3675CB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58" name="Rectangle 7">
            <a:extLst>
              <a:ext uri="{FF2B5EF4-FFF2-40B4-BE49-F238E27FC236}">
                <a16:creationId xmlns:a16="http://schemas.microsoft.com/office/drawing/2014/main" id="{ECEC2E30-80C7-4FDA-838E-CE995218FC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7C3ED0-592F-4E63-B281-B4BC713A7B06}" type="slidenum">
              <a:rPr lang="en-GB" altLang="en-US" smtClean="0"/>
              <a:pPr>
                <a:spcBef>
                  <a:spcPct val="0"/>
                </a:spcBef>
              </a:pPr>
              <a:t>702</a:t>
            </a:fld>
            <a:endParaRPr lang="en-GB" altLang="en-US"/>
          </a:p>
        </p:txBody>
      </p:sp>
      <p:sp>
        <p:nvSpPr>
          <p:cNvPr id="1376259" name="Rectangle 2">
            <a:extLst>
              <a:ext uri="{FF2B5EF4-FFF2-40B4-BE49-F238E27FC236}">
                <a16:creationId xmlns:a16="http://schemas.microsoft.com/office/drawing/2014/main" id="{98B4FDDF-4B2C-4F28-B4A1-5184A53B849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76260" name="Rectangle 3">
            <a:extLst>
              <a:ext uri="{FF2B5EF4-FFF2-40B4-BE49-F238E27FC236}">
                <a16:creationId xmlns:a16="http://schemas.microsoft.com/office/drawing/2014/main" id="{C6CDB7F8-4BE7-475A-8218-4A1B870EA35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7">
            <a:extLst>
              <a:ext uri="{FF2B5EF4-FFF2-40B4-BE49-F238E27FC236}">
                <a16:creationId xmlns:a16="http://schemas.microsoft.com/office/drawing/2014/main" id="{60A1250D-AEAA-4652-8A9A-AD3CDC14FE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8D9C88-5EB2-4381-8B5B-F6526A2522E9}" type="slidenum">
              <a:rPr lang="en-GB" altLang="en-US" smtClean="0"/>
              <a:pPr>
                <a:spcBef>
                  <a:spcPct val="0"/>
                </a:spcBef>
              </a:pPr>
              <a:t>703</a:t>
            </a:fld>
            <a:endParaRPr lang="en-GB" altLang="en-US"/>
          </a:p>
        </p:txBody>
      </p:sp>
      <p:sp>
        <p:nvSpPr>
          <p:cNvPr id="1378307" name="Rectangle 2">
            <a:extLst>
              <a:ext uri="{FF2B5EF4-FFF2-40B4-BE49-F238E27FC236}">
                <a16:creationId xmlns:a16="http://schemas.microsoft.com/office/drawing/2014/main" id="{B4B1478F-36FB-47D9-8C45-61C3892FD9B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78308" name="Rectangle 3">
            <a:extLst>
              <a:ext uri="{FF2B5EF4-FFF2-40B4-BE49-F238E27FC236}">
                <a16:creationId xmlns:a16="http://schemas.microsoft.com/office/drawing/2014/main" id="{CBBC35DC-2483-46D4-B9B9-5213C286EB8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4" name="Rectangle 7">
            <a:extLst>
              <a:ext uri="{FF2B5EF4-FFF2-40B4-BE49-F238E27FC236}">
                <a16:creationId xmlns:a16="http://schemas.microsoft.com/office/drawing/2014/main" id="{71389E56-6171-460A-BFAF-E0C5EE678E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F5F8C2-EFDD-4E28-899C-679886224EF4}" type="slidenum">
              <a:rPr lang="en-GB" altLang="en-US" smtClean="0"/>
              <a:pPr>
                <a:spcBef>
                  <a:spcPct val="0"/>
                </a:spcBef>
              </a:pPr>
              <a:t>704</a:t>
            </a:fld>
            <a:endParaRPr lang="en-GB" altLang="en-US"/>
          </a:p>
        </p:txBody>
      </p:sp>
      <p:sp>
        <p:nvSpPr>
          <p:cNvPr id="1380355" name="Rectangle 2">
            <a:extLst>
              <a:ext uri="{FF2B5EF4-FFF2-40B4-BE49-F238E27FC236}">
                <a16:creationId xmlns:a16="http://schemas.microsoft.com/office/drawing/2014/main" id="{EC366E7B-47CA-466B-8E5C-339F8A2B1CA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80356" name="Rectangle 3">
            <a:extLst>
              <a:ext uri="{FF2B5EF4-FFF2-40B4-BE49-F238E27FC236}">
                <a16:creationId xmlns:a16="http://schemas.microsoft.com/office/drawing/2014/main" id="{3F1F4C32-D29A-42C7-85C1-98D9FB257CF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2" name="Rectangle 7">
            <a:extLst>
              <a:ext uri="{FF2B5EF4-FFF2-40B4-BE49-F238E27FC236}">
                <a16:creationId xmlns:a16="http://schemas.microsoft.com/office/drawing/2014/main" id="{2FA2892A-AC49-4B83-8DEF-568C554B40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8C9468-51C2-4DC3-BDBC-191A99300B61}" type="slidenum">
              <a:rPr lang="en-GB" altLang="en-US" smtClean="0"/>
              <a:pPr>
                <a:spcBef>
                  <a:spcPct val="0"/>
                </a:spcBef>
              </a:pPr>
              <a:t>705</a:t>
            </a:fld>
            <a:endParaRPr lang="en-GB" altLang="en-US"/>
          </a:p>
        </p:txBody>
      </p:sp>
      <p:sp>
        <p:nvSpPr>
          <p:cNvPr id="1382403" name="Rectangle 2">
            <a:extLst>
              <a:ext uri="{FF2B5EF4-FFF2-40B4-BE49-F238E27FC236}">
                <a16:creationId xmlns:a16="http://schemas.microsoft.com/office/drawing/2014/main" id="{F57D1D92-B23F-41DF-98DF-A269AEFDB87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82404" name="Rectangle 3">
            <a:extLst>
              <a:ext uri="{FF2B5EF4-FFF2-40B4-BE49-F238E27FC236}">
                <a16:creationId xmlns:a16="http://schemas.microsoft.com/office/drawing/2014/main" id="{CB182180-2E12-4BE8-A362-D95E05A455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4450" name="Rectangle 7">
            <a:extLst>
              <a:ext uri="{FF2B5EF4-FFF2-40B4-BE49-F238E27FC236}">
                <a16:creationId xmlns:a16="http://schemas.microsoft.com/office/drawing/2014/main" id="{2675A85D-B113-43C9-AB90-DB8156839E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5604CC-B515-4B6A-B1D6-4022E10F6ABC}" type="slidenum">
              <a:rPr lang="en-GB" altLang="en-US" smtClean="0"/>
              <a:pPr>
                <a:spcBef>
                  <a:spcPct val="0"/>
                </a:spcBef>
              </a:pPr>
              <a:t>706</a:t>
            </a:fld>
            <a:endParaRPr lang="en-GB" altLang="en-US"/>
          </a:p>
        </p:txBody>
      </p:sp>
      <p:sp>
        <p:nvSpPr>
          <p:cNvPr id="1384451" name="Rectangle 2">
            <a:extLst>
              <a:ext uri="{FF2B5EF4-FFF2-40B4-BE49-F238E27FC236}">
                <a16:creationId xmlns:a16="http://schemas.microsoft.com/office/drawing/2014/main" id="{892ED978-F81E-4BD3-B827-E2D2C81FEA3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84452" name="Rectangle 3">
            <a:extLst>
              <a:ext uri="{FF2B5EF4-FFF2-40B4-BE49-F238E27FC236}">
                <a16:creationId xmlns:a16="http://schemas.microsoft.com/office/drawing/2014/main" id="{C2E514AF-7DB1-40B7-B72F-12AF506A42F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6498" name="Rectangle 7">
            <a:extLst>
              <a:ext uri="{FF2B5EF4-FFF2-40B4-BE49-F238E27FC236}">
                <a16:creationId xmlns:a16="http://schemas.microsoft.com/office/drawing/2014/main" id="{11BD9898-5A2D-4C4E-8FD2-FDEE3DA7D3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71A19D-58C2-4485-AA7B-83B459A782EC}" type="slidenum">
              <a:rPr lang="en-GB" altLang="en-US" smtClean="0"/>
              <a:pPr>
                <a:spcBef>
                  <a:spcPct val="0"/>
                </a:spcBef>
              </a:pPr>
              <a:t>707</a:t>
            </a:fld>
            <a:endParaRPr lang="en-GB" altLang="en-US"/>
          </a:p>
        </p:txBody>
      </p:sp>
      <p:sp>
        <p:nvSpPr>
          <p:cNvPr id="1386499" name="Rectangle 2">
            <a:extLst>
              <a:ext uri="{FF2B5EF4-FFF2-40B4-BE49-F238E27FC236}">
                <a16:creationId xmlns:a16="http://schemas.microsoft.com/office/drawing/2014/main" id="{EF895421-FBCD-4BFD-81E3-3A9F0C6DAB3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86500" name="Rectangle 3">
            <a:extLst>
              <a:ext uri="{FF2B5EF4-FFF2-40B4-BE49-F238E27FC236}">
                <a16:creationId xmlns:a16="http://schemas.microsoft.com/office/drawing/2014/main" id="{889352CF-0657-4811-B26B-573350B537B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8546" name="Rectangle 7">
            <a:extLst>
              <a:ext uri="{FF2B5EF4-FFF2-40B4-BE49-F238E27FC236}">
                <a16:creationId xmlns:a16="http://schemas.microsoft.com/office/drawing/2014/main" id="{6F043822-57D2-49BF-93EB-08D47F22D1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03978E-A918-44D4-9192-583EB5266519}" type="slidenum">
              <a:rPr lang="en-GB" altLang="en-US" smtClean="0"/>
              <a:pPr>
                <a:spcBef>
                  <a:spcPct val="0"/>
                </a:spcBef>
              </a:pPr>
              <a:t>708</a:t>
            </a:fld>
            <a:endParaRPr lang="en-GB" altLang="en-US"/>
          </a:p>
        </p:txBody>
      </p:sp>
      <p:sp>
        <p:nvSpPr>
          <p:cNvPr id="1388547" name="Rectangle 2">
            <a:extLst>
              <a:ext uri="{FF2B5EF4-FFF2-40B4-BE49-F238E27FC236}">
                <a16:creationId xmlns:a16="http://schemas.microsoft.com/office/drawing/2014/main" id="{5A81F28C-68A9-4AD0-94EE-6218EC7A079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88548" name="Rectangle 3">
            <a:extLst>
              <a:ext uri="{FF2B5EF4-FFF2-40B4-BE49-F238E27FC236}">
                <a16:creationId xmlns:a16="http://schemas.microsoft.com/office/drawing/2014/main" id="{C9BA835F-391B-4B9D-9F7D-04E42870F98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594" name="Rectangle 7">
            <a:extLst>
              <a:ext uri="{FF2B5EF4-FFF2-40B4-BE49-F238E27FC236}">
                <a16:creationId xmlns:a16="http://schemas.microsoft.com/office/drawing/2014/main" id="{6B5D02BD-F6E1-4E3D-85EA-ED9894479F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CA5537-BB24-41B6-951A-6E3330D70DDF}" type="slidenum">
              <a:rPr lang="en-GB" altLang="en-US" smtClean="0"/>
              <a:pPr>
                <a:spcBef>
                  <a:spcPct val="0"/>
                </a:spcBef>
              </a:pPr>
              <a:t>709</a:t>
            </a:fld>
            <a:endParaRPr lang="en-GB" altLang="en-US"/>
          </a:p>
        </p:txBody>
      </p:sp>
      <p:sp>
        <p:nvSpPr>
          <p:cNvPr id="1390595" name="Rectangle 2">
            <a:extLst>
              <a:ext uri="{FF2B5EF4-FFF2-40B4-BE49-F238E27FC236}">
                <a16:creationId xmlns:a16="http://schemas.microsoft.com/office/drawing/2014/main" id="{1241B182-123D-49C4-9F10-2A4BDC35C0C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90596" name="Rectangle 3">
            <a:extLst>
              <a:ext uri="{FF2B5EF4-FFF2-40B4-BE49-F238E27FC236}">
                <a16:creationId xmlns:a16="http://schemas.microsoft.com/office/drawing/2014/main" id="{EAB57DF7-296C-4066-9F1D-F8DDC071642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42" name="Rectangle 7">
            <a:extLst>
              <a:ext uri="{FF2B5EF4-FFF2-40B4-BE49-F238E27FC236}">
                <a16:creationId xmlns:a16="http://schemas.microsoft.com/office/drawing/2014/main" id="{FFFBBD0F-5178-4FC8-B642-C368E93450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99F876-66DA-4B6E-A42A-EE73D8EA327E}" type="slidenum">
              <a:rPr lang="en-GB" altLang="en-US" smtClean="0"/>
              <a:pPr>
                <a:spcBef>
                  <a:spcPct val="0"/>
                </a:spcBef>
              </a:pPr>
              <a:t>710</a:t>
            </a:fld>
            <a:endParaRPr lang="en-GB" altLang="en-US"/>
          </a:p>
        </p:txBody>
      </p:sp>
      <p:sp>
        <p:nvSpPr>
          <p:cNvPr id="1392643" name="Rectangle 2">
            <a:extLst>
              <a:ext uri="{FF2B5EF4-FFF2-40B4-BE49-F238E27FC236}">
                <a16:creationId xmlns:a16="http://schemas.microsoft.com/office/drawing/2014/main" id="{1C0AC853-ECB5-4638-AECD-02481A9E63C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92644" name="Rectangle 3">
            <a:extLst>
              <a:ext uri="{FF2B5EF4-FFF2-40B4-BE49-F238E27FC236}">
                <a16:creationId xmlns:a16="http://schemas.microsoft.com/office/drawing/2014/main" id="{465ED677-08B1-43D3-A2AC-1DA013D07EC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690" name="Rectangle 7">
            <a:extLst>
              <a:ext uri="{FF2B5EF4-FFF2-40B4-BE49-F238E27FC236}">
                <a16:creationId xmlns:a16="http://schemas.microsoft.com/office/drawing/2014/main" id="{8100F2FD-1213-493B-86D2-71163A569E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87926A-CA31-4A45-8B18-A4BB19D4F78E}" type="slidenum">
              <a:rPr lang="en-GB" altLang="en-US" smtClean="0"/>
              <a:pPr>
                <a:spcBef>
                  <a:spcPct val="0"/>
                </a:spcBef>
              </a:pPr>
              <a:t>711</a:t>
            </a:fld>
            <a:endParaRPr lang="en-GB" altLang="en-US"/>
          </a:p>
        </p:txBody>
      </p:sp>
      <p:sp>
        <p:nvSpPr>
          <p:cNvPr id="1394691" name="Rectangle 2">
            <a:extLst>
              <a:ext uri="{FF2B5EF4-FFF2-40B4-BE49-F238E27FC236}">
                <a16:creationId xmlns:a16="http://schemas.microsoft.com/office/drawing/2014/main" id="{32DEBFBE-0071-42FF-9681-9661870B3B0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94692" name="Rectangle 3">
            <a:extLst>
              <a:ext uri="{FF2B5EF4-FFF2-40B4-BE49-F238E27FC236}">
                <a16:creationId xmlns:a16="http://schemas.microsoft.com/office/drawing/2014/main" id="{65EB6DC1-F96C-4A9A-B147-E40397F6625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p>
        </p:txBody>
      </p:sp>
    </p:spTree>
  </p:cSld>
  <p:clrMapOvr>
    <a:masterClrMapping/>
  </p:clrMapOvr>
</p:notes>
</file>

<file path=ppt/notesSlides/notesSlide4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6738" name="Rectangle 7">
            <a:extLst>
              <a:ext uri="{FF2B5EF4-FFF2-40B4-BE49-F238E27FC236}">
                <a16:creationId xmlns:a16="http://schemas.microsoft.com/office/drawing/2014/main" id="{721DE71C-8B57-4E8F-9F7E-E72518B314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F9E290-F862-4FC2-8B86-A19CFBAA0BEE}" type="slidenum">
              <a:rPr lang="en-GB" altLang="en-US" smtClean="0"/>
              <a:pPr>
                <a:spcBef>
                  <a:spcPct val="0"/>
                </a:spcBef>
              </a:pPr>
              <a:t>712</a:t>
            </a:fld>
            <a:endParaRPr lang="en-GB" altLang="en-US"/>
          </a:p>
        </p:txBody>
      </p:sp>
      <p:sp>
        <p:nvSpPr>
          <p:cNvPr id="1396739" name="Rectangle 2">
            <a:extLst>
              <a:ext uri="{FF2B5EF4-FFF2-40B4-BE49-F238E27FC236}">
                <a16:creationId xmlns:a16="http://schemas.microsoft.com/office/drawing/2014/main" id="{DF2CB73A-891A-431D-8545-1AAFB24D617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96740" name="Rectangle 3">
            <a:extLst>
              <a:ext uri="{FF2B5EF4-FFF2-40B4-BE49-F238E27FC236}">
                <a16:creationId xmlns:a16="http://schemas.microsoft.com/office/drawing/2014/main" id="{E6C9A62F-6AD2-4314-BA39-CAE7AAA4326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786" name="Rectangle 7">
            <a:extLst>
              <a:ext uri="{FF2B5EF4-FFF2-40B4-BE49-F238E27FC236}">
                <a16:creationId xmlns:a16="http://schemas.microsoft.com/office/drawing/2014/main" id="{DAC55D97-1972-4AAB-9F5F-BC41852809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4D0652-055E-4FC8-8328-8D37C1FD7060}" type="slidenum">
              <a:rPr lang="en-GB" altLang="en-US" smtClean="0"/>
              <a:pPr>
                <a:spcBef>
                  <a:spcPct val="0"/>
                </a:spcBef>
              </a:pPr>
              <a:t>713</a:t>
            </a:fld>
            <a:endParaRPr lang="en-GB" altLang="en-US"/>
          </a:p>
        </p:txBody>
      </p:sp>
      <p:sp>
        <p:nvSpPr>
          <p:cNvPr id="1398787" name="Rectangle 2">
            <a:extLst>
              <a:ext uri="{FF2B5EF4-FFF2-40B4-BE49-F238E27FC236}">
                <a16:creationId xmlns:a16="http://schemas.microsoft.com/office/drawing/2014/main" id="{789C41FC-EF80-43AD-8AA0-0D664C54820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398788" name="Rectangle 3">
            <a:extLst>
              <a:ext uri="{FF2B5EF4-FFF2-40B4-BE49-F238E27FC236}">
                <a16:creationId xmlns:a16="http://schemas.microsoft.com/office/drawing/2014/main" id="{B6321651-6819-46BF-8814-604F1F50FCB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82" name="Rectangle 7">
            <a:extLst>
              <a:ext uri="{FF2B5EF4-FFF2-40B4-BE49-F238E27FC236}">
                <a16:creationId xmlns:a16="http://schemas.microsoft.com/office/drawing/2014/main" id="{F2AD918A-809D-42D1-B2D7-60FA6E606F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A95383-91B1-490A-AC4E-023AC6BE82A9}" type="slidenum">
              <a:rPr lang="en-GB" altLang="en-US" smtClean="0"/>
              <a:pPr>
                <a:spcBef>
                  <a:spcPct val="0"/>
                </a:spcBef>
              </a:pPr>
              <a:t>714</a:t>
            </a:fld>
            <a:endParaRPr lang="en-GB" altLang="en-US"/>
          </a:p>
        </p:txBody>
      </p:sp>
      <p:sp>
        <p:nvSpPr>
          <p:cNvPr id="1402883" name="Rectangle 2">
            <a:extLst>
              <a:ext uri="{FF2B5EF4-FFF2-40B4-BE49-F238E27FC236}">
                <a16:creationId xmlns:a16="http://schemas.microsoft.com/office/drawing/2014/main" id="{C977C50D-C3EF-4D82-8B4A-77A6A7451FF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02884" name="Rectangle 3">
            <a:extLst>
              <a:ext uri="{FF2B5EF4-FFF2-40B4-BE49-F238E27FC236}">
                <a16:creationId xmlns:a16="http://schemas.microsoft.com/office/drawing/2014/main" id="{DD8B44EF-0223-4C76-A81B-DCE2076A305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7">
            <a:extLst>
              <a:ext uri="{FF2B5EF4-FFF2-40B4-BE49-F238E27FC236}">
                <a16:creationId xmlns:a16="http://schemas.microsoft.com/office/drawing/2014/main" id="{68891465-774D-422E-ABE0-D8EA986011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E8D6AF-9895-4F92-9A8A-7D8E1555AC4F}" type="slidenum">
              <a:rPr lang="en-GB" altLang="en-US" smtClean="0"/>
              <a:pPr>
                <a:spcBef>
                  <a:spcPct val="0"/>
                </a:spcBef>
              </a:pPr>
              <a:t>715</a:t>
            </a:fld>
            <a:endParaRPr lang="en-GB" altLang="en-US"/>
          </a:p>
        </p:txBody>
      </p:sp>
      <p:sp>
        <p:nvSpPr>
          <p:cNvPr id="1404931" name="Rectangle 2">
            <a:extLst>
              <a:ext uri="{FF2B5EF4-FFF2-40B4-BE49-F238E27FC236}">
                <a16:creationId xmlns:a16="http://schemas.microsoft.com/office/drawing/2014/main" id="{5A628D1D-6361-425A-A637-1C72C0FFFBB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04932" name="Rectangle 3">
            <a:extLst>
              <a:ext uri="{FF2B5EF4-FFF2-40B4-BE49-F238E27FC236}">
                <a16:creationId xmlns:a16="http://schemas.microsoft.com/office/drawing/2014/main" id="{B643548B-B7F5-4C67-8E4C-386D0E44CE5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6978" name="Rectangle 7">
            <a:extLst>
              <a:ext uri="{FF2B5EF4-FFF2-40B4-BE49-F238E27FC236}">
                <a16:creationId xmlns:a16="http://schemas.microsoft.com/office/drawing/2014/main" id="{69EEC6A2-8056-4458-B638-07BFD6DD7D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4F8B44-41C7-4335-B3BC-8D49A41A5C61}" type="slidenum">
              <a:rPr lang="en-GB" altLang="en-US" smtClean="0"/>
              <a:pPr>
                <a:spcBef>
                  <a:spcPct val="0"/>
                </a:spcBef>
              </a:pPr>
              <a:t>716</a:t>
            </a:fld>
            <a:endParaRPr lang="en-GB" altLang="en-US"/>
          </a:p>
        </p:txBody>
      </p:sp>
      <p:sp>
        <p:nvSpPr>
          <p:cNvPr id="1406979" name="Rectangle 2">
            <a:extLst>
              <a:ext uri="{FF2B5EF4-FFF2-40B4-BE49-F238E27FC236}">
                <a16:creationId xmlns:a16="http://schemas.microsoft.com/office/drawing/2014/main" id="{8AD4627B-7D19-43A3-9CF5-1A0BF14F158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06980" name="Rectangle 3">
            <a:extLst>
              <a:ext uri="{FF2B5EF4-FFF2-40B4-BE49-F238E27FC236}">
                <a16:creationId xmlns:a16="http://schemas.microsoft.com/office/drawing/2014/main" id="{B1D79F49-50EF-43C9-A18D-16D346C5FEF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026" name="Rectangle 7">
            <a:extLst>
              <a:ext uri="{FF2B5EF4-FFF2-40B4-BE49-F238E27FC236}">
                <a16:creationId xmlns:a16="http://schemas.microsoft.com/office/drawing/2014/main" id="{F9045A33-6524-4CBC-9A0A-AB249404C4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B61A66-009F-4ED2-A0CC-147B4B543D6D}" type="slidenum">
              <a:rPr lang="en-GB" altLang="en-US" smtClean="0"/>
              <a:pPr>
                <a:spcBef>
                  <a:spcPct val="0"/>
                </a:spcBef>
              </a:pPr>
              <a:t>717</a:t>
            </a:fld>
            <a:endParaRPr lang="en-GB" altLang="en-US"/>
          </a:p>
        </p:txBody>
      </p:sp>
      <p:sp>
        <p:nvSpPr>
          <p:cNvPr id="1409027" name="Rectangle 2">
            <a:extLst>
              <a:ext uri="{FF2B5EF4-FFF2-40B4-BE49-F238E27FC236}">
                <a16:creationId xmlns:a16="http://schemas.microsoft.com/office/drawing/2014/main" id="{00E2DB61-FAA5-4707-A9C4-631B55A5276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09028" name="Rectangle 3">
            <a:extLst>
              <a:ext uri="{FF2B5EF4-FFF2-40B4-BE49-F238E27FC236}">
                <a16:creationId xmlns:a16="http://schemas.microsoft.com/office/drawing/2014/main" id="{AB2F13A1-2EC6-4CA8-AE85-0151AB282E0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4" name="Rectangle 7">
            <a:extLst>
              <a:ext uri="{FF2B5EF4-FFF2-40B4-BE49-F238E27FC236}">
                <a16:creationId xmlns:a16="http://schemas.microsoft.com/office/drawing/2014/main" id="{A294DB8C-1471-489A-9B7B-F53C98DD27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55FBF6-86C5-414B-B481-A8771EA09AAB}" type="slidenum">
              <a:rPr lang="en-GB" altLang="en-US" smtClean="0"/>
              <a:pPr>
                <a:spcBef>
                  <a:spcPct val="0"/>
                </a:spcBef>
              </a:pPr>
              <a:t>718</a:t>
            </a:fld>
            <a:endParaRPr lang="en-GB" altLang="en-US"/>
          </a:p>
        </p:txBody>
      </p:sp>
      <p:sp>
        <p:nvSpPr>
          <p:cNvPr id="1411075" name="Rectangle 2">
            <a:extLst>
              <a:ext uri="{FF2B5EF4-FFF2-40B4-BE49-F238E27FC236}">
                <a16:creationId xmlns:a16="http://schemas.microsoft.com/office/drawing/2014/main" id="{53D61A6C-98F9-478C-9DE4-C42589F86CA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11076" name="Rectangle 3">
            <a:extLst>
              <a:ext uri="{FF2B5EF4-FFF2-40B4-BE49-F238E27FC236}">
                <a16:creationId xmlns:a16="http://schemas.microsoft.com/office/drawing/2014/main" id="{39EABF10-BD8B-4076-A285-E601F91F889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22" name="Rectangle 7">
            <a:extLst>
              <a:ext uri="{FF2B5EF4-FFF2-40B4-BE49-F238E27FC236}">
                <a16:creationId xmlns:a16="http://schemas.microsoft.com/office/drawing/2014/main" id="{0D4714CF-04A7-4E34-AAD2-3B474D6DAD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58FED1-CBBA-49D3-B537-B38741A039EC}" type="slidenum">
              <a:rPr lang="en-GB" altLang="en-US" smtClean="0"/>
              <a:pPr>
                <a:spcBef>
                  <a:spcPct val="0"/>
                </a:spcBef>
              </a:pPr>
              <a:t>719</a:t>
            </a:fld>
            <a:endParaRPr lang="en-GB" altLang="en-US"/>
          </a:p>
        </p:txBody>
      </p:sp>
      <p:sp>
        <p:nvSpPr>
          <p:cNvPr id="1413123" name="Rectangle 2">
            <a:extLst>
              <a:ext uri="{FF2B5EF4-FFF2-40B4-BE49-F238E27FC236}">
                <a16:creationId xmlns:a16="http://schemas.microsoft.com/office/drawing/2014/main" id="{4BFE6CE4-EBE6-4D30-849C-4219A22BAC0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13124" name="Rectangle 3">
            <a:extLst>
              <a:ext uri="{FF2B5EF4-FFF2-40B4-BE49-F238E27FC236}">
                <a16:creationId xmlns:a16="http://schemas.microsoft.com/office/drawing/2014/main" id="{0F64D3F5-FBA6-464D-9D89-4D0C56C593E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0" name="Rectangle 7">
            <a:extLst>
              <a:ext uri="{FF2B5EF4-FFF2-40B4-BE49-F238E27FC236}">
                <a16:creationId xmlns:a16="http://schemas.microsoft.com/office/drawing/2014/main" id="{23E011A5-D7B5-458F-A331-995BE38331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CE31C7-8857-400C-9245-7F9E3E7731D6}" type="slidenum">
              <a:rPr lang="en-GB" altLang="en-US" smtClean="0"/>
              <a:pPr>
                <a:spcBef>
                  <a:spcPct val="0"/>
                </a:spcBef>
              </a:pPr>
              <a:t>720</a:t>
            </a:fld>
            <a:endParaRPr lang="en-GB" altLang="en-US"/>
          </a:p>
        </p:txBody>
      </p:sp>
      <p:sp>
        <p:nvSpPr>
          <p:cNvPr id="1415171" name="Rectangle 2">
            <a:extLst>
              <a:ext uri="{FF2B5EF4-FFF2-40B4-BE49-F238E27FC236}">
                <a16:creationId xmlns:a16="http://schemas.microsoft.com/office/drawing/2014/main" id="{44899E97-1851-4C63-B346-1587B4B0CCE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15172" name="Rectangle 3">
            <a:extLst>
              <a:ext uri="{FF2B5EF4-FFF2-40B4-BE49-F238E27FC236}">
                <a16:creationId xmlns:a16="http://schemas.microsoft.com/office/drawing/2014/main" id="{35E74E0E-25FE-479C-AA5C-77D8D913DCA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218" name="Rectangle 7">
            <a:extLst>
              <a:ext uri="{FF2B5EF4-FFF2-40B4-BE49-F238E27FC236}">
                <a16:creationId xmlns:a16="http://schemas.microsoft.com/office/drawing/2014/main" id="{5184839D-38B1-4C03-9E14-0270CBD0F4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35844F-C90D-4686-A502-DE48414F49EC}" type="slidenum">
              <a:rPr lang="en-GB" altLang="en-US" smtClean="0"/>
              <a:pPr>
                <a:spcBef>
                  <a:spcPct val="0"/>
                </a:spcBef>
              </a:pPr>
              <a:t>721</a:t>
            </a:fld>
            <a:endParaRPr lang="en-GB" altLang="en-US"/>
          </a:p>
        </p:txBody>
      </p:sp>
      <p:sp>
        <p:nvSpPr>
          <p:cNvPr id="1417219" name="Rectangle 2">
            <a:extLst>
              <a:ext uri="{FF2B5EF4-FFF2-40B4-BE49-F238E27FC236}">
                <a16:creationId xmlns:a16="http://schemas.microsoft.com/office/drawing/2014/main" id="{6E26B0B2-D35A-4366-A7C0-D69BDA36B7A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17220" name="Rectangle 3">
            <a:extLst>
              <a:ext uri="{FF2B5EF4-FFF2-40B4-BE49-F238E27FC236}">
                <a16:creationId xmlns:a16="http://schemas.microsoft.com/office/drawing/2014/main" id="{F1EBA51E-B9BD-40D8-B82A-E42A5633BA9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7">
            <a:extLst>
              <a:ext uri="{FF2B5EF4-FFF2-40B4-BE49-F238E27FC236}">
                <a16:creationId xmlns:a16="http://schemas.microsoft.com/office/drawing/2014/main" id="{4B45C741-5C27-4C8B-B686-3E125126F5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933035-E68C-44F2-B816-9466AD5D7E9D}" type="slidenum">
              <a:rPr lang="en-GB" altLang="en-US" smtClean="0"/>
              <a:pPr>
                <a:spcBef>
                  <a:spcPct val="0"/>
                </a:spcBef>
              </a:pPr>
              <a:t>722</a:t>
            </a:fld>
            <a:endParaRPr lang="en-GB" altLang="en-US"/>
          </a:p>
        </p:txBody>
      </p:sp>
      <p:sp>
        <p:nvSpPr>
          <p:cNvPr id="1419267" name="Rectangle 2">
            <a:extLst>
              <a:ext uri="{FF2B5EF4-FFF2-40B4-BE49-F238E27FC236}">
                <a16:creationId xmlns:a16="http://schemas.microsoft.com/office/drawing/2014/main" id="{8B83279C-CA75-429D-A957-1150AFD82A0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19268" name="Rectangle 3">
            <a:extLst>
              <a:ext uri="{FF2B5EF4-FFF2-40B4-BE49-F238E27FC236}">
                <a16:creationId xmlns:a16="http://schemas.microsoft.com/office/drawing/2014/main" id="{A74BD974-7975-4A50-A6A0-D9CD4CF219F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314" name="Rectangle 7">
            <a:extLst>
              <a:ext uri="{FF2B5EF4-FFF2-40B4-BE49-F238E27FC236}">
                <a16:creationId xmlns:a16="http://schemas.microsoft.com/office/drawing/2014/main" id="{955ECB44-02BA-4C05-9F89-37522454A8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43B652-AFEA-41CB-B570-263E8B5E2895}" type="slidenum">
              <a:rPr lang="en-GB" altLang="en-US" smtClean="0"/>
              <a:pPr>
                <a:spcBef>
                  <a:spcPct val="0"/>
                </a:spcBef>
              </a:pPr>
              <a:t>723</a:t>
            </a:fld>
            <a:endParaRPr lang="en-GB" altLang="en-US"/>
          </a:p>
        </p:txBody>
      </p:sp>
      <p:sp>
        <p:nvSpPr>
          <p:cNvPr id="1421315" name="Rectangle 2">
            <a:extLst>
              <a:ext uri="{FF2B5EF4-FFF2-40B4-BE49-F238E27FC236}">
                <a16:creationId xmlns:a16="http://schemas.microsoft.com/office/drawing/2014/main" id="{03989FAE-21BB-4DF5-A858-6593EC2787D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1316" name="Rectangle 3">
            <a:extLst>
              <a:ext uri="{FF2B5EF4-FFF2-40B4-BE49-F238E27FC236}">
                <a16:creationId xmlns:a16="http://schemas.microsoft.com/office/drawing/2014/main" id="{5D0BF8B7-8648-46C3-A06E-5CDE2F96D46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7">
            <a:extLst>
              <a:ext uri="{FF2B5EF4-FFF2-40B4-BE49-F238E27FC236}">
                <a16:creationId xmlns:a16="http://schemas.microsoft.com/office/drawing/2014/main" id="{DBD93AE9-5DE6-472D-B874-393EC41C1F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C1A772-F7AC-4454-BCF4-AAC941B64891}" type="slidenum">
              <a:rPr lang="en-GB" altLang="en-US" smtClean="0"/>
              <a:pPr>
                <a:spcBef>
                  <a:spcPct val="0"/>
                </a:spcBef>
              </a:pPr>
              <a:t>724</a:t>
            </a:fld>
            <a:endParaRPr lang="en-GB" altLang="en-US"/>
          </a:p>
        </p:txBody>
      </p:sp>
      <p:sp>
        <p:nvSpPr>
          <p:cNvPr id="1423363" name="Rectangle 2">
            <a:extLst>
              <a:ext uri="{FF2B5EF4-FFF2-40B4-BE49-F238E27FC236}">
                <a16:creationId xmlns:a16="http://schemas.microsoft.com/office/drawing/2014/main" id="{6DB7655C-5474-48E3-900F-A05107D6694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3364" name="Rectangle 3">
            <a:extLst>
              <a:ext uri="{FF2B5EF4-FFF2-40B4-BE49-F238E27FC236}">
                <a16:creationId xmlns:a16="http://schemas.microsoft.com/office/drawing/2014/main" id="{3A6EEB92-207C-475E-84FF-E8E16F8C047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410" name="Rectangle 7">
            <a:extLst>
              <a:ext uri="{FF2B5EF4-FFF2-40B4-BE49-F238E27FC236}">
                <a16:creationId xmlns:a16="http://schemas.microsoft.com/office/drawing/2014/main" id="{39FC69F8-DC38-4A21-94B2-2B52546917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B433A8-F676-4173-9E2F-E23AB468A6DE}" type="slidenum">
              <a:rPr lang="en-GB" altLang="en-US" smtClean="0"/>
              <a:pPr>
                <a:spcBef>
                  <a:spcPct val="0"/>
                </a:spcBef>
              </a:pPr>
              <a:t>725</a:t>
            </a:fld>
            <a:endParaRPr lang="en-GB" altLang="en-US"/>
          </a:p>
        </p:txBody>
      </p:sp>
      <p:sp>
        <p:nvSpPr>
          <p:cNvPr id="1425411" name="Rectangle 2">
            <a:extLst>
              <a:ext uri="{FF2B5EF4-FFF2-40B4-BE49-F238E27FC236}">
                <a16:creationId xmlns:a16="http://schemas.microsoft.com/office/drawing/2014/main" id="{CAF4CC72-BD71-4EDD-B7A5-706776AC35B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5412" name="Rectangle 3">
            <a:extLst>
              <a:ext uri="{FF2B5EF4-FFF2-40B4-BE49-F238E27FC236}">
                <a16:creationId xmlns:a16="http://schemas.microsoft.com/office/drawing/2014/main" id="{7051C0A1-9901-45A5-8A53-F1630E60181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458" name="Rectangle 7">
            <a:extLst>
              <a:ext uri="{FF2B5EF4-FFF2-40B4-BE49-F238E27FC236}">
                <a16:creationId xmlns:a16="http://schemas.microsoft.com/office/drawing/2014/main" id="{EA65AC22-BE54-4FDB-907D-28A9547CA8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3B4A0B6-A429-4A0C-884F-DF816B04B0CF}" type="slidenum">
              <a:rPr lang="en-GB" altLang="en-US" smtClean="0"/>
              <a:pPr>
                <a:spcBef>
                  <a:spcPct val="0"/>
                </a:spcBef>
              </a:pPr>
              <a:t>726</a:t>
            </a:fld>
            <a:endParaRPr lang="en-GB" altLang="en-US"/>
          </a:p>
        </p:txBody>
      </p:sp>
      <p:sp>
        <p:nvSpPr>
          <p:cNvPr id="1427459" name="Rectangle 2">
            <a:extLst>
              <a:ext uri="{FF2B5EF4-FFF2-40B4-BE49-F238E27FC236}">
                <a16:creationId xmlns:a16="http://schemas.microsoft.com/office/drawing/2014/main" id="{03AF92A6-055E-42C2-A390-9A00C8246B7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7460" name="Rectangle 3">
            <a:extLst>
              <a:ext uri="{FF2B5EF4-FFF2-40B4-BE49-F238E27FC236}">
                <a16:creationId xmlns:a16="http://schemas.microsoft.com/office/drawing/2014/main" id="{D13CAAE9-6975-426E-975D-61737E16912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506" name="Rectangle 7">
            <a:extLst>
              <a:ext uri="{FF2B5EF4-FFF2-40B4-BE49-F238E27FC236}">
                <a16:creationId xmlns:a16="http://schemas.microsoft.com/office/drawing/2014/main" id="{562CD926-AD5C-4587-B7B1-25352D89DE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BCCECA-ABAB-48B0-8CF8-D737AEAE2748}" type="slidenum">
              <a:rPr lang="en-GB" altLang="en-US" smtClean="0"/>
              <a:pPr>
                <a:spcBef>
                  <a:spcPct val="0"/>
                </a:spcBef>
              </a:pPr>
              <a:t>727</a:t>
            </a:fld>
            <a:endParaRPr lang="en-GB" altLang="en-US"/>
          </a:p>
        </p:txBody>
      </p:sp>
      <p:sp>
        <p:nvSpPr>
          <p:cNvPr id="1429507" name="Rectangle 2">
            <a:extLst>
              <a:ext uri="{FF2B5EF4-FFF2-40B4-BE49-F238E27FC236}">
                <a16:creationId xmlns:a16="http://schemas.microsoft.com/office/drawing/2014/main" id="{E284A10B-4F38-4E7E-B63C-1ADB76410C7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9508" name="Rectangle 3">
            <a:extLst>
              <a:ext uri="{FF2B5EF4-FFF2-40B4-BE49-F238E27FC236}">
                <a16:creationId xmlns:a16="http://schemas.microsoft.com/office/drawing/2014/main" id="{C3CA281C-5415-4C1D-BF71-766AA2D18D9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554" name="Rectangle 7">
            <a:extLst>
              <a:ext uri="{FF2B5EF4-FFF2-40B4-BE49-F238E27FC236}">
                <a16:creationId xmlns:a16="http://schemas.microsoft.com/office/drawing/2014/main" id="{9E535755-8A17-4602-908B-6C257F12F3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95B16B-B8B0-44C9-93A9-0439A5BCEAEC}" type="slidenum">
              <a:rPr lang="en-GB" altLang="en-US" smtClean="0"/>
              <a:pPr>
                <a:spcBef>
                  <a:spcPct val="0"/>
                </a:spcBef>
              </a:pPr>
              <a:t>728</a:t>
            </a:fld>
            <a:endParaRPr lang="en-GB" altLang="en-US"/>
          </a:p>
        </p:txBody>
      </p:sp>
      <p:sp>
        <p:nvSpPr>
          <p:cNvPr id="1431555" name="Rectangle 2">
            <a:extLst>
              <a:ext uri="{FF2B5EF4-FFF2-40B4-BE49-F238E27FC236}">
                <a16:creationId xmlns:a16="http://schemas.microsoft.com/office/drawing/2014/main" id="{F67DE213-8DC7-49B5-A505-37C37991968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31556" name="Rectangle 3">
            <a:extLst>
              <a:ext uri="{FF2B5EF4-FFF2-40B4-BE49-F238E27FC236}">
                <a16:creationId xmlns:a16="http://schemas.microsoft.com/office/drawing/2014/main" id="{8EBAE998-9B03-451F-B85A-9D1C9B3BC76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02" name="Rectangle 7">
            <a:extLst>
              <a:ext uri="{FF2B5EF4-FFF2-40B4-BE49-F238E27FC236}">
                <a16:creationId xmlns:a16="http://schemas.microsoft.com/office/drawing/2014/main" id="{0E7A2D6F-5EB6-4E07-915A-5CA48FFAE7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106BED-028E-4FB2-82DD-4B8A1C1F8CBB}" type="slidenum">
              <a:rPr lang="en-GB" altLang="en-US" smtClean="0"/>
              <a:pPr>
                <a:spcBef>
                  <a:spcPct val="0"/>
                </a:spcBef>
              </a:pPr>
              <a:t>729</a:t>
            </a:fld>
            <a:endParaRPr lang="en-GB" altLang="en-US"/>
          </a:p>
        </p:txBody>
      </p:sp>
      <p:sp>
        <p:nvSpPr>
          <p:cNvPr id="1433603" name="Rectangle 2">
            <a:extLst>
              <a:ext uri="{FF2B5EF4-FFF2-40B4-BE49-F238E27FC236}">
                <a16:creationId xmlns:a16="http://schemas.microsoft.com/office/drawing/2014/main" id="{1517F99D-AB38-440D-8014-795E8B7555B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33604" name="Rectangle 3">
            <a:extLst>
              <a:ext uri="{FF2B5EF4-FFF2-40B4-BE49-F238E27FC236}">
                <a16:creationId xmlns:a16="http://schemas.microsoft.com/office/drawing/2014/main" id="{A9431500-F487-4E64-9B02-5036F1DEEA5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650" name="Rectangle 7">
            <a:extLst>
              <a:ext uri="{FF2B5EF4-FFF2-40B4-BE49-F238E27FC236}">
                <a16:creationId xmlns:a16="http://schemas.microsoft.com/office/drawing/2014/main" id="{189A3D4C-E5E6-4A5F-A1BA-7445C99485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17864F-4776-4C4F-BE56-2FCB0073D607}" type="slidenum">
              <a:rPr lang="en-GB" altLang="en-US" smtClean="0"/>
              <a:pPr>
                <a:spcBef>
                  <a:spcPct val="0"/>
                </a:spcBef>
              </a:pPr>
              <a:t>730</a:t>
            </a:fld>
            <a:endParaRPr lang="en-GB" altLang="en-US"/>
          </a:p>
        </p:txBody>
      </p:sp>
      <p:sp>
        <p:nvSpPr>
          <p:cNvPr id="1435651" name="Rectangle 2">
            <a:extLst>
              <a:ext uri="{FF2B5EF4-FFF2-40B4-BE49-F238E27FC236}">
                <a16:creationId xmlns:a16="http://schemas.microsoft.com/office/drawing/2014/main" id="{EDC9261F-58BF-483E-878C-A424F966D9B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35652" name="Rectangle 3">
            <a:extLst>
              <a:ext uri="{FF2B5EF4-FFF2-40B4-BE49-F238E27FC236}">
                <a16:creationId xmlns:a16="http://schemas.microsoft.com/office/drawing/2014/main" id="{E122798A-5A26-4B9F-A2BB-5D59CB3C638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698" name="Rectangle 7">
            <a:extLst>
              <a:ext uri="{FF2B5EF4-FFF2-40B4-BE49-F238E27FC236}">
                <a16:creationId xmlns:a16="http://schemas.microsoft.com/office/drawing/2014/main" id="{8427470E-E425-431C-8F70-66133DE366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07D6E6-80BB-4A29-8652-3B803C035C84}" type="slidenum">
              <a:rPr lang="en-GB" altLang="en-US" smtClean="0"/>
              <a:pPr>
                <a:spcBef>
                  <a:spcPct val="0"/>
                </a:spcBef>
              </a:pPr>
              <a:t>731</a:t>
            </a:fld>
            <a:endParaRPr lang="en-GB" altLang="en-US"/>
          </a:p>
        </p:txBody>
      </p:sp>
      <p:sp>
        <p:nvSpPr>
          <p:cNvPr id="1437699" name="Rectangle 2">
            <a:extLst>
              <a:ext uri="{FF2B5EF4-FFF2-40B4-BE49-F238E27FC236}">
                <a16:creationId xmlns:a16="http://schemas.microsoft.com/office/drawing/2014/main" id="{73762548-9A6F-4D9B-9738-0A1256CE4ED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37700" name="Rectangle 3">
            <a:extLst>
              <a:ext uri="{FF2B5EF4-FFF2-40B4-BE49-F238E27FC236}">
                <a16:creationId xmlns:a16="http://schemas.microsoft.com/office/drawing/2014/main" id="{4992A143-0493-4390-9E29-1A4E9F7550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46" name="Rectangle 7">
            <a:extLst>
              <a:ext uri="{FF2B5EF4-FFF2-40B4-BE49-F238E27FC236}">
                <a16:creationId xmlns:a16="http://schemas.microsoft.com/office/drawing/2014/main" id="{AE875B41-A5D4-4BC9-B209-31B900F9F3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18FF89-283C-413F-8924-4A18AE874082}" type="slidenum">
              <a:rPr lang="en-GB" altLang="en-US" smtClean="0"/>
              <a:pPr>
                <a:spcBef>
                  <a:spcPct val="0"/>
                </a:spcBef>
              </a:pPr>
              <a:t>732</a:t>
            </a:fld>
            <a:endParaRPr lang="en-GB" altLang="en-US"/>
          </a:p>
        </p:txBody>
      </p:sp>
      <p:sp>
        <p:nvSpPr>
          <p:cNvPr id="1439747" name="Rectangle 2">
            <a:extLst>
              <a:ext uri="{FF2B5EF4-FFF2-40B4-BE49-F238E27FC236}">
                <a16:creationId xmlns:a16="http://schemas.microsoft.com/office/drawing/2014/main" id="{FA7BB64B-9DE9-45BB-9ACB-30438C186DC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39748" name="Rectangle 3">
            <a:extLst>
              <a:ext uri="{FF2B5EF4-FFF2-40B4-BE49-F238E27FC236}">
                <a16:creationId xmlns:a16="http://schemas.microsoft.com/office/drawing/2014/main" id="{531C9CE0-5B66-4C3E-A2F7-C3DD5CC6B86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1794" name="Rectangle 7">
            <a:extLst>
              <a:ext uri="{FF2B5EF4-FFF2-40B4-BE49-F238E27FC236}">
                <a16:creationId xmlns:a16="http://schemas.microsoft.com/office/drawing/2014/main" id="{227EEA57-A3B8-4FD7-9D85-68CD2A033A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AEC736-18A5-46EC-9C8A-94469AA5CB2E}" type="slidenum">
              <a:rPr lang="en-GB" altLang="en-US" smtClean="0"/>
              <a:pPr>
                <a:spcBef>
                  <a:spcPct val="0"/>
                </a:spcBef>
              </a:pPr>
              <a:t>733</a:t>
            </a:fld>
            <a:endParaRPr lang="en-GB" altLang="en-US"/>
          </a:p>
        </p:txBody>
      </p:sp>
      <p:sp>
        <p:nvSpPr>
          <p:cNvPr id="1441795" name="Rectangle 2">
            <a:extLst>
              <a:ext uri="{FF2B5EF4-FFF2-40B4-BE49-F238E27FC236}">
                <a16:creationId xmlns:a16="http://schemas.microsoft.com/office/drawing/2014/main" id="{341E6654-BC31-4A88-B793-DFFC5F51089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1796" name="Rectangle 3">
            <a:extLst>
              <a:ext uri="{FF2B5EF4-FFF2-40B4-BE49-F238E27FC236}">
                <a16:creationId xmlns:a16="http://schemas.microsoft.com/office/drawing/2014/main" id="{8AF48388-57BB-4C75-9763-667ED21D124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42" name="Rectangle 7">
            <a:extLst>
              <a:ext uri="{FF2B5EF4-FFF2-40B4-BE49-F238E27FC236}">
                <a16:creationId xmlns:a16="http://schemas.microsoft.com/office/drawing/2014/main" id="{49A33AD4-E5E3-4A68-84EF-9B49A9EB8F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4EB618-DE89-4288-87FC-C9725DAB9A54}" type="slidenum">
              <a:rPr lang="en-GB" altLang="en-US" smtClean="0"/>
              <a:pPr>
                <a:spcBef>
                  <a:spcPct val="0"/>
                </a:spcBef>
              </a:pPr>
              <a:t>734</a:t>
            </a:fld>
            <a:endParaRPr lang="en-GB" altLang="en-US"/>
          </a:p>
        </p:txBody>
      </p:sp>
      <p:sp>
        <p:nvSpPr>
          <p:cNvPr id="1443843" name="Rectangle 2">
            <a:extLst>
              <a:ext uri="{FF2B5EF4-FFF2-40B4-BE49-F238E27FC236}">
                <a16:creationId xmlns:a16="http://schemas.microsoft.com/office/drawing/2014/main" id="{A74AD497-A763-4C54-9488-F937B3C9873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3844" name="Rectangle 3">
            <a:extLst>
              <a:ext uri="{FF2B5EF4-FFF2-40B4-BE49-F238E27FC236}">
                <a16:creationId xmlns:a16="http://schemas.microsoft.com/office/drawing/2014/main" id="{44F10542-507C-4688-836E-47B6C5A92CA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7">
            <a:extLst>
              <a:ext uri="{FF2B5EF4-FFF2-40B4-BE49-F238E27FC236}">
                <a16:creationId xmlns:a16="http://schemas.microsoft.com/office/drawing/2014/main" id="{D51F5488-4BF4-4C48-BC1C-945AB6529C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F53141-39E8-4E62-A33E-8D4A25C3A4CC}" type="slidenum">
              <a:rPr lang="en-GB" altLang="en-US" smtClean="0"/>
              <a:pPr>
                <a:spcBef>
                  <a:spcPct val="0"/>
                </a:spcBef>
              </a:pPr>
              <a:t>735</a:t>
            </a:fld>
            <a:endParaRPr lang="en-GB" altLang="en-US"/>
          </a:p>
        </p:txBody>
      </p:sp>
      <p:sp>
        <p:nvSpPr>
          <p:cNvPr id="1445891" name="Rectangle 2">
            <a:extLst>
              <a:ext uri="{FF2B5EF4-FFF2-40B4-BE49-F238E27FC236}">
                <a16:creationId xmlns:a16="http://schemas.microsoft.com/office/drawing/2014/main" id="{491092EF-0DDD-477A-9710-BCBBC2F852B1}"/>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5892" name="Rectangle 3">
            <a:extLst>
              <a:ext uri="{FF2B5EF4-FFF2-40B4-BE49-F238E27FC236}">
                <a16:creationId xmlns:a16="http://schemas.microsoft.com/office/drawing/2014/main" id="{F94073C8-292B-4AA0-A76C-F44AB4212B7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938" name="Rectangle 7">
            <a:extLst>
              <a:ext uri="{FF2B5EF4-FFF2-40B4-BE49-F238E27FC236}">
                <a16:creationId xmlns:a16="http://schemas.microsoft.com/office/drawing/2014/main" id="{929103D7-EABE-4ABF-96B4-3D33151F3F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548FDF-5F44-4481-AF9F-F8CDAEBD87E2}" type="slidenum">
              <a:rPr lang="en-GB" altLang="en-US" smtClean="0"/>
              <a:pPr>
                <a:spcBef>
                  <a:spcPct val="0"/>
                </a:spcBef>
              </a:pPr>
              <a:t>736</a:t>
            </a:fld>
            <a:endParaRPr lang="en-GB" altLang="en-US"/>
          </a:p>
        </p:txBody>
      </p:sp>
      <p:sp>
        <p:nvSpPr>
          <p:cNvPr id="1447939" name="Rectangle 2">
            <a:extLst>
              <a:ext uri="{FF2B5EF4-FFF2-40B4-BE49-F238E27FC236}">
                <a16:creationId xmlns:a16="http://schemas.microsoft.com/office/drawing/2014/main" id="{762F4143-331F-4F12-B9FD-9C2BE5D5589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7940" name="Rectangle 3">
            <a:extLst>
              <a:ext uri="{FF2B5EF4-FFF2-40B4-BE49-F238E27FC236}">
                <a16:creationId xmlns:a16="http://schemas.microsoft.com/office/drawing/2014/main" id="{B3866A58-700F-4C79-B831-DA71A431CBA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986" name="Rectangle 7">
            <a:extLst>
              <a:ext uri="{FF2B5EF4-FFF2-40B4-BE49-F238E27FC236}">
                <a16:creationId xmlns:a16="http://schemas.microsoft.com/office/drawing/2014/main" id="{FA599F3C-0033-4E6C-874E-8A0F80BB3B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C94F64-00CD-4F8A-A7FE-A94D015607B3}" type="slidenum">
              <a:rPr lang="en-GB" altLang="en-US" smtClean="0"/>
              <a:pPr>
                <a:spcBef>
                  <a:spcPct val="0"/>
                </a:spcBef>
              </a:pPr>
              <a:t>737</a:t>
            </a:fld>
            <a:endParaRPr lang="en-GB" altLang="en-US"/>
          </a:p>
        </p:txBody>
      </p:sp>
      <p:sp>
        <p:nvSpPr>
          <p:cNvPr id="1449987" name="Rectangle 2">
            <a:extLst>
              <a:ext uri="{FF2B5EF4-FFF2-40B4-BE49-F238E27FC236}">
                <a16:creationId xmlns:a16="http://schemas.microsoft.com/office/drawing/2014/main" id="{2621B724-1F83-42B0-BD41-ED043FB94D3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9988" name="Rectangle 3">
            <a:extLst>
              <a:ext uri="{FF2B5EF4-FFF2-40B4-BE49-F238E27FC236}">
                <a16:creationId xmlns:a16="http://schemas.microsoft.com/office/drawing/2014/main" id="{2B9F53FE-A0CD-470E-835E-D1ECEC34896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2034" name="Rectangle 7">
            <a:extLst>
              <a:ext uri="{FF2B5EF4-FFF2-40B4-BE49-F238E27FC236}">
                <a16:creationId xmlns:a16="http://schemas.microsoft.com/office/drawing/2014/main" id="{164AC249-74EA-49C5-86DE-B4C6261912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DA612C-7590-45ED-AD5E-20E45D1CA2A9}" type="slidenum">
              <a:rPr lang="en-GB" altLang="en-US" smtClean="0"/>
              <a:pPr>
                <a:spcBef>
                  <a:spcPct val="0"/>
                </a:spcBef>
              </a:pPr>
              <a:t>738</a:t>
            </a:fld>
            <a:endParaRPr lang="en-GB" altLang="en-US"/>
          </a:p>
        </p:txBody>
      </p:sp>
      <p:sp>
        <p:nvSpPr>
          <p:cNvPr id="1452035" name="Rectangle 2">
            <a:extLst>
              <a:ext uri="{FF2B5EF4-FFF2-40B4-BE49-F238E27FC236}">
                <a16:creationId xmlns:a16="http://schemas.microsoft.com/office/drawing/2014/main" id="{6362CA77-2C40-47AD-9CAD-01C567BD633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52036" name="Rectangle 3">
            <a:extLst>
              <a:ext uri="{FF2B5EF4-FFF2-40B4-BE49-F238E27FC236}">
                <a16:creationId xmlns:a16="http://schemas.microsoft.com/office/drawing/2014/main" id="{67CFD62E-212E-430D-8F56-1AA17844A45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82" name="Rectangle 7">
            <a:extLst>
              <a:ext uri="{FF2B5EF4-FFF2-40B4-BE49-F238E27FC236}">
                <a16:creationId xmlns:a16="http://schemas.microsoft.com/office/drawing/2014/main" id="{C3909020-3E8D-435D-AB79-D9C4A4866A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FFFCA-64CC-4173-B14C-62C7BBD4E062}" type="slidenum">
              <a:rPr lang="en-GB" altLang="en-US" smtClean="0"/>
              <a:pPr>
                <a:spcBef>
                  <a:spcPct val="0"/>
                </a:spcBef>
              </a:pPr>
              <a:t>739</a:t>
            </a:fld>
            <a:endParaRPr lang="en-GB" altLang="en-US"/>
          </a:p>
        </p:txBody>
      </p:sp>
      <p:sp>
        <p:nvSpPr>
          <p:cNvPr id="1454083" name="Rectangle 2">
            <a:extLst>
              <a:ext uri="{FF2B5EF4-FFF2-40B4-BE49-F238E27FC236}">
                <a16:creationId xmlns:a16="http://schemas.microsoft.com/office/drawing/2014/main" id="{C34AEA04-DBAB-47B5-909B-1592F54ACFC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54084" name="Rectangle 3">
            <a:extLst>
              <a:ext uri="{FF2B5EF4-FFF2-40B4-BE49-F238E27FC236}">
                <a16:creationId xmlns:a16="http://schemas.microsoft.com/office/drawing/2014/main" id="{E4374DF2-9A40-4455-815F-DE1D8CC2C81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6130" name="Rectangle 7">
            <a:extLst>
              <a:ext uri="{FF2B5EF4-FFF2-40B4-BE49-F238E27FC236}">
                <a16:creationId xmlns:a16="http://schemas.microsoft.com/office/drawing/2014/main" id="{5EBE367E-0B90-4BBB-9434-E5867259B5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5FB2B8-DF2E-4C2A-9BDC-CF2ADC31F1F8}" type="slidenum">
              <a:rPr lang="en-GB" altLang="en-US" smtClean="0"/>
              <a:pPr>
                <a:spcBef>
                  <a:spcPct val="0"/>
                </a:spcBef>
              </a:pPr>
              <a:t>740</a:t>
            </a:fld>
            <a:endParaRPr lang="en-GB" altLang="en-US"/>
          </a:p>
        </p:txBody>
      </p:sp>
      <p:sp>
        <p:nvSpPr>
          <p:cNvPr id="1456131" name="Rectangle 2">
            <a:extLst>
              <a:ext uri="{FF2B5EF4-FFF2-40B4-BE49-F238E27FC236}">
                <a16:creationId xmlns:a16="http://schemas.microsoft.com/office/drawing/2014/main" id="{A849804B-A432-4DB7-BF9F-E434CF880B2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56132" name="Rectangle 3">
            <a:extLst>
              <a:ext uri="{FF2B5EF4-FFF2-40B4-BE49-F238E27FC236}">
                <a16:creationId xmlns:a16="http://schemas.microsoft.com/office/drawing/2014/main" id="{373D5A88-96ED-42CE-9520-4D50BB0DAFF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8178" name="Rectangle 7">
            <a:extLst>
              <a:ext uri="{FF2B5EF4-FFF2-40B4-BE49-F238E27FC236}">
                <a16:creationId xmlns:a16="http://schemas.microsoft.com/office/drawing/2014/main" id="{335114F2-5973-4168-8F7E-315B539C35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0313F8-763B-45D1-A152-FB6114B8C1A0}" type="slidenum">
              <a:rPr lang="en-GB" altLang="en-US" smtClean="0"/>
              <a:pPr>
                <a:spcBef>
                  <a:spcPct val="0"/>
                </a:spcBef>
              </a:pPr>
              <a:t>741</a:t>
            </a:fld>
            <a:endParaRPr lang="en-GB" altLang="en-US"/>
          </a:p>
        </p:txBody>
      </p:sp>
      <p:sp>
        <p:nvSpPr>
          <p:cNvPr id="1458179" name="Rectangle 2">
            <a:extLst>
              <a:ext uri="{FF2B5EF4-FFF2-40B4-BE49-F238E27FC236}">
                <a16:creationId xmlns:a16="http://schemas.microsoft.com/office/drawing/2014/main" id="{67A6D7F3-1E83-4684-993A-DD16A42C0A2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58180" name="Rectangle 3">
            <a:extLst>
              <a:ext uri="{FF2B5EF4-FFF2-40B4-BE49-F238E27FC236}">
                <a16:creationId xmlns:a16="http://schemas.microsoft.com/office/drawing/2014/main" id="{31C1DEA1-3DEC-4E65-B718-12975865C73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0226" name="Rectangle 7">
            <a:extLst>
              <a:ext uri="{FF2B5EF4-FFF2-40B4-BE49-F238E27FC236}">
                <a16:creationId xmlns:a16="http://schemas.microsoft.com/office/drawing/2014/main" id="{E86304AA-34D7-436E-9C33-60C8440F75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45AAE5-F5E6-46AF-84EA-0023ECDDDD6E}" type="slidenum">
              <a:rPr lang="en-GB" altLang="en-US" smtClean="0"/>
              <a:pPr>
                <a:spcBef>
                  <a:spcPct val="0"/>
                </a:spcBef>
              </a:pPr>
              <a:t>742</a:t>
            </a:fld>
            <a:endParaRPr lang="en-GB" altLang="en-US"/>
          </a:p>
        </p:txBody>
      </p:sp>
      <p:sp>
        <p:nvSpPr>
          <p:cNvPr id="1460227" name="Rectangle 2">
            <a:extLst>
              <a:ext uri="{FF2B5EF4-FFF2-40B4-BE49-F238E27FC236}">
                <a16:creationId xmlns:a16="http://schemas.microsoft.com/office/drawing/2014/main" id="{B935001D-A936-46B4-8873-AFAF4E581F9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60228" name="Rectangle 3">
            <a:extLst>
              <a:ext uri="{FF2B5EF4-FFF2-40B4-BE49-F238E27FC236}">
                <a16:creationId xmlns:a16="http://schemas.microsoft.com/office/drawing/2014/main" id="{9E384669-6CDD-4386-81C0-7F73071E641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2274" name="Rectangle 7">
            <a:extLst>
              <a:ext uri="{FF2B5EF4-FFF2-40B4-BE49-F238E27FC236}">
                <a16:creationId xmlns:a16="http://schemas.microsoft.com/office/drawing/2014/main" id="{06FEC9D2-3B94-44B8-ADC4-7497AB4000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04FD3D-1E83-4A38-9728-9A889D3F0EC4}" type="slidenum">
              <a:rPr lang="en-GB" altLang="en-US" smtClean="0"/>
              <a:pPr>
                <a:spcBef>
                  <a:spcPct val="0"/>
                </a:spcBef>
              </a:pPr>
              <a:t>743</a:t>
            </a:fld>
            <a:endParaRPr lang="en-GB" altLang="en-US"/>
          </a:p>
        </p:txBody>
      </p:sp>
      <p:sp>
        <p:nvSpPr>
          <p:cNvPr id="1462275" name="Rectangle 2">
            <a:extLst>
              <a:ext uri="{FF2B5EF4-FFF2-40B4-BE49-F238E27FC236}">
                <a16:creationId xmlns:a16="http://schemas.microsoft.com/office/drawing/2014/main" id="{B805A557-9A40-435D-9C1B-609DF4EC4A5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62276" name="Rectangle 3">
            <a:extLst>
              <a:ext uri="{FF2B5EF4-FFF2-40B4-BE49-F238E27FC236}">
                <a16:creationId xmlns:a16="http://schemas.microsoft.com/office/drawing/2014/main" id="{4C0DDF09-858D-4CB2-A266-20ECC26FEC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2" name="Rectangle 7">
            <a:extLst>
              <a:ext uri="{FF2B5EF4-FFF2-40B4-BE49-F238E27FC236}">
                <a16:creationId xmlns:a16="http://schemas.microsoft.com/office/drawing/2014/main" id="{87F4BF81-A98E-4CB4-A222-B41E6FBB7A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DE000-CF87-4C4D-8C79-5E407FA4AC53}" type="slidenum">
              <a:rPr lang="en-GB" altLang="en-US" smtClean="0"/>
              <a:pPr>
                <a:spcBef>
                  <a:spcPct val="0"/>
                </a:spcBef>
              </a:pPr>
              <a:t>744</a:t>
            </a:fld>
            <a:endParaRPr lang="en-GB" altLang="en-US"/>
          </a:p>
        </p:txBody>
      </p:sp>
      <p:sp>
        <p:nvSpPr>
          <p:cNvPr id="1464323" name="Rectangle 2">
            <a:extLst>
              <a:ext uri="{FF2B5EF4-FFF2-40B4-BE49-F238E27FC236}">
                <a16:creationId xmlns:a16="http://schemas.microsoft.com/office/drawing/2014/main" id="{8E7205E9-B287-481B-B3FC-5B817285787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64324" name="Rectangle 3">
            <a:extLst>
              <a:ext uri="{FF2B5EF4-FFF2-40B4-BE49-F238E27FC236}">
                <a16:creationId xmlns:a16="http://schemas.microsoft.com/office/drawing/2014/main" id="{E51F39C2-12E6-4DD9-AF5C-A6EDD22AEB0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370" name="Rectangle 7">
            <a:extLst>
              <a:ext uri="{FF2B5EF4-FFF2-40B4-BE49-F238E27FC236}">
                <a16:creationId xmlns:a16="http://schemas.microsoft.com/office/drawing/2014/main" id="{D6F08E68-66A8-4B34-8DD3-693CBB38E9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42090A-2EBE-457A-9CEF-44AFD7CBAB8E}" type="slidenum">
              <a:rPr lang="en-GB" altLang="en-US" smtClean="0"/>
              <a:pPr>
                <a:spcBef>
                  <a:spcPct val="0"/>
                </a:spcBef>
              </a:pPr>
              <a:t>745</a:t>
            </a:fld>
            <a:endParaRPr lang="en-GB" altLang="en-US"/>
          </a:p>
        </p:txBody>
      </p:sp>
      <p:sp>
        <p:nvSpPr>
          <p:cNvPr id="1466371" name="Rectangle 2">
            <a:extLst>
              <a:ext uri="{FF2B5EF4-FFF2-40B4-BE49-F238E27FC236}">
                <a16:creationId xmlns:a16="http://schemas.microsoft.com/office/drawing/2014/main" id="{4983DA40-2A4F-45FE-AC08-2E57B1B1FDE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66372" name="Rectangle 3">
            <a:extLst>
              <a:ext uri="{FF2B5EF4-FFF2-40B4-BE49-F238E27FC236}">
                <a16:creationId xmlns:a16="http://schemas.microsoft.com/office/drawing/2014/main" id="{BFFB7406-974D-4750-B9F2-FFE0AA6F86C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8418" name="Rectangle 7">
            <a:extLst>
              <a:ext uri="{FF2B5EF4-FFF2-40B4-BE49-F238E27FC236}">
                <a16:creationId xmlns:a16="http://schemas.microsoft.com/office/drawing/2014/main" id="{B3A30CF0-1EF1-437B-93E6-9608E32551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3FD666-571D-46B2-9AB1-49125C4EFDA1}" type="slidenum">
              <a:rPr lang="en-GB" altLang="en-US" smtClean="0"/>
              <a:pPr>
                <a:spcBef>
                  <a:spcPct val="0"/>
                </a:spcBef>
              </a:pPr>
              <a:t>746</a:t>
            </a:fld>
            <a:endParaRPr lang="en-GB" altLang="en-US"/>
          </a:p>
        </p:txBody>
      </p:sp>
      <p:sp>
        <p:nvSpPr>
          <p:cNvPr id="1468419" name="Rectangle 2">
            <a:extLst>
              <a:ext uri="{FF2B5EF4-FFF2-40B4-BE49-F238E27FC236}">
                <a16:creationId xmlns:a16="http://schemas.microsoft.com/office/drawing/2014/main" id="{E76D9681-943F-482B-98DC-E229F7CA8BB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68420" name="Rectangle 3">
            <a:extLst>
              <a:ext uri="{FF2B5EF4-FFF2-40B4-BE49-F238E27FC236}">
                <a16:creationId xmlns:a16="http://schemas.microsoft.com/office/drawing/2014/main" id="{68FC13F7-6FF1-410A-B2AD-01C0AA3A4C6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0466" name="Rectangle 7">
            <a:extLst>
              <a:ext uri="{FF2B5EF4-FFF2-40B4-BE49-F238E27FC236}">
                <a16:creationId xmlns:a16="http://schemas.microsoft.com/office/drawing/2014/main" id="{A55F923E-C847-499C-A222-9BCC8F99F3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44CDC4-19E3-415D-9A3F-9FCDD4222FA8}" type="slidenum">
              <a:rPr lang="en-GB" altLang="en-US" smtClean="0"/>
              <a:pPr>
                <a:spcBef>
                  <a:spcPct val="0"/>
                </a:spcBef>
              </a:pPr>
              <a:t>747</a:t>
            </a:fld>
            <a:endParaRPr lang="en-GB" altLang="en-US"/>
          </a:p>
        </p:txBody>
      </p:sp>
      <p:sp>
        <p:nvSpPr>
          <p:cNvPr id="1470467" name="Rectangle 2">
            <a:extLst>
              <a:ext uri="{FF2B5EF4-FFF2-40B4-BE49-F238E27FC236}">
                <a16:creationId xmlns:a16="http://schemas.microsoft.com/office/drawing/2014/main" id="{FE49482E-099C-46A8-8120-7FAC65BE6CF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70468" name="Rectangle 3">
            <a:extLst>
              <a:ext uri="{FF2B5EF4-FFF2-40B4-BE49-F238E27FC236}">
                <a16:creationId xmlns:a16="http://schemas.microsoft.com/office/drawing/2014/main" id="{B73CA217-B832-42A6-B467-E7158BC5E2D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514" name="Rectangle 7">
            <a:extLst>
              <a:ext uri="{FF2B5EF4-FFF2-40B4-BE49-F238E27FC236}">
                <a16:creationId xmlns:a16="http://schemas.microsoft.com/office/drawing/2014/main" id="{AD56A392-1BE6-4C04-A5E9-D332B06129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8243BE-ADFB-46E8-8921-2E4F0678B193}" type="slidenum">
              <a:rPr lang="en-GB" altLang="en-US" smtClean="0"/>
              <a:pPr>
                <a:spcBef>
                  <a:spcPct val="0"/>
                </a:spcBef>
              </a:pPr>
              <a:t>748</a:t>
            </a:fld>
            <a:endParaRPr lang="en-GB" altLang="en-US"/>
          </a:p>
        </p:txBody>
      </p:sp>
      <p:sp>
        <p:nvSpPr>
          <p:cNvPr id="1472515" name="Rectangle 2">
            <a:extLst>
              <a:ext uri="{FF2B5EF4-FFF2-40B4-BE49-F238E27FC236}">
                <a16:creationId xmlns:a16="http://schemas.microsoft.com/office/drawing/2014/main" id="{E6EAF662-C32E-4F81-8D30-9CA3B1ECF56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72516" name="Rectangle 3">
            <a:extLst>
              <a:ext uri="{FF2B5EF4-FFF2-40B4-BE49-F238E27FC236}">
                <a16:creationId xmlns:a16="http://schemas.microsoft.com/office/drawing/2014/main" id="{2BC31558-2F32-4685-B7FE-3C0374FCFD3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2" name="Rectangle 7">
            <a:extLst>
              <a:ext uri="{FF2B5EF4-FFF2-40B4-BE49-F238E27FC236}">
                <a16:creationId xmlns:a16="http://schemas.microsoft.com/office/drawing/2014/main" id="{F89811E6-AB8A-4D7A-9BFD-97D28C439F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0A1C25-B2C8-47E2-BD29-A6E20E91B26A}" type="slidenum">
              <a:rPr lang="en-GB" altLang="en-US" smtClean="0"/>
              <a:pPr>
                <a:spcBef>
                  <a:spcPct val="0"/>
                </a:spcBef>
              </a:pPr>
              <a:t>749</a:t>
            </a:fld>
            <a:endParaRPr lang="en-GB" altLang="en-US"/>
          </a:p>
        </p:txBody>
      </p:sp>
      <p:sp>
        <p:nvSpPr>
          <p:cNvPr id="1474563" name="Rectangle 2">
            <a:extLst>
              <a:ext uri="{FF2B5EF4-FFF2-40B4-BE49-F238E27FC236}">
                <a16:creationId xmlns:a16="http://schemas.microsoft.com/office/drawing/2014/main" id="{A748E951-2638-48B1-8D81-EB0A7862E65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74564" name="Rectangle 3">
            <a:extLst>
              <a:ext uri="{FF2B5EF4-FFF2-40B4-BE49-F238E27FC236}">
                <a16:creationId xmlns:a16="http://schemas.microsoft.com/office/drawing/2014/main" id="{47570506-0B29-4462-B879-C0076324732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8658" name="Rectangle 7">
            <a:extLst>
              <a:ext uri="{FF2B5EF4-FFF2-40B4-BE49-F238E27FC236}">
                <a16:creationId xmlns:a16="http://schemas.microsoft.com/office/drawing/2014/main" id="{4DC7742F-268A-4C13-A265-8E498059F6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404394-9791-4091-9743-31FAF0BA278E}" type="slidenum">
              <a:rPr lang="en-GB" altLang="en-US" smtClean="0"/>
              <a:pPr>
                <a:spcBef>
                  <a:spcPct val="0"/>
                </a:spcBef>
              </a:pPr>
              <a:t>750</a:t>
            </a:fld>
            <a:endParaRPr lang="en-GB" altLang="en-US"/>
          </a:p>
        </p:txBody>
      </p:sp>
      <p:sp>
        <p:nvSpPr>
          <p:cNvPr id="1478659" name="Rectangle 2">
            <a:extLst>
              <a:ext uri="{FF2B5EF4-FFF2-40B4-BE49-F238E27FC236}">
                <a16:creationId xmlns:a16="http://schemas.microsoft.com/office/drawing/2014/main" id="{99A123A7-0ABA-4D43-8B5B-ECC35203106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78660" name="Rectangle 3">
            <a:extLst>
              <a:ext uri="{FF2B5EF4-FFF2-40B4-BE49-F238E27FC236}">
                <a16:creationId xmlns:a16="http://schemas.microsoft.com/office/drawing/2014/main" id="{2E0CE725-F959-46D4-9CFF-48A8453DB26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706" name="Rectangle 7">
            <a:extLst>
              <a:ext uri="{FF2B5EF4-FFF2-40B4-BE49-F238E27FC236}">
                <a16:creationId xmlns:a16="http://schemas.microsoft.com/office/drawing/2014/main" id="{41C486EF-F68F-4EC7-9CF4-0069075FC0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A25C4E-7CA4-42EA-8401-C02AFAD98589}" type="slidenum">
              <a:rPr lang="en-GB" altLang="en-US" smtClean="0"/>
              <a:pPr>
                <a:spcBef>
                  <a:spcPct val="0"/>
                </a:spcBef>
              </a:pPr>
              <a:t>751</a:t>
            </a:fld>
            <a:endParaRPr lang="en-GB" altLang="en-US"/>
          </a:p>
        </p:txBody>
      </p:sp>
      <p:sp>
        <p:nvSpPr>
          <p:cNvPr id="1480707" name="Rectangle 2">
            <a:extLst>
              <a:ext uri="{FF2B5EF4-FFF2-40B4-BE49-F238E27FC236}">
                <a16:creationId xmlns:a16="http://schemas.microsoft.com/office/drawing/2014/main" id="{763CA882-AE3F-49C0-8F0E-A100D4B55A1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80708" name="Rectangle 3">
            <a:extLst>
              <a:ext uri="{FF2B5EF4-FFF2-40B4-BE49-F238E27FC236}">
                <a16:creationId xmlns:a16="http://schemas.microsoft.com/office/drawing/2014/main" id="{7E6FDC84-11EC-48D1-96F6-92B22CD0699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7">
            <a:extLst>
              <a:ext uri="{FF2B5EF4-FFF2-40B4-BE49-F238E27FC236}">
                <a16:creationId xmlns:a16="http://schemas.microsoft.com/office/drawing/2014/main" id="{39A17C51-C0D9-4CA0-8E58-0AE0836584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786F2C-2FB8-410A-9DAB-CF222F00B695}" type="slidenum">
              <a:rPr lang="en-GB" altLang="en-US" smtClean="0"/>
              <a:pPr>
                <a:spcBef>
                  <a:spcPct val="0"/>
                </a:spcBef>
              </a:pPr>
              <a:t>752</a:t>
            </a:fld>
            <a:endParaRPr lang="en-GB" altLang="en-US"/>
          </a:p>
        </p:txBody>
      </p:sp>
      <p:sp>
        <p:nvSpPr>
          <p:cNvPr id="1482755" name="Rectangle 2">
            <a:extLst>
              <a:ext uri="{FF2B5EF4-FFF2-40B4-BE49-F238E27FC236}">
                <a16:creationId xmlns:a16="http://schemas.microsoft.com/office/drawing/2014/main" id="{3EBAA78C-72F5-41A4-A411-3D26F408DD6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82756" name="Rectangle 3">
            <a:extLst>
              <a:ext uri="{FF2B5EF4-FFF2-40B4-BE49-F238E27FC236}">
                <a16:creationId xmlns:a16="http://schemas.microsoft.com/office/drawing/2014/main" id="{B289C1D7-8A97-4113-BDCB-0BE2181CC6B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02" name="Rectangle 7">
            <a:extLst>
              <a:ext uri="{FF2B5EF4-FFF2-40B4-BE49-F238E27FC236}">
                <a16:creationId xmlns:a16="http://schemas.microsoft.com/office/drawing/2014/main" id="{A00FCF16-6763-4C6E-9E39-2FE7564D25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BDA586-2E08-422E-8AEA-88C7E6D9788A}" type="slidenum">
              <a:rPr lang="en-GB" altLang="en-US" smtClean="0"/>
              <a:pPr>
                <a:spcBef>
                  <a:spcPct val="0"/>
                </a:spcBef>
              </a:pPr>
              <a:t>753</a:t>
            </a:fld>
            <a:endParaRPr lang="en-GB" altLang="en-US"/>
          </a:p>
        </p:txBody>
      </p:sp>
      <p:sp>
        <p:nvSpPr>
          <p:cNvPr id="1484803" name="Rectangle 2">
            <a:extLst>
              <a:ext uri="{FF2B5EF4-FFF2-40B4-BE49-F238E27FC236}">
                <a16:creationId xmlns:a16="http://schemas.microsoft.com/office/drawing/2014/main" id="{FD8080FC-8315-4BDD-BCDB-142227FD67C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84804" name="Rectangle 3">
            <a:extLst>
              <a:ext uri="{FF2B5EF4-FFF2-40B4-BE49-F238E27FC236}">
                <a16:creationId xmlns:a16="http://schemas.microsoft.com/office/drawing/2014/main" id="{CECBEF41-0608-4CBC-8E7F-A3FE79B13F4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6850" name="Rectangle 7">
            <a:extLst>
              <a:ext uri="{FF2B5EF4-FFF2-40B4-BE49-F238E27FC236}">
                <a16:creationId xmlns:a16="http://schemas.microsoft.com/office/drawing/2014/main" id="{38C217C3-C87D-4418-8E5C-18B7EE971B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BA557D-613C-46C2-ACA9-CE15A9F186F7}" type="slidenum">
              <a:rPr lang="en-GB" altLang="en-US" smtClean="0"/>
              <a:pPr>
                <a:spcBef>
                  <a:spcPct val="0"/>
                </a:spcBef>
              </a:pPr>
              <a:t>754</a:t>
            </a:fld>
            <a:endParaRPr lang="en-GB" altLang="en-US"/>
          </a:p>
        </p:txBody>
      </p:sp>
      <p:sp>
        <p:nvSpPr>
          <p:cNvPr id="1486851" name="Rectangle 2">
            <a:extLst>
              <a:ext uri="{FF2B5EF4-FFF2-40B4-BE49-F238E27FC236}">
                <a16:creationId xmlns:a16="http://schemas.microsoft.com/office/drawing/2014/main" id="{CE2EA8FA-EF97-4608-A7F1-1CB0B868EF2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86852" name="Rectangle 3">
            <a:extLst>
              <a:ext uri="{FF2B5EF4-FFF2-40B4-BE49-F238E27FC236}">
                <a16:creationId xmlns:a16="http://schemas.microsoft.com/office/drawing/2014/main" id="{C62725A5-25E1-476E-A042-54BE564A63E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898" name="Rectangle 7">
            <a:extLst>
              <a:ext uri="{FF2B5EF4-FFF2-40B4-BE49-F238E27FC236}">
                <a16:creationId xmlns:a16="http://schemas.microsoft.com/office/drawing/2014/main" id="{50D867DC-3DFF-44F4-8720-AE7C990C43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320C70-5C1A-4790-82D0-37A887EB0661}" type="slidenum">
              <a:rPr lang="en-GB" altLang="en-US" smtClean="0"/>
              <a:pPr>
                <a:spcBef>
                  <a:spcPct val="0"/>
                </a:spcBef>
              </a:pPr>
              <a:t>755</a:t>
            </a:fld>
            <a:endParaRPr lang="en-GB" altLang="en-US"/>
          </a:p>
        </p:txBody>
      </p:sp>
      <p:sp>
        <p:nvSpPr>
          <p:cNvPr id="1488899" name="Rectangle 2">
            <a:extLst>
              <a:ext uri="{FF2B5EF4-FFF2-40B4-BE49-F238E27FC236}">
                <a16:creationId xmlns:a16="http://schemas.microsoft.com/office/drawing/2014/main" id="{49711B56-12DE-4E48-86F7-DCF908565C6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88900" name="Rectangle 3">
            <a:extLst>
              <a:ext uri="{FF2B5EF4-FFF2-40B4-BE49-F238E27FC236}">
                <a16:creationId xmlns:a16="http://schemas.microsoft.com/office/drawing/2014/main" id="{47D5B5A4-8F5B-454F-AB19-51CCA88E2B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946" name="Rectangle 7">
            <a:extLst>
              <a:ext uri="{FF2B5EF4-FFF2-40B4-BE49-F238E27FC236}">
                <a16:creationId xmlns:a16="http://schemas.microsoft.com/office/drawing/2014/main" id="{6B9B8329-B42F-4687-9BFA-2B73F9707F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5D98185-9B0B-456A-8AB7-CDED9CAD33CF}" type="slidenum">
              <a:rPr lang="en-GB" altLang="en-US" smtClean="0"/>
              <a:pPr>
                <a:spcBef>
                  <a:spcPct val="0"/>
                </a:spcBef>
              </a:pPr>
              <a:t>756</a:t>
            </a:fld>
            <a:endParaRPr lang="en-GB" altLang="en-US"/>
          </a:p>
        </p:txBody>
      </p:sp>
      <p:sp>
        <p:nvSpPr>
          <p:cNvPr id="1490947" name="Rectangle 2">
            <a:extLst>
              <a:ext uri="{FF2B5EF4-FFF2-40B4-BE49-F238E27FC236}">
                <a16:creationId xmlns:a16="http://schemas.microsoft.com/office/drawing/2014/main" id="{903DDF13-A5B9-43ED-8F8C-81B36366DD6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90948" name="Rectangle 3">
            <a:extLst>
              <a:ext uri="{FF2B5EF4-FFF2-40B4-BE49-F238E27FC236}">
                <a16:creationId xmlns:a16="http://schemas.microsoft.com/office/drawing/2014/main" id="{DD0A9112-98CA-44D5-898F-841C6DDF5EF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2994" name="Rectangle 7">
            <a:extLst>
              <a:ext uri="{FF2B5EF4-FFF2-40B4-BE49-F238E27FC236}">
                <a16:creationId xmlns:a16="http://schemas.microsoft.com/office/drawing/2014/main" id="{F0BF86D4-278A-4B77-8393-CC26A3F6E2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F6C1C1-A3E4-42C9-83BD-C861DAE3DF1F}" type="slidenum">
              <a:rPr lang="en-GB" altLang="en-US" smtClean="0"/>
              <a:pPr>
                <a:spcBef>
                  <a:spcPct val="0"/>
                </a:spcBef>
              </a:pPr>
              <a:t>757</a:t>
            </a:fld>
            <a:endParaRPr lang="en-GB" altLang="en-US"/>
          </a:p>
        </p:txBody>
      </p:sp>
      <p:sp>
        <p:nvSpPr>
          <p:cNvPr id="1492995" name="Rectangle 2">
            <a:extLst>
              <a:ext uri="{FF2B5EF4-FFF2-40B4-BE49-F238E27FC236}">
                <a16:creationId xmlns:a16="http://schemas.microsoft.com/office/drawing/2014/main" id="{D505ECCC-D004-41DA-BBB6-82FD38E2A66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92996" name="Rectangle 3">
            <a:extLst>
              <a:ext uri="{FF2B5EF4-FFF2-40B4-BE49-F238E27FC236}">
                <a16:creationId xmlns:a16="http://schemas.microsoft.com/office/drawing/2014/main" id="{D9AAF1BD-AEDC-44B5-92F2-1E8C6BF3586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42" name="Rectangle 7">
            <a:extLst>
              <a:ext uri="{FF2B5EF4-FFF2-40B4-BE49-F238E27FC236}">
                <a16:creationId xmlns:a16="http://schemas.microsoft.com/office/drawing/2014/main" id="{BCE88FC7-65A3-4DC6-8FD3-BBBBA74ACC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957FC2-72CF-443E-96E7-2961893E790B}" type="slidenum">
              <a:rPr lang="en-GB" altLang="en-US" smtClean="0"/>
              <a:pPr>
                <a:spcBef>
                  <a:spcPct val="0"/>
                </a:spcBef>
              </a:pPr>
              <a:t>758</a:t>
            </a:fld>
            <a:endParaRPr lang="en-GB" altLang="en-US"/>
          </a:p>
        </p:txBody>
      </p:sp>
      <p:sp>
        <p:nvSpPr>
          <p:cNvPr id="1495043" name="Rectangle 2">
            <a:extLst>
              <a:ext uri="{FF2B5EF4-FFF2-40B4-BE49-F238E27FC236}">
                <a16:creationId xmlns:a16="http://schemas.microsoft.com/office/drawing/2014/main" id="{37D7352B-9CED-4D70-83E1-EA2AEBC68CD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95044" name="Rectangle 3">
            <a:extLst>
              <a:ext uri="{FF2B5EF4-FFF2-40B4-BE49-F238E27FC236}">
                <a16:creationId xmlns:a16="http://schemas.microsoft.com/office/drawing/2014/main" id="{0BB4B54B-E13F-47F9-BECE-DEF48C552AC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7090" name="Rectangle 7">
            <a:extLst>
              <a:ext uri="{FF2B5EF4-FFF2-40B4-BE49-F238E27FC236}">
                <a16:creationId xmlns:a16="http://schemas.microsoft.com/office/drawing/2014/main" id="{292252EF-ADBA-46B1-B586-6DB3A3BB61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29026D-A08D-48DD-B516-0DFA2F468948}" type="slidenum">
              <a:rPr lang="en-GB" altLang="en-US" smtClean="0"/>
              <a:pPr>
                <a:spcBef>
                  <a:spcPct val="0"/>
                </a:spcBef>
              </a:pPr>
              <a:t>759</a:t>
            </a:fld>
            <a:endParaRPr lang="en-GB" altLang="en-US"/>
          </a:p>
        </p:txBody>
      </p:sp>
      <p:sp>
        <p:nvSpPr>
          <p:cNvPr id="1497091" name="Rectangle 2">
            <a:extLst>
              <a:ext uri="{FF2B5EF4-FFF2-40B4-BE49-F238E27FC236}">
                <a16:creationId xmlns:a16="http://schemas.microsoft.com/office/drawing/2014/main" id="{54E11C40-E5C6-4434-AB71-272EF7AD857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97092" name="Rectangle 3">
            <a:extLst>
              <a:ext uri="{FF2B5EF4-FFF2-40B4-BE49-F238E27FC236}">
                <a16:creationId xmlns:a16="http://schemas.microsoft.com/office/drawing/2014/main" id="{6CC95507-7A2D-419B-BB2D-97351D92479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138" name="Rectangle 7">
            <a:extLst>
              <a:ext uri="{FF2B5EF4-FFF2-40B4-BE49-F238E27FC236}">
                <a16:creationId xmlns:a16="http://schemas.microsoft.com/office/drawing/2014/main" id="{D4A49135-A891-44D6-9DC8-E2E63DE077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6C5975-7949-482C-8DCB-4A3174EE0018}" type="slidenum">
              <a:rPr lang="en-GB" altLang="en-US" smtClean="0"/>
              <a:pPr>
                <a:spcBef>
                  <a:spcPct val="0"/>
                </a:spcBef>
              </a:pPr>
              <a:t>760</a:t>
            </a:fld>
            <a:endParaRPr lang="en-GB" altLang="en-US"/>
          </a:p>
        </p:txBody>
      </p:sp>
      <p:sp>
        <p:nvSpPr>
          <p:cNvPr id="1499139" name="Rectangle 2">
            <a:extLst>
              <a:ext uri="{FF2B5EF4-FFF2-40B4-BE49-F238E27FC236}">
                <a16:creationId xmlns:a16="http://schemas.microsoft.com/office/drawing/2014/main" id="{BB293787-D2C8-48C8-9CA4-8A227433C08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99140" name="Rectangle 3">
            <a:extLst>
              <a:ext uri="{FF2B5EF4-FFF2-40B4-BE49-F238E27FC236}">
                <a16:creationId xmlns:a16="http://schemas.microsoft.com/office/drawing/2014/main" id="{1A116EFD-CC7F-4A60-8B58-ADB211B514D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1186" name="Rectangle 7">
            <a:extLst>
              <a:ext uri="{FF2B5EF4-FFF2-40B4-BE49-F238E27FC236}">
                <a16:creationId xmlns:a16="http://schemas.microsoft.com/office/drawing/2014/main" id="{F4B9BB2E-AF4A-4B36-BA02-0A77907D02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B1D79B-0103-4C6D-89A0-6B65600A92CF}" type="slidenum">
              <a:rPr lang="en-GB" altLang="en-US" smtClean="0"/>
              <a:pPr>
                <a:spcBef>
                  <a:spcPct val="0"/>
                </a:spcBef>
              </a:pPr>
              <a:t>761</a:t>
            </a:fld>
            <a:endParaRPr lang="en-GB" altLang="en-US"/>
          </a:p>
        </p:txBody>
      </p:sp>
      <p:sp>
        <p:nvSpPr>
          <p:cNvPr id="1501187" name="Rectangle 2">
            <a:extLst>
              <a:ext uri="{FF2B5EF4-FFF2-40B4-BE49-F238E27FC236}">
                <a16:creationId xmlns:a16="http://schemas.microsoft.com/office/drawing/2014/main" id="{212F0CB0-1C22-488B-9051-C792DDC2FAC2}"/>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01188" name="Rectangle 3">
            <a:extLst>
              <a:ext uri="{FF2B5EF4-FFF2-40B4-BE49-F238E27FC236}">
                <a16:creationId xmlns:a16="http://schemas.microsoft.com/office/drawing/2014/main" id="{CD46FC94-9290-4E25-A2DD-6DCD6E88236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3234" name="Rectangle 7">
            <a:extLst>
              <a:ext uri="{FF2B5EF4-FFF2-40B4-BE49-F238E27FC236}">
                <a16:creationId xmlns:a16="http://schemas.microsoft.com/office/drawing/2014/main" id="{6427F1AB-7854-4129-8934-9FFC07D781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D5D6FE-625C-485B-9173-7F1440392187}" type="slidenum">
              <a:rPr lang="en-GB" altLang="en-US" smtClean="0"/>
              <a:pPr>
                <a:spcBef>
                  <a:spcPct val="0"/>
                </a:spcBef>
              </a:pPr>
              <a:t>762</a:t>
            </a:fld>
            <a:endParaRPr lang="en-GB" altLang="en-US"/>
          </a:p>
        </p:txBody>
      </p:sp>
      <p:sp>
        <p:nvSpPr>
          <p:cNvPr id="1503235" name="Rectangle 2">
            <a:extLst>
              <a:ext uri="{FF2B5EF4-FFF2-40B4-BE49-F238E27FC236}">
                <a16:creationId xmlns:a16="http://schemas.microsoft.com/office/drawing/2014/main" id="{684D13EB-0FAB-49E5-89A2-CB65DB1B723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03236" name="Rectangle 3">
            <a:extLst>
              <a:ext uri="{FF2B5EF4-FFF2-40B4-BE49-F238E27FC236}">
                <a16:creationId xmlns:a16="http://schemas.microsoft.com/office/drawing/2014/main" id="{F7899CC5-AE84-4336-A5A4-E915C6BC325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82" name="Rectangle 7">
            <a:extLst>
              <a:ext uri="{FF2B5EF4-FFF2-40B4-BE49-F238E27FC236}">
                <a16:creationId xmlns:a16="http://schemas.microsoft.com/office/drawing/2014/main" id="{60693DB3-E13F-4915-8109-0E9C6CFE90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634067-5D0E-4689-B6E7-53F788144FE0}" type="slidenum">
              <a:rPr lang="en-GB" altLang="en-US" smtClean="0"/>
              <a:pPr>
                <a:spcBef>
                  <a:spcPct val="0"/>
                </a:spcBef>
              </a:pPr>
              <a:t>763</a:t>
            </a:fld>
            <a:endParaRPr lang="en-GB" altLang="en-US"/>
          </a:p>
        </p:txBody>
      </p:sp>
      <p:sp>
        <p:nvSpPr>
          <p:cNvPr id="1505283" name="Rectangle 2">
            <a:extLst>
              <a:ext uri="{FF2B5EF4-FFF2-40B4-BE49-F238E27FC236}">
                <a16:creationId xmlns:a16="http://schemas.microsoft.com/office/drawing/2014/main" id="{E6D43990-2AE1-4D14-A62D-8BF95DBCEBA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05284" name="Rectangle 3">
            <a:extLst>
              <a:ext uri="{FF2B5EF4-FFF2-40B4-BE49-F238E27FC236}">
                <a16:creationId xmlns:a16="http://schemas.microsoft.com/office/drawing/2014/main" id="{5C99D9B8-707F-4E8C-8993-1A9E88943B4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9378" name="Rectangle 7">
            <a:extLst>
              <a:ext uri="{FF2B5EF4-FFF2-40B4-BE49-F238E27FC236}">
                <a16:creationId xmlns:a16="http://schemas.microsoft.com/office/drawing/2014/main" id="{278D448D-C5FF-4D40-8ADB-3474129822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7389C3-B962-4905-BF3D-6B34D5F059BD}" type="slidenum">
              <a:rPr lang="en-GB" altLang="en-US" smtClean="0"/>
              <a:pPr>
                <a:spcBef>
                  <a:spcPct val="0"/>
                </a:spcBef>
              </a:pPr>
              <a:t>764</a:t>
            </a:fld>
            <a:endParaRPr lang="en-GB" altLang="en-US"/>
          </a:p>
        </p:txBody>
      </p:sp>
      <p:sp>
        <p:nvSpPr>
          <p:cNvPr id="1509379" name="Rectangle 2">
            <a:extLst>
              <a:ext uri="{FF2B5EF4-FFF2-40B4-BE49-F238E27FC236}">
                <a16:creationId xmlns:a16="http://schemas.microsoft.com/office/drawing/2014/main" id="{5BB1C37C-DE00-4328-B390-7E101B02EE9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09380" name="Rectangle 3">
            <a:extLst>
              <a:ext uri="{FF2B5EF4-FFF2-40B4-BE49-F238E27FC236}">
                <a16:creationId xmlns:a16="http://schemas.microsoft.com/office/drawing/2014/main" id="{C5CDB75F-8471-4AA4-A5FC-582134E2CA6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1426" name="Rectangle 7">
            <a:extLst>
              <a:ext uri="{FF2B5EF4-FFF2-40B4-BE49-F238E27FC236}">
                <a16:creationId xmlns:a16="http://schemas.microsoft.com/office/drawing/2014/main" id="{E3081FFC-AA1D-4791-8BE3-05EB334E23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ADDF6E-5708-4FE9-846C-E7896972729A}" type="slidenum">
              <a:rPr lang="en-GB" altLang="en-US" smtClean="0"/>
              <a:pPr>
                <a:spcBef>
                  <a:spcPct val="0"/>
                </a:spcBef>
              </a:pPr>
              <a:t>765</a:t>
            </a:fld>
            <a:endParaRPr lang="en-GB" altLang="en-US"/>
          </a:p>
        </p:txBody>
      </p:sp>
      <p:sp>
        <p:nvSpPr>
          <p:cNvPr id="1511427" name="Rectangle 2">
            <a:extLst>
              <a:ext uri="{FF2B5EF4-FFF2-40B4-BE49-F238E27FC236}">
                <a16:creationId xmlns:a16="http://schemas.microsoft.com/office/drawing/2014/main" id="{319858F9-C223-4328-A156-9FDE14617AE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11428" name="Rectangle 3">
            <a:extLst>
              <a:ext uri="{FF2B5EF4-FFF2-40B4-BE49-F238E27FC236}">
                <a16:creationId xmlns:a16="http://schemas.microsoft.com/office/drawing/2014/main" id="{088712FB-538B-4BAF-A850-68EC706296B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3474" name="Rectangle 7">
            <a:extLst>
              <a:ext uri="{FF2B5EF4-FFF2-40B4-BE49-F238E27FC236}">
                <a16:creationId xmlns:a16="http://schemas.microsoft.com/office/drawing/2014/main" id="{CDFC8800-58A4-4379-BA07-7D2F594F2F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1325D8-9F0C-4A34-BAD7-0FDC702E675E}" type="slidenum">
              <a:rPr lang="en-GB" altLang="en-US" smtClean="0"/>
              <a:pPr>
                <a:spcBef>
                  <a:spcPct val="0"/>
                </a:spcBef>
              </a:pPr>
              <a:t>766</a:t>
            </a:fld>
            <a:endParaRPr lang="en-GB" altLang="en-US"/>
          </a:p>
        </p:txBody>
      </p:sp>
      <p:sp>
        <p:nvSpPr>
          <p:cNvPr id="1513475" name="Rectangle 2">
            <a:extLst>
              <a:ext uri="{FF2B5EF4-FFF2-40B4-BE49-F238E27FC236}">
                <a16:creationId xmlns:a16="http://schemas.microsoft.com/office/drawing/2014/main" id="{414C2D68-18F3-44CD-BB26-B42C2353CA4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13476" name="Rectangle 3">
            <a:extLst>
              <a:ext uri="{FF2B5EF4-FFF2-40B4-BE49-F238E27FC236}">
                <a16:creationId xmlns:a16="http://schemas.microsoft.com/office/drawing/2014/main" id="{376978A9-7B37-42F0-8762-E16F662D0F4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22" name="Rectangle 7">
            <a:extLst>
              <a:ext uri="{FF2B5EF4-FFF2-40B4-BE49-F238E27FC236}">
                <a16:creationId xmlns:a16="http://schemas.microsoft.com/office/drawing/2014/main" id="{850FC37B-5832-4B02-8C8D-524AB1EB3D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2B17CC-3CD9-4DD0-973B-D7E2508B36F5}" type="slidenum">
              <a:rPr lang="en-GB" altLang="en-US" smtClean="0"/>
              <a:pPr>
                <a:spcBef>
                  <a:spcPct val="0"/>
                </a:spcBef>
              </a:pPr>
              <a:t>767</a:t>
            </a:fld>
            <a:endParaRPr lang="en-GB" altLang="en-US"/>
          </a:p>
        </p:txBody>
      </p:sp>
      <p:sp>
        <p:nvSpPr>
          <p:cNvPr id="1515523" name="Rectangle 2">
            <a:extLst>
              <a:ext uri="{FF2B5EF4-FFF2-40B4-BE49-F238E27FC236}">
                <a16:creationId xmlns:a16="http://schemas.microsoft.com/office/drawing/2014/main" id="{D293553C-7D4A-4F0A-AACD-1C5534B732C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15524" name="Rectangle 3">
            <a:extLst>
              <a:ext uri="{FF2B5EF4-FFF2-40B4-BE49-F238E27FC236}">
                <a16:creationId xmlns:a16="http://schemas.microsoft.com/office/drawing/2014/main" id="{CF33C617-4056-41E7-8439-03D4A689596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0" name="Rectangle 7">
            <a:extLst>
              <a:ext uri="{FF2B5EF4-FFF2-40B4-BE49-F238E27FC236}">
                <a16:creationId xmlns:a16="http://schemas.microsoft.com/office/drawing/2014/main" id="{A0B211BC-D2DE-4251-AAA2-63FDAE6E32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484FC-C4A7-4A58-8625-1EDB969D6829}" type="slidenum">
              <a:rPr lang="en-GB" altLang="en-US" smtClean="0"/>
              <a:pPr>
                <a:spcBef>
                  <a:spcPct val="0"/>
                </a:spcBef>
              </a:pPr>
              <a:t>768</a:t>
            </a:fld>
            <a:endParaRPr lang="en-GB" altLang="en-US"/>
          </a:p>
        </p:txBody>
      </p:sp>
      <p:sp>
        <p:nvSpPr>
          <p:cNvPr id="1517571" name="Rectangle 2">
            <a:extLst>
              <a:ext uri="{FF2B5EF4-FFF2-40B4-BE49-F238E27FC236}">
                <a16:creationId xmlns:a16="http://schemas.microsoft.com/office/drawing/2014/main" id="{0DF3C379-2A5C-449C-B4E7-444FD3782C2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17572" name="Rectangle 3">
            <a:extLst>
              <a:ext uri="{FF2B5EF4-FFF2-40B4-BE49-F238E27FC236}">
                <a16:creationId xmlns:a16="http://schemas.microsoft.com/office/drawing/2014/main" id="{3025942E-2262-4D96-B346-371FCF56DB0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9618" name="Rectangle 7">
            <a:extLst>
              <a:ext uri="{FF2B5EF4-FFF2-40B4-BE49-F238E27FC236}">
                <a16:creationId xmlns:a16="http://schemas.microsoft.com/office/drawing/2014/main" id="{3A60202D-2909-4026-9D3A-7D974954D0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D24C36-EB43-4826-9875-1E5C41B43FA8}" type="slidenum">
              <a:rPr lang="en-GB" altLang="en-US" smtClean="0"/>
              <a:pPr>
                <a:spcBef>
                  <a:spcPct val="0"/>
                </a:spcBef>
              </a:pPr>
              <a:t>769</a:t>
            </a:fld>
            <a:endParaRPr lang="en-GB" altLang="en-US"/>
          </a:p>
        </p:txBody>
      </p:sp>
      <p:sp>
        <p:nvSpPr>
          <p:cNvPr id="1519619" name="Rectangle 2">
            <a:extLst>
              <a:ext uri="{FF2B5EF4-FFF2-40B4-BE49-F238E27FC236}">
                <a16:creationId xmlns:a16="http://schemas.microsoft.com/office/drawing/2014/main" id="{B73522DF-3EAF-4BA2-97CC-9FCFFC3B949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19620" name="Rectangle 3">
            <a:extLst>
              <a:ext uri="{FF2B5EF4-FFF2-40B4-BE49-F238E27FC236}">
                <a16:creationId xmlns:a16="http://schemas.microsoft.com/office/drawing/2014/main" id="{77D2F2AF-6DC7-497D-8FFB-97988247B23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1666" name="Rectangle 7">
            <a:extLst>
              <a:ext uri="{FF2B5EF4-FFF2-40B4-BE49-F238E27FC236}">
                <a16:creationId xmlns:a16="http://schemas.microsoft.com/office/drawing/2014/main" id="{AE716C14-9306-4685-A161-4F1520D2F6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C1A579-D048-42C1-967F-DBE526D35808}" type="slidenum">
              <a:rPr lang="en-GB" altLang="en-US" smtClean="0"/>
              <a:pPr>
                <a:spcBef>
                  <a:spcPct val="0"/>
                </a:spcBef>
              </a:pPr>
              <a:t>770</a:t>
            </a:fld>
            <a:endParaRPr lang="en-GB" altLang="en-US"/>
          </a:p>
        </p:txBody>
      </p:sp>
      <p:sp>
        <p:nvSpPr>
          <p:cNvPr id="1521667" name="Rectangle 2">
            <a:extLst>
              <a:ext uri="{FF2B5EF4-FFF2-40B4-BE49-F238E27FC236}">
                <a16:creationId xmlns:a16="http://schemas.microsoft.com/office/drawing/2014/main" id="{2E1DFF5B-F939-419C-862E-C2124A189AC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21668" name="Rectangle 3">
            <a:extLst>
              <a:ext uri="{FF2B5EF4-FFF2-40B4-BE49-F238E27FC236}">
                <a16:creationId xmlns:a16="http://schemas.microsoft.com/office/drawing/2014/main" id="{83E2B978-6B71-4C08-AF1F-F60B0937F25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714" name="Rectangle 7">
            <a:extLst>
              <a:ext uri="{FF2B5EF4-FFF2-40B4-BE49-F238E27FC236}">
                <a16:creationId xmlns:a16="http://schemas.microsoft.com/office/drawing/2014/main" id="{24780567-9273-42FC-886A-08E1BB891E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2B7D48-D502-49F0-BEE7-530019A2483F}" type="slidenum">
              <a:rPr lang="en-GB" altLang="en-US" smtClean="0"/>
              <a:pPr>
                <a:spcBef>
                  <a:spcPct val="0"/>
                </a:spcBef>
              </a:pPr>
              <a:t>771</a:t>
            </a:fld>
            <a:endParaRPr lang="en-GB" altLang="en-US"/>
          </a:p>
        </p:txBody>
      </p:sp>
      <p:sp>
        <p:nvSpPr>
          <p:cNvPr id="1523715" name="Rectangle 2">
            <a:extLst>
              <a:ext uri="{FF2B5EF4-FFF2-40B4-BE49-F238E27FC236}">
                <a16:creationId xmlns:a16="http://schemas.microsoft.com/office/drawing/2014/main" id="{A8430C5B-1D82-4322-95B3-710B89C5BFAF}"/>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23716" name="Rectangle 3">
            <a:extLst>
              <a:ext uri="{FF2B5EF4-FFF2-40B4-BE49-F238E27FC236}">
                <a16:creationId xmlns:a16="http://schemas.microsoft.com/office/drawing/2014/main" id="{650FD5B3-2841-4DED-A308-BD617683285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62" name="Rectangle 7">
            <a:extLst>
              <a:ext uri="{FF2B5EF4-FFF2-40B4-BE49-F238E27FC236}">
                <a16:creationId xmlns:a16="http://schemas.microsoft.com/office/drawing/2014/main" id="{FFBB1C74-D37A-4D16-A161-1017091647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871E44-6523-4C66-A10A-3B30D9556B02}" type="slidenum">
              <a:rPr lang="en-GB" altLang="en-US" smtClean="0"/>
              <a:pPr>
                <a:spcBef>
                  <a:spcPct val="0"/>
                </a:spcBef>
              </a:pPr>
              <a:t>772</a:t>
            </a:fld>
            <a:endParaRPr lang="en-GB" altLang="en-US"/>
          </a:p>
        </p:txBody>
      </p:sp>
      <p:sp>
        <p:nvSpPr>
          <p:cNvPr id="1525763" name="Rectangle 2">
            <a:extLst>
              <a:ext uri="{FF2B5EF4-FFF2-40B4-BE49-F238E27FC236}">
                <a16:creationId xmlns:a16="http://schemas.microsoft.com/office/drawing/2014/main" id="{DF79827A-75F0-4511-AE1F-A650979D4208}"/>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25764" name="Rectangle 3">
            <a:extLst>
              <a:ext uri="{FF2B5EF4-FFF2-40B4-BE49-F238E27FC236}">
                <a16:creationId xmlns:a16="http://schemas.microsoft.com/office/drawing/2014/main" id="{35FD9E8D-E8F4-4762-A413-0239CF08C14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7810" name="Rectangle 7">
            <a:extLst>
              <a:ext uri="{FF2B5EF4-FFF2-40B4-BE49-F238E27FC236}">
                <a16:creationId xmlns:a16="http://schemas.microsoft.com/office/drawing/2014/main" id="{483752BC-654B-47AD-A819-133A5C0E7D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B94326-D8A2-4A53-AAF8-A434790144EF}" type="slidenum">
              <a:rPr lang="en-GB" altLang="en-US" smtClean="0"/>
              <a:pPr>
                <a:spcBef>
                  <a:spcPct val="0"/>
                </a:spcBef>
              </a:pPr>
              <a:t>773</a:t>
            </a:fld>
            <a:endParaRPr lang="en-GB" altLang="en-US"/>
          </a:p>
        </p:txBody>
      </p:sp>
      <p:sp>
        <p:nvSpPr>
          <p:cNvPr id="1527811" name="Rectangle 2">
            <a:extLst>
              <a:ext uri="{FF2B5EF4-FFF2-40B4-BE49-F238E27FC236}">
                <a16:creationId xmlns:a16="http://schemas.microsoft.com/office/drawing/2014/main" id="{D863A3F4-AC73-458D-A1F0-6C96DF8ED2E7}"/>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27812" name="Rectangle 3">
            <a:extLst>
              <a:ext uri="{FF2B5EF4-FFF2-40B4-BE49-F238E27FC236}">
                <a16:creationId xmlns:a16="http://schemas.microsoft.com/office/drawing/2014/main" id="{1FBF948B-079C-4CBA-8476-9646BF8C92E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858" name="Rectangle 7">
            <a:extLst>
              <a:ext uri="{FF2B5EF4-FFF2-40B4-BE49-F238E27FC236}">
                <a16:creationId xmlns:a16="http://schemas.microsoft.com/office/drawing/2014/main" id="{1EDEF543-C577-454F-9C50-0B755282F3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7D0A5F-EECD-4DF0-8B98-EAA544B4C81B}" type="slidenum">
              <a:rPr lang="en-GB" altLang="en-US" smtClean="0"/>
              <a:pPr>
                <a:spcBef>
                  <a:spcPct val="0"/>
                </a:spcBef>
              </a:pPr>
              <a:t>774</a:t>
            </a:fld>
            <a:endParaRPr lang="en-GB" altLang="en-US"/>
          </a:p>
        </p:txBody>
      </p:sp>
      <p:sp>
        <p:nvSpPr>
          <p:cNvPr id="1529859" name="Rectangle 2">
            <a:extLst>
              <a:ext uri="{FF2B5EF4-FFF2-40B4-BE49-F238E27FC236}">
                <a16:creationId xmlns:a16="http://schemas.microsoft.com/office/drawing/2014/main" id="{F90FF763-ABCA-4873-9D63-38765126DC0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29860" name="Rectangle 3">
            <a:extLst>
              <a:ext uri="{FF2B5EF4-FFF2-40B4-BE49-F238E27FC236}">
                <a16:creationId xmlns:a16="http://schemas.microsoft.com/office/drawing/2014/main" id="{64DF6EBC-C7C8-4986-BCB4-A2E6717EC4B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1906" name="Rectangle 7">
            <a:extLst>
              <a:ext uri="{FF2B5EF4-FFF2-40B4-BE49-F238E27FC236}">
                <a16:creationId xmlns:a16="http://schemas.microsoft.com/office/drawing/2014/main" id="{8A3B9CD2-87E1-4BC2-ADAB-0552EDA10A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4DB410-708D-40CC-B573-7C7D5B24110B}" type="slidenum">
              <a:rPr lang="en-GB" altLang="en-US" smtClean="0"/>
              <a:pPr>
                <a:spcBef>
                  <a:spcPct val="0"/>
                </a:spcBef>
              </a:pPr>
              <a:t>775</a:t>
            </a:fld>
            <a:endParaRPr lang="en-GB" altLang="en-US"/>
          </a:p>
        </p:txBody>
      </p:sp>
      <p:sp>
        <p:nvSpPr>
          <p:cNvPr id="1531907" name="Rectangle 2">
            <a:extLst>
              <a:ext uri="{FF2B5EF4-FFF2-40B4-BE49-F238E27FC236}">
                <a16:creationId xmlns:a16="http://schemas.microsoft.com/office/drawing/2014/main" id="{4242A37C-18F5-4E07-ABBA-B8101470A57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31908" name="Rectangle 3">
            <a:extLst>
              <a:ext uri="{FF2B5EF4-FFF2-40B4-BE49-F238E27FC236}">
                <a16:creationId xmlns:a16="http://schemas.microsoft.com/office/drawing/2014/main" id="{203CC3A0-9AAB-4355-868C-93EB9B3F5EF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3954" name="Rectangle 7">
            <a:extLst>
              <a:ext uri="{FF2B5EF4-FFF2-40B4-BE49-F238E27FC236}">
                <a16:creationId xmlns:a16="http://schemas.microsoft.com/office/drawing/2014/main" id="{CD39FC14-8EA3-4D63-AF49-8F16189959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6026B0-4A11-4494-961A-A62DA76155A8}" type="slidenum">
              <a:rPr lang="en-GB" altLang="en-US" smtClean="0"/>
              <a:pPr>
                <a:spcBef>
                  <a:spcPct val="0"/>
                </a:spcBef>
              </a:pPr>
              <a:t>776</a:t>
            </a:fld>
            <a:endParaRPr lang="en-GB" altLang="en-US"/>
          </a:p>
        </p:txBody>
      </p:sp>
      <p:sp>
        <p:nvSpPr>
          <p:cNvPr id="1533955" name="Rectangle 2">
            <a:extLst>
              <a:ext uri="{FF2B5EF4-FFF2-40B4-BE49-F238E27FC236}">
                <a16:creationId xmlns:a16="http://schemas.microsoft.com/office/drawing/2014/main" id="{E38A2215-5291-463D-937F-A9214B06732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33956" name="Rectangle 3">
            <a:extLst>
              <a:ext uri="{FF2B5EF4-FFF2-40B4-BE49-F238E27FC236}">
                <a16:creationId xmlns:a16="http://schemas.microsoft.com/office/drawing/2014/main" id="{827076E3-A8A6-4345-A4EC-310B16BA599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02" name="Rectangle 7">
            <a:extLst>
              <a:ext uri="{FF2B5EF4-FFF2-40B4-BE49-F238E27FC236}">
                <a16:creationId xmlns:a16="http://schemas.microsoft.com/office/drawing/2014/main" id="{4DD7F6AD-97A2-43C8-8287-F70070600E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425B1E-D7A8-4688-BF49-0B724CEEB0EE}" type="slidenum">
              <a:rPr lang="en-GB" altLang="en-US" smtClean="0"/>
              <a:pPr>
                <a:spcBef>
                  <a:spcPct val="0"/>
                </a:spcBef>
              </a:pPr>
              <a:t>777</a:t>
            </a:fld>
            <a:endParaRPr lang="en-GB" altLang="en-US"/>
          </a:p>
        </p:txBody>
      </p:sp>
      <p:sp>
        <p:nvSpPr>
          <p:cNvPr id="1536003" name="Rectangle 2">
            <a:extLst>
              <a:ext uri="{FF2B5EF4-FFF2-40B4-BE49-F238E27FC236}">
                <a16:creationId xmlns:a16="http://schemas.microsoft.com/office/drawing/2014/main" id="{F4947D6B-5B89-4447-939E-A6586806146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36004" name="Rectangle 3">
            <a:extLst>
              <a:ext uri="{FF2B5EF4-FFF2-40B4-BE49-F238E27FC236}">
                <a16:creationId xmlns:a16="http://schemas.microsoft.com/office/drawing/2014/main" id="{C7F5C15B-CBBC-4CF9-8741-FFF1FD5FEBE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8050" name="Rectangle 7">
            <a:extLst>
              <a:ext uri="{FF2B5EF4-FFF2-40B4-BE49-F238E27FC236}">
                <a16:creationId xmlns:a16="http://schemas.microsoft.com/office/drawing/2014/main" id="{9F4A9E82-AA53-4C0A-B53F-FA448244CA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D04A1D-3CC2-4EEF-8B1F-4DF14EFE3410}" type="slidenum">
              <a:rPr lang="en-GB" altLang="en-US" smtClean="0"/>
              <a:pPr>
                <a:spcBef>
                  <a:spcPct val="0"/>
                </a:spcBef>
              </a:pPr>
              <a:t>778</a:t>
            </a:fld>
            <a:endParaRPr lang="en-GB" altLang="en-US"/>
          </a:p>
        </p:txBody>
      </p:sp>
      <p:sp>
        <p:nvSpPr>
          <p:cNvPr id="1538051" name="Rectangle 2">
            <a:extLst>
              <a:ext uri="{FF2B5EF4-FFF2-40B4-BE49-F238E27FC236}">
                <a16:creationId xmlns:a16="http://schemas.microsoft.com/office/drawing/2014/main" id="{AAFEDDC2-39EB-4FB1-9540-ED70532867F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38052" name="Rectangle 3">
            <a:extLst>
              <a:ext uri="{FF2B5EF4-FFF2-40B4-BE49-F238E27FC236}">
                <a16:creationId xmlns:a16="http://schemas.microsoft.com/office/drawing/2014/main" id="{6906CF14-D05E-495E-B49B-013E96D4DFE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0098" name="Rectangle 7">
            <a:extLst>
              <a:ext uri="{FF2B5EF4-FFF2-40B4-BE49-F238E27FC236}">
                <a16:creationId xmlns:a16="http://schemas.microsoft.com/office/drawing/2014/main" id="{DA04DDF1-5ED4-4686-99E3-4C36759051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6ABABD-84DF-4DC7-8249-571DF8C5B0DD}" type="slidenum">
              <a:rPr lang="en-GB" altLang="en-US" smtClean="0"/>
              <a:pPr>
                <a:spcBef>
                  <a:spcPct val="0"/>
                </a:spcBef>
              </a:pPr>
              <a:t>779</a:t>
            </a:fld>
            <a:endParaRPr lang="en-GB" altLang="en-US"/>
          </a:p>
        </p:txBody>
      </p:sp>
      <p:sp>
        <p:nvSpPr>
          <p:cNvPr id="1540099" name="Rectangle 2">
            <a:extLst>
              <a:ext uri="{FF2B5EF4-FFF2-40B4-BE49-F238E27FC236}">
                <a16:creationId xmlns:a16="http://schemas.microsoft.com/office/drawing/2014/main" id="{C8F357E8-BD5E-4117-8E04-E387BCD5027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40100" name="Rectangle 3">
            <a:extLst>
              <a:ext uri="{FF2B5EF4-FFF2-40B4-BE49-F238E27FC236}">
                <a16:creationId xmlns:a16="http://schemas.microsoft.com/office/drawing/2014/main" id="{E70051C9-3158-4E3D-9C77-C7EB98510E7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146" name="Rectangle 7">
            <a:extLst>
              <a:ext uri="{FF2B5EF4-FFF2-40B4-BE49-F238E27FC236}">
                <a16:creationId xmlns:a16="http://schemas.microsoft.com/office/drawing/2014/main" id="{CC00905A-E24B-482D-98D9-853EE05C2C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EB5EB6-E6BA-4830-B17A-8AD042C073D3}" type="slidenum">
              <a:rPr lang="en-GB" altLang="en-US" smtClean="0"/>
              <a:pPr>
                <a:spcBef>
                  <a:spcPct val="0"/>
                </a:spcBef>
              </a:pPr>
              <a:t>780</a:t>
            </a:fld>
            <a:endParaRPr lang="en-GB" altLang="en-US"/>
          </a:p>
        </p:txBody>
      </p:sp>
      <p:sp>
        <p:nvSpPr>
          <p:cNvPr id="1542147" name="Rectangle 2">
            <a:extLst>
              <a:ext uri="{FF2B5EF4-FFF2-40B4-BE49-F238E27FC236}">
                <a16:creationId xmlns:a16="http://schemas.microsoft.com/office/drawing/2014/main" id="{8E08ACC7-12EF-43FC-8138-5C41596F1233}"/>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42148" name="Rectangle 3">
            <a:extLst>
              <a:ext uri="{FF2B5EF4-FFF2-40B4-BE49-F238E27FC236}">
                <a16:creationId xmlns:a16="http://schemas.microsoft.com/office/drawing/2014/main" id="{1406C35B-F148-430E-8252-83224914331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4194" name="Rectangle 7">
            <a:extLst>
              <a:ext uri="{FF2B5EF4-FFF2-40B4-BE49-F238E27FC236}">
                <a16:creationId xmlns:a16="http://schemas.microsoft.com/office/drawing/2014/main" id="{2B649D5B-8090-46A9-91B4-8D073DB2C1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C35D73-0DB5-4482-BD7D-9082AE6DBF4B}" type="slidenum">
              <a:rPr lang="en-GB" altLang="en-US" smtClean="0"/>
              <a:pPr>
                <a:spcBef>
                  <a:spcPct val="0"/>
                </a:spcBef>
              </a:pPr>
              <a:t>781</a:t>
            </a:fld>
            <a:endParaRPr lang="en-GB" altLang="en-US"/>
          </a:p>
        </p:txBody>
      </p:sp>
      <p:sp>
        <p:nvSpPr>
          <p:cNvPr id="1544195" name="Rectangle 2">
            <a:extLst>
              <a:ext uri="{FF2B5EF4-FFF2-40B4-BE49-F238E27FC236}">
                <a16:creationId xmlns:a16="http://schemas.microsoft.com/office/drawing/2014/main" id="{5109196C-CC86-407F-8FEA-ABF73106B59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44196" name="Rectangle 3">
            <a:extLst>
              <a:ext uri="{FF2B5EF4-FFF2-40B4-BE49-F238E27FC236}">
                <a16:creationId xmlns:a16="http://schemas.microsoft.com/office/drawing/2014/main" id="{9A127FE4-2807-45AD-898F-FB9772F7F2B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42" name="Rectangle 7">
            <a:extLst>
              <a:ext uri="{FF2B5EF4-FFF2-40B4-BE49-F238E27FC236}">
                <a16:creationId xmlns:a16="http://schemas.microsoft.com/office/drawing/2014/main" id="{71B71A5F-0EBF-4D33-82E2-4E2B8200CD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794B009-1CA5-4EDA-B55E-17948FA7D126}" type="slidenum">
              <a:rPr lang="en-GB" altLang="en-US" smtClean="0"/>
              <a:pPr>
                <a:spcBef>
                  <a:spcPct val="0"/>
                </a:spcBef>
              </a:pPr>
              <a:t>782</a:t>
            </a:fld>
            <a:endParaRPr lang="en-GB" altLang="en-US"/>
          </a:p>
        </p:txBody>
      </p:sp>
      <p:sp>
        <p:nvSpPr>
          <p:cNvPr id="1546243" name="Rectangle 2">
            <a:extLst>
              <a:ext uri="{FF2B5EF4-FFF2-40B4-BE49-F238E27FC236}">
                <a16:creationId xmlns:a16="http://schemas.microsoft.com/office/drawing/2014/main" id="{E40803A8-6453-4B08-A6FC-27FA7AC833D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46244" name="Rectangle 3">
            <a:extLst>
              <a:ext uri="{FF2B5EF4-FFF2-40B4-BE49-F238E27FC236}">
                <a16:creationId xmlns:a16="http://schemas.microsoft.com/office/drawing/2014/main" id="{034FFC0D-F21C-4041-951B-D1C7E8EB938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8290" name="Rectangle 7">
            <a:extLst>
              <a:ext uri="{FF2B5EF4-FFF2-40B4-BE49-F238E27FC236}">
                <a16:creationId xmlns:a16="http://schemas.microsoft.com/office/drawing/2014/main" id="{8888B5A2-86B0-4E18-980C-9EBADE989B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1BD7DA2-8ACD-461E-9837-EFACC4D8643C}" type="slidenum">
              <a:rPr lang="en-GB" altLang="en-US" smtClean="0"/>
              <a:pPr>
                <a:spcBef>
                  <a:spcPct val="0"/>
                </a:spcBef>
              </a:pPr>
              <a:t>783</a:t>
            </a:fld>
            <a:endParaRPr lang="en-GB" altLang="en-US"/>
          </a:p>
        </p:txBody>
      </p:sp>
      <p:sp>
        <p:nvSpPr>
          <p:cNvPr id="1548291" name="Rectangle 2">
            <a:extLst>
              <a:ext uri="{FF2B5EF4-FFF2-40B4-BE49-F238E27FC236}">
                <a16:creationId xmlns:a16="http://schemas.microsoft.com/office/drawing/2014/main" id="{D92EF0F1-D891-45DB-9733-3A0BBB9244A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48292" name="Rectangle 3">
            <a:extLst>
              <a:ext uri="{FF2B5EF4-FFF2-40B4-BE49-F238E27FC236}">
                <a16:creationId xmlns:a16="http://schemas.microsoft.com/office/drawing/2014/main" id="{9071E108-8A46-41C8-B2AD-480BCE65CA1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0338" name="Rectangle 7">
            <a:extLst>
              <a:ext uri="{FF2B5EF4-FFF2-40B4-BE49-F238E27FC236}">
                <a16:creationId xmlns:a16="http://schemas.microsoft.com/office/drawing/2014/main" id="{70105792-3546-4B98-8AC2-3260D7088A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9C7FB0-054E-4B7D-8242-3E86215D5D16}" type="slidenum">
              <a:rPr lang="en-GB" altLang="en-US" smtClean="0"/>
              <a:pPr>
                <a:spcBef>
                  <a:spcPct val="0"/>
                </a:spcBef>
              </a:pPr>
              <a:t>784</a:t>
            </a:fld>
            <a:endParaRPr lang="en-GB" altLang="en-US"/>
          </a:p>
        </p:txBody>
      </p:sp>
      <p:sp>
        <p:nvSpPr>
          <p:cNvPr id="1550339" name="Rectangle 2">
            <a:extLst>
              <a:ext uri="{FF2B5EF4-FFF2-40B4-BE49-F238E27FC236}">
                <a16:creationId xmlns:a16="http://schemas.microsoft.com/office/drawing/2014/main" id="{D3A2C9EC-9311-4023-BDD9-092BAA85BEEA}"/>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50340" name="Rectangle 3">
            <a:extLst>
              <a:ext uri="{FF2B5EF4-FFF2-40B4-BE49-F238E27FC236}">
                <a16:creationId xmlns:a16="http://schemas.microsoft.com/office/drawing/2014/main" id="{134D3196-19D9-4072-86E0-8B07A0EB8D86}"/>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2386" name="Rectangle 7">
            <a:extLst>
              <a:ext uri="{FF2B5EF4-FFF2-40B4-BE49-F238E27FC236}">
                <a16:creationId xmlns:a16="http://schemas.microsoft.com/office/drawing/2014/main" id="{AB9D39E9-48F0-4F68-B8F7-01477B0C6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3FE1D30-4716-4743-B03D-CB762D40C35E}" type="slidenum">
              <a:rPr lang="en-GB" altLang="en-US" smtClean="0"/>
              <a:pPr>
                <a:spcBef>
                  <a:spcPct val="0"/>
                </a:spcBef>
              </a:pPr>
              <a:t>785</a:t>
            </a:fld>
            <a:endParaRPr lang="en-GB" altLang="en-US"/>
          </a:p>
        </p:txBody>
      </p:sp>
      <p:sp>
        <p:nvSpPr>
          <p:cNvPr id="1552387" name="Rectangle 2">
            <a:extLst>
              <a:ext uri="{FF2B5EF4-FFF2-40B4-BE49-F238E27FC236}">
                <a16:creationId xmlns:a16="http://schemas.microsoft.com/office/drawing/2014/main" id="{68FEBDE6-28DB-4F45-A84D-1BF3B266FC0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52388" name="Rectangle 3">
            <a:extLst>
              <a:ext uri="{FF2B5EF4-FFF2-40B4-BE49-F238E27FC236}">
                <a16:creationId xmlns:a16="http://schemas.microsoft.com/office/drawing/2014/main" id="{249CCA83-EF74-4065-B44E-5137244A86C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4434" name="Rectangle 7">
            <a:extLst>
              <a:ext uri="{FF2B5EF4-FFF2-40B4-BE49-F238E27FC236}">
                <a16:creationId xmlns:a16="http://schemas.microsoft.com/office/drawing/2014/main" id="{216502F2-84AE-4C55-9959-7513144DFC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62DE89-E265-473D-A291-A828D7828E81}" type="slidenum">
              <a:rPr lang="en-GB" altLang="en-US" smtClean="0"/>
              <a:pPr>
                <a:spcBef>
                  <a:spcPct val="0"/>
                </a:spcBef>
              </a:pPr>
              <a:t>786</a:t>
            </a:fld>
            <a:endParaRPr lang="en-GB" altLang="en-US"/>
          </a:p>
        </p:txBody>
      </p:sp>
      <p:sp>
        <p:nvSpPr>
          <p:cNvPr id="1554435" name="Rectangle 2">
            <a:extLst>
              <a:ext uri="{FF2B5EF4-FFF2-40B4-BE49-F238E27FC236}">
                <a16:creationId xmlns:a16="http://schemas.microsoft.com/office/drawing/2014/main" id="{D9D8FD90-06E9-4BBA-B01E-126383B97EDB}"/>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54436" name="Rectangle 3">
            <a:extLst>
              <a:ext uri="{FF2B5EF4-FFF2-40B4-BE49-F238E27FC236}">
                <a16:creationId xmlns:a16="http://schemas.microsoft.com/office/drawing/2014/main" id="{0EA137CF-D7F6-412C-A9C0-94B89EBB72B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2" name="Rectangle 7">
            <a:extLst>
              <a:ext uri="{FF2B5EF4-FFF2-40B4-BE49-F238E27FC236}">
                <a16:creationId xmlns:a16="http://schemas.microsoft.com/office/drawing/2014/main" id="{90352839-16EF-420F-8533-62E4F6BBAD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AD5816-9457-4A83-903E-A7786A5DAF78}" type="slidenum">
              <a:rPr lang="en-GB" altLang="en-US" smtClean="0"/>
              <a:pPr>
                <a:spcBef>
                  <a:spcPct val="0"/>
                </a:spcBef>
              </a:pPr>
              <a:t>787</a:t>
            </a:fld>
            <a:endParaRPr lang="en-GB" altLang="en-US"/>
          </a:p>
        </p:txBody>
      </p:sp>
      <p:sp>
        <p:nvSpPr>
          <p:cNvPr id="1556483" name="Rectangle 2">
            <a:extLst>
              <a:ext uri="{FF2B5EF4-FFF2-40B4-BE49-F238E27FC236}">
                <a16:creationId xmlns:a16="http://schemas.microsoft.com/office/drawing/2014/main" id="{6394FF8B-6392-4ABC-A74A-DAB8FB04CCE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56484" name="Rectangle 3">
            <a:extLst>
              <a:ext uri="{FF2B5EF4-FFF2-40B4-BE49-F238E27FC236}">
                <a16:creationId xmlns:a16="http://schemas.microsoft.com/office/drawing/2014/main" id="{276EC097-4602-40DC-B25A-3A3F5431CDE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8530" name="Rectangle 7">
            <a:extLst>
              <a:ext uri="{FF2B5EF4-FFF2-40B4-BE49-F238E27FC236}">
                <a16:creationId xmlns:a16="http://schemas.microsoft.com/office/drawing/2014/main" id="{608358DC-EBE3-44C5-B5D6-A908B0EA57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229496-85BB-42F6-B903-BA1D19118942}" type="slidenum">
              <a:rPr lang="en-GB" altLang="en-US" smtClean="0"/>
              <a:pPr>
                <a:spcBef>
                  <a:spcPct val="0"/>
                </a:spcBef>
              </a:pPr>
              <a:t>788</a:t>
            </a:fld>
            <a:endParaRPr lang="en-GB" altLang="en-US"/>
          </a:p>
        </p:txBody>
      </p:sp>
      <p:sp>
        <p:nvSpPr>
          <p:cNvPr id="1558531" name="Rectangle 2">
            <a:extLst>
              <a:ext uri="{FF2B5EF4-FFF2-40B4-BE49-F238E27FC236}">
                <a16:creationId xmlns:a16="http://schemas.microsoft.com/office/drawing/2014/main" id="{1B52FD1C-74E7-47D0-8419-E10812BAA8BE}"/>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58532" name="Rectangle 3">
            <a:extLst>
              <a:ext uri="{FF2B5EF4-FFF2-40B4-BE49-F238E27FC236}">
                <a16:creationId xmlns:a16="http://schemas.microsoft.com/office/drawing/2014/main" id="{81AEDD80-1E70-4F74-A150-9F281A85665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0578" name="Rectangle 7">
            <a:extLst>
              <a:ext uri="{FF2B5EF4-FFF2-40B4-BE49-F238E27FC236}">
                <a16:creationId xmlns:a16="http://schemas.microsoft.com/office/drawing/2014/main" id="{C7A62650-4E4D-46FA-847F-A0A46F36B9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AC2A7D-7A4C-4564-B2AF-16B265EBCEFD}" type="slidenum">
              <a:rPr lang="en-GB" altLang="en-US" smtClean="0"/>
              <a:pPr>
                <a:spcBef>
                  <a:spcPct val="0"/>
                </a:spcBef>
              </a:pPr>
              <a:t>789</a:t>
            </a:fld>
            <a:endParaRPr lang="en-GB" altLang="en-US"/>
          </a:p>
        </p:txBody>
      </p:sp>
      <p:sp>
        <p:nvSpPr>
          <p:cNvPr id="1560579" name="Rectangle 2">
            <a:extLst>
              <a:ext uri="{FF2B5EF4-FFF2-40B4-BE49-F238E27FC236}">
                <a16:creationId xmlns:a16="http://schemas.microsoft.com/office/drawing/2014/main" id="{19483A34-8F4A-4022-B878-4F8DFC9DCF86}"/>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60580" name="Rectangle 3">
            <a:extLst>
              <a:ext uri="{FF2B5EF4-FFF2-40B4-BE49-F238E27FC236}">
                <a16:creationId xmlns:a16="http://schemas.microsoft.com/office/drawing/2014/main" id="{3923122B-D189-4E07-B86A-2E1A39FD6DD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2626" name="Rectangle 7">
            <a:extLst>
              <a:ext uri="{FF2B5EF4-FFF2-40B4-BE49-F238E27FC236}">
                <a16:creationId xmlns:a16="http://schemas.microsoft.com/office/drawing/2014/main" id="{97743235-E01E-4B8A-AD2F-937019F1C6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DA609A-9B7A-4CE3-8F25-347505256225}" type="slidenum">
              <a:rPr lang="en-GB" altLang="en-US" smtClean="0"/>
              <a:pPr>
                <a:spcBef>
                  <a:spcPct val="0"/>
                </a:spcBef>
              </a:pPr>
              <a:t>790</a:t>
            </a:fld>
            <a:endParaRPr lang="en-GB" altLang="en-US"/>
          </a:p>
        </p:txBody>
      </p:sp>
      <p:sp>
        <p:nvSpPr>
          <p:cNvPr id="1562627" name="Rectangle 2">
            <a:extLst>
              <a:ext uri="{FF2B5EF4-FFF2-40B4-BE49-F238E27FC236}">
                <a16:creationId xmlns:a16="http://schemas.microsoft.com/office/drawing/2014/main" id="{63B86B46-46DB-4E9B-8E36-58A829C6A73C}"/>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62628" name="Rectangle 3">
            <a:extLst>
              <a:ext uri="{FF2B5EF4-FFF2-40B4-BE49-F238E27FC236}">
                <a16:creationId xmlns:a16="http://schemas.microsoft.com/office/drawing/2014/main" id="{CAE8AC94-4120-49F1-9247-8E242156AE6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4674" name="Rectangle 7">
            <a:extLst>
              <a:ext uri="{FF2B5EF4-FFF2-40B4-BE49-F238E27FC236}">
                <a16:creationId xmlns:a16="http://schemas.microsoft.com/office/drawing/2014/main" id="{3EF72257-F547-4AA4-9B04-BCDB201EE9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7EF832-597E-441E-A0C5-FBABC2C5545D}" type="slidenum">
              <a:rPr lang="en-GB" altLang="en-US" smtClean="0"/>
              <a:pPr>
                <a:spcBef>
                  <a:spcPct val="0"/>
                </a:spcBef>
              </a:pPr>
              <a:t>791</a:t>
            </a:fld>
            <a:endParaRPr lang="en-GB" altLang="en-US"/>
          </a:p>
        </p:txBody>
      </p:sp>
      <p:sp>
        <p:nvSpPr>
          <p:cNvPr id="1564675" name="Rectangle 2">
            <a:extLst>
              <a:ext uri="{FF2B5EF4-FFF2-40B4-BE49-F238E27FC236}">
                <a16:creationId xmlns:a16="http://schemas.microsoft.com/office/drawing/2014/main" id="{2B48131E-8F40-44A5-9B17-A0012A7C7A8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64676" name="Rectangle 3">
            <a:extLst>
              <a:ext uri="{FF2B5EF4-FFF2-40B4-BE49-F238E27FC236}">
                <a16:creationId xmlns:a16="http://schemas.microsoft.com/office/drawing/2014/main" id="{81CCF1F8-9C45-48AB-8680-956F6A13920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22" name="Rectangle 7">
            <a:extLst>
              <a:ext uri="{FF2B5EF4-FFF2-40B4-BE49-F238E27FC236}">
                <a16:creationId xmlns:a16="http://schemas.microsoft.com/office/drawing/2014/main" id="{1EC9A9F7-36BC-4613-8984-5E7D35C1C2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3AE80C-BDEB-47BB-B963-1A27D9C19954}" type="slidenum">
              <a:rPr lang="en-GB" altLang="en-US" smtClean="0"/>
              <a:pPr>
                <a:spcBef>
                  <a:spcPct val="0"/>
                </a:spcBef>
              </a:pPr>
              <a:t>792</a:t>
            </a:fld>
            <a:endParaRPr lang="en-GB" altLang="en-US"/>
          </a:p>
        </p:txBody>
      </p:sp>
      <p:sp>
        <p:nvSpPr>
          <p:cNvPr id="1566723" name="Rectangle 2">
            <a:extLst>
              <a:ext uri="{FF2B5EF4-FFF2-40B4-BE49-F238E27FC236}">
                <a16:creationId xmlns:a16="http://schemas.microsoft.com/office/drawing/2014/main" id="{903658DB-0F52-4A01-B83F-BE5E6CFD01C9}"/>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66724" name="Rectangle 3">
            <a:extLst>
              <a:ext uri="{FF2B5EF4-FFF2-40B4-BE49-F238E27FC236}">
                <a16:creationId xmlns:a16="http://schemas.microsoft.com/office/drawing/2014/main" id="{5820723B-3BE5-4D36-885A-6F2549B2E41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29E057A-D322-4027-9C6C-4EED718383E7}" type="slidenum">
              <a:rPr lang="en-GB" sz="1200" strike="noStrike">
                <a:solidFill>
                  <a:srgbClr val="000000"/>
                </a:solidFill>
                <a:latin typeface="Times New Roman"/>
                <a:ea typeface="+mn-ea"/>
              </a:rPr>
              <a:t>793</a:t>
            </a:fld>
            <a:endParaRPr/>
          </a:p>
        </p:txBody>
      </p:sp>
      <p:sp>
        <p:nvSpPr>
          <p:cNvPr id="176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2661678298"/>
      </p:ext>
    </p:extLst>
  </p:cSld>
  <p:clrMapOvr>
    <a:masterClrMapping/>
  </p:clrMapOvr>
</p:notes>
</file>

<file path=ppt/notesSlides/notesSlide5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3"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8C49A5FB-B7C9-40DB-B87A-7AEA580CC40E}" type="slidenum">
              <a:rPr lang="en-GB" sz="1200" strike="noStrike">
                <a:solidFill>
                  <a:srgbClr val="000000"/>
                </a:solidFill>
                <a:latin typeface="Times New Roman"/>
                <a:ea typeface="+mn-ea"/>
              </a:rPr>
              <a:t>794</a:t>
            </a:fld>
            <a:endParaRPr/>
          </a:p>
        </p:txBody>
      </p:sp>
      <p:sp>
        <p:nvSpPr>
          <p:cNvPr id="1764"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10240935"/>
      </p:ext>
    </p:extLst>
  </p:cSld>
  <p:clrMapOvr>
    <a:masterClrMapping/>
  </p:clrMapOvr>
</p:notes>
</file>

<file path=ppt/notesSlides/notesSlide5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5"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A6E96AD-9B10-44B6-AD39-6BDF5F3F9B29}" type="slidenum">
              <a:rPr lang="en-GB" sz="1200" strike="noStrike">
                <a:solidFill>
                  <a:srgbClr val="000000"/>
                </a:solidFill>
                <a:latin typeface="Times New Roman"/>
                <a:ea typeface="+mn-ea"/>
              </a:rPr>
              <a:t>795</a:t>
            </a:fld>
            <a:endParaRPr/>
          </a:p>
        </p:txBody>
      </p:sp>
      <p:sp>
        <p:nvSpPr>
          <p:cNvPr id="1766"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819900200"/>
      </p:ext>
    </p:extLst>
  </p:cSld>
  <p:clrMapOvr>
    <a:masterClrMapping/>
  </p:clrMapOvr>
</p:notes>
</file>

<file path=ppt/notesSlides/notesSlide5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7"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FAB8403-04CD-4A7E-916F-D7F5FF599308}" type="slidenum">
              <a:rPr lang="en-GB" sz="1200" strike="noStrike">
                <a:solidFill>
                  <a:srgbClr val="000000"/>
                </a:solidFill>
                <a:latin typeface="Times New Roman"/>
                <a:ea typeface="+mn-ea"/>
              </a:rPr>
              <a:t>796</a:t>
            </a:fld>
            <a:endParaRPr/>
          </a:p>
        </p:txBody>
      </p:sp>
      <p:sp>
        <p:nvSpPr>
          <p:cNvPr id="1768"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656751861"/>
      </p:ext>
    </p:extLst>
  </p:cSld>
  <p:clrMapOvr>
    <a:masterClrMapping/>
  </p:clrMapOvr>
</p:notes>
</file>

<file path=ppt/notesSlides/notesSlide5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9"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5171581-B2FB-475F-905D-0D7AE97C2592}" type="slidenum">
              <a:rPr lang="en-GB" sz="1200" strike="noStrike">
                <a:solidFill>
                  <a:srgbClr val="000000"/>
                </a:solidFill>
                <a:latin typeface="Times New Roman"/>
                <a:ea typeface="+mn-ea"/>
              </a:rPr>
              <a:t>797</a:t>
            </a:fld>
            <a:endParaRPr/>
          </a:p>
        </p:txBody>
      </p:sp>
      <p:sp>
        <p:nvSpPr>
          <p:cNvPr id="1770"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4122689567"/>
      </p:ext>
    </p:extLst>
  </p:cSld>
  <p:clrMapOvr>
    <a:masterClrMapping/>
  </p:clrMapOvr>
</p:notes>
</file>

<file path=ppt/notesSlides/notesSlide5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 name="CustomShape 1"/>
          <p:cNvSpPr/>
          <p:nvPr/>
        </p:nvSpPr>
        <p:spPr>
          <a:xfrm>
            <a:off x="3886200" y="8686800"/>
            <a:ext cx="2971080" cy="456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F2E964EB-2715-4D5E-843F-02F553EAE872}" type="slidenum">
              <a:rPr lang="en-GB" sz="1200" strike="noStrike">
                <a:solidFill>
                  <a:srgbClr val="000000"/>
                </a:solidFill>
                <a:latin typeface="Times New Roman"/>
                <a:ea typeface="+mn-ea"/>
              </a:rPr>
              <a:t>798</a:t>
            </a:fld>
            <a:endParaRPr/>
          </a:p>
        </p:txBody>
      </p:sp>
      <p:sp>
        <p:nvSpPr>
          <p:cNvPr id="1772" name="PlaceHolder 2"/>
          <p:cNvSpPr>
            <a:spLocks noGrp="1"/>
          </p:cNvSpPr>
          <p:nvPr>
            <p:ph type="body"/>
          </p:nvPr>
        </p:nvSpPr>
        <p:spPr>
          <a:xfrm>
            <a:off x="914400" y="4343400"/>
            <a:ext cx="5028480" cy="4114080"/>
          </a:xfrm>
          <a:prstGeom prst="rect">
            <a:avLst/>
          </a:prstGeom>
        </p:spPr>
        <p:txBody>
          <a:bodyPr lIns="0" tIns="0" rIns="0" bIns="0"/>
          <a:lstStyle/>
          <a:p>
            <a:endParaRPr/>
          </a:p>
        </p:txBody>
      </p:sp>
    </p:spTree>
    <p:extLst>
      <p:ext uri="{BB962C8B-B14F-4D97-AF65-F5344CB8AC3E}">
        <p14:creationId xmlns:p14="http://schemas.microsoft.com/office/powerpoint/2010/main" val="3287972137"/>
      </p:ext>
    </p:extLst>
  </p:cSld>
  <p:clrMapOvr>
    <a:masterClrMapping/>
  </p:clrMapOvr>
</p:notes>
</file>

<file path=ppt/notesSlides/notesSlide5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1058" name="Rectangle 7">
            <a:extLst>
              <a:ext uri="{FF2B5EF4-FFF2-40B4-BE49-F238E27FC236}">
                <a16:creationId xmlns:a16="http://schemas.microsoft.com/office/drawing/2014/main" id="{971F7DDF-855C-4B19-A0BA-C0A48DCFFE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72DBF0-5C38-4D6D-8B0A-8337297097E7}" type="slidenum">
              <a:rPr lang="en-GB" altLang="en-US" smtClean="0"/>
              <a:pPr>
                <a:spcBef>
                  <a:spcPct val="0"/>
                </a:spcBef>
              </a:pPr>
              <a:t>799</a:t>
            </a:fld>
            <a:endParaRPr lang="en-GB" altLang="en-US"/>
          </a:p>
        </p:txBody>
      </p:sp>
      <p:sp>
        <p:nvSpPr>
          <p:cNvPr id="1581059" name="Rectangle 2">
            <a:extLst>
              <a:ext uri="{FF2B5EF4-FFF2-40B4-BE49-F238E27FC236}">
                <a16:creationId xmlns:a16="http://schemas.microsoft.com/office/drawing/2014/main" id="{D526DBF9-D1FC-40FB-96B4-E5D701A5CEC5}"/>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581060" name="Rectangle 3">
            <a:extLst>
              <a:ext uri="{FF2B5EF4-FFF2-40B4-BE49-F238E27FC236}">
                <a16:creationId xmlns:a16="http://schemas.microsoft.com/office/drawing/2014/main" id="{967B2FA5-9F5D-40D9-90D7-4889C720B4C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75360"/>
            <a:ext cx="8636000" cy="1225021"/>
          </a:xfrm>
        </p:spPr>
        <p:txBody>
          <a:bodyPr/>
          <a:lstStyle/>
          <a:p>
            <a:r>
              <a:rPr lang="en-US"/>
              <a:t>Click to edit Master title style</a:t>
            </a:r>
            <a:endParaRPr lang="en-GB"/>
          </a:p>
        </p:txBody>
      </p:sp>
      <p:sp>
        <p:nvSpPr>
          <p:cNvPr id="3" name="Subtitle 2"/>
          <p:cNvSpPr>
            <a:spLocks noGrp="1"/>
          </p:cNvSpPr>
          <p:nvPr>
            <p:ph type="subTitle" idx="1"/>
          </p:nvPr>
        </p:nvSpPr>
        <p:spPr>
          <a:xfrm>
            <a:off x="1524000" y="3238500"/>
            <a:ext cx="7112000" cy="1460500"/>
          </a:xfrm>
        </p:spPr>
        <p:txBody>
          <a:bodyPr/>
          <a:lstStyle>
            <a:lvl1pPr marL="0" indent="0" algn="ctr">
              <a:buNone/>
              <a:defRPr/>
            </a:lvl1pPr>
            <a:lvl2pPr marL="423312" indent="0" algn="ctr">
              <a:buNone/>
              <a:defRPr/>
            </a:lvl2pPr>
            <a:lvl3pPr marL="846625" indent="0" algn="ctr">
              <a:buNone/>
              <a:defRPr/>
            </a:lvl3pPr>
            <a:lvl4pPr marL="1269936" indent="0" algn="ctr">
              <a:buNone/>
              <a:defRPr/>
            </a:lvl4pPr>
            <a:lvl5pPr marL="1693249" indent="0" algn="ctr">
              <a:buNone/>
              <a:defRPr/>
            </a:lvl5pPr>
            <a:lvl6pPr marL="2116561" indent="0" algn="ctr">
              <a:buNone/>
              <a:defRPr/>
            </a:lvl6pPr>
            <a:lvl7pPr marL="2539873" indent="0" algn="ctr">
              <a:buNone/>
              <a:defRPr/>
            </a:lvl7pPr>
            <a:lvl8pPr marL="2963185" indent="0" algn="ctr">
              <a:buNone/>
              <a:defRPr/>
            </a:lvl8pPr>
            <a:lvl9pPr marL="3386497"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89241FBF-6FBF-42DA-B9D9-EDC42ED1402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6C0DAB9-1507-498F-BD88-6331097B8CA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246EB5C-B50F-4A92-B6B7-CFC106DE211D}"/>
              </a:ext>
            </a:extLst>
          </p:cNvPr>
          <p:cNvSpPr>
            <a:spLocks noGrp="1" noChangeArrowheads="1"/>
          </p:cNvSpPr>
          <p:nvPr>
            <p:ph type="sldNum" sz="quarter" idx="12"/>
          </p:nvPr>
        </p:nvSpPr>
        <p:spPr>
          <a:ln/>
        </p:spPr>
        <p:txBody>
          <a:bodyPr/>
          <a:lstStyle>
            <a:lvl1pPr>
              <a:defRPr/>
            </a:lvl1pPr>
          </a:lstStyle>
          <a:p>
            <a:pPr>
              <a:defRPr/>
            </a:pPr>
            <a:fld id="{B921B62C-2361-4509-B5AC-92259A61D5F2}" type="slidenum">
              <a:rPr lang="en-GB" altLang="en-US"/>
              <a:pPr>
                <a:defRPr/>
              </a:pPr>
              <a:t>‹#›</a:t>
            </a:fld>
            <a:endParaRPr lang="en-GB" altLang="en-US"/>
          </a:p>
        </p:txBody>
      </p:sp>
    </p:spTree>
    <p:extLst>
      <p:ext uri="{BB962C8B-B14F-4D97-AF65-F5344CB8AC3E}">
        <p14:creationId xmlns:p14="http://schemas.microsoft.com/office/powerpoint/2010/main" val="2730264635"/>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1B6B0817-9433-4827-82FA-0B03B009CEA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EC21548-C369-4386-BF16-074FAB5AA25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71C936E-6476-42EB-B48A-8BC607452E5B}"/>
              </a:ext>
            </a:extLst>
          </p:cNvPr>
          <p:cNvSpPr>
            <a:spLocks noGrp="1" noChangeArrowheads="1"/>
          </p:cNvSpPr>
          <p:nvPr>
            <p:ph type="sldNum" sz="quarter" idx="12"/>
          </p:nvPr>
        </p:nvSpPr>
        <p:spPr>
          <a:ln/>
        </p:spPr>
        <p:txBody>
          <a:bodyPr/>
          <a:lstStyle>
            <a:lvl1pPr>
              <a:defRPr/>
            </a:lvl1pPr>
          </a:lstStyle>
          <a:p>
            <a:pPr>
              <a:defRPr/>
            </a:pPr>
            <a:fld id="{31ABDC0A-1626-4689-8006-0D12FCF8ADDB}" type="slidenum">
              <a:rPr lang="en-GB" altLang="en-US"/>
              <a:pPr>
                <a:defRPr/>
              </a:pPr>
              <a:t>‹#›</a:t>
            </a:fld>
            <a:endParaRPr lang="en-GB" altLang="en-US"/>
          </a:p>
        </p:txBody>
      </p:sp>
    </p:spTree>
    <p:extLst>
      <p:ext uri="{BB962C8B-B14F-4D97-AF65-F5344CB8AC3E}">
        <p14:creationId xmlns:p14="http://schemas.microsoft.com/office/powerpoint/2010/main" val="2928850465"/>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3672422"/>
            <a:ext cx="8636000" cy="1135063"/>
          </a:xfrm>
        </p:spPr>
        <p:txBody>
          <a:bodyPr anchor="t"/>
          <a:lstStyle>
            <a:lvl1pPr algn="l">
              <a:defRPr sz="3703" b="1" cap="all"/>
            </a:lvl1pPr>
          </a:lstStyle>
          <a:p>
            <a:r>
              <a:rPr lang="en-US"/>
              <a:t>Click to edit Master title style</a:t>
            </a:r>
            <a:endParaRPr lang="en-GB"/>
          </a:p>
        </p:txBody>
      </p:sp>
      <p:sp>
        <p:nvSpPr>
          <p:cNvPr id="3" name="Text Placeholder 2"/>
          <p:cNvSpPr>
            <a:spLocks noGrp="1"/>
          </p:cNvSpPr>
          <p:nvPr>
            <p:ph type="body" idx="1"/>
          </p:nvPr>
        </p:nvSpPr>
        <p:spPr>
          <a:xfrm>
            <a:off x="802570" y="2422261"/>
            <a:ext cx="8636000" cy="1250156"/>
          </a:xfrm>
        </p:spPr>
        <p:txBody>
          <a:bodyPr anchor="b"/>
          <a:lstStyle>
            <a:lvl1pPr marL="0" indent="0">
              <a:buNone/>
              <a:defRPr sz="1852"/>
            </a:lvl1pPr>
            <a:lvl2pPr marL="423312" indent="0">
              <a:buNone/>
              <a:defRPr sz="1667"/>
            </a:lvl2pPr>
            <a:lvl3pPr marL="846625" indent="0">
              <a:buNone/>
              <a:defRPr sz="1481"/>
            </a:lvl3pPr>
            <a:lvl4pPr marL="1269936" indent="0">
              <a:buNone/>
              <a:defRPr sz="1297"/>
            </a:lvl4pPr>
            <a:lvl5pPr marL="1693249" indent="0">
              <a:buNone/>
              <a:defRPr sz="1297"/>
            </a:lvl5pPr>
            <a:lvl6pPr marL="2116561" indent="0">
              <a:buNone/>
              <a:defRPr sz="1297"/>
            </a:lvl6pPr>
            <a:lvl7pPr marL="2539873" indent="0">
              <a:buNone/>
              <a:defRPr sz="1297"/>
            </a:lvl7pPr>
            <a:lvl8pPr marL="2963185" indent="0">
              <a:buNone/>
              <a:defRPr sz="1297"/>
            </a:lvl8pPr>
            <a:lvl9pPr marL="3386497" indent="0">
              <a:buNone/>
              <a:defRPr sz="1297"/>
            </a:lvl9pPr>
          </a:lstStyle>
          <a:p>
            <a:pPr lvl="0"/>
            <a:r>
              <a:rPr lang="en-US"/>
              <a:t>Click to edit Master text styles</a:t>
            </a:r>
          </a:p>
        </p:txBody>
      </p:sp>
      <p:sp>
        <p:nvSpPr>
          <p:cNvPr id="4" name="Rectangle 4">
            <a:extLst>
              <a:ext uri="{FF2B5EF4-FFF2-40B4-BE49-F238E27FC236}">
                <a16:creationId xmlns:a16="http://schemas.microsoft.com/office/drawing/2014/main" id="{614B42FA-66D1-4218-B146-0F40C72B648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9A13454-8F44-453D-AFC5-A328555B6ED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59A394E-FEE4-4013-823E-003ABDA98379}"/>
              </a:ext>
            </a:extLst>
          </p:cNvPr>
          <p:cNvSpPr>
            <a:spLocks noGrp="1" noChangeArrowheads="1"/>
          </p:cNvSpPr>
          <p:nvPr>
            <p:ph type="sldNum" sz="quarter" idx="12"/>
          </p:nvPr>
        </p:nvSpPr>
        <p:spPr>
          <a:ln/>
        </p:spPr>
        <p:txBody>
          <a:bodyPr/>
          <a:lstStyle>
            <a:lvl1pPr>
              <a:defRPr/>
            </a:lvl1pPr>
          </a:lstStyle>
          <a:p>
            <a:pPr>
              <a:defRPr/>
            </a:pPr>
            <a:fld id="{E487873E-4DCF-44C7-BE43-141A9E06FEC6}" type="slidenum">
              <a:rPr lang="en-GB" altLang="en-US"/>
              <a:pPr>
                <a:defRPr/>
              </a:pPr>
              <a:t>‹#›</a:t>
            </a:fld>
            <a:endParaRPr lang="en-GB" altLang="en-US"/>
          </a:p>
        </p:txBody>
      </p:sp>
    </p:spTree>
    <p:extLst>
      <p:ext uri="{BB962C8B-B14F-4D97-AF65-F5344CB8AC3E}">
        <p14:creationId xmlns:p14="http://schemas.microsoft.com/office/powerpoint/2010/main" val="3144137696"/>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762000" y="1651000"/>
            <a:ext cx="4233333" cy="3429000"/>
          </a:xfrm>
        </p:spPr>
        <p:txBody>
          <a:bodyPr/>
          <a:lstStyle>
            <a:lvl1pPr>
              <a:defRPr sz="2592"/>
            </a:lvl1pPr>
            <a:lvl2pPr>
              <a:defRPr sz="2222"/>
            </a:lvl2pPr>
            <a:lvl3pPr>
              <a:defRPr sz="1852"/>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64669" y="1651000"/>
            <a:ext cx="4233333" cy="3429000"/>
          </a:xfrm>
        </p:spPr>
        <p:txBody>
          <a:bodyPr/>
          <a:lstStyle>
            <a:lvl1pPr>
              <a:defRPr sz="2592"/>
            </a:lvl1pPr>
            <a:lvl2pPr>
              <a:defRPr sz="2222"/>
            </a:lvl2pPr>
            <a:lvl3pPr>
              <a:defRPr sz="1852"/>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3AF83BE-BDC4-44E9-A3FB-0090721D691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F887C84-BA4C-49D9-B947-03C65D69A6B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0FFBA007-A3D4-473A-B4B4-BBBA244C51E7}"/>
              </a:ext>
            </a:extLst>
          </p:cNvPr>
          <p:cNvSpPr>
            <a:spLocks noGrp="1" noChangeArrowheads="1"/>
          </p:cNvSpPr>
          <p:nvPr>
            <p:ph type="sldNum" sz="quarter" idx="12"/>
          </p:nvPr>
        </p:nvSpPr>
        <p:spPr>
          <a:ln/>
        </p:spPr>
        <p:txBody>
          <a:bodyPr/>
          <a:lstStyle>
            <a:lvl1pPr>
              <a:defRPr/>
            </a:lvl1pPr>
          </a:lstStyle>
          <a:p>
            <a:pPr>
              <a:defRPr/>
            </a:pPr>
            <a:fld id="{74FDBD56-2C5A-4833-8F9E-F78882D93229}" type="slidenum">
              <a:rPr lang="en-GB" altLang="en-US"/>
              <a:pPr>
                <a:defRPr/>
              </a:pPr>
              <a:t>‹#›</a:t>
            </a:fld>
            <a:endParaRPr lang="en-GB" altLang="en-US"/>
          </a:p>
        </p:txBody>
      </p:sp>
    </p:spTree>
    <p:extLst>
      <p:ext uri="{BB962C8B-B14F-4D97-AF65-F5344CB8AC3E}">
        <p14:creationId xmlns:p14="http://schemas.microsoft.com/office/powerpoint/2010/main" val="3211485800"/>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9144000" cy="9525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508000" y="1279266"/>
            <a:ext cx="4489098" cy="533135"/>
          </a:xfrm>
        </p:spPr>
        <p:txBody>
          <a:bodyPr anchor="b"/>
          <a:lstStyle>
            <a:lvl1pPr marL="0" indent="0">
              <a:buNone/>
              <a:defRPr sz="2222" b="1"/>
            </a:lvl1pPr>
            <a:lvl2pPr marL="423312" indent="0">
              <a:buNone/>
              <a:defRPr sz="1852" b="1"/>
            </a:lvl2pPr>
            <a:lvl3pPr marL="846625" indent="0">
              <a:buNone/>
              <a:defRPr sz="1667" b="1"/>
            </a:lvl3pPr>
            <a:lvl4pPr marL="1269936" indent="0">
              <a:buNone/>
              <a:defRPr sz="1481" b="1"/>
            </a:lvl4pPr>
            <a:lvl5pPr marL="1693249" indent="0">
              <a:buNone/>
              <a:defRPr sz="1481" b="1"/>
            </a:lvl5pPr>
            <a:lvl6pPr marL="2116561" indent="0">
              <a:buNone/>
              <a:defRPr sz="1481" b="1"/>
            </a:lvl6pPr>
            <a:lvl7pPr marL="2539873" indent="0">
              <a:buNone/>
              <a:defRPr sz="1481" b="1"/>
            </a:lvl7pPr>
            <a:lvl8pPr marL="2963185" indent="0">
              <a:buNone/>
              <a:defRPr sz="1481" b="1"/>
            </a:lvl8pPr>
            <a:lvl9pPr marL="3386497" indent="0">
              <a:buNone/>
              <a:defRPr sz="1481" b="1"/>
            </a:lvl9pPr>
          </a:lstStyle>
          <a:p>
            <a:pPr lvl="0"/>
            <a:r>
              <a:rPr lang="en-US"/>
              <a:t>Click to edit Master text styles</a:t>
            </a:r>
          </a:p>
        </p:txBody>
      </p:sp>
      <p:sp>
        <p:nvSpPr>
          <p:cNvPr id="4" name="Content Placeholder 3"/>
          <p:cNvSpPr>
            <a:spLocks noGrp="1"/>
          </p:cNvSpPr>
          <p:nvPr>
            <p:ph sz="half" idx="2"/>
          </p:nvPr>
        </p:nvSpPr>
        <p:spPr>
          <a:xfrm>
            <a:off x="508000" y="1812396"/>
            <a:ext cx="4489098" cy="3292740"/>
          </a:xfrm>
        </p:spPr>
        <p:txBody>
          <a:bodyPr/>
          <a:lstStyle>
            <a:lvl1pPr>
              <a:defRPr sz="2222"/>
            </a:lvl1pPr>
            <a:lvl2pPr>
              <a:defRPr sz="1852"/>
            </a:lvl2pPr>
            <a:lvl3pPr>
              <a:defRPr sz="1667"/>
            </a:lvl3pPr>
            <a:lvl4pPr>
              <a:defRPr sz="1481"/>
            </a:lvl4pPr>
            <a:lvl5pPr>
              <a:defRPr sz="1481"/>
            </a:lvl5pPr>
            <a:lvl6pPr>
              <a:defRPr sz="1481"/>
            </a:lvl6pPr>
            <a:lvl7pPr>
              <a:defRPr sz="1481"/>
            </a:lvl7pPr>
            <a:lvl8pPr>
              <a:defRPr sz="1481"/>
            </a:lvl8pPr>
            <a:lvl9pPr>
              <a:defRPr sz="14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161143" y="1279266"/>
            <a:ext cx="4490861" cy="533135"/>
          </a:xfrm>
        </p:spPr>
        <p:txBody>
          <a:bodyPr anchor="b"/>
          <a:lstStyle>
            <a:lvl1pPr marL="0" indent="0">
              <a:buNone/>
              <a:defRPr sz="2222" b="1"/>
            </a:lvl1pPr>
            <a:lvl2pPr marL="423312" indent="0">
              <a:buNone/>
              <a:defRPr sz="1852" b="1"/>
            </a:lvl2pPr>
            <a:lvl3pPr marL="846625" indent="0">
              <a:buNone/>
              <a:defRPr sz="1667" b="1"/>
            </a:lvl3pPr>
            <a:lvl4pPr marL="1269936" indent="0">
              <a:buNone/>
              <a:defRPr sz="1481" b="1"/>
            </a:lvl4pPr>
            <a:lvl5pPr marL="1693249" indent="0">
              <a:buNone/>
              <a:defRPr sz="1481" b="1"/>
            </a:lvl5pPr>
            <a:lvl6pPr marL="2116561" indent="0">
              <a:buNone/>
              <a:defRPr sz="1481" b="1"/>
            </a:lvl6pPr>
            <a:lvl7pPr marL="2539873" indent="0">
              <a:buNone/>
              <a:defRPr sz="1481" b="1"/>
            </a:lvl7pPr>
            <a:lvl8pPr marL="2963185" indent="0">
              <a:buNone/>
              <a:defRPr sz="1481" b="1"/>
            </a:lvl8pPr>
            <a:lvl9pPr marL="3386497" indent="0">
              <a:buNone/>
              <a:defRPr sz="1481" b="1"/>
            </a:lvl9pPr>
          </a:lstStyle>
          <a:p>
            <a:pPr lvl="0"/>
            <a:r>
              <a:rPr lang="en-US"/>
              <a:t>Click to edit Master text styles</a:t>
            </a:r>
          </a:p>
        </p:txBody>
      </p:sp>
      <p:sp>
        <p:nvSpPr>
          <p:cNvPr id="6" name="Content Placeholder 5"/>
          <p:cNvSpPr>
            <a:spLocks noGrp="1"/>
          </p:cNvSpPr>
          <p:nvPr>
            <p:ph sz="quarter" idx="4"/>
          </p:nvPr>
        </p:nvSpPr>
        <p:spPr>
          <a:xfrm>
            <a:off x="5161143" y="1812396"/>
            <a:ext cx="4490861" cy="3292740"/>
          </a:xfrm>
        </p:spPr>
        <p:txBody>
          <a:bodyPr/>
          <a:lstStyle>
            <a:lvl1pPr>
              <a:defRPr sz="2222"/>
            </a:lvl1pPr>
            <a:lvl2pPr>
              <a:defRPr sz="1852"/>
            </a:lvl2pPr>
            <a:lvl3pPr>
              <a:defRPr sz="1667"/>
            </a:lvl3pPr>
            <a:lvl4pPr>
              <a:defRPr sz="1481"/>
            </a:lvl4pPr>
            <a:lvl5pPr>
              <a:defRPr sz="1481"/>
            </a:lvl5pPr>
            <a:lvl6pPr>
              <a:defRPr sz="1481"/>
            </a:lvl6pPr>
            <a:lvl7pPr>
              <a:defRPr sz="1481"/>
            </a:lvl7pPr>
            <a:lvl8pPr>
              <a:defRPr sz="1481"/>
            </a:lvl8pPr>
            <a:lvl9pPr>
              <a:defRPr sz="14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CBE9881-4845-45CF-9A4A-7D27A57DD072}"/>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B7A8E969-D8E9-4760-BE9C-E7FD1591E70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877B14E3-7F3A-46A2-9CE4-85969901B7FE}"/>
              </a:ext>
            </a:extLst>
          </p:cNvPr>
          <p:cNvSpPr>
            <a:spLocks noGrp="1" noChangeArrowheads="1"/>
          </p:cNvSpPr>
          <p:nvPr>
            <p:ph type="sldNum" sz="quarter" idx="12"/>
          </p:nvPr>
        </p:nvSpPr>
        <p:spPr>
          <a:ln/>
        </p:spPr>
        <p:txBody>
          <a:bodyPr/>
          <a:lstStyle>
            <a:lvl1pPr>
              <a:defRPr/>
            </a:lvl1pPr>
          </a:lstStyle>
          <a:p>
            <a:pPr>
              <a:defRPr/>
            </a:pPr>
            <a:fld id="{5289E8E0-2C65-4BE8-B0AF-3D1FA15F49FF}" type="slidenum">
              <a:rPr lang="en-GB" altLang="en-US"/>
              <a:pPr>
                <a:defRPr/>
              </a:pPr>
              <a:t>‹#›</a:t>
            </a:fld>
            <a:endParaRPr lang="en-GB" altLang="en-US"/>
          </a:p>
        </p:txBody>
      </p:sp>
    </p:spTree>
    <p:extLst>
      <p:ext uri="{BB962C8B-B14F-4D97-AF65-F5344CB8AC3E}">
        <p14:creationId xmlns:p14="http://schemas.microsoft.com/office/powerpoint/2010/main" val="2232126610"/>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GB"/>
          </a:p>
        </p:txBody>
      </p:sp>
      <p:sp>
        <p:nvSpPr>
          <p:cNvPr id="3" name="Rectangle 4">
            <a:extLst>
              <a:ext uri="{FF2B5EF4-FFF2-40B4-BE49-F238E27FC236}">
                <a16:creationId xmlns:a16="http://schemas.microsoft.com/office/drawing/2014/main" id="{75F4B51F-8169-404A-A166-28965A70C040}"/>
              </a:ext>
            </a:extLst>
          </p:cNvPr>
          <p:cNvSpPr>
            <a:spLocks noGrp="1" noChangeArrowheads="1"/>
          </p:cNvSpPr>
          <p:nvPr>
            <p:ph type="dt" sz="half" idx="10"/>
          </p:nvPr>
        </p:nvSpPr>
        <p:spPr/>
        <p:txBody>
          <a:bodyPr/>
          <a:lstStyle>
            <a:lvl1pPr algn="ctr">
              <a:defRPr/>
            </a:lvl1pPr>
          </a:lstStyle>
          <a:p>
            <a:pPr>
              <a:defRPr/>
            </a:pPr>
            <a:endParaRPr lang="en-GB"/>
          </a:p>
        </p:txBody>
      </p:sp>
      <p:sp>
        <p:nvSpPr>
          <p:cNvPr id="4" name="Rectangle 5">
            <a:extLst>
              <a:ext uri="{FF2B5EF4-FFF2-40B4-BE49-F238E27FC236}">
                <a16:creationId xmlns:a16="http://schemas.microsoft.com/office/drawing/2014/main" id="{830B4553-EFA7-467F-B18A-576EA7EE389C}"/>
              </a:ext>
            </a:extLst>
          </p:cNvPr>
          <p:cNvSpPr>
            <a:spLocks noGrp="1" noChangeArrowheads="1"/>
          </p:cNvSpPr>
          <p:nvPr>
            <p:ph type="ftr" sz="quarter" idx="11"/>
          </p:nvPr>
        </p:nvSpPr>
        <p:spPr/>
        <p:txBody>
          <a:bodyPr/>
          <a:lstStyle>
            <a:lvl1pPr algn="ctr">
              <a:defRPr/>
            </a:lvl1pPr>
          </a:lstStyle>
          <a:p>
            <a:pPr>
              <a:defRPr/>
            </a:pPr>
            <a:endParaRPr lang="en-GB"/>
          </a:p>
        </p:txBody>
      </p:sp>
      <p:sp>
        <p:nvSpPr>
          <p:cNvPr id="5" name="Rectangle 6">
            <a:extLst>
              <a:ext uri="{FF2B5EF4-FFF2-40B4-BE49-F238E27FC236}">
                <a16:creationId xmlns:a16="http://schemas.microsoft.com/office/drawing/2014/main" id="{624DB074-D536-474B-A554-6F7B1EA23ED4}"/>
              </a:ext>
            </a:extLst>
          </p:cNvPr>
          <p:cNvSpPr>
            <a:spLocks noGrp="1" noChangeArrowheads="1"/>
          </p:cNvSpPr>
          <p:nvPr>
            <p:ph type="sldNum" sz="quarter" idx="12"/>
          </p:nvPr>
        </p:nvSpPr>
        <p:spPr/>
        <p:txBody>
          <a:bodyPr/>
          <a:lstStyle>
            <a:lvl1pPr algn="ctr">
              <a:defRPr/>
            </a:lvl1pPr>
          </a:lstStyle>
          <a:p>
            <a:pPr>
              <a:defRPr/>
            </a:pPr>
            <a:fld id="{1BD99816-E3E2-493C-B1D7-078E1AC1CA40}" type="slidenum">
              <a:rPr lang="en-GB" altLang="en-US"/>
              <a:pPr>
                <a:defRPr/>
              </a:pPr>
              <a:t>‹#›</a:t>
            </a:fld>
            <a:endParaRPr lang="en-GB" altLang="en-US"/>
          </a:p>
        </p:txBody>
      </p:sp>
    </p:spTree>
    <p:extLst>
      <p:ext uri="{BB962C8B-B14F-4D97-AF65-F5344CB8AC3E}">
        <p14:creationId xmlns:p14="http://schemas.microsoft.com/office/powerpoint/2010/main" val="1845548327"/>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7975D43-5DD7-4824-8AFF-85487DA82F77}"/>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0304F636-FE9A-416E-8752-F4DD3DB37E3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47317795-E5D6-4DA2-B5F9-42CCEE8A2332}"/>
              </a:ext>
            </a:extLst>
          </p:cNvPr>
          <p:cNvSpPr>
            <a:spLocks noGrp="1" noChangeArrowheads="1"/>
          </p:cNvSpPr>
          <p:nvPr>
            <p:ph type="sldNum" sz="quarter" idx="12"/>
          </p:nvPr>
        </p:nvSpPr>
        <p:spPr>
          <a:ln/>
        </p:spPr>
        <p:txBody>
          <a:bodyPr/>
          <a:lstStyle>
            <a:lvl1pPr>
              <a:defRPr/>
            </a:lvl1pPr>
          </a:lstStyle>
          <a:p>
            <a:pPr>
              <a:defRPr/>
            </a:pPr>
            <a:fld id="{872D9F9C-D1DB-47F6-AD0B-CB193E82E0D8}" type="slidenum">
              <a:rPr lang="en-GB" altLang="en-US"/>
              <a:pPr>
                <a:defRPr/>
              </a:pPr>
              <a:t>‹#›</a:t>
            </a:fld>
            <a:endParaRPr lang="en-GB" altLang="en-US"/>
          </a:p>
        </p:txBody>
      </p:sp>
    </p:spTree>
    <p:extLst>
      <p:ext uri="{BB962C8B-B14F-4D97-AF65-F5344CB8AC3E}">
        <p14:creationId xmlns:p14="http://schemas.microsoft.com/office/powerpoint/2010/main" val="213659651"/>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4" y="227547"/>
            <a:ext cx="3342570" cy="968375"/>
          </a:xfrm>
        </p:spPr>
        <p:txBody>
          <a:bodyPr anchor="b"/>
          <a:lstStyle>
            <a:lvl1pPr algn="l">
              <a:defRPr sz="1852" b="1"/>
            </a:lvl1pPr>
          </a:lstStyle>
          <a:p>
            <a:r>
              <a:rPr lang="en-US"/>
              <a:t>Click to edit Master title style</a:t>
            </a:r>
            <a:endParaRPr lang="en-GB"/>
          </a:p>
        </p:txBody>
      </p:sp>
      <p:sp>
        <p:nvSpPr>
          <p:cNvPr id="3" name="Content Placeholder 2"/>
          <p:cNvSpPr>
            <a:spLocks noGrp="1"/>
          </p:cNvSpPr>
          <p:nvPr>
            <p:ph idx="1"/>
          </p:nvPr>
        </p:nvSpPr>
        <p:spPr>
          <a:xfrm>
            <a:off x="3972278" y="227542"/>
            <a:ext cx="5679722" cy="4877594"/>
          </a:xfrm>
        </p:spPr>
        <p:txBody>
          <a:bodyPr/>
          <a:lstStyle>
            <a:lvl1pPr>
              <a:defRPr sz="2963"/>
            </a:lvl1pPr>
            <a:lvl2pPr>
              <a:defRPr sz="2592"/>
            </a:lvl2pPr>
            <a:lvl3pPr>
              <a:defRPr sz="2222"/>
            </a:lvl3pPr>
            <a:lvl4pPr>
              <a:defRPr sz="1852"/>
            </a:lvl4pPr>
            <a:lvl5pPr>
              <a:defRPr sz="1852"/>
            </a:lvl5pPr>
            <a:lvl6pPr>
              <a:defRPr sz="1852"/>
            </a:lvl6pPr>
            <a:lvl7pPr>
              <a:defRPr sz="1852"/>
            </a:lvl7pPr>
            <a:lvl8pPr>
              <a:defRPr sz="1852"/>
            </a:lvl8pPr>
            <a:lvl9pPr>
              <a:defRPr sz="18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08004" y="1195920"/>
            <a:ext cx="3342570" cy="3909219"/>
          </a:xfrm>
        </p:spPr>
        <p:txBody>
          <a:bodyPr/>
          <a:lstStyle>
            <a:lvl1pPr marL="0" indent="0">
              <a:buNone/>
              <a:defRPr sz="1297"/>
            </a:lvl1pPr>
            <a:lvl2pPr marL="423312" indent="0">
              <a:buNone/>
              <a:defRPr sz="1111"/>
            </a:lvl2pPr>
            <a:lvl3pPr marL="846625" indent="0">
              <a:buNone/>
              <a:defRPr sz="926"/>
            </a:lvl3pPr>
            <a:lvl4pPr marL="1269936" indent="0">
              <a:buNone/>
              <a:defRPr sz="833"/>
            </a:lvl4pPr>
            <a:lvl5pPr marL="1693249" indent="0">
              <a:buNone/>
              <a:defRPr sz="833"/>
            </a:lvl5pPr>
            <a:lvl6pPr marL="2116561" indent="0">
              <a:buNone/>
              <a:defRPr sz="833"/>
            </a:lvl6pPr>
            <a:lvl7pPr marL="2539873" indent="0">
              <a:buNone/>
              <a:defRPr sz="833"/>
            </a:lvl7pPr>
            <a:lvl8pPr marL="2963185" indent="0">
              <a:buNone/>
              <a:defRPr sz="833"/>
            </a:lvl8pPr>
            <a:lvl9pPr marL="3386497" indent="0">
              <a:buNone/>
              <a:defRPr sz="833"/>
            </a:lvl9pPr>
          </a:lstStyle>
          <a:p>
            <a:pPr lvl="0"/>
            <a:r>
              <a:rPr lang="en-US"/>
              <a:t>Click to edit Master text styles</a:t>
            </a:r>
          </a:p>
        </p:txBody>
      </p:sp>
      <p:sp>
        <p:nvSpPr>
          <p:cNvPr id="5" name="Rectangle 4">
            <a:extLst>
              <a:ext uri="{FF2B5EF4-FFF2-40B4-BE49-F238E27FC236}">
                <a16:creationId xmlns:a16="http://schemas.microsoft.com/office/drawing/2014/main" id="{BD5F63BC-DA05-4EF4-9443-F8F2A23A419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2C95E87-D581-4655-81F0-B77778F3CAD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988F603-AF39-4472-9FEB-C32000EFFF9E}"/>
              </a:ext>
            </a:extLst>
          </p:cNvPr>
          <p:cNvSpPr>
            <a:spLocks noGrp="1" noChangeArrowheads="1"/>
          </p:cNvSpPr>
          <p:nvPr>
            <p:ph type="sldNum" sz="quarter" idx="12"/>
          </p:nvPr>
        </p:nvSpPr>
        <p:spPr>
          <a:ln/>
        </p:spPr>
        <p:txBody>
          <a:bodyPr/>
          <a:lstStyle>
            <a:lvl1pPr>
              <a:defRPr/>
            </a:lvl1pPr>
          </a:lstStyle>
          <a:p>
            <a:pPr>
              <a:defRPr/>
            </a:pPr>
            <a:fld id="{685FE6D1-62C8-4FFC-A4CC-3CA420B845A3}" type="slidenum">
              <a:rPr lang="en-GB" altLang="en-US"/>
              <a:pPr>
                <a:defRPr/>
              </a:pPr>
              <a:t>‹#›</a:t>
            </a:fld>
            <a:endParaRPr lang="en-GB" altLang="en-US"/>
          </a:p>
        </p:txBody>
      </p:sp>
    </p:spTree>
    <p:extLst>
      <p:ext uri="{BB962C8B-B14F-4D97-AF65-F5344CB8AC3E}">
        <p14:creationId xmlns:p14="http://schemas.microsoft.com/office/powerpoint/2010/main" val="2337025925"/>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4000500"/>
            <a:ext cx="6096000" cy="472282"/>
          </a:xfrm>
        </p:spPr>
        <p:txBody>
          <a:bodyPr anchor="b"/>
          <a:lstStyle>
            <a:lvl1pPr algn="l">
              <a:defRPr sz="1852" b="1"/>
            </a:lvl1pPr>
          </a:lstStyle>
          <a:p>
            <a:r>
              <a:rPr lang="en-US"/>
              <a:t>Click to edit Master title style</a:t>
            </a:r>
            <a:endParaRPr lang="en-GB"/>
          </a:p>
        </p:txBody>
      </p:sp>
      <p:sp>
        <p:nvSpPr>
          <p:cNvPr id="3" name="Picture Placeholder 2"/>
          <p:cNvSpPr>
            <a:spLocks noGrp="1"/>
          </p:cNvSpPr>
          <p:nvPr>
            <p:ph type="pic" idx="1"/>
          </p:nvPr>
        </p:nvSpPr>
        <p:spPr>
          <a:xfrm>
            <a:off x="1991431" y="510646"/>
            <a:ext cx="6096000" cy="3429000"/>
          </a:xfrm>
        </p:spPr>
        <p:txBody>
          <a:bodyPr/>
          <a:lstStyle>
            <a:lvl1pPr marL="0" indent="0">
              <a:buNone/>
              <a:defRPr sz="2963"/>
            </a:lvl1pPr>
            <a:lvl2pPr marL="423312" indent="0">
              <a:buNone/>
              <a:defRPr sz="2592"/>
            </a:lvl2pPr>
            <a:lvl3pPr marL="846625" indent="0">
              <a:buNone/>
              <a:defRPr sz="2222"/>
            </a:lvl3pPr>
            <a:lvl4pPr marL="1269936" indent="0">
              <a:buNone/>
              <a:defRPr sz="1852"/>
            </a:lvl4pPr>
            <a:lvl5pPr marL="1693249" indent="0">
              <a:buNone/>
              <a:defRPr sz="1852"/>
            </a:lvl5pPr>
            <a:lvl6pPr marL="2116561" indent="0">
              <a:buNone/>
              <a:defRPr sz="1852"/>
            </a:lvl6pPr>
            <a:lvl7pPr marL="2539873" indent="0">
              <a:buNone/>
              <a:defRPr sz="1852"/>
            </a:lvl7pPr>
            <a:lvl8pPr marL="2963185" indent="0">
              <a:buNone/>
              <a:defRPr sz="1852"/>
            </a:lvl8pPr>
            <a:lvl9pPr marL="3386497" indent="0">
              <a:buNone/>
              <a:defRPr sz="1852"/>
            </a:lvl9pPr>
          </a:lstStyle>
          <a:p>
            <a:pPr lvl="0"/>
            <a:endParaRPr lang="en-GB" noProof="0"/>
          </a:p>
        </p:txBody>
      </p:sp>
      <p:sp>
        <p:nvSpPr>
          <p:cNvPr id="4" name="Text Placeholder 3"/>
          <p:cNvSpPr>
            <a:spLocks noGrp="1"/>
          </p:cNvSpPr>
          <p:nvPr>
            <p:ph type="body" sz="half" idx="2"/>
          </p:nvPr>
        </p:nvSpPr>
        <p:spPr>
          <a:xfrm>
            <a:off x="1991431" y="4472782"/>
            <a:ext cx="6096000" cy="670718"/>
          </a:xfrm>
        </p:spPr>
        <p:txBody>
          <a:bodyPr/>
          <a:lstStyle>
            <a:lvl1pPr marL="0" indent="0">
              <a:buNone/>
              <a:defRPr sz="1297"/>
            </a:lvl1pPr>
            <a:lvl2pPr marL="423312" indent="0">
              <a:buNone/>
              <a:defRPr sz="1111"/>
            </a:lvl2pPr>
            <a:lvl3pPr marL="846625" indent="0">
              <a:buNone/>
              <a:defRPr sz="926"/>
            </a:lvl3pPr>
            <a:lvl4pPr marL="1269936" indent="0">
              <a:buNone/>
              <a:defRPr sz="833"/>
            </a:lvl4pPr>
            <a:lvl5pPr marL="1693249" indent="0">
              <a:buNone/>
              <a:defRPr sz="833"/>
            </a:lvl5pPr>
            <a:lvl6pPr marL="2116561" indent="0">
              <a:buNone/>
              <a:defRPr sz="833"/>
            </a:lvl6pPr>
            <a:lvl7pPr marL="2539873" indent="0">
              <a:buNone/>
              <a:defRPr sz="833"/>
            </a:lvl7pPr>
            <a:lvl8pPr marL="2963185" indent="0">
              <a:buNone/>
              <a:defRPr sz="833"/>
            </a:lvl8pPr>
            <a:lvl9pPr marL="3386497" indent="0">
              <a:buNone/>
              <a:defRPr sz="833"/>
            </a:lvl9pPr>
          </a:lstStyle>
          <a:p>
            <a:pPr lvl="0"/>
            <a:r>
              <a:rPr lang="en-US"/>
              <a:t>Click to edit Master text styles</a:t>
            </a:r>
          </a:p>
        </p:txBody>
      </p:sp>
      <p:sp>
        <p:nvSpPr>
          <p:cNvPr id="5" name="Rectangle 4">
            <a:extLst>
              <a:ext uri="{FF2B5EF4-FFF2-40B4-BE49-F238E27FC236}">
                <a16:creationId xmlns:a16="http://schemas.microsoft.com/office/drawing/2014/main" id="{42EB9047-1527-4015-93E0-FDAEB55D492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A4D08D5-3682-44EF-A75C-214DD9C9DE0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BDEE8395-A1DF-439F-98BC-0C1CB4F30D1B}"/>
              </a:ext>
            </a:extLst>
          </p:cNvPr>
          <p:cNvSpPr>
            <a:spLocks noGrp="1" noChangeArrowheads="1"/>
          </p:cNvSpPr>
          <p:nvPr>
            <p:ph type="sldNum" sz="quarter" idx="12"/>
          </p:nvPr>
        </p:nvSpPr>
        <p:spPr>
          <a:ln/>
        </p:spPr>
        <p:txBody>
          <a:bodyPr/>
          <a:lstStyle>
            <a:lvl1pPr>
              <a:defRPr/>
            </a:lvl1pPr>
          </a:lstStyle>
          <a:p>
            <a:pPr>
              <a:defRPr/>
            </a:pPr>
            <a:fld id="{3D096F4F-F7A0-45D2-9D4C-141C9FF709D4}" type="slidenum">
              <a:rPr lang="en-GB" altLang="en-US"/>
              <a:pPr>
                <a:defRPr/>
              </a:pPr>
              <a:t>‹#›</a:t>
            </a:fld>
            <a:endParaRPr lang="en-GB" altLang="en-US"/>
          </a:p>
        </p:txBody>
      </p:sp>
    </p:spTree>
    <p:extLst>
      <p:ext uri="{BB962C8B-B14F-4D97-AF65-F5344CB8AC3E}">
        <p14:creationId xmlns:p14="http://schemas.microsoft.com/office/powerpoint/2010/main" val="1216009871"/>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801B1FEE-AE15-4E18-8DB8-108CF505900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5C9070D-A205-4B1A-A6AF-EDDF8EB5867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FDC7E29-3CEB-4179-80B4-CB5FC6CFEAE3}"/>
              </a:ext>
            </a:extLst>
          </p:cNvPr>
          <p:cNvSpPr>
            <a:spLocks noGrp="1" noChangeArrowheads="1"/>
          </p:cNvSpPr>
          <p:nvPr>
            <p:ph type="sldNum" sz="quarter" idx="12"/>
          </p:nvPr>
        </p:nvSpPr>
        <p:spPr>
          <a:ln/>
        </p:spPr>
        <p:txBody>
          <a:bodyPr/>
          <a:lstStyle>
            <a:lvl1pPr>
              <a:defRPr/>
            </a:lvl1pPr>
          </a:lstStyle>
          <a:p>
            <a:pPr>
              <a:defRPr/>
            </a:pPr>
            <a:fld id="{D68803A8-BADE-495F-95B8-0FC59C27C00E}" type="slidenum">
              <a:rPr lang="en-GB" altLang="en-US"/>
              <a:pPr>
                <a:defRPr/>
              </a:pPr>
              <a:t>‹#›</a:t>
            </a:fld>
            <a:endParaRPr lang="en-GB" altLang="en-US"/>
          </a:p>
        </p:txBody>
      </p:sp>
    </p:spTree>
    <p:extLst>
      <p:ext uri="{BB962C8B-B14F-4D97-AF65-F5344CB8AC3E}">
        <p14:creationId xmlns:p14="http://schemas.microsoft.com/office/powerpoint/2010/main" val="4289417571"/>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508000"/>
            <a:ext cx="2159000" cy="4572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762002" y="508000"/>
            <a:ext cx="6307667"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5D7A963-A469-4725-9352-133D39E8948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361D2270-9A41-450C-9506-8B91678D065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0526837-C087-4291-AEE3-A60A718EDC1E}"/>
              </a:ext>
            </a:extLst>
          </p:cNvPr>
          <p:cNvSpPr>
            <a:spLocks noGrp="1" noChangeArrowheads="1"/>
          </p:cNvSpPr>
          <p:nvPr>
            <p:ph type="sldNum" sz="quarter" idx="12"/>
          </p:nvPr>
        </p:nvSpPr>
        <p:spPr>
          <a:ln/>
        </p:spPr>
        <p:txBody>
          <a:bodyPr/>
          <a:lstStyle>
            <a:lvl1pPr>
              <a:defRPr/>
            </a:lvl1pPr>
          </a:lstStyle>
          <a:p>
            <a:pPr>
              <a:defRPr/>
            </a:pPr>
            <a:fld id="{C24A7F91-1F10-46F2-B0AC-3A73CE31C186}" type="slidenum">
              <a:rPr lang="en-GB" altLang="en-US"/>
              <a:pPr>
                <a:defRPr/>
              </a:pPr>
              <a:t>‹#›</a:t>
            </a:fld>
            <a:endParaRPr lang="en-GB" altLang="en-US"/>
          </a:p>
        </p:txBody>
      </p:sp>
    </p:spTree>
    <p:extLst>
      <p:ext uri="{BB962C8B-B14F-4D97-AF65-F5344CB8AC3E}">
        <p14:creationId xmlns:p14="http://schemas.microsoft.com/office/powerpoint/2010/main" val="1562353324"/>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4000" r="-4000"/>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D011503-DD12-40E1-AE83-2D9C585FC65A}"/>
              </a:ext>
            </a:extLst>
          </p:cNvPr>
          <p:cNvSpPr>
            <a:spLocks noGrp="1" noChangeArrowheads="1"/>
          </p:cNvSpPr>
          <p:nvPr>
            <p:ph type="title"/>
          </p:nvPr>
        </p:nvSpPr>
        <p:spPr bwMode="auto">
          <a:xfrm>
            <a:off x="762000" y="508000"/>
            <a:ext cx="8636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901DFC3-82AB-415A-AE9E-C72AC6B90087}"/>
              </a:ext>
            </a:extLst>
          </p:cNvPr>
          <p:cNvSpPr>
            <a:spLocks noGrp="1" noChangeArrowheads="1"/>
          </p:cNvSpPr>
          <p:nvPr>
            <p:ph type="body" idx="1"/>
          </p:nvPr>
        </p:nvSpPr>
        <p:spPr bwMode="auto">
          <a:xfrm>
            <a:off x="762000" y="1651000"/>
            <a:ext cx="863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4F03A48C-E1A4-4E75-AFD6-E493DED1E28C}"/>
              </a:ext>
            </a:extLst>
          </p:cNvPr>
          <p:cNvSpPr>
            <a:spLocks noGrp="1" noChangeArrowheads="1"/>
          </p:cNvSpPr>
          <p:nvPr>
            <p:ph type="dt" sz="half" idx="2"/>
          </p:nvPr>
        </p:nvSpPr>
        <p:spPr bwMode="auto">
          <a:xfrm>
            <a:off x="762002"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97"/>
            </a:lvl1pPr>
          </a:lstStyle>
          <a:p>
            <a:pPr>
              <a:defRPr/>
            </a:pPr>
            <a:endParaRPr lang="en-GB"/>
          </a:p>
        </p:txBody>
      </p:sp>
      <p:sp>
        <p:nvSpPr>
          <p:cNvPr id="1029" name="Rectangle 5">
            <a:extLst>
              <a:ext uri="{FF2B5EF4-FFF2-40B4-BE49-F238E27FC236}">
                <a16:creationId xmlns:a16="http://schemas.microsoft.com/office/drawing/2014/main" id="{BCC0648D-98F9-420F-B941-0ED79CFF3C4D}"/>
              </a:ext>
            </a:extLst>
          </p:cNvPr>
          <p:cNvSpPr>
            <a:spLocks noGrp="1" noChangeArrowheads="1"/>
          </p:cNvSpPr>
          <p:nvPr>
            <p:ph type="ftr" sz="quarter" idx="3"/>
          </p:nvPr>
        </p:nvSpPr>
        <p:spPr bwMode="auto">
          <a:xfrm>
            <a:off x="3471336" y="5207000"/>
            <a:ext cx="3217333"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97"/>
            </a:lvl1pPr>
          </a:lstStyle>
          <a:p>
            <a:pPr>
              <a:defRPr/>
            </a:pPr>
            <a:endParaRPr lang="en-GB"/>
          </a:p>
        </p:txBody>
      </p:sp>
      <p:sp>
        <p:nvSpPr>
          <p:cNvPr id="1030" name="Rectangle 6">
            <a:extLst>
              <a:ext uri="{FF2B5EF4-FFF2-40B4-BE49-F238E27FC236}">
                <a16:creationId xmlns:a16="http://schemas.microsoft.com/office/drawing/2014/main" id="{32C771EF-71F6-4A18-9311-959505410022}"/>
              </a:ext>
            </a:extLst>
          </p:cNvPr>
          <p:cNvSpPr>
            <a:spLocks noGrp="1" noChangeArrowheads="1"/>
          </p:cNvSpPr>
          <p:nvPr>
            <p:ph type="sldNum" sz="quarter" idx="4"/>
          </p:nvPr>
        </p:nvSpPr>
        <p:spPr bwMode="auto">
          <a:xfrm>
            <a:off x="7281333" y="5207000"/>
            <a:ext cx="2116667"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97"/>
            </a:lvl1pPr>
          </a:lstStyle>
          <a:p>
            <a:pPr>
              <a:defRPr/>
            </a:pPr>
            <a:fld id="{90AD9EF4-7DE6-46B2-9FF5-54E6BFFFFD4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9" r:id="rId6"/>
    <p:sldLayoutId id="2147483714" r:id="rId7"/>
    <p:sldLayoutId id="2147483715" r:id="rId8"/>
    <p:sldLayoutId id="2147483716" r:id="rId9"/>
    <p:sldLayoutId id="2147483717" r:id="rId10"/>
    <p:sldLayoutId id="2147483718" r:id="rId11"/>
  </p:sldLayoutIdLst>
  <p:transition>
    <p:cut/>
  </p:transition>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23312" algn="ctr" rtl="0" fontAlgn="base">
        <a:spcBef>
          <a:spcPct val="0"/>
        </a:spcBef>
        <a:spcAft>
          <a:spcPct val="0"/>
        </a:spcAft>
        <a:defRPr sz="4074">
          <a:solidFill>
            <a:schemeClr val="tx2"/>
          </a:solidFill>
          <a:latin typeface="Times New Roman" pitchFamily="18" charset="0"/>
        </a:defRPr>
      </a:lvl6pPr>
      <a:lvl7pPr marL="846625" algn="ctr" rtl="0" fontAlgn="base">
        <a:spcBef>
          <a:spcPct val="0"/>
        </a:spcBef>
        <a:spcAft>
          <a:spcPct val="0"/>
        </a:spcAft>
        <a:defRPr sz="4074">
          <a:solidFill>
            <a:schemeClr val="tx2"/>
          </a:solidFill>
          <a:latin typeface="Times New Roman" pitchFamily="18" charset="0"/>
        </a:defRPr>
      </a:lvl7pPr>
      <a:lvl8pPr marL="1269936" algn="ctr" rtl="0" fontAlgn="base">
        <a:spcBef>
          <a:spcPct val="0"/>
        </a:spcBef>
        <a:spcAft>
          <a:spcPct val="0"/>
        </a:spcAft>
        <a:defRPr sz="4074">
          <a:solidFill>
            <a:schemeClr val="tx2"/>
          </a:solidFill>
          <a:latin typeface="Times New Roman" pitchFamily="18" charset="0"/>
        </a:defRPr>
      </a:lvl8pPr>
      <a:lvl9pPr marL="1693249" algn="ctr" rtl="0" fontAlgn="base">
        <a:spcBef>
          <a:spcPct val="0"/>
        </a:spcBef>
        <a:spcAft>
          <a:spcPct val="0"/>
        </a:spcAft>
        <a:defRPr sz="4074">
          <a:solidFill>
            <a:schemeClr val="tx2"/>
          </a:solidFill>
          <a:latin typeface="Times New Roman" pitchFamily="18" charset="0"/>
        </a:defRPr>
      </a:lvl9pPr>
    </p:titleStyle>
    <p:bodyStyle>
      <a:lvl1pPr marL="315734" indent="-315734" algn="l" rtl="0" eaLnBrk="0" fontAlgn="base" hangingPunct="0">
        <a:spcBef>
          <a:spcPct val="20000"/>
        </a:spcBef>
        <a:spcAft>
          <a:spcPct val="0"/>
        </a:spcAft>
        <a:buChar char="•"/>
        <a:defRPr sz="2889">
          <a:solidFill>
            <a:schemeClr val="tx1"/>
          </a:solidFill>
          <a:latin typeface="+mn-lt"/>
          <a:ea typeface="+mn-ea"/>
          <a:cs typeface="+mn-cs"/>
        </a:defRPr>
      </a:lvl1pPr>
      <a:lvl2pPr marL="686146" indent="-262817" algn="l" rtl="0" eaLnBrk="0" fontAlgn="base" hangingPunct="0">
        <a:spcBef>
          <a:spcPct val="20000"/>
        </a:spcBef>
        <a:spcAft>
          <a:spcPct val="0"/>
        </a:spcAft>
        <a:buChar char="–"/>
        <a:defRPr sz="2556">
          <a:solidFill>
            <a:schemeClr val="tx1"/>
          </a:solidFill>
          <a:latin typeface="+mn-lt"/>
        </a:defRPr>
      </a:lvl2pPr>
      <a:lvl3pPr marL="1056559" indent="-209901" algn="l" rtl="0" eaLnBrk="0" fontAlgn="base" hangingPunct="0">
        <a:spcBef>
          <a:spcPct val="20000"/>
        </a:spcBef>
        <a:spcAft>
          <a:spcPct val="0"/>
        </a:spcAft>
        <a:buChar char="•"/>
        <a:defRPr sz="2222">
          <a:solidFill>
            <a:schemeClr val="tx1"/>
          </a:solidFill>
          <a:latin typeface="+mn-lt"/>
        </a:defRPr>
      </a:lvl3pPr>
      <a:lvl4pPr marL="1479889" indent="-209901" algn="l" rtl="0" eaLnBrk="0" fontAlgn="base" hangingPunct="0">
        <a:spcBef>
          <a:spcPct val="20000"/>
        </a:spcBef>
        <a:spcAft>
          <a:spcPct val="0"/>
        </a:spcAft>
        <a:buChar char="–"/>
        <a:defRPr sz="1778">
          <a:solidFill>
            <a:schemeClr val="tx1"/>
          </a:solidFill>
          <a:latin typeface="+mn-lt"/>
        </a:defRPr>
      </a:lvl4pPr>
      <a:lvl5pPr marL="1903218" indent="-209901" algn="l" rtl="0" eaLnBrk="0" fontAlgn="base" hangingPunct="0">
        <a:spcBef>
          <a:spcPct val="20000"/>
        </a:spcBef>
        <a:spcAft>
          <a:spcPct val="0"/>
        </a:spcAft>
        <a:buChar char="»"/>
        <a:defRPr sz="1778">
          <a:solidFill>
            <a:schemeClr val="tx1"/>
          </a:solidFill>
          <a:latin typeface="+mn-lt"/>
        </a:defRPr>
      </a:lvl5pPr>
      <a:lvl6pPr marL="2328217" indent="-211656" algn="l" rtl="0" fontAlgn="base">
        <a:spcBef>
          <a:spcPct val="20000"/>
        </a:spcBef>
        <a:spcAft>
          <a:spcPct val="0"/>
        </a:spcAft>
        <a:buChar char="»"/>
        <a:defRPr sz="1852">
          <a:solidFill>
            <a:schemeClr val="tx1"/>
          </a:solidFill>
          <a:latin typeface="+mn-lt"/>
        </a:defRPr>
      </a:lvl6pPr>
      <a:lvl7pPr marL="2751529" indent="-211656" algn="l" rtl="0" fontAlgn="base">
        <a:spcBef>
          <a:spcPct val="20000"/>
        </a:spcBef>
        <a:spcAft>
          <a:spcPct val="0"/>
        </a:spcAft>
        <a:buChar char="»"/>
        <a:defRPr sz="1852">
          <a:solidFill>
            <a:schemeClr val="tx1"/>
          </a:solidFill>
          <a:latin typeface="+mn-lt"/>
        </a:defRPr>
      </a:lvl7pPr>
      <a:lvl8pPr marL="3174842" indent="-211656" algn="l" rtl="0" fontAlgn="base">
        <a:spcBef>
          <a:spcPct val="20000"/>
        </a:spcBef>
        <a:spcAft>
          <a:spcPct val="0"/>
        </a:spcAft>
        <a:buChar char="»"/>
        <a:defRPr sz="1852">
          <a:solidFill>
            <a:schemeClr val="tx1"/>
          </a:solidFill>
          <a:latin typeface="+mn-lt"/>
        </a:defRPr>
      </a:lvl8pPr>
      <a:lvl9pPr marL="3598153" indent="-211656" algn="l" rtl="0" fontAlgn="base">
        <a:spcBef>
          <a:spcPct val="20000"/>
        </a:spcBef>
        <a:spcAft>
          <a:spcPct val="0"/>
        </a:spcAft>
        <a:buChar char="»"/>
        <a:defRPr sz="1852">
          <a:solidFill>
            <a:schemeClr val="tx1"/>
          </a:solidFill>
          <a:latin typeface="+mn-lt"/>
        </a:defRPr>
      </a:lvl9pPr>
    </p:bodyStyle>
    <p:otherStyle>
      <a:defPPr>
        <a:defRPr lang="en-US"/>
      </a:defPPr>
      <a:lvl1pPr marL="0" algn="l" defTabSz="846625" rtl="0" eaLnBrk="1" latinLnBrk="0" hangingPunct="1">
        <a:defRPr sz="1667" kern="1200">
          <a:solidFill>
            <a:schemeClr val="tx1"/>
          </a:solidFill>
          <a:latin typeface="+mn-lt"/>
          <a:ea typeface="+mn-ea"/>
          <a:cs typeface="+mn-cs"/>
        </a:defRPr>
      </a:lvl1pPr>
      <a:lvl2pPr marL="423312" algn="l" defTabSz="846625" rtl="0" eaLnBrk="1" latinLnBrk="0" hangingPunct="1">
        <a:defRPr sz="1667" kern="1200">
          <a:solidFill>
            <a:schemeClr val="tx1"/>
          </a:solidFill>
          <a:latin typeface="+mn-lt"/>
          <a:ea typeface="+mn-ea"/>
          <a:cs typeface="+mn-cs"/>
        </a:defRPr>
      </a:lvl2pPr>
      <a:lvl3pPr marL="846625" algn="l" defTabSz="846625" rtl="0" eaLnBrk="1" latinLnBrk="0" hangingPunct="1">
        <a:defRPr sz="1667" kern="1200">
          <a:solidFill>
            <a:schemeClr val="tx1"/>
          </a:solidFill>
          <a:latin typeface="+mn-lt"/>
          <a:ea typeface="+mn-ea"/>
          <a:cs typeface="+mn-cs"/>
        </a:defRPr>
      </a:lvl3pPr>
      <a:lvl4pPr marL="1269936" algn="l" defTabSz="846625" rtl="0" eaLnBrk="1" latinLnBrk="0" hangingPunct="1">
        <a:defRPr sz="1667" kern="1200">
          <a:solidFill>
            <a:schemeClr val="tx1"/>
          </a:solidFill>
          <a:latin typeface="+mn-lt"/>
          <a:ea typeface="+mn-ea"/>
          <a:cs typeface="+mn-cs"/>
        </a:defRPr>
      </a:lvl4pPr>
      <a:lvl5pPr marL="1693249" algn="l" defTabSz="846625" rtl="0" eaLnBrk="1" latinLnBrk="0" hangingPunct="1">
        <a:defRPr sz="1667" kern="1200">
          <a:solidFill>
            <a:schemeClr val="tx1"/>
          </a:solidFill>
          <a:latin typeface="+mn-lt"/>
          <a:ea typeface="+mn-ea"/>
          <a:cs typeface="+mn-cs"/>
        </a:defRPr>
      </a:lvl5pPr>
      <a:lvl6pPr marL="2116561" algn="l" defTabSz="846625" rtl="0" eaLnBrk="1" latinLnBrk="0" hangingPunct="1">
        <a:defRPr sz="1667" kern="1200">
          <a:solidFill>
            <a:schemeClr val="tx1"/>
          </a:solidFill>
          <a:latin typeface="+mn-lt"/>
          <a:ea typeface="+mn-ea"/>
          <a:cs typeface="+mn-cs"/>
        </a:defRPr>
      </a:lvl6pPr>
      <a:lvl7pPr marL="2539873" algn="l" defTabSz="846625" rtl="0" eaLnBrk="1" latinLnBrk="0" hangingPunct="1">
        <a:defRPr sz="1667" kern="1200">
          <a:solidFill>
            <a:schemeClr val="tx1"/>
          </a:solidFill>
          <a:latin typeface="+mn-lt"/>
          <a:ea typeface="+mn-ea"/>
          <a:cs typeface="+mn-cs"/>
        </a:defRPr>
      </a:lvl7pPr>
      <a:lvl8pPr marL="2963185" algn="l" defTabSz="846625" rtl="0" eaLnBrk="1" latinLnBrk="0" hangingPunct="1">
        <a:defRPr sz="1667" kern="1200">
          <a:solidFill>
            <a:schemeClr val="tx1"/>
          </a:solidFill>
          <a:latin typeface="+mn-lt"/>
          <a:ea typeface="+mn-ea"/>
          <a:cs typeface="+mn-cs"/>
        </a:defRPr>
      </a:lvl8pPr>
      <a:lvl9pPr marL="3386497" algn="l" defTabSz="846625" rtl="0" eaLnBrk="1" latinLnBrk="0" hangingPunct="1">
        <a:defRPr sz="16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5.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506.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1.xml"/><Relationship Id="rId1" Type="http://schemas.openxmlformats.org/officeDocument/2006/relationships/slideLayout" Target="../slideLayouts/slideLayout1.xml"/><Relationship Id="rId4" Type="http://schemas.microsoft.com/office/2007/relationships/hdphoto" Target="../media/hdphoto2.wdp"/></Relationships>
</file>

<file path=ppt/slides/_rels/slide508.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1.xml"/></Relationships>
</file>

<file path=ppt/slides/_rels/slide516.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1.xml"/></Relationships>
</file>

<file path=ppt/slides/_rels/slide517.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1.xml"/></Relationships>
</file>

<file path=ppt/slides/_rels/slide518.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1.xml"/></Relationships>
</file>

<file path=ppt/slides/_rels/slide519.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1.xml"/></Relationships>
</file>

<file path=ppt/slides/_rels/slide520.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1.xml"/></Relationships>
</file>

<file path=ppt/slides/_rels/slide521.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1.xml"/></Relationships>
</file>

<file path=ppt/slides/_rels/slide522.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1.xml"/></Relationships>
</file>

<file path=ppt/slides/_rels/slide523.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1.xml"/></Relationships>
</file>

<file path=ppt/slides/_rels/slide524.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1.xml"/></Relationships>
</file>

<file path=ppt/slides/_rels/slide525.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1.xml"/></Relationships>
</file>

<file path=ppt/slides/_rels/slide526.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1.xml"/></Relationships>
</file>

<file path=ppt/slides/_rels/slide528.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1.xml"/></Relationships>
</file>

<file path=ppt/slides/_rels/slide529.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1.xml"/></Relationships>
</file>

<file path=ppt/slides/_rels/slide530.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1.xml"/></Relationships>
</file>

<file path=ppt/slides/_rels/slide531.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1.xml"/></Relationships>
</file>

<file path=ppt/slides/_rels/slide532.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1.xml"/></Relationships>
</file>

<file path=ppt/slides/_rels/slide533.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1.xml"/></Relationships>
</file>

<file path=ppt/slides/_rels/slide535.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1.xml"/></Relationships>
</file>

<file path=ppt/slides/_rels/slide536.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1.xml"/></Relationships>
</file>

<file path=ppt/slides/_rels/slide537.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1.xml"/></Relationships>
</file>

<file path=ppt/slides/_rels/slide538.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1.xml"/></Relationships>
</file>

<file path=ppt/slides/_rels/slide539.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1.xml"/></Relationships>
</file>

<file path=ppt/slides/_rels/slide540.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1.xml"/></Relationships>
</file>

<file path=ppt/slides/_rels/slide541.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1.xml"/></Relationships>
</file>

<file path=ppt/slides/_rels/slide542.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1.xml"/></Relationships>
</file>

<file path=ppt/slides/_rels/slide543.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1.xml"/></Relationships>
</file>

<file path=ppt/slides/_rels/slide544.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1.xml"/></Relationships>
</file>

<file path=ppt/slides/_rels/slide545.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1.xml"/></Relationships>
</file>

<file path=ppt/slides/_rels/slide546.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1.xml"/></Relationships>
</file>

<file path=ppt/slides/_rels/slide547.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1.xml"/></Relationships>
</file>

<file path=ppt/slides/_rels/slide548.xml.rels><?xml version="1.0" encoding="UTF-8" standalone="yes"?>
<Relationships xmlns="http://schemas.openxmlformats.org/package/2006/relationships"><Relationship Id="rId2" Type="http://schemas.openxmlformats.org/officeDocument/2006/relationships/notesSlide" Target="../notesSlides/notesSlide302.xml"/><Relationship Id="rId1" Type="http://schemas.openxmlformats.org/officeDocument/2006/relationships/slideLayout" Target="../slideLayouts/slideLayout2.xml"/></Relationships>
</file>

<file path=ppt/slides/_rels/slide5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3.xml"/><Relationship Id="rId1" Type="http://schemas.openxmlformats.org/officeDocument/2006/relationships/slideLayout" Target="../slideLayouts/slideLayout6.xml"/></Relationships>
</file>

<file path=ppt/slides/_rels/slide550.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6.xml"/></Relationships>
</file>

<file path=ppt/slides/_rels/slide551.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6.xml"/></Relationships>
</file>

<file path=ppt/slides/_rels/slide552.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6.xml"/></Relationships>
</file>

<file path=ppt/slides/_rels/slide553.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6.xml"/></Relationships>
</file>

<file path=ppt/slides/_rels/slide554.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6.xml"/></Relationships>
</file>

<file path=ppt/slides/_rels/slide555.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6.xml"/></Relationships>
</file>

<file path=ppt/slides/_rels/slide556.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6.xml"/></Relationships>
</file>

<file path=ppt/slides/_rels/slide557.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6.xml"/></Relationships>
</file>

<file path=ppt/slides/_rels/slide558.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6.xml"/></Relationships>
</file>

<file path=ppt/slides/_rels/slide559.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6.xml"/></Relationships>
</file>

<file path=ppt/slides/_rels/slide560.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6.xml"/></Relationships>
</file>

<file path=ppt/slides/_rels/slide561.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6.xml"/></Relationships>
</file>

<file path=ppt/slides/_rels/slide562.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6.xml"/></Relationships>
</file>

<file path=ppt/slides/_rels/slide563.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6.xml"/></Relationships>
</file>

<file path=ppt/slides/_rels/slide564.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6.xml"/></Relationships>
</file>

<file path=ppt/slides/_rels/slide565.xml.rels><?xml version="1.0" encoding="UTF-8" standalone="yes"?>
<Relationships xmlns="http://schemas.openxmlformats.org/package/2006/relationships"><Relationship Id="rId2" Type="http://schemas.openxmlformats.org/officeDocument/2006/relationships/notesSlide" Target="../notesSlides/notesSlide319.xml"/><Relationship Id="rId1" Type="http://schemas.openxmlformats.org/officeDocument/2006/relationships/slideLayout" Target="../slideLayouts/slideLayout6.xml"/></Relationships>
</file>

<file path=ppt/slides/_rels/slide566.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6.xml"/></Relationships>
</file>

<file path=ppt/slides/_rels/slide567.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6.xml"/></Relationships>
</file>

<file path=ppt/slides/_rels/slide568.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6.xml"/></Relationships>
</file>

<file path=ppt/slides/_rels/slide569.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6.xml"/></Relationships>
</file>

<file path=ppt/slides/_rels/slide570.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6.xml"/></Relationships>
</file>

<file path=ppt/slides/_rels/slide571.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6.xml"/></Relationships>
</file>

<file path=ppt/slides/_rels/slide572.xml.rels><?xml version="1.0" encoding="UTF-8" standalone="yes"?>
<Relationships xmlns="http://schemas.openxmlformats.org/package/2006/relationships"><Relationship Id="rId2" Type="http://schemas.openxmlformats.org/officeDocument/2006/relationships/notesSlide" Target="../notesSlides/notesSlide326.xml"/><Relationship Id="rId1" Type="http://schemas.openxmlformats.org/officeDocument/2006/relationships/slideLayout" Target="../slideLayouts/slideLayout6.xml"/></Relationships>
</file>

<file path=ppt/slides/_rels/slide573.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6.xml"/></Relationships>
</file>

<file path=ppt/slides/_rels/slide574.xml.rels><?xml version="1.0" encoding="UTF-8" standalone="yes"?>
<Relationships xmlns="http://schemas.openxmlformats.org/package/2006/relationships"><Relationship Id="rId2" Type="http://schemas.openxmlformats.org/officeDocument/2006/relationships/notesSlide" Target="../notesSlides/notesSlide328.xml"/><Relationship Id="rId1" Type="http://schemas.openxmlformats.org/officeDocument/2006/relationships/slideLayout" Target="../slideLayouts/slideLayout6.xml"/></Relationships>
</file>

<file path=ppt/slides/_rels/slide575.xml.rels><?xml version="1.0" encoding="UTF-8" standalone="yes"?>
<Relationships xmlns="http://schemas.openxmlformats.org/package/2006/relationships"><Relationship Id="rId2" Type="http://schemas.openxmlformats.org/officeDocument/2006/relationships/notesSlide" Target="../notesSlides/notesSlide329.xml"/><Relationship Id="rId1" Type="http://schemas.openxmlformats.org/officeDocument/2006/relationships/slideLayout" Target="../slideLayouts/slideLayout6.xml"/></Relationships>
</file>

<file path=ppt/slides/_rels/slide576.xml.rels><?xml version="1.0" encoding="UTF-8" standalone="yes"?>
<Relationships xmlns="http://schemas.openxmlformats.org/package/2006/relationships"><Relationship Id="rId2" Type="http://schemas.openxmlformats.org/officeDocument/2006/relationships/notesSlide" Target="../notesSlides/notesSlide330.xml"/><Relationship Id="rId1" Type="http://schemas.openxmlformats.org/officeDocument/2006/relationships/slideLayout" Target="../slideLayouts/slideLayout6.xml"/></Relationships>
</file>

<file path=ppt/slides/_rels/slide577.xml.rels><?xml version="1.0" encoding="UTF-8" standalone="yes"?>
<Relationships xmlns="http://schemas.openxmlformats.org/package/2006/relationships"><Relationship Id="rId2" Type="http://schemas.openxmlformats.org/officeDocument/2006/relationships/notesSlide" Target="../notesSlides/notesSlide331.xml"/><Relationship Id="rId1" Type="http://schemas.openxmlformats.org/officeDocument/2006/relationships/slideLayout" Target="../slideLayouts/slideLayout6.xml"/></Relationships>
</file>

<file path=ppt/slides/_rels/slide578.xml.rels><?xml version="1.0" encoding="UTF-8" standalone="yes"?>
<Relationships xmlns="http://schemas.openxmlformats.org/package/2006/relationships"><Relationship Id="rId2" Type="http://schemas.openxmlformats.org/officeDocument/2006/relationships/notesSlide" Target="../notesSlides/notesSlide332.xml"/><Relationship Id="rId1" Type="http://schemas.openxmlformats.org/officeDocument/2006/relationships/slideLayout" Target="../slideLayouts/slideLayout6.xml"/></Relationships>
</file>

<file path=ppt/slides/_rels/slide579.xml.rels><?xml version="1.0" encoding="UTF-8" standalone="yes"?>
<Relationships xmlns="http://schemas.openxmlformats.org/package/2006/relationships"><Relationship Id="rId2" Type="http://schemas.openxmlformats.org/officeDocument/2006/relationships/notesSlide" Target="../notesSlides/notesSlide333.xml"/><Relationship Id="rId1" Type="http://schemas.openxmlformats.org/officeDocument/2006/relationships/slideLayout" Target="../slideLayouts/slideLayout6.xml"/></Relationships>
</file>

<file path=ppt/slides/_rels/slide580.xml.rels><?xml version="1.0" encoding="UTF-8" standalone="yes"?>
<Relationships xmlns="http://schemas.openxmlformats.org/package/2006/relationships"><Relationship Id="rId2" Type="http://schemas.openxmlformats.org/officeDocument/2006/relationships/notesSlide" Target="../notesSlides/notesSlide334.xml"/><Relationship Id="rId1" Type="http://schemas.openxmlformats.org/officeDocument/2006/relationships/slideLayout" Target="../slideLayouts/slideLayout6.xml"/></Relationships>
</file>

<file path=ppt/slides/_rels/slide581.xml.rels><?xml version="1.0" encoding="UTF-8" standalone="yes"?>
<Relationships xmlns="http://schemas.openxmlformats.org/package/2006/relationships"><Relationship Id="rId2" Type="http://schemas.openxmlformats.org/officeDocument/2006/relationships/notesSlide" Target="../notesSlides/notesSlide335.xml"/><Relationship Id="rId1" Type="http://schemas.openxmlformats.org/officeDocument/2006/relationships/slideLayout" Target="../slideLayouts/slideLayout6.xml"/></Relationships>
</file>

<file path=ppt/slides/_rels/slide582.xml.rels><?xml version="1.0" encoding="UTF-8" standalone="yes"?>
<Relationships xmlns="http://schemas.openxmlformats.org/package/2006/relationships"><Relationship Id="rId2" Type="http://schemas.openxmlformats.org/officeDocument/2006/relationships/notesSlide" Target="../notesSlides/notesSlide336.xml"/><Relationship Id="rId1" Type="http://schemas.openxmlformats.org/officeDocument/2006/relationships/slideLayout" Target="../slideLayouts/slideLayout6.xml"/></Relationships>
</file>

<file path=ppt/slides/_rels/slide583.xml.rels><?xml version="1.0" encoding="UTF-8" standalone="yes"?>
<Relationships xmlns="http://schemas.openxmlformats.org/package/2006/relationships"><Relationship Id="rId2" Type="http://schemas.openxmlformats.org/officeDocument/2006/relationships/notesSlide" Target="../notesSlides/notesSlide337.xml"/><Relationship Id="rId1" Type="http://schemas.openxmlformats.org/officeDocument/2006/relationships/slideLayout" Target="../slideLayouts/slideLayout6.xml"/></Relationships>
</file>

<file path=ppt/slides/_rels/slide584.xml.rels><?xml version="1.0" encoding="UTF-8" standalone="yes"?>
<Relationships xmlns="http://schemas.openxmlformats.org/package/2006/relationships"><Relationship Id="rId2" Type="http://schemas.openxmlformats.org/officeDocument/2006/relationships/notesSlide" Target="../notesSlides/notesSlide338.xml"/><Relationship Id="rId1" Type="http://schemas.openxmlformats.org/officeDocument/2006/relationships/slideLayout" Target="../slideLayouts/slideLayout6.xml"/></Relationships>
</file>

<file path=ppt/slides/_rels/slide585.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6.xml"/></Relationships>
</file>

<file path=ppt/slides/_rels/slide586.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6.xml"/></Relationships>
</file>

<file path=ppt/slides/_rels/slide587.xml.rels><?xml version="1.0" encoding="UTF-8" standalone="yes"?>
<Relationships xmlns="http://schemas.openxmlformats.org/package/2006/relationships"><Relationship Id="rId2" Type="http://schemas.openxmlformats.org/officeDocument/2006/relationships/notesSlide" Target="../notesSlides/notesSlide341.xml"/><Relationship Id="rId1" Type="http://schemas.openxmlformats.org/officeDocument/2006/relationships/slideLayout" Target="../slideLayouts/slideLayout6.xml"/></Relationships>
</file>

<file path=ppt/slides/_rels/slide588.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6.xml"/></Relationships>
</file>

<file path=ppt/slides/_rels/slide589.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6.xml"/></Relationships>
</file>

<file path=ppt/slides/_rels/slide590.xml.rels><?xml version="1.0" encoding="UTF-8" standalone="yes"?>
<Relationships xmlns="http://schemas.openxmlformats.org/package/2006/relationships"><Relationship Id="rId2" Type="http://schemas.openxmlformats.org/officeDocument/2006/relationships/notesSlide" Target="../notesSlides/notesSlide344.xml"/><Relationship Id="rId1" Type="http://schemas.openxmlformats.org/officeDocument/2006/relationships/slideLayout" Target="../slideLayouts/slideLayout6.xml"/></Relationships>
</file>

<file path=ppt/slides/_rels/slide591.xml.rels><?xml version="1.0" encoding="UTF-8" standalone="yes"?>
<Relationships xmlns="http://schemas.openxmlformats.org/package/2006/relationships"><Relationship Id="rId2" Type="http://schemas.openxmlformats.org/officeDocument/2006/relationships/notesSlide" Target="../notesSlides/notesSlide345.xml"/><Relationship Id="rId1" Type="http://schemas.openxmlformats.org/officeDocument/2006/relationships/slideLayout" Target="../slideLayouts/slideLayout6.xml"/></Relationships>
</file>

<file path=ppt/slides/_rels/slide592.xml.rels><?xml version="1.0" encoding="UTF-8" standalone="yes"?>
<Relationships xmlns="http://schemas.openxmlformats.org/package/2006/relationships"><Relationship Id="rId2" Type="http://schemas.openxmlformats.org/officeDocument/2006/relationships/notesSlide" Target="../notesSlides/notesSlide346.xml"/><Relationship Id="rId1" Type="http://schemas.openxmlformats.org/officeDocument/2006/relationships/slideLayout" Target="../slideLayouts/slideLayout6.xml"/></Relationships>
</file>

<file path=ppt/slides/_rels/slide593.xml.rels><?xml version="1.0" encoding="UTF-8" standalone="yes"?>
<Relationships xmlns="http://schemas.openxmlformats.org/package/2006/relationships"><Relationship Id="rId2" Type="http://schemas.openxmlformats.org/officeDocument/2006/relationships/notesSlide" Target="../notesSlides/notesSlide347.xml"/><Relationship Id="rId1" Type="http://schemas.openxmlformats.org/officeDocument/2006/relationships/slideLayout" Target="../slideLayouts/slideLayout6.xml"/></Relationships>
</file>

<file path=ppt/slides/_rels/slide594.xml.rels><?xml version="1.0" encoding="UTF-8" standalone="yes"?>
<Relationships xmlns="http://schemas.openxmlformats.org/package/2006/relationships"><Relationship Id="rId2" Type="http://schemas.openxmlformats.org/officeDocument/2006/relationships/notesSlide" Target="../notesSlides/notesSlide348.xml"/><Relationship Id="rId1" Type="http://schemas.openxmlformats.org/officeDocument/2006/relationships/slideLayout" Target="../slideLayouts/slideLayout6.xml"/></Relationships>
</file>

<file path=ppt/slides/_rels/slide595.xml.rels><?xml version="1.0" encoding="UTF-8" standalone="yes"?>
<Relationships xmlns="http://schemas.openxmlformats.org/package/2006/relationships"><Relationship Id="rId2" Type="http://schemas.openxmlformats.org/officeDocument/2006/relationships/notesSlide" Target="../notesSlides/notesSlide349.xml"/><Relationship Id="rId1" Type="http://schemas.openxmlformats.org/officeDocument/2006/relationships/slideLayout" Target="../slideLayouts/slideLayout6.xml"/></Relationships>
</file>

<file path=ppt/slides/_rels/slide596.xml.rels><?xml version="1.0" encoding="UTF-8" standalone="yes"?>
<Relationships xmlns="http://schemas.openxmlformats.org/package/2006/relationships"><Relationship Id="rId2" Type="http://schemas.openxmlformats.org/officeDocument/2006/relationships/notesSlide" Target="../notesSlides/notesSlide350.xml"/><Relationship Id="rId1" Type="http://schemas.openxmlformats.org/officeDocument/2006/relationships/slideLayout" Target="../slideLayouts/slideLayout6.xml"/></Relationships>
</file>

<file path=ppt/slides/_rels/slide597.xml.rels><?xml version="1.0" encoding="UTF-8" standalone="yes"?>
<Relationships xmlns="http://schemas.openxmlformats.org/package/2006/relationships"><Relationship Id="rId2" Type="http://schemas.openxmlformats.org/officeDocument/2006/relationships/notesSlide" Target="../notesSlides/notesSlide351.xml"/><Relationship Id="rId1" Type="http://schemas.openxmlformats.org/officeDocument/2006/relationships/slideLayout" Target="../slideLayouts/slideLayout6.xml"/></Relationships>
</file>

<file path=ppt/slides/_rels/slide598.xml.rels><?xml version="1.0" encoding="UTF-8" standalone="yes"?>
<Relationships xmlns="http://schemas.openxmlformats.org/package/2006/relationships"><Relationship Id="rId2" Type="http://schemas.openxmlformats.org/officeDocument/2006/relationships/notesSlide" Target="../notesSlides/notesSlide352.xml"/><Relationship Id="rId1" Type="http://schemas.openxmlformats.org/officeDocument/2006/relationships/slideLayout" Target="../slideLayouts/slideLayout6.xml"/></Relationships>
</file>

<file path=ppt/slides/_rels/slide599.xml.rels><?xml version="1.0" encoding="UTF-8" standalone="yes"?>
<Relationships xmlns="http://schemas.openxmlformats.org/package/2006/relationships"><Relationship Id="rId2" Type="http://schemas.openxmlformats.org/officeDocument/2006/relationships/notesSlide" Target="../notesSlides/notesSlide353.xml"/><Relationship Id="rId1" Type="http://schemas.openxmlformats.org/officeDocument/2006/relationships/slideLayout" Target="../slideLayouts/slideLayout6.xml"/></Relationships>
</file>

<file path=ppt/slides/_rels/slide600.xml.rels><?xml version="1.0" encoding="UTF-8" standalone="yes"?>
<Relationships xmlns="http://schemas.openxmlformats.org/package/2006/relationships"><Relationship Id="rId2" Type="http://schemas.openxmlformats.org/officeDocument/2006/relationships/notesSlide" Target="../notesSlides/notesSlide354.xml"/><Relationship Id="rId1" Type="http://schemas.openxmlformats.org/officeDocument/2006/relationships/slideLayout" Target="../slideLayouts/slideLayout2.xml"/></Relationships>
</file>

<file path=ppt/slides/_rels/slide60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5.xml"/><Relationship Id="rId1" Type="http://schemas.openxmlformats.org/officeDocument/2006/relationships/slideLayout" Target="../slideLayouts/slideLayout6.xml"/></Relationships>
</file>

<file path=ppt/slides/_rels/slide602.xml.rels><?xml version="1.0" encoding="UTF-8" standalone="yes"?>
<Relationships xmlns="http://schemas.openxmlformats.org/package/2006/relationships"><Relationship Id="rId2" Type="http://schemas.openxmlformats.org/officeDocument/2006/relationships/notesSlide" Target="../notesSlides/notesSlide356.xml"/><Relationship Id="rId1" Type="http://schemas.openxmlformats.org/officeDocument/2006/relationships/slideLayout" Target="../slideLayouts/slideLayout6.xml"/></Relationships>
</file>

<file path=ppt/slides/_rels/slide603.xml.rels><?xml version="1.0" encoding="UTF-8" standalone="yes"?>
<Relationships xmlns="http://schemas.openxmlformats.org/package/2006/relationships"><Relationship Id="rId2" Type="http://schemas.openxmlformats.org/officeDocument/2006/relationships/notesSlide" Target="../notesSlides/notesSlide357.xml"/><Relationship Id="rId1" Type="http://schemas.openxmlformats.org/officeDocument/2006/relationships/slideLayout" Target="../slideLayouts/slideLayout6.xml"/></Relationships>
</file>

<file path=ppt/slides/_rels/slide604.xml.rels><?xml version="1.0" encoding="UTF-8" standalone="yes"?>
<Relationships xmlns="http://schemas.openxmlformats.org/package/2006/relationships"><Relationship Id="rId2" Type="http://schemas.openxmlformats.org/officeDocument/2006/relationships/notesSlide" Target="../notesSlides/notesSlide358.xml"/><Relationship Id="rId1" Type="http://schemas.openxmlformats.org/officeDocument/2006/relationships/slideLayout" Target="../slideLayouts/slideLayout6.xml"/></Relationships>
</file>

<file path=ppt/slides/_rels/slide605.xml.rels><?xml version="1.0" encoding="UTF-8" standalone="yes"?>
<Relationships xmlns="http://schemas.openxmlformats.org/package/2006/relationships"><Relationship Id="rId2" Type="http://schemas.openxmlformats.org/officeDocument/2006/relationships/notesSlide" Target="../notesSlides/notesSlide359.xml"/><Relationship Id="rId1" Type="http://schemas.openxmlformats.org/officeDocument/2006/relationships/slideLayout" Target="../slideLayouts/slideLayout6.xml"/></Relationships>
</file>

<file path=ppt/slides/_rels/slide606.xml.rels><?xml version="1.0" encoding="UTF-8" standalone="yes"?>
<Relationships xmlns="http://schemas.openxmlformats.org/package/2006/relationships"><Relationship Id="rId2" Type="http://schemas.openxmlformats.org/officeDocument/2006/relationships/notesSlide" Target="../notesSlides/notesSlide360.xml"/><Relationship Id="rId1" Type="http://schemas.openxmlformats.org/officeDocument/2006/relationships/slideLayout" Target="../slideLayouts/slideLayout6.xml"/></Relationships>
</file>

<file path=ppt/slides/_rels/slide607.xml.rels><?xml version="1.0" encoding="UTF-8" standalone="yes"?>
<Relationships xmlns="http://schemas.openxmlformats.org/package/2006/relationships"><Relationship Id="rId2" Type="http://schemas.openxmlformats.org/officeDocument/2006/relationships/notesSlide" Target="../notesSlides/notesSlide361.xml"/><Relationship Id="rId1" Type="http://schemas.openxmlformats.org/officeDocument/2006/relationships/slideLayout" Target="../slideLayouts/slideLayout6.xml"/></Relationships>
</file>

<file path=ppt/slides/_rels/slide608.xml.rels><?xml version="1.0" encoding="UTF-8" standalone="yes"?>
<Relationships xmlns="http://schemas.openxmlformats.org/package/2006/relationships"><Relationship Id="rId2" Type="http://schemas.openxmlformats.org/officeDocument/2006/relationships/notesSlide" Target="../notesSlides/notesSlide362.xml"/><Relationship Id="rId1" Type="http://schemas.openxmlformats.org/officeDocument/2006/relationships/slideLayout" Target="../slideLayouts/slideLayout6.xml"/></Relationships>
</file>

<file path=ppt/slides/_rels/slide609.xml.rels><?xml version="1.0" encoding="UTF-8" standalone="yes"?>
<Relationships xmlns="http://schemas.openxmlformats.org/package/2006/relationships"><Relationship Id="rId2" Type="http://schemas.openxmlformats.org/officeDocument/2006/relationships/notesSlide" Target="../notesSlides/notesSlide363.xml"/><Relationship Id="rId1" Type="http://schemas.openxmlformats.org/officeDocument/2006/relationships/slideLayout" Target="../slideLayouts/slideLayout6.xml"/></Relationships>
</file>

<file path=ppt/slides/_rels/slide610.xml.rels><?xml version="1.0" encoding="UTF-8" standalone="yes"?>
<Relationships xmlns="http://schemas.openxmlformats.org/package/2006/relationships"><Relationship Id="rId2" Type="http://schemas.openxmlformats.org/officeDocument/2006/relationships/notesSlide" Target="../notesSlides/notesSlide364.xml"/><Relationship Id="rId1" Type="http://schemas.openxmlformats.org/officeDocument/2006/relationships/slideLayout" Target="../slideLayouts/slideLayout6.xml"/></Relationships>
</file>

<file path=ppt/slides/_rels/slide611.xml.rels><?xml version="1.0" encoding="UTF-8" standalone="yes"?>
<Relationships xmlns="http://schemas.openxmlformats.org/package/2006/relationships"><Relationship Id="rId2" Type="http://schemas.openxmlformats.org/officeDocument/2006/relationships/notesSlide" Target="../notesSlides/notesSlide365.xml"/><Relationship Id="rId1" Type="http://schemas.openxmlformats.org/officeDocument/2006/relationships/slideLayout" Target="../slideLayouts/slideLayout6.xml"/></Relationships>
</file>

<file path=ppt/slides/_rels/slide612.xml.rels><?xml version="1.0" encoding="UTF-8" standalone="yes"?>
<Relationships xmlns="http://schemas.openxmlformats.org/package/2006/relationships"><Relationship Id="rId2" Type="http://schemas.openxmlformats.org/officeDocument/2006/relationships/notesSlide" Target="../notesSlides/notesSlide366.xml"/><Relationship Id="rId1" Type="http://schemas.openxmlformats.org/officeDocument/2006/relationships/slideLayout" Target="../slideLayouts/slideLayout6.xml"/></Relationships>
</file>

<file path=ppt/slides/_rels/slide613.xml.rels><?xml version="1.0" encoding="UTF-8" standalone="yes"?>
<Relationships xmlns="http://schemas.openxmlformats.org/package/2006/relationships"><Relationship Id="rId2" Type="http://schemas.openxmlformats.org/officeDocument/2006/relationships/notesSlide" Target="../notesSlides/notesSlide367.xml"/><Relationship Id="rId1" Type="http://schemas.openxmlformats.org/officeDocument/2006/relationships/slideLayout" Target="../slideLayouts/slideLayout6.xml"/></Relationships>
</file>

<file path=ppt/slides/_rels/slide614.xml.rels><?xml version="1.0" encoding="UTF-8" standalone="yes"?>
<Relationships xmlns="http://schemas.openxmlformats.org/package/2006/relationships"><Relationship Id="rId2" Type="http://schemas.openxmlformats.org/officeDocument/2006/relationships/notesSlide" Target="../notesSlides/notesSlide368.xml"/><Relationship Id="rId1" Type="http://schemas.openxmlformats.org/officeDocument/2006/relationships/slideLayout" Target="../slideLayouts/slideLayout6.xml"/></Relationships>
</file>

<file path=ppt/slides/_rels/slide615.xml.rels><?xml version="1.0" encoding="UTF-8" standalone="yes"?>
<Relationships xmlns="http://schemas.openxmlformats.org/package/2006/relationships"><Relationship Id="rId2" Type="http://schemas.openxmlformats.org/officeDocument/2006/relationships/notesSlide" Target="../notesSlides/notesSlide369.xml"/><Relationship Id="rId1" Type="http://schemas.openxmlformats.org/officeDocument/2006/relationships/slideLayout" Target="../slideLayouts/slideLayout6.xml"/></Relationships>
</file>

<file path=ppt/slides/_rels/slide616.xml.rels><?xml version="1.0" encoding="UTF-8" standalone="yes"?>
<Relationships xmlns="http://schemas.openxmlformats.org/package/2006/relationships"><Relationship Id="rId2" Type="http://schemas.openxmlformats.org/officeDocument/2006/relationships/notesSlide" Target="../notesSlides/notesSlide370.xml"/><Relationship Id="rId1" Type="http://schemas.openxmlformats.org/officeDocument/2006/relationships/slideLayout" Target="../slideLayouts/slideLayout6.xml"/></Relationships>
</file>

<file path=ppt/slides/_rels/slide617.xml.rels><?xml version="1.0" encoding="UTF-8" standalone="yes"?>
<Relationships xmlns="http://schemas.openxmlformats.org/package/2006/relationships"><Relationship Id="rId2" Type="http://schemas.openxmlformats.org/officeDocument/2006/relationships/notesSlide" Target="../notesSlides/notesSlide371.xml"/><Relationship Id="rId1" Type="http://schemas.openxmlformats.org/officeDocument/2006/relationships/slideLayout" Target="../slideLayouts/slideLayout6.xml"/></Relationships>
</file>

<file path=ppt/slides/_rels/slide618.xml.rels><?xml version="1.0" encoding="UTF-8" standalone="yes"?>
<Relationships xmlns="http://schemas.openxmlformats.org/package/2006/relationships"><Relationship Id="rId2" Type="http://schemas.openxmlformats.org/officeDocument/2006/relationships/notesSlide" Target="../notesSlides/notesSlide372.xml"/><Relationship Id="rId1" Type="http://schemas.openxmlformats.org/officeDocument/2006/relationships/slideLayout" Target="../slideLayouts/slideLayout6.xml"/></Relationships>
</file>

<file path=ppt/slides/_rels/slide619.xml.rels><?xml version="1.0" encoding="UTF-8" standalone="yes"?>
<Relationships xmlns="http://schemas.openxmlformats.org/package/2006/relationships"><Relationship Id="rId2" Type="http://schemas.openxmlformats.org/officeDocument/2006/relationships/notesSlide" Target="../notesSlides/notesSlide373.xml"/><Relationship Id="rId1" Type="http://schemas.openxmlformats.org/officeDocument/2006/relationships/slideLayout" Target="../slideLayouts/slideLayout6.xml"/></Relationships>
</file>

<file path=ppt/slides/_rels/slide620.xml.rels><?xml version="1.0" encoding="UTF-8" standalone="yes"?>
<Relationships xmlns="http://schemas.openxmlformats.org/package/2006/relationships"><Relationship Id="rId2" Type="http://schemas.openxmlformats.org/officeDocument/2006/relationships/notesSlide" Target="../notesSlides/notesSlide374.xml"/><Relationship Id="rId1" Type="http://schemas.openxmlformats.org/officeDocument/2006/relationships/slideLayout" Target="../slideLayouts/slideLayout6.xml"/></Relationships>
</file>

<file path=ppt/slides/_rels/slide621.xml.rels><?xml version="1.0" encoding="UTF-8" standalone="yes"?>
<Relationships xmlns="http://schemas.openxmlformats.org/package/2006/relationships"><Relationship Id="rId2" Type="http://schemas.openxmlformats.org/officeDocument/2006/relationships/notesSlide" Target="../notesSlides/notesSlide375.xml"/><Relationship Id="rId1" Type="http://schemas.openxmlformats.org/officeDocument/2006/relationships/slideLayout" Target="../slideLayouts/slideLayout6.xml"/></Relationships>
</file>

<file path=ppt/slides/_rels/slide622.xml.rels><?xml version="1.0" encoding="UTF-8" standalone="yes"?>
<Relationships xmlns="http://schemas.openxmlformats.org/package/2006/relationships"><Relationship Id="rId2" Type="http://schemas.openxmlformats.org/officeDocument/2006/relationships/notesSlide" Target="../notesSlides/notesSlide376.xml"/><Relationship Id="rId1" Type="http://schemas.openxmlformats.org/officeDocument/2006/relationships/slideLayout" Target="../slideLayouts/slideLayout6.xml"/></Relationships>
</file>

<file path=ppt/slides/_rels/slide623.xml.rels><?xml version="1.0" encoding="UTF-8" standalone="yes"?>
<Relationships xmlns="http://schemas.openxmlformats.org/package/2006/relationships"><Relationship Id="rId2" Type="http://schemas.openxmlformats.org/officeDocument/2006/relationships/notesSlide" Target="../notesSlides/notesSlide377.xml"/><Relationship Id="rId1" Type="http://schemas.openxmlformats.org/officeDocument/2006/relationships/slideLayout" Target="../slideLayouts/slideLayout6.xml"/></Relationships>
</file>

<file path=ppt/slides/_rels/slide624.xml.rels><?xml version="1.0" encoding="UTF-8" standalone="yes"?>
<Relationships xmlns="http://schemas.openxmlformats.org/package/2006/relationships"><Relationship Id="rId2" Type="http://schemas.openxmlformats.org/officeDocument/2006/relationships/notesSlide" Target="../notesSlides/notesSlide378.xml"/><Relationship Id="rId1" Type="http://schemas.openxmlformats.org/officeDocument/2006/relationships/slideLayout" Target="../slideLayouts/slideLayout6.xml"/></Relationships>
</file>

<file path=ppt/slides/_rels/slide625.xml.rels><?xml version="1.0" encoding="UTF-8" standalone="yes"?>
<Relationships xmlns="http://schemas.openxmlformats.org/package/2006/relationships"><Relationship Id="rId2" Type="http://schemas.openxmlformats.org/officeDocument/2006/relationships/notesSlide" Target="../notesSlides/notesSlide379.xml"/><Relationship Id="rId1" Type="http://schemas.openxmlformats.org/officeDocument/2006/relationships/slideLayout" Target="../slideLayouts/slideLayout6.xml"/></Relationships>
</file>

<file path=ppt/slides/_rels/slide626.xml.rels><?xml version="1.0" encoding="UTF-8" standalone="yes"?>
<Relationships xmlns="http://schemas.openxmlformats.org/package/2006/relationships"><Relationship Id="rId2" Type="http://schemas.openxmlformats.org/officeDocument/2006/relationships/notesSlide" Target="../notesSlides/notesSlide380.xml"/><Relationship Id="rId1" Type="http://schemas.openxmlformats.org/officeDocument/2006/relationships/slideLayout" Target="../slideLayouts/slideLayout6.xml"/></Relationships>
</file>

<file path=ppt/slides/_rels/slide627.xml.rels><?xml version="1.0" encoding="UTF-8" standalone="yes"?>
<Relationships xmlns="http://schemas.openxmlformats.org/package/2006/relationships"><Relationship Id="rId2" Type="http://schemas.openxmlformats.org/officeDocument/2006/relationships/notesSlide" Target="../notesSlides/notesSlide381.xml"/><Relationship Id="rId1" Type="http://schemas.openxmlformats.org/officeDocument/2006/relationships/slideLayout" Target="../slideLayouts/slideLayout6.xml"/></Relationships>
</file>

<file path=ppt/slides/_rels/slide628.xml.rels><?xml version="1.0" encoding="UTF-8" standalone="yes"?>
<Relationships xmlns="http://schemas.openxmlformats.org/package/2006/relationships"><Relationship Id="rId2" Type="http://schemas.openxmlformats.org/officeDocument/2006/relationships/notesSlide" Target="../notesSlides/notesSlide382.xml"/><Relationship Id="rId1" Type="http://schemas.openxmlformats.org/officeDocument/2006/relationships/slideLayout" Target="../slideLayouts/slideLayout6.xml"/></Relationships>
</file>

<file path=ppt/slides/_rels/slide629.xml.rels><?xml version="1.0" encoding="UTF-8" standalone="yes"?>
<Relationships xmlns="http://schemas.openxmlformats.org/package/2006/relationships"><Relationship Id="rId2" Type="http://schemas.openxmlformats.org/officeDocument/2006/relationships/notesSlide" Target="../notesSlides/notesSlide383.xml"/><Relationship Id="rId1" Type="http://schemas.openxmlformats.org/officeDocument/2006/relationships/slideLayout" Target="../slideLayouts/slideLayout6.xml"/></Relationships>
</file>

<file path=ppt/slides/_rels/slide630.xml.rels><?xml version="1.0" encoding="UTF-8" standalone="yes"?>
<Relationships xmlns="http://schemas.openxmlformats.org/package/2006/relationships"><Relationship Id="rId2" Type="http://schemas.openxmlformats.org/officeDocument/2006/relationships/notesSlide" Target="../notesSlides/notesSlide384.xml"/><Relationship Id="rId1" Type="http://schemas.openxmlformats.org/officeDocument/2006/relationships/slideLayout" Target="../slideLayouts/slideLayout6.xml"/></Relationships>
</file>

<file path=ppt/slides/_rels/slide631.xml.rels><?xml version="1.0" encoding="UTF-8" standalone="yes"?>
<Relationships xmlns="http://schemas.openxmlformats.org/package/2006/relationships"><Relationship Id="rId2" Type="http://schemas.openxmlformats.org/officeDocument/2006/relationships/notesSlide" Target="../notesSlides/notesSlide385.xml"/><Relationship Id="rId1" Type="http://schemas.openxmlformats.org/officeDocument/2006/relationships/slideLayout" Target="../slideLayouts/slideLayout6.xml"/></Relationships>
</file>

<file path=ppt/slides/_rels/slide632.xml.rels><?xml version="1.0" encoding="UTF-8" standalone="yes"?>
<Relationships xmlns="http://schemas.openxmlformats.org/package/2006/relationships"><Relationship Id="rId2" Type="http://schemas.openxmlformats.org/officeDocument/2006/relationships/notesSlide" Target="../notesSlides/notesSlide386.xml"/><Relationship Id="rId1" Type="http://schemas.openxmlformats.org/officeDocument/2006/relationships/slideLayout" Target="../slideLayouts/slideLayout6.xml"/></Relationships>
</file>

<file path=ppt/slides/_rels/slide633.xml.rels><?xml version="1.0" encoding="UTF-8" standalone="yes"?>
<Relationships xmlns="http://schemas.openxmlformats.org/package/2006/relationships"><Relationship Id="rId2" Type="http://schemas.openxmlformats.org/officeDocument/2006/relationships/notesSlide" Target="../notesSlides/notesSlide387.xml"/><Relationship Id="rId1" Type="http://schemas.openxmlformats.org/officeDocument/2006/relationships/slideLayout" Target="../slideLayouts/slideLayout6.xml"/></Relationships>
</file>

<file path=ppt/slides/_rels/slide634.xml.rels><?xml version="1.0" encoding="UTF-8" standalone="yes"?>
<Relationships xmlns="http://schemas.openxmlformats.org/package/2006/relationships"><Relationship Id="rId2" Type="http://schemas.openxmlformats.org/officeDocument/2006/relationships/notesSlide" Target="../notesSlides/notesSlide388.xml"/><Relationship Id="rId1" Type="http://schemas.openxmlformats.org/officeDocument/2006/relationships/slideLayout" Target="../slideLayouts/slideLayout6.xml"/></Relationships>
</file>

<file path=ppt/slides/_rels/slide635.xml.rels><?xml version="1.0" encoding="UTF-8" standalone="yes"?>
<Relationships xmlns="http://schemas.openxmlformats.org/package/2006/relationships"><Relationship Id="rId2" Type="http://schemas.openxmlformats.org/officeDocument/2006/relationships/notesSlide" Target="../notesSlides/notesSlide389.xml"/><Relationship Id="rId1" Type="http://schemas.openxmlformats.org/officeDocument/2006/relationships/slideLayout" Target="../slideLayouts/slideLayout6.xml"/></Relationships>
</file>

<file path=ppt/slides/_rels/slide636.xml.rels><?xml version="1.0" encoding="UTF-8" standalone="yes"?>
<Relationships xmlns="http://schemas.openxmlformats.org/package/2006/relationships"><Relationship Id="rId2" Type="http://schemas.openxmlformats.org/officeDocument/2006/relationships/notesSlide" Target="../notesSlides/notesSlide390.xml"/><Relationship Id="rId1" Type="http://schemas.openxmlformats.org/officeDocument/2006/relationships/slideLayout" Target="../slideLayouts/slideLayout6.xml"/></Relationships>
</file>

<file path=ppt/slides/_rels/slide637.xml.rels><?xml version="1.0" encoding="UTF-8" standalone="yes"?>
<Relationships xmlns="http://schemas.openxmlformats.org/package/2006/relationships"><Relationship Id="rId2" Type="http://schemas.openxmlformats.org/officeDocument/2006/relationships/notesSlide" Target="../notesSlides/notesSlide391.xml"/><Relationship Id="rId1" Type="http://schemas.openxmlformats.org/officeDocument/2006/relationships/slideLayout" Target="../slideLayouts/slideLayout6.xml"/></Relationships>
</file>

<file path=ppt/slides/_rels/slide638.xml.rels><?xml version="1.0" encoding="UTF-8" standalone="yes"?>
<Relationships xmlns="http://schemas.openxmlformats.org/package/2006/relationships"><Relationship Id="rId2" Type="http://schemas.openxmlformats.org/officeDocument/2006/relationships/notesSlide" Target="../notesSlides/notesSlide392.xml"/><Relationship Id="rId1" Type="http://schemas.openxmlformats.org/officeDocument/2006/relationships/slideLayout" Target="../slideLayouts/slideLayout6.xml"/></Relationships>
</file>

<file path=ppt/slides/_rels/slide639.xml.rels><?xml version="1.0" encoding="UTF-8" standalone="yes"?>
<Relationships xmlns="http://schemas.openxmlformats.org/package/2006/relationships"><Relationship Id="rId2" Type="http://schemas.openxmlformats.org/officeDocument/2006/relationships/notesSlide" Target="../notesSlides/notesSlide393.xml"/><Relationship Id="rId1" Type="http://schemas.openxmlformats.org/officeDocument/2006/relationships/slideLayout" Target="../slideLayouts/slideLayout6.xml"/></Relationships>
</file>

<file path=ppt/slides/_rels/slide640.xml.rels><?xml version="1.0" encoding="UTF-8" standalone="yes"?>
<Relationships xmlns="http://schemas.openxmlformats.org/package/2006/relationships"><Relationship Id="rId2" Type="http://schemas.openxmlformats.org/officeDocument/2006/relationships/notesSlide" Target="../notesSlides/notesSlide394.xml"/><Relationship Id="rId1" Type="http://schemas.openxmlformats.org/officeDocument/2006/relationships/slideLayout" Target="../slideLayouts/slideLayout6.xml"/></Relationships>
</file>

<file path=ppt/slides/_rels/slide641.xml.rels><?xml version="1.0" encoding="UTF-8" standalone="yes"?>
<Relationships xmlns="http://schemas.openxmlformats.org/package/2006/relationships"><Relationship Id="rId2" Type="http://schemas.openxmlformats.org/officeDocument/2006/relationships/notesSlide" Target="../notesSlides/notesSlide395.xml"/><Relationship Id="rId1" Type="http://schemas.openxmlformats.org/officeDocument/2006/relationships/slideLayout" Target="../slideLayouts/slideLayout6.xml"/></Relationships>
</file>

<file path=ppt/slides/_rels/slide642.xml.rels><?xml version="1.0" encoding="UTF-8" standalone="yes"?>
<Relationships xmlns="http://schemas.openxmlformats.org/package/2006/relationships"><Relationship Id="rId2" Type="http://schemas.openxmlformats.org/officeDocument/2006/relationships/notesSlide" Target="../notesSlides/notesSlide396.xml"/><Relationship Id="rId1" Type="http://schemas.openxmlformats.org/officeDocument/2006/relationships/slideLayout" Target="../slideLayouts/slideLayout6.xml"/></Relationships>
</file>

<file path=ppt/slides/_rels/slide643.xml.rels><?xml version="1.0" encoding="UTF-8" standalone="yes"?>
<Relationships xmlns="http://schemas.openxmlformats.org/package/2006/relationships"><Relationship Id="rId2" Type="http://schemas.openxmlformats.org/officeDocument/2006/relationships/notesSlide" Target="../notesSlides/notesSlide397.xml"/><Relationship Id="rId1" Type="http://schemas.openxmlformats.org/officeDocument/2006/relationships/slideLayout" Target="../slideLayouts/slideLayout6.xml"/></Relationships>
</file>

<file path=ppt/slides/_rels/slide644.xml.rels><?xml version="1.0" encoding="UTF-8" standalone="yes"?>
<Relationships xmlns="http://schemas.openxmlformats.org/package/2006/relationships"><Relationship Id="rId2" Type="http://schemas.openxmlformats.org/officeDocument/2006/relationships/notesSlide" Target="../notesSlides/notesSlide398.xml"/><Relationship Id="rId1" Type="http://schemas.openxmlformats.org/officeDocument/2006/relationships/slideLayout" Target="../slideLayouts/slideLayout6.xml"/></Relationships>
</file>

<file path=ppt/slides/_rels/slide645.xml.rels><?xml version="1.0" encoding="UTF-8" standalone="yes"?>
<Relationships xmlns="http://schemas.openxmlformats.org/package/2006/relationships"><Relationship Id="rId2" Type="http://schemas.openxmlformats.org/officeDocument/2006/relationships/notesSlide" Target="../notesSlides/notesSlide399.xml"/><Relationship Id="rId1" Type="http://schemas.openxmlformats.org/officeDocument/2006/relationships/slideLayout" Target="../slideLayouts/slideLayout6.xml"/></Relationships>
</file>

<file path=ppt/slides/_rels/slide646.xml.rels><?xml version="1.0" encoding="UTF-8" standalone="yes"?>
<Relationships xmlns="http://schemas.openxmlformats.org/package/2006/relationships"><Relationship Id="rId2" Type="http://schemas.openxmlformats.org/officeDocument/2006/relationships/notesSlide" Target="../notesSlides/notesSlide400.xml"/><Relationship Id="rId1" Type="http://schemas.openxmlformats.org/officeDocument/2006/relationships/slideLayout" Target="../slideLayouts/slideLayout6.xml"/></Relationships>
</file>

<file path=ppt/slides/_rels/slide647.xml.rels><?xml version="1.0" encoding="UTF-8" standalone="yes"?>
<Relationships xmlns="http://schemas.openxmlformats.org/package/2006/relationships"><Relationship Id="rId2" Type="http://schemas.openxmlformats.org/officeDocument/2006/relationships/notesSlide" Target="../notesSlides/notesSlide401.xml"/><Relationship Id="rId1" Type="http://schemas.openxmlformats.org/officeDocument/2006/relationships/slideLayout" Target="../slideLayouts/slideLayout6.xml"/></Relationships>
</file>

<file path=ppt/slides/_rels/slide648.xml.rels><?xml version="1.0" encoding="UTF-8" standalone="yes"?>
<Relationships xmlns="http://schemas.openxmlformats.org/package/2006/relationships"><Relationship Id="rId2" Type="http://schemas.openxmlformats.org/officeDocument/2006/relationships/notesSlide" Target="../notesSlides/notesSlide402.xml"/><Relationship Id="rId1" Type="http://schemas.openxmlformats.org/officeDocument/2006/relationships/slideLayout" Target="../slideLayouts/slideLayout6.xml"/></Relationships>
</file>

<file path=ppt/slides/_rels/slide649.xml.rels><?xml version="1.0" encoding="UTF-8" standalone="yes"?>
<Relationships xmlns="http://schemas.openxmlformats.org/package/2006/relationships"><Relationship Id="rId2" Type="http://schemas.openxmlformats.org/officeDocument/2006/relationships/notesSlide" Target="../notesSlides/notesSlide403.xml"/><Relationship Id="rId1" Type="http://schemas.openxmlformats.org/officeDocument/2006/relationships/slideLayout" Target="../slideLayouts/slideLayout6.xml"/></Relationships>
</file>

<file path=ppt/slides/_rels/slide650.xml.rels><?xml version="1.0" encoding="UTF-8" standalone="yes"?>
<Relationships xmlns="http://schemas.openxmlformats.org/package/2006/relationships"><Relationship Id="rId2" Type="http://schemas.openxmlformats.org/officeDocument/2006/relationships/notesSlide" Target="../notesSlides/notesSlide404.xml"/><Relationship Id="rId1" Type="http://schemas.openxmlformats.org/officeDocument/2006/relationships/slideLayout" Target="../slideLayouts/slideLayout6.xml"/></Relationships>
</file>

<file path=ppt/slides/_rels/slide651.xml.rels><?xml version="1.0" encoding="UTF-8" standalone="yes"?>
<Relationships xmlns="http://schemas.openxmlformats.org/package/2006/relationships"><Relationship Id="rId2" Type="http://schemas.openxmlformats.org/officeDocument/2006/relationships/notesSlide" Target="../notesSlides/notesSlide405.xml"/><Relationship Id="rId1" Type="http://schemas.openxmlformats.org/officeDocument/2006/relationships/slideLayout" Target="../slideLayouts/slideLayout6.xml"/></Relationships>
</file>

<file path=ppt/slides/_rels/slide652.xml.rels><?xml version="1.0" encoding="UTF-8" standalone="yes"?>
<Relationships xmlns="http://schemas.openxmlformats.org/package/2006/relationships"><Relationship Id="rId2" Type="http://schemas.openxmlformats.org/officeDocument/2006/relationships/notesSlide" Target="../notesSlides/notesSlide406.xml"/><Relationship Id="rId1" Type="http://schemas.openxmlformats.org/officeDocument/2006/relationships/slideLayout" Target="../slideLayouts/slideLayout6.xml"/></Relationships>
</file>

<file path=ppt/slides/_rels/slide653.xml.rels><?xml version="1.0" encoding="UTF-8" standalone="yes"?>
<Relationships xmlns="http://schemas.openxmlformats.org/package/2006/relationships"><Relationship Id="rId2" Type="http://schemas.openxmlformats.org/officeDocument/2006/relationships/notesSlide" Target="../notesSlides/notesSlide407.xml"/><Relationship Id="rId1" Type="http://schemas.openxmlformats.org/officeDocument/2006/relationships/slideLayout" Target="../slideLayouts/slideLayout6.xml"/></Relationships>
</file>

<file path=ppt/slides/_rels/slide654.xml.rels><?xml version="1.0" encoding="UTF-8" standalone="yes"?>
<Relationships xmlns="http://schemas.openxmlformats.org/package/2006/relationships"><Relationship Id="rId2" Type="http://schemas.openxmlformats.org/officeDocument/2006/relationships/notesSlide" Target="../notesSlides/notesSlide408.xml"/><Relationship Id="rId1" Type="http://schemas.openxmlformats.org/officeDocument/2006/relationships/slideLayout" Target="../slideLayouts/slideLayout6.xml"/></Relationships>
</file>

<file path=ppt/slides/_rels/slide655.xml.rels><?xml version="1.0" encoding="UTF-8" standalone="yes"?>
<Relationships xmlns="http://schemas.openxmlformats.org/package/2006/relationships"><Relationship Id="rId2" Type="http://schemas.openxmlformats.org/officeDocument/2006/relationships/notesSlide" Target="../notesSlides/notesSlide409.xml"/><Relationship Id="rId1" Type="http://schemas.openxmlformats.org/officeDocument/2006/relationships/slideLayout" Target="../slideLayouts/slideLayout6.xml"/></Relationships>
</file>

<file path=ppt/slides/_rels/slide656.xml.rels><?xml version="1.0" encoding="UTF-8" standalone="yes"?>
<Relationships xmlns="http://schemas.openxmlformats.org/package/2006/relationships"><Relationship Id="rId2" Type="http://schemas.openxmlformats.org/officeDocument/2006/relationships/notesSlide" Target="../notesSlides/notesSlide410.xml"/><Relationship Id="rId1" Type="http://schemas.openxmlformats.org/officeDocument/2006/relationships/slideLayout" Target="../slideLayouts/slideLayout6.xml"/></Relationships>
</file>

<file path=ppt/slides/_rels/slide657.xml.rels><?xml version="1.0" encoding="UTF-8" standalone="yes"?>
<Relationships xmlns="http://schemas.openxmlformats.org/package/2006/relationships"><Relationship Id="rId2" Type="http://schemas.openxmlformats.org/officeDocument/2006/relationships/notesSlide" Target="../notesSlides/notesSlide411.xml"/><Relationship Id="rId1" Type="http://schemas.openxmlformats.org/officeDocument/2006/relationships/slideLayout" Target="../slideLayouts/slideLayout6.xml"/></Relationships>
</file>

<file path=ppt/slides/_rels/slide658.xml.rels><?xml version="1.0" encoding="UTF-8" standalone="yes"?>
<Relationships xmlns="http://schemas.openxmlformats.org/package/2006/relationships"><Relationship Id="rId2" Type="http://schemas.openxmlformats.org/officeDocument/2006/relationships/notesSlide" Target="../notesSlides/notesSlide412.xml"/><Relationship Id="rId1" Type="http://schemas.openxmlformats.org/officeDocument/2006/relationships/slideLayout" Target="../slideLayouts/slideLayout6.xml"/></Relationships>
</file>

<file path=ppt/slides/_rels/slide659.xml.rels><?xml version="1.0" encoding="UTF-8" standalone="yes"?>
<Relationships xmlns="http://schemas.openxmlformats.org/package/2006/relationships"><Relationship Id="rId2" Type="http://schemas.openxmlformats.org/officeDocument/2006/relationships/notesSlide" Target="../notesSlides/notesSlide413.xml"/><Relationship Id="rId1" Type="http://schemas.openxmlformats.org/officeDocument/2006/relationships/slideLayout" Target="../slideLayouts/slideLayout6.xml"/></Relationships>
</file>

<file path=ppt/slides/_rels/slide660.xml.rels><?xml version="1.0" encoding="UTF-8" standalone="yes"?>
<Relationships xmlns="http://schemas.openxmlformats.org/package/2006/relationships"><Relationship Id="rId2" Type="http://schemas.openxmlformats.org/officeDocument/2006/relationships/notesSlide" Target="../notesSlides/notesSlide414.xml"/><Relationship Id="rId1" Type="http://schemas.openxmlformats.org/officeDocument/2006/relationships/slideLayout" Target="../slideLayouts/slideLayout6.xml"/></Relationships>
</file>

<file path=ppt/slides/_rels/slide661.xml.rels><?xml version="1.0" encoding="UTF-8" standalone="yes"?>
<Relationships xmlns="http://schemas.openxmlformats.org/package/2006/relationships"><Relationship Id="rId2" Type="http://schemas.openxmlformats.org/officeDocument/2006/relationships/notesSlide" Target="../notesSlides/notesSlide415.xml"/><Relationship Id="rId1" Type="http://schemas.openxmlformats.org/officeDocument/2006/relationships/slideLayout" Target="../slideLayouts/slideLayout6.xml"/></Relationships>
</file>

<file path=ppt/slides/_rels/slide662.xml.rels><?xml version="1.0" encoding="UTF-8" standalone="yes"?>
<Relationships xmlns="http://schemas.openxmlformats.org/package/2006/relationships"><Relationship Id="rId2" Type="http://schemas.openxmlformats.org/officeDocument/2006/relationships/notesSlide" Target="../notesSlides/notesSlide416.xml"/><Relationship Id="rId1" Type="http://schemas.openxmlformats.org/officeDocument/2006/relationships/slideLayout" Target="../slideLayouts/slideLayout6.xml"/></Relationships>
</file>

<file path=ppt/slides/_rels/slide663.xml.rels><?xml version="1.0" encoding="UTF-8" standalone="yes"?>
<Relationships xmlns="http://schemas.openxmlformats.org/package/2006/relationships"><Relationship Id="rId2" Type="http://schemas.openxmlformats.org/officeDocument/2006/relationships/notesSlide" Target="../notesSlides/notesSlide417.xml"/><Relationship Id="rId1" Type="http://schemas.openxmlformats.org/officeDocument/2006/relationships/slideLayout" Target="../slideLayouts/slideLayout6.xml"/></Relationships>
</file>

<file path=ppt/slides/_rels/slide664.xml.rels><?xml version="1.0" encoding="UTF-8" standalone="yes"?>
<Relationships xmlns="http://schemas.openxmlformats.org/package/2006/relationships"><Relationship Id="rId2" Type="http://schemas.openxmlformats.org/officeDocument/2006/relationships/notesSlide" Target="../notesSlides/notesSlide418.xml"/><Relationship Id="rId1" Type="http://schemas.openxmlformats.org/officeDocument/2006/relationships/slideLayout" Target="../slideLayouts/slideLayout6.xml"/></Relationships>
</file>

<file path=ppt/slides/_rels/slide665.xml.rels><?xml version="1.0" encoding="UTF-8" standalone="yes"?>
<Relationships xmlns="http://schemas.openxmlformats.org/package/2006/relationships"><Relationship Id="rId2" Type="http://schemas.openxmlformats.org/officeDocument/2006/relationships/notesSlide" Target="../notesSlides/notesSlide419.xml"/><Relationship Id="rId1" Type="http://schemas.openxmlformats.org/officeDocument/2006/relationships/slideLayout" Target="../slideLayouts/slideLayout6.xml"/></Relationships>
</file>

<file path=ppt/slides/_rels/slide666.xml.rels><?xml version="1.0" encoding="UTF-8" standalone="yes"?>
<Relationships xmlns="http://schemas.openxmlformats.org/package/2006/relationships"><Relationship Id="rId2" Type="http://schemas.openxmlformats.org/officeDocument/2006/relationships/notesSlide" Target="../notesSlides/notesSlide420.xml"/><Relationship Id="rId1" Type="http://schemas.openxmlformats.org/officeDocument/2006/relationships/slideLayout" Target="../slideLayouts/slideLayout6.xml"/></Relationships>
</file>

<file path=ppt/slides/_rels/slide667.xml.rels><?xml version="1.0" encoding="UTF-8" standalone="yes"?>
<Relationships xmlns="http://schemas.openxmlformats.org/package/2006/relationships"><Relationship Id="rId2" Type="http://schemas.openxmlformats.org/officeDocument/2006/relationships/notesSlide" Target="../notesSlides/notesSlide421.xml"/><Relationship Id="rId1" Type="http://schemas.openxmlformats.org/officeDocument/2006/relationships/slideLayout" Target="../slideLayouts/slideLayout6.xml"/></Relationships>
</file>

<file path=ppt/slides/_rels/slide668.xml.rels><?xml version="1.0" encoding="UTF-8" standalone="yes"?>
<Relationships xmlns="http://schemas.openxmlformats.org/package/2006/relationships"><Relationship Id="rId2" Type="http://schemas.openxmlformats.org/officeDocument/2006/relationships/notesSlide" Target="../notesSlides/notesSlide422.xml"/><Relationship Id="rId1" Type="http://schemas.openxmlformats.org/officeDocument/2006/relationships/slideLayout" Target="../slideLayouts/slideLayout6.xml"/></Relationships>
</file>

<file path=ppt/slides/_rels/slide669.xml.rels><?xml version="1.0" encoding="UTF-8" standalone="yes"?>
<Relationships xmlns="http://schemas.openxmlformats.org/package/2006/relationships"><Relationship Id="rId2" Type="http://schemas.openxmlformats.org/officeDocument/2006/relationships/notesSlide" Target="../notesSlides/notesSlide423.xml"/><Relationship Id="rId1" Type="http://schemas.openxmlformats.org/officeDocument/2006/relationships/slideLayout" Target="../slideLayouts/slideLayout6.xml"/></Relationships>
</file>

<file path=ppt/slides/_rels/slide670.xml.rels><?xml version="1.0" encoding="UTF-8" standalone="yes"?>
<Relationships xmlns="http://schemas.openxmlformats.org/package/2006/relationships"><Relationship Id="rId2" Type="http://schemas.openxmlformats.org/officeDocument/2006/relationships/notesSlide" Target="../notesSlides/notesSlide424.xml"/><Relationship Id="rId1" Type="http://schemas.openxmlformats.org/officeDocument/2006/relationships/slideLayout" Target="../slideLayouts/slideLayout6.xml"/></Relationships>
</file>

<file path=ppt/slides/_rels/slide671.xml.rels><?xml version="1.0" encoding="UTF-8" standalone="yes"?>
<Relationships xmlns="http://schemas.openxmlformats.org/package/2006/relationships"><Relationship Id="rId2" Type="http://schemas.openxmlformats.org/officeDocument/2006/relationships/notesSlide" Target="../notesSlides/notesSlide425.xml"/><Relationship Id="rId1" Type="http://schemas.openxmlformats.org/officeDocument/2006/relationships/slideLayout" Target="../slideLayouts/slideLayout6.xml"/></Relationships>
</file>

<file path=ppt/slides/_rels/slide672.xml.rels><?xml version="1.0" encoding="UTF-8" standalone="yes"?>
<Relationships xmlns="http://schemas.openxmlformats.org/package/2006/relationships"><Relationship Id="rId2" Type="http://schemas.openxmlformats.org/officeDocument/2006/relationships/notesSlide" Target="../notesSlides/notesSlide426.xml"/><Relationship Id="rId1" Type="http://schemas.openxmlformats.org/officeDocument/2006/relationships/slideLayout" Target="../slideLayouts/slideLayout6.xml"/></Relationships>
</file>

<file path=ppt/slides/_rels/slide673.xml.rels><?xml version="1.0" encoding="UTF-8" standalone="yes"?>
<Relationships xmlns="http://schemas.openxmlformats.org/package/2006/relationships"><Relationship Id="rId2" Type="http://schemas.openxmlformats.org/officeDocument/2006/relationships/notesSlide" Target="../notesSlides/notesSlide427.xml"/><Relationship Id="rId1" Type="http://schemas.openxmlformats.org/officeDocument/2006/relationships/slideLayout" Target="../slideLayouts/slideLayout6.xml"/></Relationships>
</file>

<file path=ppt/slides/_rels/slide674.xml.rels><?xml version="1.0" encoding="UTF-8" standalone="yes"?>
<Relationships xmlns="http://schemas.openxmlformats.org/package/2006/relationships"><Relationship Id="rId2" Type="http://schemas.openxmlformats.org/officeDocument/2006/relationships/notesSlide" Target="../notesSlides/notesSlide428.xml"/><Relationship Id="rId1" Type="http://schemas.openxmlformats.org/officeDocument/2006/relationships/slideLayout" Target="../slideLayouts/slideLayout6.xml"/></Relationships>
</file>

<file path=ppt/slides/_rels/slide675.xml.rels><?xml version="1.0" encoding="UTF-8" standalone="yes"?>
<Relationships xmlns="http://schemas.openxmlformats.org/package/2006/relationships"><Relationship Id="rId2" Type="http://schemas.openxmlformats.org/officeDocument/2006/relationships/notesSlide" Target="../notesSlides/notesSlide429.xml"/><Relationship Id="rId1" Type="http://schemas.openxmlformats.org/officeDocument/2006/relationships/slideLayout" Target="../slideLayouts/slideLayout6.xml"/></Relationships>
</file>

<file path=ppt/slides/_rels/slide676.xml.rels><?xml version="1.0" encoding="UTF-8" standalone="yes"?>
<Relationships xmlns="http://schemas.openxmlformats.org/package/2006/relationships"><Relationship Id="rId2" Type="http://schemas.openxmlformats.org/officeDocument/2006/relationships/notesSlide" Target="../notesSlides/notesSlide430.xml"/><Relationship Id="rId1" Type="http://schemas.openxmlformats.org/officeDocument/2006/relationships/slideLayout" Target="../slideLayouts/slideLayout6.xml"/></Relationships>
</file>

<file path=ppt/slides/_rels/slide677.xml.rels><?xml version="1.0" encoding="UTF-8" standalone="yes"?>
<Relationships xmlns="http://schemas.openxmlformats.org/package/2006/relationships"><Relationship Id="rId2" Type="http://schemas.openxmlformats.org/officeDocument/2006/relationships/notesSlide" Target="../notesSlides/notesSlide431.xml"/><Relationship Id="rId1" Type="http://schemas.openxmlformats.org/officeDocument/2006/relationships/slideLayout" Target="../slideLayouts/slideLayout6.xml"/></Relationships>
</file>

<file path=ppt/slides/_rels/slide678.xml.rels><?xml version="1.0" encoding="UTF-8" standalone="yes"?>
<Relationships xmlns="http://schemas.openxmlformats.org/package/2006/relationships"><Relationship Id="rId2" Type="http://schemas.openxmlformats.org/officeDocument/2006/relationships/notesSlide" Target="../notesSlides/notesSlide432.xml"/><Relationship Id="rId1" Type="http://schemas.openxmlformats.org/officeDocument/2006/relationships/slideLayout" Target="../slideLayouts/slideLayout6.xml"/></Relationships>
</file>

<file path=ppt/slides/_rels/slide679.xml.rels><?xml version="1.0" encoding="UTF-8" standalone="yes"?>
<Relationships xmlns="http://schemas.openxmlformats.org/package/2006/relationships"><Relationship Id="rId2" Type="http://schemas.openxmlformats.org/officeDocument/2006/relationships/notesSlide" Target="../notesSlides/notesSlide433.xml"/><Relationship Id="rId1" Type="http://schemas.openxmlformats.org/officeDocument/2006/relationships/slideLayout" Target="../slideLayouts/slideLayout6.xml"/></Relationships>
</file>

<file path=ppt/slides/_rels/slide680.xml.rels><?xml version="1.0" encoding="UTF-8" standalone="yes"?>
<Relationships xmlns="http://schemas.openxmlformats.org/package/2006/relationships"><Relationship Id="rId2" Type="http://schemas.openxmlformats.org/officeDocument/2006/relationships/notesSlide" Target="../notesSlides/notesSlide434.xml"/><Relationship Id="rId1" Type="http://schemas.openxmlformats.org/officeDocument/2006/relationships/slideLayout" Target="../slideLayouts/slideLayout6.xml"/></Relationships>
</file>

<file path=ppt/slides/_rels/slide681.xml.rels><?xml version="1.0" encoding="UTF-8" standalone="yes"?>
<Relationships xmlns="http://schemas.openxmlformats.org/package/2006/relationships"><Relationship Id="rId2" Type="http://schemas.openxmlformats.org/officeDocument/2006/relationships/notesSlide" Target="../notesSlides/notesSlide435.xml"/><Relationship Id="rId1" Type="http://schemas.openxmlformats.org/officeDocument/2006/relationships/slideLayout" Target="../slideLayouts/slideLayout6.xml"/></Relationships>
</file>

<file path=ppt/slides/_rels/slide682.xml.rels><?xml version="1.0" encoding="UTF-8" standalone="yes"?>
<Relationships xmlns="http://schemas.openxmlformats.org/package/2006/relationships"><Relationship Id="rId2" Type="http://schemas.openxmlformats.org/officeDocument/2006/relationships/notesSlide" Target="../notesSlides/notesSlide436.xml"/><Relationship Id="rId1" Type="http://schemas.openxmlformats.org/officeDocument/2006/relationships/slideLayout" Target="../slideLayouts/slideLayout6.xml"/></Relationships>
</file>

<file path=ppt/slides/_rels/slide683.xml.rels><?xml version="1.0" encoding="UTF-8" standalone="yes"?>
<Relationships xmlns="http://schemas.openxmlformats.org/package/2006/relationships"><Relationship Id="rId2" Type="http://schemas.openxmlformats.org/officeDocument/2006/relationships/notesSlide" Target="../notesSlides/notesSlide437.xml"/><Relationship Id="rId1" Type="http://schemas.openxmlformats.org/officeDocument/2006/relationships/slideLayout" Target="../slideLayouts/slideLayout6.xml"/></Relationships>
</file>

<file path=ppt/slides/_rels/slide684.xml.rels><?xml version="1.0" encoding="UTF-8" standalone="yes"?>
<Relationships xmlns="http://schemas.openxmlformats.org/package/2006/relationships"><Relationship Id="rId2" Type="http://schemas.openxmlformats.org/officeDocument/2006/relationships/notesSlide" Target="../notesSlides/notesSlide438.xml"/><Relationship Id="rId1" Type="http://schemas.openxmlformats.org/officeDocument/2006/relationships/slideLayout" Target="../slideLayouts/slideLayout6.xml"/></Relationships>
</file>

<file path=ppt/slides/_rels/slide685.xml.rels><?xml version="1.0" encoding="UTF-8" standalone="yes"?>
<Relationships xmlns="http://schemas.openxmlformats.org/package/2006/relationships"><Relationship Id="rId2" Type="http://schemas.openxmlformats.org/officeDocument/2006/relationships/notesSlide" Target="../notesSlides/notesSlide439.xml"/><Relationship Id="rId1" Type="http://schemas.openxmlformats.org/officeDocument/2006/relationships/slideLayout" Target="../slideLayouts/slideLayout6.xml"/></Relationships>
</file>

<file path=ppt/slides/_rels/slide686.xml.rels><?xml version="1.0" encoding="UTF-8" standalone="yes"?>
<Relationships xmlns="http://schemas.openxmlformats.org/package/2006/relationships"><Relationship Id="rId2" Type="http://schemas.openxmlformats.org/officeDocument/2006/relationships/notesSlide" Target="../notesSlides/notesSlide440.xml"/><Relationship Id="rId1" Type="http://schemas.openxmlformats.org/officeDocument/2006/relationships/slideLayout" Target="../slideLayouts/slideLayout6.xml"/></Relationships>
</file>

<file path=ppt/slides/_rels/slide687.xml.rels><?xml version="1.0" encoding="UTF-8" standalone="yes"?>
<Relationships xmlns="http://schemas.openxmlformats.org/package/2006/relationships"><Relationship Id="rId2" Type="http://schemas.openxmlformats.org/officeDocument/2006/relationships/notesSlide" Target="../notesSlides/notesSlide441.xml"/><Relationship Id="rId1" Type="http://schemas.openxmlformats.org/officeDocument/2006/relationships/slideLayout" Target="../slideLayouts/slideLayout6.xml"/></Relationships>
</file>

<file path=ppt/slides/_rels/slide688.xml.rels><?xml version="1.0" encoding="UTF-8" standalone="yes"?>
<Relationships xmlns="http://schemas.openxmlformats.org/package/2006/relationships"><Relationship Id="rId2" Type="http://schemas.openxmlformats.org/officeDocument/2006/relationships/notesSlide" Target="../notesSlides/notesSlide442.xml"/><Relationship Id="rId1" Type="http://schemas.openxmlformats.org/officeDocument/2006/relationships/slideLayout" Target="../slideLayouts/slideLayout6.xml"/></Relationships>
</file>

<file path=ppt/slides/_rels/slide689.xml.rels><?xml version="1.0" encoding="UTF-8" standalone="yes"?>
<Relationships xmlns="http://schemas.openxmlformats.org/package/2006/relationships"><Relationship Id="rId2" Type="http://schemas.openxmlformats.org/officeDocument/2006/relationships/notesSlide" Target="../notesSlides/notesSlide443.xml"/><Relationship Id="rId1" Type="http://schemas.openxmlformats.org/officeDocument/2006/relationships/slideLayout" Target="../slideLayouts/slideLayout6.xml"/></Relationships>
</file>

<file path=ppt/slides/_rels/slide6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1.xml.rels><?xml version="1.0" encoding="UTF-8" standalone="yes"?>
<Relationships xmlns="http://schemas.openxmlformats.org/package/2006/relationships"><Relationship Id="rId2" Type="http://schemas.openxmlformats.org/officeDocument/2006/relationships/notesSlide" Target="../notesSlides/notesSlide444.xml"/><Relationship Id="rId1" Type="http://schemas.openxmlformats.org/officeDocument/2006/relationships/slideLayout" Target="../slideLayouts/slideLayout6.xml"/></Relationships>
</file>

<file path=ppt/slides/_rels/slide692.xml.rels><?xml version="1.0" encoding="UTF-8" standalone="yes"?>
<Relationships xmlns="http://schemas.openxmlformats.org/package/2006/relationships"><Relationship Id="rId2" Type="http://schemas.openxmlformats.org/officeDocument/2006/relationships/notesSlide" Target="../notesSlides/notesSlide445.xml"/><Relationship Id="rId1" Type="http://schemas.openxmlformats.org/officeDocument/2006/relationships/slideLayout" Target="../slideLayouts/slideLayout6.xml"/></Relationships>
</file>

<file path=ppt/slides/_rels/slide693.xml.rels><?xml version="1.0" encoding="UTF-8" standalone="yes"?>
<Relationships xmlns="http://schemas.openxmlformats.org/package/2006/relationships"><Relationship Id="rId2" Type="http://schemas.openxmlformats.org/officeDocument/2006/relationships/notesSlide" Target="../notesSlides/notesSlide446.xml"/><Relationship Id="rId1" Type="http://schemas.openxmlformats.org/officeDocument/2006/relationships/slideLayout" Target="../slideLayouts/slideLayout6.xml"/></Relationships>
</file>

<file path=ppt/slides/_rels/slide694.xml.rels><?xml version="1.0" encoding="UTF-8" standalone="yes"?>
<Relationships xmlns="http://schemas.openxmlformats.org/package/2006/relationships"><Relationship Id="rId2" Type="http://schemas.openxmlformats.org/officeDocument/2006/relationships/notesSlide" Target="../notesSlides/notesSlide447.xml"/><Relationship Id="rId1" Type="http://schemas.openxmlformats.org/officeDocument/2006/relationships/slideLayout" Target="../slideLayouts/slideLayout6.xml"/></Relationships>
</file>

<file path=ppt/slides/_rels/slide6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6.xml.rels><?xml version="1.0" encoding="UTF-8" standalone="yes"?>
<Relationships xmlns="http://schemas.openxmlformats.org/package/2006/relationships"><Relationship Id="rId2" Type="http://schemas.openxmlformats.org/officeDocument/2006/relationships/notesSlide" Target="../notesSlides/notesSlide448.xml"/><Relationship Id="rId1" Type="http://schemas.openxmlformats.org/officeDocument/2006/relationships/slideLayout" Target="../slideLayouts/slideLayout6.xml"/></Relationships>
</file>

<file path=ppt/slides/_rels/slide697.xml.rels><?xml version="1.0" encoding="UTF-8" standalone="yes"?>
<Relationships xmlns="http://schemas.openxmlformats.org/package/2006/relationships"><Relationship Id="rId2" Type="http://schemas.openxmlformats.org/officeDocument/2006/relationships/notesSlide" Target="../notesSlides/notesSlide449.xml"/><Relationship Id="rId1" Type="http://schemas.openxmlformats.org/officeDocument/2006/relationships/slideLayout" Target="../slideLayouts/slideLayout6.xml"/></Relationships>
</file>

<file path=ppt/slides/_rels/slide698.xml.rels><?xml version="1.0" encoding="UTF-8" standalone="yes"?>
<Relationships xmlns="http://schemas.openxmlformats.org/package/2006/relationships"><Relationship Id="rId2" Type="http://schemas.openxmlformats.org/officeDocument/2006/relationships/notesSlide" Target="../notesSlides/notesSlide450.xml"/><Relationship Id="rId1" Type="http://schemas.openxmlformats.org/officeDocument/2006/relationships/slideLayout" Target="../slideLayouts/slideLayout6.xml"/></Relationships>
</file>

<file path=ppt/slides/_rels/slide699.xml.rels><?xml version="1.0" encoding="UTF-8" standalone="yes"?>
<Relationships xmlns="http://schemas.openxmlformats.org/package/2006/relationships"><Relationship Id="rId2" Type="http://schemas.openxmlformats.org/officeDocument/2006/relationships/notesSlide" Target="../notesSlides/notesSlide451.xml"/><Relationship Id="rId1" Type="http://schemas.openxmlformats.org/officeDocument/2006/relationships/slideLayout" Target="../slideLayouts/slideLayout6.xml"/></Relationships>
</file>

<file path=ppt/slides/_rels/slide700.xml.rels><?xml version="1.0" encoding="UTF-8" standalone="yes"?>
<Relationships xmlns="http://schemas.openxmlformats.org/package/2006/relationships"><Relationship Id="rId2" Type="http://schemas.openxmlformats.org/officeDocument/2006/relationships/notesSlide" Target="../notesSlides/notesSlide452.xml"/><Relationship Id="rId1" Type="http://schemas.openxmlformats.org/officeDocument/2006/relationships/slideLayout" Target="../slideLayouts/slideLayout6.xml"/></Relationships>
</file>

<file path=ppt/slides/_rels/slide701.xml.rels><?xml version="1.0" encoding="UTF-8" standalone="yes"?>
<Relationships xmlns="http://schemas.openxmlformats.org/package/2006/relationships"><Relationship Id="rId2" Type="http://schemas.openxmlformats.org/officeDocument/2006/relationships/notesSlide" Target="../notesSlides/notesSlide453.xml"/><Relationship Id="rId1" Type="http://schemas.openxmlformats.org/officeDocument/2006/relationships/slideLayout" Target="../slideLayouts/slideLayout6.xml"/></Relationships>
</file>

<file path=ppt/slides/_rels/slide702.xml.rels><?xml version="1.0" encoding="UTF-8" standalone="yes"?>
<Relationships xmlns="http://schemas.openxmlformats.org/package/2006/relationships"><Relationship Id="rId2" Type="http://schemas.openxmlformats.org/officeDocument/2006/relationships/notesSlide" Target="../notesSlides/notesSlide454.xml"/><Relationship Id="rId1" Type="http://schemas.openxmlformats.org/officeDocument/2006/relationships/slideLayout" Target="../slideLayouts/slideLayout6.xml"/></Relationships>
</file>

<file path=ppt/slides/_rels/slide703.xml.rels><?xml version="1.0" encoding="UTF-8" standalone="yes"?>
<Relationships xmlns="http://schemas.openxmlformats.org/package/2006/relationships"><Relationship Id="rId2" Type="http://schemas.openxmlformats.org/officeDocument/2006/relationships/notesSlide" Target="../notesSlides/notesSlide455.xml"/><Relationship Id="rId1" Type="http://schemas.openxmlformats.org/officeDocument/2006/relationships/slideLayout" Target="../slideLayouts/slideLayout6.xml"/></Relationships>
</file>

<file path=ppt/slides/_rels/slide704.xml.rels><?xml version="1.0" encoding="UTF-8" standalone="yes"?>
<Relationships xmlns="http://schemas.openxmlformats.org/package/2006/relationships"><Relationship Id="rId2" Type="http://schemas.openxmlformats.org/officeDocument/2006/relationships/notesSlide" Target="../notesSlides/notesSlide456.xml"/><Relationship Id="rId1" Type="http://schemas.openxmlformats.org/officeDocument/2006/relationships/slideLayout" Target="../slideLayouts/slideLayout6.xml"/></Relationships>
</file>

<file path=ppt/slides/_rels/slide705.xml.rels><?xml version="1.0" encoding="UTF-8" standalone="yes"?>
<Relationships xmlns="http://schemas.openxmlformats.org/package/2006/relationships"><Relationship Id="rId2" Type="http://schemas.openxmlformats.org/officeDocument/2006/relationships/notesSlide" Target="../notesSlides/notesSlide457.xml"/><Relationship Id="rId1" Type="http://schemas.openxmlformats.org/officeDocument/2006/relationships/slideLayout" Target="../slideLayouts/slideLayout6.xml"/></Relationships>
</file>

<file path=ppt/slides/_rels/slide706.xml.rels><?xml version="1.0" encoding="UTF-8" standalone="yes"?>
<Relationships xmlns="http://schemas.openxmlformats.org/package/2006/relationships"><Relationship Id="rId2" Type="http://schemas.openxmlformats.org/officeDocument/2006/relationships/notesSlide" Target="../notesSlides/notesSlide458.xml"/><Relationship Id="rId1" Type="http://schemas.openxmlformats.org/officeDocument/2006/relationships/slideLayout" Target="../slideLayouts/slideLayout6.xml"/></Relationships>
</file>

<file path=ppt/slides/_rels/slide707.xml.rels><?xml version="1.0" encoding="UTF-8" standalone="yes"?>
<Relationships xmlns="http://schemas.openxmlformats.org/package/2006/relationships"><Relationship Id="rId2" Type="http://schemas.openxmlformats.org/officeDocument/2006/relationships/notesSlide" Target="../notesSlides/notesSlide459.xml"/><Relationship Id="rId1" Type="http://schemas.openxmlformats.org/officeDocument/2006/relationships/slideLayout" Target="../slideLayouts/slideLayout6.xml"/></Relationships>
</file>

<file path=ppt/slides/_rels/slide708.xml.rels><?xml version="1.0" encoding="UTF-8" standalone="yes"?>
<Relationships xmlns="http://schemas.openxmlformats.org/package/2006/relationships"><Relationship Id="rId2" Type="http://schemas.openxmlformats.org/officeDocument/2006/relationships/notesSlide" Target="../notesSlides/notesSlide460.xml"/><Relationship Id="rId1" Type="http://schemas.openxmlformats.org/officeDocument/2006/relationships/slideLayout" Target="../slideLayouts/slideLayout6.xml"/></Relationships>
</file>

<file path=ppt/slides/_rels/slide709.xml.rels><?xml version="1.0" encoding="UTF-8" standalone="yes"?>
<Relationships xmlns="http://schemas.openxmlformats.org/package/2006/relationships"><Relationship Id="rId2" Type="http://schemas.openxmlformats.org/officeDocument/2006/relationships/notesSlide" Target="../notesSlides/notesSlide461.xml"/><Relationship Id="rId1" Type="http://schemas.openxmlformats.org/officeDocument/2006/relationships/slideLayout" Target="../slideLayouts/slideLayout6.xml"/></Relationships>
</file>

<file path=ppt/slides/_rels/slide710.xml.rels><?xml version="1.0" encoding="UTF-8" standalone="yes"?>
<Relationships xmlns="http://schemas.openxmlformats.org/package/2006/relationships"><Relationship Id="rId2" Type="http://schemas.openxmlformats.org/officeDocument/2006/relationships/notesSlide" Target="../notesSlides/notesSlide462.xml"/><Relationship Id="rId1" Type="http://schemas.openxmlformats.org/officeDocument/2006/relationships/slideLayout" Target="../slideLayouts/slideLayout6.xml"/></Relationships>
</file>

<file path=ppt/slides/_rels/slide711.xml.rels><?xml version="1.0" encoding="UTF-8" standalone="yes"?>
<Relationships xmlns="http://schemas.openxmlformats.org/package/2006/relationships"><Relationship Id="rId2" Type="http://schemas.openxmlformats.org/officeDocument/2006/relationships/notesSlide" Target="../notesSlides/notesSlide463.xml"/><Relationship Id="rId1" Type="http://schemas.openxmlformats.org/officeDocument/2006/relationships/slideLayout" Target="../slideLayouts/slideLayout6.xml"/></Relationships>
</file>

<file path=ppt/slides/_rels/slide712.xml.rels><?xml version="1.0" encoding="UTF-8" standalone="yes"?>
<Relationships xmlns="http://schemas.openxmlformats.org/package/2006/relationships"><Relationship Id="rId2" Type="http://schemas.openxmlformats.org/officeDocument/2006/relationships/notesSlide" Target="../notesSlides/notesSlide464.xml"/><Relationship Id="rId1" Type="http://schemas.openxmlformats.org/officeDocument/2006/relationships/slideLayout" Target="../slideLayouts/slideLayout6.xml"/></Relationships>
</file>

<file path=ppt/slides/_rels/slide713.xml.rels><?xml version="1.0" encoding="UTF-8" standalone="yes"?>
<Relationships xmlns="http://schemas.openxmlformats.org/package/2006/relationships"><Relationship Id="rId2" Type="http://schemas.openxmlformats.org/officeDocument/2006/relationships/notesSlide" Target="../notesSlides/notesSlide465.xml"/><Relationship Id="rId1" Type="http://schemas.openxmlformats.org/officeDocument/2006/relationships/slideLayout" Target="../slideLayouts/slideLayout6.xml"/></Relationships>
</file>

<file path=ppt/slides/_rels/slide714.xml.rels><?xml version="1.0" encoding="UTF-8" standalone="yes"?>
<Relationships xmlns="http://schemas.openxmlformats.org/package/2006/relationships"><Relationship Id="rId2" Type="http://schemas.openxmlformats.org/officeDocument/2006/relationships/notesSlide" Target="../notesSlides/notesSlide466.xml"/><Relationship Id="rId1" Type="http://schemas.openxmlformats.org/officeDocument/2006/relationships/slideLayout" Target="../slideLayouts/slideLayout6.xml"/></Relationships>
</file>

<file path=ppt/slides/_rels/slide715.xml.rels><?xml version="1.0" encoding="UTF-8" standalone="yes"?>
<Relationships xmlns="http://schemas.openxmlformats.org/package/2006/relationships"><Relationship Id="rId2" Type="http://schemas.openxmlformats.org/officeDocument/2006/relationships/notesSlide" Target="../notesSlides/notesSlide467.xml"/><Relationship Id="rId1" Type="http://schemas.openxmlformats.org/officeDocument/2006/relationships/slideLayout" Target="../slideLayouts/slideLayout6.xml"/></Relationships>
</file>

<file path=ppt/slides/_rels/slide716.xml.rels><?xml version="1.0" encoding="UTF-8" standalone="yes"?>
<Relationships xmlns="http://schemas.openxmlformats.org/package/2006/relationships"><Relationship Id="rId2" Type="http://schemas.openxmlformats.org/officeDocument/2006/relationships/notesSlide" Target="../notesSlides/notesSlide468.xml"/><Relationship Id="rId1" Type="http://schemas.openxmlformats.org/officeDocument/2006/relationships/slideLayout" Target="../slideLayouts/slideLayout6.xml"/></Relationships>
</file>

<file path=ppt/slides/_rels/slide717.xml.rels><?xml version="1.0" encoding="UTF-8" standalone="yes"?>
<Relationships xmlns="http://schemas.openxmlformats.org/package/2006/relationships"><Relationship Id="rId2" Type="http://schemas.openxmlformats.org/officeDocument/2006/relationships/notesSlide" Target="../notesSlides/notesSlide469.xml"/><Relationship Id="rId1" Type="http://schemas.openxmlformats.org/officeDocument/2006/relationships/slideLayout" Target="../slideLayouts/slideLayout6.xml"/></Relationships>
</file>

<file path=ppt/slides/_rels/slide718.xml.rels><?xml version="1.0" encoding="UTF-8" standalone="yes"?>
<Relationships xmlns="http://schemas.openxmlformats.org/package/2006/relationships"><Relationship Id="rId2" Type="http://schemas.openxmlformats.org/officeDocument/2006/relationships/notesSlide" Target="../notesSlides/notesSlide470.xml"/><Relationship Id="rId1" Type="http://schemas.openxmlformats.org/officeDocument/2006/relationships/slideLayout" Target="../slideLayouts/slideLayout6.xml"/></Relationships>
</file>

<file path=ppt/slides/_rels/slide719.xml.rels><?xml version="1.0" encoding="UTF-8" standalone="yes"?>
<Relationships xmlns="http://schemas.openxmlformats.org/package/2006/relationships"><Relationship Id="rId2" Type="http://schemas.openxmlformats.org/officeDocument/2006/relationships/notesSlide" Target="../notesSlides/notesSlide471.xml"/><Relationship Id="rId1" Type="http://schemas.openxmlformats.org/officeDocument/2006/relationships/slideLayout" Target="../slideLayouts/slideLayout6.xml"/></Relationships>
</file>

<file path=ppt/slides/_rels/slide720.xml.rels><?xml version="1.0" encoding="UTF-8" standalone="yes"?>
<Relationships xmlns="http://schemas.openxmlformats.org/package/2006/relationships"><Relationship Id="rId2" Type="http://schemas.openxmlformats.org/officeDocument/2006/relationships/notesSlide" Target="../notesSlides/notesSlide472.xml"/><Relationship Id="rId1" Type="http://schemas.openxmlformats.org/officeDocument/2006/relationships/slideLayout" Target="../slideLayouts/slideLayout6.xml"/></Relationships>
</file>

<file path=ppt/slides/_rels/slide721.xml.rels><?xml version="1.0" encoding="UTF-8" standalone="yes"?>
<Relationships xmlns="http://schemas.openxmlformats.org/package/2006/relationships"><Relationship Id="rId2" Type="http://schemas.openxmlformats.org/officeDocument/2006/relationships/notesSlide" Target="../notesSlides/notesSlide473.xml"/><Relationship Id="rId1" Type="http://schemas.openxmlformats.org/officeDocument/2006/relationships/slideLayout" Target="../slideLayouts/slideLayout6.xml"/></Relationships>
</file>

<file path=ppt/slides/_rels/slide722.xml.rels><?xml version="1.0" encoding="UTF-8" standalone="yes"?>
<Relationships xmlns="http://schemas.openxmlformats.org/package/2006/relationships"><Relationship Id="rId2" Type="http://schemas.openxmlformats.org/officeDocument/2006/relationships/notesSlide" Target="../notesSlides/notesSlide474.xml"/><Relationship Id="rId1" Type="http://schemas.openxmlformats.org/officeDocument/2006/relationships/slideLayout" Target="../slideLayouts/slideLayout6.xml"/></Relationships>
</file>

<file path=ppt/slides/_rels/slide723.xml.rels><?xml version="1.0" encoding="UTF-8" standalone="yes"?>
<Relationships xmlns="http://schemas.openxmlformats.org/package/2006/relationships"><Relationship Id="rId2" Type="http://schemas.openxmlformats.org/officeDocument/2006/relationships/notesSlide" Target="../notesSlides/notesSlide475.xml"/><Relationship Id="rId1" Type="http://schemas.openxmlformats.org/officeDocument/2006/relationships/slideLayout" Target="../slideLayouts/slideLayout6.xml"/></Relationships>
</file>

<file path=ppt/slides/_rels/slide724.xml.rels><?xml version="1.0" encoding="UTF-8" standalone="yes"?>
<Relationships xmlns="http://schemas.openxmlformats.org/package/2006/relationships"><Relationship Id="rId2" Type="http://schemas.openxmlformats.org/officeDocument/2006/relationships/notesSlide" Target="../notesSlides/notesSlide476.xml"/><Relationship Id="rId1" Type="http://schemas.openxmlformats.org/officeDocument/2006/relationships/slideLayout" Target="../slideLayouts/slideLayout6.xml"/></Relationships>
</file>

<file path=ppt/slides/_rels/slide725.xml.rels><?xml version="1.0" encoding="UTF-8" standalone="yes"?>
<Relationships xmlns="http://schemas.openxmlformats.org/package/2006/relationships"><Relationship Id="rId2" Type="http://schemas.openxmlformats.org/officeDocument/2006/relationships/notesSlide" Target="../notesSlides/notesSlide477.xml"/><Relationship Id="rId1" Type="http://schemas.openxmlformats.org/officeDocument/2006/relationships/slideLayout" Target="../slideLayouts/slideLayout6.xml"/></Relationships>
</file>

<file path=ppt/slides/_rels/slide726.xml.rels><?xml version="1.0" encoding="UTF-8" standalone="yes"?>
<Relationships xmlns="http://schemas.openxmlformats.org/package/2006/relationships"><Relationship Id="rId2" Type="http://schemas.openxmlformats.org/officeDocument/2006/relationships/notesSlide" Target="../notesSlides/notesSlide478.xml"/><Relationship Id="rId1" Type="http://schemas.openxmlformats.org/officeDocument/2006/relationships/slideLayout" Target="../slideLayouts/slideLayout6.xml"/></Relationships>
</file>

<file path=ppt/slides/_rels/slide727.xml.rels><?xml version="1.0" encoding="UTF-8" standalone="yes"?>
<Relationships xmlns="http://schemas.openxmlformats.org/package/2006/relationships"><Relationship Id="rId2" Type="http://schemas.openxmlformats.org/officeDocument/2006/relationships/notesSlide" Target="../notesSlides/notesSlide479.xml"/><Relationship Id="rId1" Type="http://schemas.openxmlformats.org/officeDocument/2006/relationships/slideLayout" Target="../slideLayouts/slideLayout6.xml"/></Relationships>
</file>

<file path=ppt/slides/_rels/slide728.xml.rels><?xml version="1.0" encoding="UTF-8" standalone="yes"?>
<Relationships xmlns="http://schemas.openxmlformats.org/package/2006/relationships"><Relationship Id="rId2" Type="http://schemas.openxmlformats.org/officeDocument/2006/relationships/notesSlide" Target="../notesSlides/notesSlide480.xml"/><Relationship Id="rId1" Type="http://schemas.openxmlformats.org/officeDocument/2006/relationships/slideLayout" Target="../slideLayouts/slideLayout6.xml"/></Relationships>
</file>

<file path=ppt/slides/_rels/slide729.xml.rels><?xml version="1.0" encoding="UTF-8" standalone="yes"?>
<Relationships xmlns="http://schemas.openxmlformats.org/package/2006/relationships"><Relationship Id="rId2" Type="http://schemas.openxmlformats.org/officeDocument/2006/relationships/notesSlide" Target="../notesSlides/notesSlide481.xml"/><Relationship Id="rId1" Type="http://schemas.openxmlformats.org/officeDocument/2006/relationships/slideLayout" Target="../slideLayouts/slideLayout6.xml"/></Relationships>
</file>

<file path=ppt/slides/_rels/slide730.xml.rels><?xml version="1.0" encoding="UTF-8" standalone="yes"?>
<Relationships xmlns="http://schemas.openxmlformats.org/package/2006/relationships"><Relationship Id="rId2" Type="http://schemas.openxmlformats.org/officeDocument/2006/relationships/notesSlide" Target="../notesSlides/notesSlide482.xml"/><Relationship Id="rId1" Type="http://schemas.openxmlformats.org/officeDocument/2006/relationships/slideLayout" Target="../slideLayouts/slideLayout6.xml"/></Relationships>
</file>

<file path=ppt/slides/_rels/slide731.xml.rels><?xml version="1.0" encoding="UTF-8" standalone="yes"?>
<Relationships xmlns="http://schemas.openxmlformats.org/package/2006/relationships"><Relationship Id="rId2" Type="http://schemas.openxmlformats.org/officeDocument/2006/relationships/notesSlide" Target="../notesSlides/notesSlide483.xml"/><Relationship Id="rId1" Type="http://schemas.openxmlformats.org/officeDocument/2006/relationships/slideLayout" Target="../slideLayouts/slideLayout6.xml"/></Relationships>
</file>

<file path=ppt/slides/_rels/slide732.xml.rels><?xml version="1.0" encoding="UTF-8" standalone="yes"?>
<Relationships xmlns="http://schemas.openxmlformats.org/package/2006/relationships"><Relationship Id="rId2" Type="http://schemas.openxmlformats.org/officeDocument/2006/relationships/notesSlide" Target="../notesSlides/notesSlide484.xml"/><Relationship Id="rId1" Type="http://schemas.openxmlformats.org/officeDocument/2006/relationships/slideLayout" Target="../slideLayouts/slideLayout6.xml"/></Relationships>
</file>

<file path=ppt/slides/_rels/slide733.xml.rels><?xml version="1.0" encoding="UTF-8" standalone="yes"?>
<Relationships xmlns="http://schemas.openxmlformats.org/package/2006/relationships"><Relationship Id="rId2" Type="http://schemas.openxmlformats.org/officeDocument/2006/relationships/notesSlide" Target="../notesSlides/notesSlide485.xml"/><Relationship Id="rId1" Type="http://schemas.openxmlformats.org/officeDocument/2006/relationships/slideLayout" Target="../slideLayouts/slideLayout6.xml"/></Relationships>
</file>

<file path=ppt/slides/_rels/slide734.xml.rels><?xml version="1.0" encoding="UTF-8" standalone="yes"?>
<Relationships xmlns="http://schemas.openxmlformats.org/package/2006/relationships"><Relationship Id="rId2" Type="http://schemas.openxmlformats.org/officeDocument/2006/relationships/notesSlide" Target="../notesSlides/notesSlide486.xml"/><Relationship Id="rId1" Type="http://schemas.openxmlformats.org/officeDocument/2006/relationships/slideLayout" Target="../slideLayouts/slideLayout6.xml"/></Relationships>
</file>

<file path=ppt/slides/_rels/slide735.xml.rels><?xml version="1.0" encoding="UTF-8" standalone="yes"?>
<Relationships xmlns="http://schemas.openxmlformats.org/package/2006/relationships"><Relationship Id="rId2" Type="http://schemas.openxmlformats.org/officeDocument/2006/relationships/notesSlide" Target="../notesSlides/notesSlide487.xml"/><Relationship Id="rId1" Type="http://schemas.openxmlformats.org/officeDocument/2006/relationships/slideLayout" Target="../slideLayouts/slideLayout6.xml"/></Relationships>
</file>

<file path=ppt/slides/_rels/slide736.xml.rels><?xml version="1.0" encoding="UTF-8" standalone="yes"?>
<Relationships xmlns="http://schemas.openxmlformats.org/package/2006/relationships"><Relationship Id="rId2" Type="http://schemas.openxmlformats.org/officeDocument/2006/relationships/notesSlide" Target="../notesSlides/notesSlide488.xml"/><Relationship Id="rId1" Type="http://schemas.openxmlformats.org/officeDocument/2006/relationships/slideLayout" Target="../slideLayouts/slideLayout6.xml"/></Relationships>
</file>

<file path=ppt/slides/_rels/slide737.xml.rels><?xml version="1.0" encoding="UTF-8" standalone="yes"?>
<Relationships xmlns="http://schemas.openxmlformats.org/package/2006/relationships"><Relationship Id="rId2" Type="http://schemas.openxmlformats.org/officeDocument/2006/relationships/notesSlide" Target="../notesSlides/notesSlide489.xml"/><Relationship Id="rId1" Type="http://schemas.openxmlformats.org/officeDocument/2006/relationships/slideLayout" Target="../slideLayouts/slideLayout6.xml"/></Relationships>
</file>

<file path=ppt/slides/_rels/slide738.xml.rels><?xml version="1.0" encoding="UTF-8" standalone="yes"?>
<Relationships xmlns="http://schemas.openxmlformats.org/package/2006/relationships"><Relationship Id="rId2" Type="http://schemas.openxmlformats.org/officeDocument/2006/relationships/notesSlide" Target="../notesSlides/notesSlide490.xml"/><Relationship Id="rId1" Type="http://schemas.openxmlformats.org/officeDocument/2006/relationships/slideLayout" Target="../slideLayouts/slideLayout6.xml"/></Relationships>
</file>

<file path=ppt/slides/_rels/slide739.xml.rels><?xml version="1.0" encoding="UTF-8" standalone="yes"?>
<Relationships xmlns="http://schemas.openxmlformats.org/package/2006/relationships"><Relationship Id="rId2" Type="http://schemas.openxmlformats.org/officeDocument/2006/relationships/notesSlide" Target="../notesSlides/notesSlide491.xml"/><Relationship Id="rId1" Type="http://schemas.openxmlformats.org/officeDocument/2006/relationships/slideLayout" Target="../slideLayouts/slideLayout6.xml"/></Relationships>
</file>

<file path=ppt/slides/_rels/slide740.xml.rels><?xml version="1.0" encoding="UTF-8" standalone="yes"?>
<Relationships xmlns="http://schemas.openxmlformats.org/package/2006/relationships"><Relationship Id="rId2" Type="http://schemas.openxmlformats.org/officeDocument/2006/relationships/notesSlide" Target="../notesSlides/notesSlide492.xml"/><Relationship Id="rId1" Type="http://schemas.openxmlformats.org/officeDocument/2006/relationships/slideLayout" Target="../slideLayouts/slideLayout6.xml"/></Relationships>
</file>

<file path=ppt/slides/_rels/slide741.xml.rels><?xml version="1.0" encoding="UTF-8" standalone="yes"?>
<Relationships xmlns="http://schemas.openxmlformats.org/package/2006/relationships"><Relationship Id="rId2" Type="http://schemas.openxmlformats.org/officeDocument/2006/relationships/notesSlide" Target="../notesSlides/notesSlide493.xml"/><Relationship Id="rId1" Type="http://schemas.openxmlformats.org/officeDocument/2006/relationships/slideLayout" Target="../slideLayouts/slideLayout6.xml"/></Relationships>
</file>

<file path=ppt/slides/_rels/slide742.xml.rels><?xml version="1.0" encoding="UTF-8" standalone="yes"?>
<Relationships xmlns="http://schemas.openxmlformats.org/package/2006/relationships"><Relationship Id="rId2" Type="http://schemas.openxmlformats.org/officeDocument/2006/relationships/notesSlide" Target="../notesSlides/notesSlide494.xml"/><Relationship Id="rId1" Type="http://schemas.openxmlformats.org/officeDocument/2006/relationships/slideLayout" Target="../slideLayouts/slideLayout6.xml"/></Relationships>
</file>

<file path=ppt/slides/_rels/slide743.xml.rels><?xml version="1.0" encoding="UTF-8" standalone="yes"?>
<Relationships xmlns="http://schemas.openxmlformats.org/package/2006/relationships"><Relationship Id="rId2" Type="http://schemas.openxmlformats.org/officeDocument/2006/relationships/notesSlide" Target="../notesSlides/notesSlide495.xml"/><Relationship Id="rId1" Type="http://schemas.openxmlformats.org/officeDocument/2006/relationships/slideLayout" Target="../slideLayouts/slideLayout6.xml"/></Relationships>
</file>

<file path=ppt/slides/_rels/slide744.xml.rels><?xml version="1.0" encoding="UTF-8" standalone="yes"?>
<Relationships xmlns="http://schemas.openxmlformats.org/package/2006/relationships"><Relationship Id="rId2" Type="http://schemas.openxmlformats.org/officeDocument/2006/relationships/notesSlide" Target="../notesSlides/notesSlide496.xml"/><Relationship Id="rId1" Type="http://schemas.openxmlformats.org/officeDocument/2006/relationships/slideLayout" Target="../slideLayouts/slideLayout6.xml"/></Relationships>
</file>

<file path=ppt/slides/_rels/slide745.xml.rels><?xml version="1.0" encoding="UTF-8" standalone="yes"?>
<Relationships xmlns="http://schemas.openxmlformats.org/package/2006/relationships"><Relationship Id="rId2" Type="http://schemas.openxmlformats.org/officeDocument/2006/relationships/notesSlide" Target="../notesSlides/notesSlide497.xml"/><Relationship Id="rId1" Type="http://schemas.openxmlformats.org/officeDocument/2006/relationships/slideLayout" Target="../slideLayouts/slideLayout6.xml"/></Relationships>
</file>

<file path=ppt/slides/_rels/slide746.xml.rels><?xml version="1.0" encoding="UTF-8" standalone="yes"?>
<Relationships xmlns="http://schemas.openxmlformats.org/package/2006/relationships"><Relationship Id="rId2" Type="http://schemas.openxmlformats.org/officeDocument/2006/relationships/notesSlide" Target="../notesSlides/notesSlide498.xml"/><Relationship Id="rId1" Type="http://schemas.openxmlformats.org/officeDocument/2006/relationships/slideLayout" Target="../slideLayouts/slideLayout6.xml"/></Relationships>
</file>

<file path=ppt/slides/_rels/slide747.xml.rels><?xml version="1.0" encoding="UTF-8" standalone="yes"?>
<Relationships xmlns="http://schemas.openxmlformats.org/package/2006/relationships"><Relationship Id="rId2" Type="http://schemas.openxmlformats.org/officeDocument/2006/relationships/notesSlide" Target="../notesSlides/notesSlide499.xml"/><Relationship Id="rId1" Type="http://schemas.openxmlformats.org/officeDocument/2006/relationships/slideLayout" Target="../slideLayouts/slideLayout6.xml"/></Relationships>
</file>

<file path=ppt/slides/_rels/slide748.xml.rels><?xml version="1.0" encoding="UTF-8" standalone="yes"?>
<Relationships xmlns="http://schemas.openxmlformats.org/package/2006/relationships"><Relationship Id="rId2" Type="http://schemas.openxmlformats.org/officeDocument/2006/relationships/notesSlide" Target="../notesSlides/notesSlide500.xml"/><Relationship Id="rId1" Type="http://schemas.openxmlformats.org/officeDocument/2006/relationships/slideLayout" Target="../slideLayouts/slideLayout6.xml"/></Relationships>
</file>

<file path=ppt/slides/_rels/slide749.xml.rels><?xml version="1.0" encoding="UTF-8" standalone="yes"?>
<Relationships xmlns="http://schemas.openxmlformats.org/package/2006/relationships"><Relationship Id="rId2" Type="http://schemas.openxmlformats.org/officeDocument/2006/relationships/notesSlide" Target="../notesSlides/notesSlide501.xml"/><Relationship Id="rId1" Type="http://schemas.openxmlformats.org/officeDocument/2006/relationships/slideLayout" Target="../slideLayouts/slideLayout6.xml"/></Relationships>
</file>

<file path=ppt/slides/_rels/slide750.xml.rels><?xml version="1.0" encoding="UTF-8" standalone="yes"?>
<Relationships xmlns="http://schemas.openxmlformats.org/package/2006/relationships"><Relationship Id="rId2" Type="http://schemas.openxmlformats.org/officeDocument/2006/relationships/notesSlide" Target="../notesSlides/notesSlide502.xml"/><Relationship Id="rId1" Type="http://schemas.openxmlformats.org/officeDocument/2006/relationships/slideLayout" Target="../slideLayouts/slideLayout6.xml"/></Relationships>
</file>

<file path=ppt/slides/_rels/slide751.xml.rels><?xml version="1.0" encoding="UTF-8" standalone="yes"?>
<Relationships xmlns="http://schemas.openxmlformats.org/package/2006/relationships"><Relationship Id="rId2" Type="http://schemas.openxmlformats.org/officeDocument/2006/relationships/notesSlide" Target="../notesSlides/notesSlide503.xml"/><Relationship Id="rId1" Type="http://schemas.openxmlformats.org/officeDocument/2006/relationships/slideLayout" Target="../slideLayouts/slideLayout6.xml"/></Relationships>
</file>

<file path=ppt/slides/_rels/slide752.xml.rels><?xml version="1.0" encoding="UTF-8" standalone="yes"?>
<Relationships xmlns="http://schemas.openxmlformats.org/package/2006/relationships"><Relationship Id="rId2" Type="http://schemas.openxmlformats.org/officeDocument/2006/relationships/notesSlide" Target="../notesSlides/notesSlide504.xml"/><Relationship Id="rId1" Type="http://schemas.openxmlformats.org/officeDocument/2006/relationships/slideLayout" Target="../slideLayouts/slideLayout6.xml"/></Relationships>
</file>

<file path=ppt/slides/_rels/slide753.xml.rels><?xml version="1.0" encoding="UTF-8" standalone="yes"?>
<Relationships xmlns="http://schemas.openxmlformats.org/package/2006/relationships"><Relationship Id="rId2" Type="http://schemas.openxmlformats.org/officeDocument/2006/relationships/notesSlide" Target="../notesSlides/notesSlide505.xml"/><Relationship Id="rId1" Type="http://schemas.openxmlformats.org/officeDocument/2006/relationships/slideLayout" Target="../slideLayouts/slideLayout6.xml"/></Relationships>
</file>

<file path=ppt/slides/_rels/slide754.xml.rels><?xml version="1.0" encoding="UTF-8" standalone="yes"?>
<Relationships xmlns="http://schemas.openxmlformats.org/package/2006/relationships"><Relationship Id="rId2" Type="http://schemas.openxmlformats.org/officeDocument/2006/relationships/notesSlide" Target="../notesSlides/notesSlide506.xml"/><Relationship Id="rId1" Type="http://schemas.openxmlformats.org/officeDocument/2006/relationships/slideLayout" Target="../slideLayouts/slideLayout6.xml"/></Relationships>
</file>

<file path=ppt/slides/_rels/slide755.xml.rels><?xml version="1.0" encoding="UTF-8" standalone="yes"?>
<Relationships xmlns="http://schemas.openxmlformats.org/package/2006/relationships"><Relationship Id="rId2" Type="http://schemas.openxmlformats.org/officeDocument/2006/relationships/notesSlide" Target="../notesSlides/notesSlide507.xml"/><Relationship Id="rId1" Type="http://schemas.openxmlformats.org/officeDocument/2006/relationships/slideLayout" Target="../slideLayouts/slideLayout6.xml"/></Relationships>
</file>

<file path=ppt/slides/_rels/slide756.xml.rels><?xml version="1.0" encoding="UTF-8" standalone="yes"?>
<Relationships xmlns="http://schemas.openxmlformats.org/package/2006/relationships"><Relationship Id="rId2" Type="http://schemas.openxmlformats.org/officeDocument/2006/relationships/notesSlide" Target="../notesSlides/notesSlide508.xml"/><Relationship Id="rId1" Type="http://schemas.openxmlformats.org/officeDocument/2006/relationships/slideLayout" Target="../slideLayouts/slideLayout6.xml"/></Relationships>
</file>

<file path=ppt/slides/_rels/slide757.xml.rels><?xml version="1.0" encoding="UTF-8" standalone="yes"?>
<Relationships xmlns="http://schemas.openxmlformats.org/package/2006/relationships"><Relationship Id="rId2" Type="http://schemas.openxmlformats.org/officeDocument/2006/relationships/notesSlide" Target="../notesSlides/notesSlide509.xml"/><Relationship Id="rId1" Type="http://schemas.openxmlformats.org/officeDocument/2006/relationships/slideLayout" Target="../slideLayouts/slideLayout6.xml"/></Relationships>
</file>

<file path=ppt/slides/_rels/slide758.xml.rels><?xml version="1.0" encoding="UTF-8" standalone="yes"?>
<Relationships xmlns="http://schemas.openxmlformats.org/package/2006/relationships"><Relationship Id="rId2" Type="http://schemas.openxmlformats.org/officeDocument/2006/relationships/notesSlide" Target="../notesSlides/notesSlide510.xml"/><Relationship Id="rId1" Type="http://schemas.openxmlformats.org/officeDocument/2006/relationships/slideLayout" Target="../slideLayouts/slideLayout6.xml"/></Relationships>
</file>

<file path=ppt/slides/_rels/slide759.xml.rels><?xml version="1.0" encoding="UTF-8" standalone="yes"?>
<Relationships xmlns="http://schemas.openxmlformats.org/package/2006/relationships"><Relationship Id="rId2" Type="http://schemas.openxmlformats.org/officeDocument/2006/relationships/notesSlide" Target="../notesSlides/notesSlide511.xml"/><Relationship Id="rId1" Type="http://schemas.openxmlformats.org/officeDocument/2006/relationships/slideLayout" Target="../slideLayouts/slideLayout6.xml"/></Relationships>
</file>

<file path=ppt/slides/_rels/slide760.xml.rels><?xml version="1.0" encoding="UTF-8" standalone="yes"?>
<Relationships xmlns="http://schemas.openxmlformats.org/package/2006/relationships"><Relationship Id="rId2" Type="http://schemas.openxmlformats.org/officeDocument/2006/relationships/notesSlide" Target="../notesSlides/notesSlide512.xml"/><Relationship Id="rId1" Type="http://schemas.openxmlformats.org/officeDocument/2006/relationships/slideLayout" Target="../slideLayouts/slideLayout6.xml"/></Relationships>
</file>

<file path=ppt/slides/_rels/slide761.xml.rels><?xml version="1.0" encoding="UTF-8" standalone="yes"?>
<Relationships xmlns="http://schemas.openxmlformats.org/package/2006/relationships"><Relationship Id="rId2" Type="http://schemas.openxmlformats.org/officeDocument/2006/relationships/notesSlide" Target="../notesSlides/notesSlide513.xml"/><Relationship Id="rId1" Type="http://schemas.openxmlformats.org/officeDocument/2006/relationships/slideLayout" Target="../slideLayouts/slideLayout6.xml"/></Relationships>
</file>

<file path=ppt/slides/_rels/slide762.xml.rels><?xml version="1.0" encoding="UTF-8" standalone="yes"?>
<Relationships xmlns="http://schemas.openxmlformats.org/package/2006/relationships"><Relationship Id="rId2" Type="http://schemas.openxmlformats.org/officeDocument/2006/relationships/notesSlide" Target="../notesSlides/notesSlide514.xml"/><Relationship Id="rId1" Type="http://schemas.openxmlformats.org/officeDocument/2006/relationships/slideLayout" Target="../slideLayouts/slideLayout6.xml"/></Relationships>
</file>

<file path=ppt/slides/_rels/slide763.xml.rels><?xml version="1.0" encoding="UTF-8" standalone="yes"?>
<Relationships xmlns="http://schemas.openxmlformats.org/package/2006/relationships"><Relationship Id="rId2" Type="http://schemas.openxmlformats.org/officeDocument/2006/relationships/notesSlide" Target="../notesSlides/notesSlide515.xml"/><Relationship Id="rId1" Type="http://schemas.openxmlformats.org/officeDocument/2006/relationships/slideLayout" Target="../slideLayouts/slideLayout6.xml"/></Relationships>
</file>

<file path=ppt/slides/_rels/slide764.xml.rels><?xml version="1.0" encoding="UTF-8" standalone="yes"?>
<Relationships xmlns="http://schemas.openxmlformats.org/package/2006/relationships"><Relationship Id="rId2" Type="http://schemas.openxmlformats.org/officeDocument/2006/relationships/notesSlide" Target="../notesSlides/notesSlide516.xml"/><Relationship Id="rId1" Type="http://schemas.openxmlformats.org/officeDocument/2006/relationships/slideLayout" Target="../slideLayouts/slideLayout6.xml"/></Relationships>
</file>

<file path=ppt/slides/_rels/slide765.xml.rels><?xml version="1.0" encoding="UTF-8" standalone="yes"?>
<Relationships xmlns="http://schemas.openxmlformats.org/package/2006/relationships"><Relationship Id="rId2" Type="http://schemas.openxmlformats.org/officeDocument/2006/relationships/notesSlide" Target="../notesSlides/notesSlide517.xml"/><Relationship Id="rId1" Type="http://schemas.openxmlformats.org/officeDocument/2006/relationships/slideLayout" Target="../slideLayouts/slideLayout6.xml"/></Relationships>
</file>

<file path=ppt/slides/_rels/slide766.xml.rels><?xml version="1.0" encoding="UTF-8" standalone="yes"?>
<Relationships xmlns="http://schemas.openxmlformats.org/package/2006/relationships"><Relationship Id="rId2" Type="http://schemas.openxmlformats.org/officeDocument/2006/relationships/notesSlide" Target="../notesSlides/notesSlide518.xml"/><Relationship Id="rId1" Type="http://schemas.openxmlformats.org/officeDocument/2006/relationships/slideLayout" Target="../slideLayouts/slideLayout6.xml"/></Relationships>
</file>

<file path=ppt/slides/_rels/slide767.xml.rels><?xml version="1.0" encoding="UTF-8" standalone="yes"?>
<Relationships xmlns="http://schemas.openxmlformats.org/package/2006/relationships"><Relationship Id="rId2" Type="http://schemas.openxmlformats.org/officeDocument/2006/relationships/notesSlide" Target="../notesSlides/notesSlide519.xml"/><Relationship Id="rId1" Type="http://schemas.openxmlformats.org/officeDocument/2006/relationships/slideLayout" Target="../slideLayouts/slideLayout6.xml"/></Relationships>
</file>

<file path=ppt/slides/_rels/slide768.xml.rels><?xml version="1.0" encoding="UTF-8" standalone="yes"?>
<Relationships xmlns="http://schemas.openxmlformats.org/package/2006/relationships"><Relationship Id="rId2" Type="http://schemas.openxmlformats.org/officeDocument/2006/relationships/notesSlide" Target="../notesSlides/notesSlide520.xml"/><Relationship Id="rId1" Type="http://schemas.openxmlformats.org/officeDocument/2006/relationships/slideLayout" Target="../slideLayouts/slideLayout6.xml"/></Relationships>
</file>

<file path=ppt/slides/_rels/slide769.xml.rels><?xml version="1.0" encoding="UTF-8" standalone="yes"?>
<Relationships xmlns="http://schemas.openxmlformats.org/package/2006/relationships"><Relationship Id="rId2" Type="http://schemas.openxmlformats.org/officeDocument/2006/relationships/notesSlide" Target="../notesSlides/notesSlide521.xml"/><Relationship Id="rId1" Type="http://schemas.openxmlformats.org/officeDocument/2006/relationships/slideLayout" Target="../slideLayouts/slideLayout6.xml"/></Relationships>
</file>

<file path=ppt/slides/_rels/slide770.xml.rels><?xml version="1.0" encoding="UTF-8" standalone="yes"?>
<Relationships xmlns="http://schemas.openxmlformats.org/package/2006/relationships"><Relationship Id="rId2" Type="http://schemas.openxmlformats.org/officeDocument/2006/relationships/notesSlide" Target="../notesSlides/notesSlide522.xml"/><Relationship Id="rId1" Type="http://schemas.openxmlformats.org/officeDocument/2006/relationships/slideLayout" Target="../slideLayouts/slideLayout6.xml"/></Relationships>
</file>

<file path=ppt/slides/_rels/slide771.xml.rels><?xml version="1.0" encoding="UTF-8" standalone="yes"?>
<Relationships xmlns="http://schemas.openxmlformats.org/package/2006/relationships"><Relationship Id="rId2" Type="http://schemas.openxmlformats.org/officeDocument/2006/relationships/notesSlide" Target="../notesSlides/notesSlide523.xml"/><Relationship Id="rId1" Type="http://schemas.openxmlformats.org/officeDocument/2006/relationships/slideLayout" Target="../slideLayouts/slideLayout6.xml"/></Relationships>
</file>

<file path=ppt/slides/_rels/slide772.xml.rels><?xml version="1.0" encoding="UTF-8" standalone="yes"?>
<Relationships xmlns="http://schemas.openxmlformats.org/package/2006/relationships"><Relationship Id="rId2" Type="http://schemas.openxmlformats.org/officeDocument/2006/relationships/notesSlide" Target="../notesSlides/notesSlide524.xml"/><Relationship Id="rId1" Type="http://schemas.openxmlformats.org/officeDocument/2006/relationships/slideLayout" Target="../slideLayouts/slideLayout6.xml"/></Relationships>
</file>

<file path=ppt/slides/_rels/slide773.xml.rels><?xml version="1.0" encoding="UTF-8" standalone="yes"?>
<Relationships xmlns="http://schemas.openxmlformats.org/package/2006/relationships"><Relationship Id="rId2" Type="http://schemas.openxmlformats.org/officeDocument/2006/relationships/notesSlide" Target="../notesSlides/notesSlide525.xml"/><Relationship Id="rId1" Type="http://schemas.openxmlformats.org/officeDocument/2006/relationships/slideLayout" Target="../slideLayouts/slideLayout6.xml"/></Relationships>
</file>

<file path=ppt/slides/_rels/slide774.xml.rels><?xml version="1.0" encoding="UTF-8" standalone="yes"?>
<Relationships xmlns="http://schemas.openxmlformats.org/package/2006/relationships"><Relationship Id="rId2" Type="http://schemas.openxmlformats.org/officeDocument/2006/relationships/notesSlide" Target="../notesSlides/notesSlide526.xml"/><Relationship Id="rId1" Type="http://schemas.openxmlformats.org/officeDocument/2006/relationships/slideLayout" Target="../slideLayouts/slideLayout6.xml"/></Relationships>
</file>

<file path=ppt/slides/_rels/slide775.xml.rels><?xml version="1.0" encoding="UTF-8" standalone="yes"?>
<Relationships xmlns="http://schemas.openxmlformats.org/package/2006/relationships"><Relationship Id="rId2" Type="http://schemas.openxmlformats.org/officeDocument/2006/relationships/notesSlide" Target="../notesSlides/notesSlide527.xml"/><Relationship Id="rId1" Type="http://schemas.openxmlformats.org/officeDocument/2006/relationships/slideLayout" Target="../slideLayouts/slideLayout6.xml"/></Relationships>
</file>

<file path=ppt/slides/_rels/slide776.xml.rels><?xml version="1.0" encoding="UTF-8" standalone="yes"?>
<Relationships xmlns="http://schemas.openxmlformats.org/package/2006/relationships"><Relationship Id="rId2" Type="http://schemas.openxmlformats.org/officeDocument/2006/relationships/notesSlide" Target="../notesSlides/notesSlide528.xml"/><Relationship Id="rId1" Type="http://schemas.openxmlformats.org/officeDocument/2006/relationships/slideLayout" Target="../slideLayouts/slideLayout6.xml"/></Relationships>
</file>

<file path=ppt/slides/_rels/slide777.xml.rels><?xml version="1.0" encoding="UTF-8" standalone="yes"?>
<Relationships xmlns="http://schemas.openxmlformats.org/package/2006/relationships"><Relationship Id="rId2" Type="http://schemas.openxmlformats.org/officeDocument/2006/relationships/notesSlide" Target="../notesSlides/notesSlide529.xml"/><Relationship Id="rId1" Type="http://schemas.openxmlformats.org/officeDocument/2006/relationships/slideLayout" Target="../slideLayouts/slideLayout6.xml"/></Relationships>
</file>

<file path=ppt/slides/_rels/slide778.xml.rels><?xml version="1.0" encoding="UTF-8" standalone="yes"?>
<Relationships xmlns="http://schemas.openxmlformats.org/package/2006/relationships"><Relationship Id="rId2" Type="http://schemas.openxmlformats.org/officeDocument/2006/relationships/notesSlide" Target="../notesSlides/notesSlide530.xml"/><Relationship Id="rId1" Type="http://schemas.openxmlformats.org/officeDocument/2006/relationships/slideLayout" Target="../slideLayouts/slideLayout6.xml"/></Relationships>
</file>

<file path=ppt/slides/_rels/slide779.xml.rels><?xml version="1.0" encoding="UTF-8" standalone="yes"?>
<Relationships xmlns="http://schemas.openxmlformats.org/package/2006/relationships"><Relationship Id="rId2" Type="http://schemas.openxmlformats.org/officeDocument/2006/relationships/notesSlide" Target="../notesSlides/notesSlide531.xml"/><Relationship Id="rId1" Type="http://schemas.openxmlformats.org/officeDocument/2006/relationships/slideLayout" Target="../slideLayouts/slideLayout6.xml"/></Relationships>
</file>

<file path=ppt/slides/_rels/slide780.xml.rels><?xml version="1.0" encoding="UTF-8" standalone="yes"?>
<Relationships xmlns="http://schemas.openxmlformats.org/package/2006/relationships"><Relationship Id="rId2" Type="http://schemas.openxmlformats.org/officeDocument/2006/relationships/notesSlide" Target="../notesSlides/notesSlide532.xml"/><Relationship Id="rId1" Type="http://schemas.openxmlformats.org/officeDocument/2006/relationships/slideLayout" Target="../slideLayouts/slideLayout6.xml"/></Relationships>
</file>

<file path=ppt/slides/_rels/slide781.xml.rels><?xml version="1.0" encoding="UTF-8" standalone="yes"?>
<Relationships xmlns="http://schemas.openxmlformats.org/package/2006/relationships"><Relationship Id="rId2" Type="http://schemas.openxmlformats.org/officeDocument/2006/relationships/notesSlide" Target="../notesSlides/notesSlide533.xml"/><Relationship Id="rId1" Type="http://schemas.openxmlformats.org/officeDocument/2006/relationships/slideLayout" Target="../slideLayouts/slideLayout6.xml"/></Relationships>
</file>

<file path=ppt/slides/_rels/slide782.xml.rels><?xml version="1.0" encoding="UTF-8" standalone="yes"?>
<Relationships xmlns="http://schemas.openxmlformats.org/package/2006/relationships"><Relationship Id="rId2" Type="http://schemas.openxmlformats.org/officeDocument/2006/relationships/notesSlide" Target="../notesSlides/notesSlide534.xml"/><Relationship Id="rId1" Type="http://schemas.openxmlformats.org/officeDocument/2006/relationships/slideLayout" Target="../slideLayouts/slideLayout6.xml"/></Relationships>
</file>

<file path=ppt/slides/_rels/slide783.xml.rels><?xml version="1.0" encoding="UTF-8" standalone="yes"?>
<Relationships xmlns="http://schemas.openxmlformats.org/package/2006/relationships"><Relationship Id="rId2" Type="http://schemas.openxmlformats.org/officeDocument/2006/relationships/notesSlide" Target="../notesSlides/notesSlide535.xml"/><Relationship Id="rId1" Type="http://schemas.openxmlformats.org/officeDocument/2006/relationships/slideLayout" Target="../slideLayouts/slideLayout6.xml"/></Relationships>
</file>

<file path=ppt/slides/_rels/slide784.xml.rels><?xml version="1.0" encoding="UTF-8" standalone="yes"?>
<Relationships xmlns="http://schemas.openxmlformats.org/package/2006/relationships"><Relationship Id="rId2" Type="http://schemas.openxmlformats.org/officeDocument/2006/relationships/notesSlide" Target="../notesSlides/notesSlide536.xml"/><Relationship Id="rId1" Type="http://schemas.openxmlformats.org/officeDocument/2006/relationships/slideLayout" Target="../slideLayouts/slideLayout6.xml"/></Relationships>
</file>

<file path=ppt/slides/_rels/slide785.xml.rels><?xml version="1.0" encoding="UTF-8" standalone="yes"?>
<Relationships xmlns="http://schemas.openxmlformats.org/package/2006/relationships"><Relationship Id="rId2" Type="http://schemas.openxmlformats.org/officeDocument/2006/relationships/notesSlide" Target="../notesSlides/notesSlide537.xml"/><Relationship Id="rId1" Type="http://schemas.openxmlformats.org/officeDocument/2006/relationships/slideLayout" Target="../slideLayouts/slideLayout6.xml"/></Relationships>
</file>

<file path=ppt/slides/_rels/slide786.xml.rels><?xml version="1.0" encoding="UTF-8" standalone="yes"?>
<Relationships xmlns="http://schemas.openxmlformats.org/package/2006/relationships"><Relationship Id="rId2" Type="http://schemas.openxmlformats.org/officeDocument/2006/relationships/notesSlide" Target="../notesSlides/notesSlide538.xml"/><Relationship Id="rId1" Type="http://schemas.openxmlformats.org/officeDocument/2006/relationships/slideLayout" Target="../slideLayouts/slideLayout6.xml"/></Relationships>
</file>

<file path=ppt/slides/_rels/slide787.xml.rels><?xml version="1.0" encoding="UTF-8" standalone="yes"?>
<Relationships xmlns="http://schemas.openxmlformats.org/package/2006/relationships"><Relationship Id="rId2" Type="http://schemas.openxmlformats.org/officeDocument/2006/relationships/notesSlide" Target="../notesSlides/notesSlide539.xml"/><Relationship Id="rId1" Type="http://schemas.openxmlformats.org/officeDocument/2006/relationships/slideLayout" Target="../slideLayouts/slideLayout6.xml"/></Relationships>
</file>

<file path=ppt/slides/_rels/slide788.xml.rels><?xml version="1.0" encoding="UTF-8" standalone="yes"?>
<Relationships xmlns="http://schemas.openxmlformats.org/package/2006/relationships"><Relationship Id="rId2" Type="http://schemas.openxmlformats.org/officeDocument/2006/relationships/notesSlide" Target="../notesSlides/notesSlide540.xml"/><Relationship Id="rId1" Type="http://schemas.openxmlformats.org/officeDocument/2006/relationships/slideLayout" Target="../slideLayouts/slideLayout6.xml"/></Relationships>
</file>

<file path=ppt/slides/_rels/slide789.xml.rels><?xml version="1.0" encoding="UTF-8" standalone="yes"?>
<Relationships xmlns="http://schemas.openxmlformats.org/package/2006/relationships"><Relationship Id="rId2" Type="http://schemas.openxmlformats.org/officeDocument/2006/relationships/notesSlide" Target="../notesSlides/notesSlide541.xml"/><Relationship Id="rId1" Type="http://schemas.openxmlformats.org/officeDocument/2006/relationships/slideLayout" Target="../slideLayouts/slideLayout6.xml"/></Relationships>
</file>

<file path=ppt/slides/_rels/slide790.xml.rels><?xml version="1.0" encoding="UTF-8" standalone="yes"?>
<Relationships xmlns="http://schemas.openxmlformats.org/package/2006/relationships"><Relationship Id="rId2" Type="http://schemas.openxmlformats.org/officeDocument/2006/relationships/notesSlide" Target="../notesSlides/notesSlide542.xml"/><Relationship Id="rId1" Type="http://schemas.openxmlformats.org/officeDocument/2006/relationships/slideLayout" Target="../slideLayouts/slideLayout6.xml"/></Relationships>
</file>

<file path=ppt/slides/_rels/slide791.xml.rels><?xml version="1.0" encoding="UTF-8" standalone="yes"?>
<Relationships xmlns="http://schemas.openxmlformats.org/package/2006/relationships"><Relationship Id="rId2" Type="http://schemas.openxmlformats.org/officeDocument/2006/relationships/notesSlide" Target="../notesSlides/notesSlide543.xml"/><Relationship Id="rId1" Type="http://schemas.openxmlformats.org/officeDocument/2006/relationships/slideLayout" Target="../slideLayouts/slideLayout6.xml"/></Relationships>
</file>

<file path=ppt/slides/_rels/slide792.xml.rels><?xml version="1.0" encoding="UTF-8" standalone="yes"?>
<Relationships xmlns="http://schemas.openxmlformats.org/package/2006/relationships"><Relationship Id="rId2" Type="http://schemas.openxmlformats.org/officeDocument/2006/relationships/notesSlide" Target="../notesSlides/notesSlide544.xml"/><Relationship Id="rId1" Type="http://schemas.openxmlformats.org/officeDocument/2006/relationships/slideLayout" Target="../slideLayouts/slideLayout6.xml"/></Relationships>
</file>

<file path=ppt/slides/_rels/slide793.xml.rels><?xml version="1.0" encoding="UTF-8" standalone="yes"?>
<Relationships xmlns="http://schemas.openxmlformats.org/package/2006/relationships"><Relationship Id="rId2" Type="http://schemas.openxmlformats.org/officeDocument/2006/relationships/notesSlide" Target="../notesSlides/notesSlide545.xml"/><Relationship Id="rId1" Type="http://schemas.openxmlformats.org/officeDocument/2006/relationships/slideLayout" Target="../slideLayouts/slideLayout6.xml"/></Relationships>
</file>

<file path=ppt/slides/_rels/slide794.xml.rels><?xml version="1.0" encoding="UTF-8" standalone="yes"?>
<Relationships xmlns="http://schemas.openxmlformats.org/package/2006/relationships"><Relationship Id="rId2" Type="http://schemas.openxmlformats.org/officeDocument/2006/relationships/notesSlide" Target="../notesSlides/notesSlide546.xml"/><Relationship Id="rId1" Type="http://schemas.openxmlformats.org/officeDocument/2006/relationships/slideLayout" Target="../slideLayouts/slideLayout6.xml"/></Relationships>
</file>

<file path=ppt/slides/_rels/slide795.xml.rels><?xml version="1.0" encoding="UTF-8" standalone="yes"?>
<Relationships xmlns="http://schemas.openxmlformats.org/package/2006/relationships"><Relationship Id="rId2" Type="http://schemas.openxmlformats.org/officeDocument/2006/relationships/notesSlide" Target="../notesSlides/notesSlide547.xml"/><Relationship Id="rId1" Type="http://schemas.openxmlformats.org/officeDocument/2006/relationships/slideLayout" Target="../slideLayouts/slideLayout6.xml"/></Relationships>
</file>

<file path=ppt/slides/_rels/slide796.xml.rels><?xml version="1.0" encoding="UTF-8" standalone="yes"?>
<Relationships xmlns="http://schemas.openxmlformats.org/package/2006/relationships"><Relationship Id="rId2" Type="http://schemas.openxmlformats.org/officeDocument/2006/relationships/notesSlide" Target="../notesSlides/notesSlide548.xml"/><Relationship Id="rId1" Type="http://schemas.openxmlformats.org/officeDocument/2006/relationships/slideLayout" Target="../slideLayouts/slideLayout6.xml"/></Relationships>
</file>

<file path=ppt/slides/_rels/slide797.xml.rels><?xml version="1.0" encoding="UTF-8" standalone="yes"?>
<Relationships xmlns="http://schemas.openxmlformats.org/package/2006/relationships"><Relationship Id="rId2" Type="http://schemas.openxmlformats.org/officeDocument/2006/relationships/notesSlide" Target="../notesSlides/notesSlide549.xml"/><Relationship Id="rId1" Type="http://schemas.openxmlformats.org/officeDocument/2006/relationships/slideLayout" Target="../slideLayouts/slideLayout6.xml"/></Relationships>
</file>

<file path=ppt/slides/_rels/slide798.xml.rels><?xml version="1.0" encoding="UTF-8" standalone="yes"?>
<Relationships xmlns="http://schemas.openxmlformats.org/package/2006/relationships"><Relationship Id="rId2" Type="http://schemas.openxmlformats.org/officeDocument/2006/relationships/notesSlide" Target="../notesSlides/notesSlide550.xml"/><Relationship Id="rId1" Type="http://schemas.openxmlformats.org/officeDocument/2006/relationships/slideLayout" Target="../slideLayouts/slideLayout6.xml"/></Relationships>
</file>

<file path=ppt/slides/_rels/slide799.xml.rels><?xml version="1.0" encoding="UTF-8" standalone="yes"?>
<Relationships xmlns="http://schemas.openxmlformats.org/package/2006/relationships"><Relationship Id="rId2" Type="http://schemas.openxmlformats.org/officeDocument/2006/relationships/notesSlide" Target="../notesSlides/notesSlide5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a:extLst>
              <a:ext uri="{FF2B5EF4-FFF2-40B4-BE49-F238E27FC236}">
                <a16:creationId xmlns:a16="http://schemas.microsoft.com/office/drawing/2014/main" id="{CB37060B-FE22-B500-51B4-FBE0DAA8B854}"/>
              </a:ext>
            </a:extLst>
          </p:cNvPr>
          <p:cNvSpPr/>
          <p:nvPr/>
        </p:nvSpPr>
        <p:spPr>
          <a:xfrm>
            <a:off x="79200" y="913284"/>
            <a:ext cx="10018000" cy="1319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4400" dirty="0" err="1">
                <a:latin typeface="GurbaniWebThick" panose="04040607000000020004" pitchFamily="82" charset="0"/>
                <a:ea typeface="DejaVu Sans"/>
              </a:rPr>
              <a:t>AMimRq</a:t>
            </a:r>
            <a:r>
              <a:rPr lang="en-GB" sz="4400" dirty="0">
                <a:latin typeface="GurbaniWebThick" panose="04040607000000020004" pitchFamily="82" charset="0"/>
                <a:ea typeface="DejaVu Sans"/>
              </a:rPr>
              <a:t> </a:t>
            </a:r>
            <a:r>
              <a:rPr lang="en-GB" sz="4400" dirty="0" err="1">
                <a:latin typeface="GurbaniWebThick" panose="04040607000000020004" pitchFamily="82" charset="0"/>
                <a:ea typeface="DejaVu Sans"/>
              </a:rPr>
              <a:t>vyly</a:t>
            </a:r>
            <a:r>
              <a:rPr lang="en-GB" sz="4400" dirty="0">
                <a:latin typeface="GurbaniWebThick" panose="04040607000000020004" pitchFamily="82" charset="0"/>
                <a:ea typeface="DejaVu Sans"/>
              </a:rPr>
              <a:t> </a:t>
            </a:r>
            <a:r>
              <a:rPr lang="en-GB" sz="4400" dirty="0" err="1">
                <a:latin typeface="GurbaniWebThick" panose="04040607000000020004" pitchFamily="82" charset="0"/>
                <a:ea typeface="DejaVu Sans"/>
              </a:rPr>
              <a:t>dIAW</a:t>
            </a:r>
            <a:r>
              <a:rPr lang="en-GB" sz="4400" dirty="0">
                <a:latin typeface="GurbaniWebThick" panose="04040607000000020004" pitchFamily="82" charset="0"/>
                <a:ea typeface="DejaVu Sans"/>
              </a:rPr>
              <a:t> </a:t>
            </a:r>
          </a:p>
          <a:p>
            <a:pPr algn="ctr" defTabSz="914363"/>
            <a:r>
              <a:rPr lang="en-GB" sz="9600" dirty="0" err="1">
                <a:latin typeface="GurbaniWebThick" panose="04040607000000020004" pitchFamily="82" charset="0"/>
                <a:ea typeface="DejaVu Sans"/>
              </a:rPr>
              <a:t>pMj</a:t>
            </a:r>
            <a:r>
              <a:rPr lang="en-GB" sz="9600" dirty="0">
                <a:latin typeface="GurbaniWebThick" panose="04040607000000020004" pitchFamily="82" charset="0"/>
                <a:ea typeface="DejaVu Sans"/>
              </a:rPr>
              <a:t> </a:t>
            </a:r>
            <a:r>
              <a:rPr lang="en-GB" sz="9600" dirty="0" err="1">
                <a:latin typeface="GurbaniWebThick" panose="04040607000000020004" pitchFamily="82" charset="0"/>
                <a:ea typeface="DejaVu Sans"/>
              </a:rPr>
              <a:t>bwxIAW</a:t>
            </a:r>
            <a:endParaRPr sz="3200" dirty="0">
              <a:latin typeface="Times New Roman"/>
            </a:endParaRPr>
          </a:p>
        </p:txBody>
      </p:sp>
      <p:sp>
        <p:nvSpPr>
          <p:cNvPr id="4" name="CustomShape 3">
            <a:extLst>
              <a:ext uri="{FF2B5EF4-FFF2-40B4-BE49-F238E27FC236}">
                <a16:creationId xmlns:a16="http://schemas.microsoft.com/office/drawing/2014/main" id="{97C9F889-6C43-0550-058E-FC543297713C}"/>
              </a:ext>
            </a:extLst>
          </p:cNvPr>
          <p:cNvSpPr/>
          <p:nvPr/>
        </p:nvSpPr>
        <p:spPr>
          <a:xfrm>
            <a:off x="0" y="3410044"/>
            <a:ext cx="10168896"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4800" dirty="0">
                <a:latin typeface="Congenial Black" panose="02000503040000020004" pitchFamily="50" charset="0"/>
              </a:rPr>
              <a:t>The five morning prayers</a:t>
            </a:r>
            <a:endParaRPr sz="3200" dirty="0">
              <a:latin typeface="Congenial Black" panose="02000503040000020004" pitchFamily="50" charset="0"/>
            </a:endParaRPr>
          </a:p>
        </p:txBody>
      </p:sp>
    </p:spTree>
    <p:extLst>
      <p:ext uri="{BB962C8B-B14F-4D97-AF65-F5344CB8AC3E}">
        <p14:creationId xmlns:p14="http://schemas.microsoft.com/office/powerpoint/2010/main" val="3550364701"/>
      </p:ext>
    </p:extLst>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stomShape 1"/>
          <p:cNvSpPr/>
          <p:nvPr/>
        </p:nvSpPr>
        <p:spPr>
          <a:xfrm>
            <a:off x="0" y="416800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o’ann-kaar</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sa</a:t>
            </a:r>
            <a:r>
              <a:rPr kumimoji="0" lang="en-GB" sz="40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pura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nir’</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au</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nir’vair</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a’kaal</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moo’ra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a’joo</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-nee,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sai’</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unn</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gur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prasaa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78" name="CustomShape 2"/>
          <p:cNvSpPr/>
          <p:nvPr/>
        </p:nvSpPr>
        <p:spPr>
          <a:xfrm>
            <a:off x="0" y="193204"/>
            <a:ext cx="10159200" cy="15560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778"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&lt;&gt;siq  nwmu  krqw purKu  inrBau  inrvYru Akwl mUriq  AjUnI  sYBM  gur pRswid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 name="CustomShape 3"/>
          <p:cNvSpPr/>
          <p:nvPr/>
        </p:nvSpPr>
        <p:spPr>
          <a:xfrm>
            <a:off x="0" y="1740903"/>
            <a:ext cx="10159200" cy="19960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167" normalizeH="0" baseline="0" noProof="0" dirty="0">
                <a:ln>
                  <a:noFill/>
                </a:ln>
                <a:solidFill>
                  <a:srgbClr val="0000FF"/>
                </a:solidFill>
                <a:effectLst/>
                <a:uLnTx/>
                <a:uFillTx/>
                <a:latin typeface="Congenial Black" panose="02000503040000020004" pitchFamily="2" charset="0"/>
                <a:ea typeface="DejaVu Sans"/>
                <a:cs typeface="+mn-cs"/>
              </a:rPr>
              <a:t>One Supreme Being whose Sound </a:t>
            </a:r>
            <a:r>
              <a:rPr kumimoji="0" lang="en-US" sz="3200" b="0" i="0" u="none" strike="noStrike" kern="1200" cap="none" spc="-133" normalizeH="0" baseline="0" noProof="0" dirty="0">
                <a:ln>
                  <a:noFill/>
                </a:ln>
                <a:solidFill>
                  <a:srgbClr val="0000FF"/>
                </a:solidFill>
                <a:effectLst/>
                <a:uLnTx/>
                <a:uFillTx/>
                <a:latin typeface="Congenial Black" panose="02000503040000020004" pitchFamily="2" charset="0"/>
                <a:ea typeface="DejaVu Sans"/>
                <a:cs typeface="+mn-cs"/>
              </a:rPr>
              <a:t>creates everything; Truth (Real); Expressed in </a:t>
            </a:r>
            <a:r>
              <a:rPr kumimoji="0" lang="en-US" sz="3200" b="0" i="1" u="none" strike="noStrike" kern="1200" cap="none" spc="-133" normalizeH="0" baseline="0" noProof="0" dirty="0">
                <a:ln>
                  <a:noFill/>
                </a:ln>
                <a:solidFill>
                  <a:srgbClr val="0000FF"/>
                </a:solidFill>
                <a:effectLst/>
                <a:uLnTx/>
                <a:uFillTx/>
                <a:latin typeface="Congenial Black" panose="02000503040000020004" pitchFamily="2" charset="0"/>
                <a:ea typeface="DejaVu Sans"/>
                <a:cs typeface="+mn-cs"/>
              </a:rPr>
              <a:t>Naam</a:t>
            </a:r>
            <a:r>
              <a:rPr kumimoji="0" lang="en-US" sz="3200" b="0" i="0" u="none" strike="noStrike" kern="1200" cap="none" spc="-133"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US" sz="3200" b="0" i="0" u="none" strike="noStrike" kern="1200" cap="none" spc="-133" normalizeH="0" baseline="0" noProof="0" dirty="0" err="1">
                <a:ln>
                  <a:noFill/>
                </a:ln>
                <a:solidFill>
                  <a:srgbClr val="0000FF"/>
                </a:solidFill>
                <a:effectLst/>
                <a:uLnTx/>
                <a:uFillTx/>
                <a:latin typeface="Congenial Black" panose="02000503040000020004" pitchFamily="2" charset="0"/>
                <a:ea typeface="DejaVu Sans"/>
                <a:cs typeface="+mn-cs"/>
              </a:rPr>
              <a:t>Creat</a:t>
            </a:r>
            <a:r>
              <a:rPr lang="en-US" sz="3200" spc="-133" dirty="0">
                <a:solidFill>
                  <a:srgbClr val="0000FF"/>
                </a:solidFill>
                <a:latin typeface="Congenial Black" panose="02000503040000020004" pitchFamily="2" charset="0"/>
                <a:ea typeface="DejaVu Sans"/>
              </a:rPr>
              <a:t>or</a:t>
            </a:r>
            <a:r>
              <a:rPr kumimoji="0" lang="en-US" sz="3200" b="0" i="0" u="none" strike="noStrike" kern="1200" cap="none" spc="-133" normalizeH="0" baseline="0" noProof="0" dirty="0">
                <a:ln>
                  <a:noFill/>
                </a:ln>
                <a:solidFill>
                  <a:srgbClr val="0000FF"/>
                </a:solidFill>
                <a:effectLst/>
                <a:uLnTx/>
                <a:uFillTx/>
                <a:latin typeface="Congenial Black" panose="02000503040000020004" pitchFamily="2" charset="0"/>
                <a:ea typeface="DejaVu Sans"/>
                <a:cs typeface="+mn-cs"/>
              </a:rPr>
              <a:t> &amp; Personal Being; Fearless; Without hate; Timeless; Beyond cycle of life; Self-existing Light; the Giver of Wisdom &amp; Grace.</a:t>
            </a:r>
            <a:endParaRPr kumimoji="0" lang="en-US" sz="3200" b="0" i="0" u="none" strike="noStrike" kern="1200" cap="none" spc="-133"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8716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141200" y="455080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jap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 name="CustomShape 2"/>
          <p:cNvSpPr/>
          <p:nvPr/>
        </p:nvSpPr>
        <p:spPr>
          <a:xfrm>
            <a:off x="0" y="666800"/>
            <a:ext cx="10168896" cy="1319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8000" b="1"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8000" b="1"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jpu</a:t>
            </a:r>
            <a:r>
              <a:rPr kumimoji="0" lang="en-GB" sz="8000" b="1"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GurbaniWebThick" panose="04040607000000020004" pitchFamily="82" charset="0"/>
              <a:ea typeface="+mn-ea"/>
              <a:cs typeface="+mn-cs"/>
            </a:endParaRPr>
          </a:p>
        </p:txBody>
      </p:sp>
      <p:sp>
        <p:nvSpPr>
          <p:cNvPr id="82" name="CustomShape 3"/>
          <p:cNvSpPr/>
          <p:nvPr/>
        </p:nvSpPr>
        <p:spPr>
          <a:xfrm>
            <a:off x="0" y="2297850"/>
            <a:ext cx="10168896"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1" u="none" strike="noStrike" kern="1200" cap="none" spc="300" normalizeH="0" baseline="0" noProof="0" dirty="0">
                <a:ln>
                  <a:noFill/>
                </a:ln>
                <a:solidFill>
                  <a:srgbClr val="0000FF"/>
                </a:solidFill>
                <a:effectLst/>
                <a:uLnTx/>
                <a:uFillTx/>
                <a:latin typeface="Congenial Black" panose="02000503040000020004" pitchFamily="2" charset="0"/>
                <a:ea typeface="DejaVu Sans"/>
                <a:cs typeface="+mn-cs"/>
              </a:rPr>
              <a:t>Jap</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(‘Meditation’)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FFFFFF">
                    <a:lumMod val="50000"/>
                  </a:srgbClr>
                </a:solidFill>
                <a:effectLst/>
                <a:uLnTx/>
                <a:uFillTx/>
                <a:latin typeface="Congenial Black" panose="02000503040000020004" pitchFamily="2" charset="0"/>
                <a:ea typeface="DejaVu Sans"/>
                <a:cs typeface="+mn-cs"/>
              </a:rPr>
              <a:t>Name of the </a:t>
            </a:r>
            <a:r>
              <a:rPr kumimoji="0" lang="en-GB" sz="3800" b="0" i="1" u="none" strike="noStrike" kern="1200" cap="none" spc="300" normalizeH="0" baseline="0" noProof="0" dirty="0">
                <a:ln>
                  <a:noFill/>
                </a:ln>
                <a:solidFill>
                  <a:srgbClr val="FFFFFF">
                    <a:lumMod val="50000"/>
                  </a:srgbClr>
                </a:solidFill>
                <a:effectLst/>
                <a:uLnTx/>
                <a:uFillTx/>
                <a:latin typeface="Congenial Black" panose="02000503040000020004" pitchFamily="2" charset="0"/>
                <a:ea typeface="DejaVu Sans"/>
                <a:cs typeface="+mn-cs"/>
              </a:rPr>
              <a:t>Bani</a:t>
            </a:r>
            <a:r>
              <a:rPr kumimoji="0" lang="en-GB" sz="3800" b="0" i="1" u="none" strike="noStrike" kern="1200" cap="none" spc="0" normalizeH="0" baseline="0" noProof="0" dirty="0">
                <a:ln>
                  <a:noFill/>
                </a:ln>
                <a:solidFill>
                  <a:srgbClr val="FFFFFF">
                    <a:lumMod val="50000"/>
                  </a:srgbClr>
                </a:solidFill>
                <a:effectLst/>
                <a:uLnTx/>
                <a:uFillTx/>
                <a:latin typeface="Congenial Black" panose="02000503040000020004" pitchFamily="2" charset="0"/>
                <a:ea typeface="DejaVu Sans"/>
                <a:cs typeface="+mn-cs"/>
              </a:rPr>
              <a:t> </a:t>
            </a:r>
            <a:r>
              <a:rPr kumimoji="0" lang="en-GB" sz="3800" b="0" i="0" u="none" strike="noStrike" kern="1200" cap="none" spc="0" normalizeH="0" baseline="0" noProof="0" dirty="0">
                <a:ln>
                  <a:noFill/>
                </a:ln>
                <a:solidFill>
                  <a:srgbClr val="FFFFFF">
                    <a:lumMod val="50000"/>
                  </a:srgbClr>
                </a:solidFill>
                <a:effectLst/>
                <a:uLnTx/>
                <a:uFillTx/>
                <a:latin typeface="Congenial Black" panose="02000503040000020004" pitchFamily="2" charset="0"/>
                <a:ea typeface="DejaVu Sans"/>
                <a:cs typeface="+mn-cs"/>
              </a:rPr>
              <a:t>(Holy Writing)</a:t>
            </a:r>
            <a:endParaRPr kumimoji="0" sz="3800" b="0" i="0" u="none" strike="noStrike" kern="1200" cap="none" spc="0" normalizeH="0" baseline="0" noProof="0" dirty="0">
              <a:ln>
                <a:noFill/>
              </a:ln>
              <a:solidFill>
                <a:srgbClr val="FFFFFF">
                  <a:lumMod val="50000"/>
                </a:srgbClr>
              </a:solidFill>
              <a:effectLst/>
              <a:uLnTx/>
              <a:uFillTx/>
              <a:latin typeface="Times New Roman"/>
              <a:ea typeface="+mn-ea"/>
              <a:cs typeface="+mn-cs"/>
            </a:endParaRPr>
          </a:p>
        </p:txBody>
      </p:sp>
    </p:spTree>
    <p:extLst>
      <p:ext uri="{BB962C8B-B14F-4D97-AF65-F5344CB8AC3E}">
        <p14:creationId xmlns:p14="http://schemas.microsoft.com/office/powerpoint/2010/main" val="3143075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lang="en-GB"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hai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ho’see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lang="en-GB"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84"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5"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Vaheguru! You’re the Truth existing from the start of Time, now &amp; in the future. ||1||</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40950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ustomShape 1"/>
          <p:cNvSpPr/>
          <p:nvPr/>
        </p:nvSpPr>
        <p:spPr>
          <a:xfrm>
            <a:off x="0" y="3937620"/>
            <a:ext cx="10159199"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7"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soic</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socI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8" name="CustomShape 3"/>
          <p:cNvSpPr/>
          <p:nvPr/>
        </p:nvSpPr>
        <p:spPr>
          <a:xfrm>
            <a:off x="0" y="2184424"/>
            <a:ext cx="10159200" cy="1321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mind is not cleaned by cleaning the body, even if done thousands of times.</a:t>
            </a:r>
          </a:p>
        </p:txBody>
      </p:sp>
    </p:spTree>
    <p:extLst>
      <p:ext uri="{BB962C8B-B14F-4D97-AF65-F5344CB8AC3E}">
        <p14:creationId xmlns:p14="http://schemas.microsoft.com/office/powerpoint/2010/main" val="2321699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rahaa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liv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0" name="CustomShape 2"/>
          <p:cNvSpPr/>
          <p:nvPr/>
        </p:nvSpPr>
        <p:spPr>
          <a:xfrm>
            <a:off x="781600" y="211600"/>
            <a:ext cx="877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cupY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cup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1" name="CustomShape 3"/>
          <p:cNvSpPr/>
          <p:nvPr/>
        </p:nvSpPr>
        <p:spPr>
          <a:xfrm>
            <a:off x="0" y="2279856"/>
            <a:ext cx="10159200" cy="1297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mind doesn’t become quiet by silence, even if in one sits in a meditation pose.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84387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bann’aa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puree’aa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3" name="CustomShape 2"/>
          <p:cNvSpPr/>
          <p:nvPr/>
        </p:nvSpPr>
        <p:spPr>
          <a:xfrm>
            <a:off x="760400" y="211600"/>
            <a:ext cx="88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auqrI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4" name="CustomShape 3"/>
          <p:cNvSpPr/>
          <p:nvPr/>
        </p:nvSpPr>
        <p:spPr>
          <a:xfrm>
            <a:off x="0" y="2181795"/>
            <a:ext cx="10159200" cy="147189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mind’s hunger doesn’t go by staying hungry nor by collecting lots of things.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46305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t>
            </a:r>
            <a:r>
              <a:rPr kumimoji="0" lang="en-GB" sz="4000" b="0" i="0" u="none"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siyaaN’paa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naal.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shs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isAwxpw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7" name="CustomShape 3"/>
          <p:cNvSpPr/>
          <p:nvPr/>
        </p:nvSpPr>
        <p:spPr>
          <a:xfrm>
            <a:off x="0" y="2166070"/>
            <a:ext cx="10159200" cy="143551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Knowing thousands of worldly things, not even one will go with the soul after death.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057602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kiv,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kiv,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utt’ai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paal.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99" name="CustomShape 2"/>
          <p:cNvSpPr/>
          <p:nvPr/>
        </p:nvSpPr>
        <p:spPr>
          <a:xfrm>
            <a:off x="860800" y="211600"/>
            <a:ext cx="86988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sicAwrw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hoeIAY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qutY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0" name="CustomShape 3"/>
          <p:cNvSpPr/>
          <p:nvPr/>
        </p:nvSpPr>
        <p:spPr>
          <a:xfrm>
            <a:off x="0" y="2244227"/>
            <a:ext cx="10159200" cy="14290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 how I can break down the wall of untruth within so I can become the Truth?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09162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razaa’ee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naal.</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2" name="CustomShape 2"/>
          <p:cNvSpPr/>
          <p:nvPr/>
        </p:nvSpPr>
        <p:spPr>
          <a:xfrm>
            <a:off x="141200" y="211600"/>
            <a:ext cx="98188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hukim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rjweI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nwil ]1]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3" name="CustomShape 3"/>
          <p:cNvSpPr/>
          <p:nvPr/>
        </p:nvSpPr>
        <p:spPr>
          <a:xfrm>
            <a:off x="0" y="2281436"/>
            <a:ext cx="10160000" cy="129370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answer is: flow along happily  with the Law of the Universe written for you. ||1||</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05366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5"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hovin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hukmu n kihAw jweI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6" name="CustomShape 3"/>
          <p:cNvSpPr/>
          <p:nvPr/>
        </p:nvSpPr>
        <p:spPr>
          <a:xfrm>
            <a:off x="0" y="2239211"/>
            <a:ext cx="10159200" cy="119435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As the Commander incharge, You create all. Your special Law is indescribable.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8946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mill’ai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vad-yaa’ee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8" name="CustomShape 2"/>
          <p:cNvSpPr/>
          <p:nvPr/>
        </p:nvSpPr>
        <p:spPr>
          <a:xfrm>
            <a:off x="0" y="211600"/>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hovin jIA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hukim imlY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vifAweI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9" name="CustomShape 3"/>
          <p:cNvSpPr/>
          <p:nvPr/>
        </p:nvSpPr>
        <p:spPr>
          <a:xfrm>
            <a:off x="0" y="2190401"/>
            <a:ext cx="10160000" cy="14893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Souls are created &amp; get the great</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GB" sz="3800" b="0" i="0"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gift of life as per Your special Law.</a:t>
            </a:r>
            <a:endParaRPr kumimoji="0" sz="3800" b="0" i="0" u="none" strike="noStrike" kern="1200" cap="none" spc="-125"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90791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hukam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su</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paaee’eh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1" name="CustomShape 2"/>
          <p:cNvSpPr/>
          <p:nvPr/>
        </p:nvSpPr>
        <p:spPr>
          <a:xfrm>
            <a:off x="0" y="1932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auqmu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hukim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pweIAih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2" name="CustomShape 3"/>
          <p:cNvSpPr/>
          <p:nvPr/>
        </p:nvSpPr>
        <p:spPr>
          <a:xfrm>
            <a:off x="0" y="2209428"/>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It’s Your Law that our recorded actions make us high &amp; low or feel pain &amp; pleasure.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45242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ikk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avaaee’eh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4"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bKsIs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BvweIAih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5" name="CustomShape 3"/>
          <p:cNvSpPr/>
          <p:nvPr/>
        </p:nvSpPr>
        <p:spPr>
          <a:xfrm>
            <a:off x="0" y="2256432"/>
            <a:ext cx="10159200" cy="1177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 are blessed with understanding &amp; whilst others remain wandering aimlessly.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22795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baa’har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hukam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hukmY AMdir sBu ko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bwhir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hukm n koie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8" name="CustomShape 3"/>
          <p:cNvSpPr/>
          <p:nvPr/>
        </p:nvSpPr>
        <p:spPr>
          <a:xfrm>
            <a:off x="0" y="2262388"/>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Everything is within Your special Law, and no one escape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84790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564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hou’mai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0"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hukmY jy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haumY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1" name="CustomShape 3"/>
          <p:cNvSpPr/>
          <p:nvPr/>
        </p:nvSpPr>
        <p:spPr>
          <a:xfrm>
            <a:off x="0" y="2254832"/>
            <a:ext cx="10159200" cy="12507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if someone understands Your Law then they don’t speak with ego. ||2||</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22938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3"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hovY iksY qwxu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ko   dwiq jwxY nIswxu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4" name="CustomShape 3"/>
          <p:cNvSpPr/>
          <p:nvPr/>
        </p:nvSpPr>
        <p:spPr>
          <a:xfrm>
            <a:off x="0" y="2122844"/>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they can, some sing of Your Power &amp; some sing of Your Gifts &amp; see them as signs.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768034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vad-yaaee’aa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vifAweIAw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cwr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ividAw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ivKmu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vIcwru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7" name="CustomShape 3"/>
          <p:cNvSpPr/>
          <p:nvPr/>
        </p:nvSpPr>
        <p:spPr>
          <a:xfrm>
            <a:off x="0" y="2188848"/>
            <a:ext cx="10159200" cy="13887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 sing of Your great qualities &amp; some sing after learning through difficult study.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80516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saaj</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fer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9" name="CustomShape 2"/>
          <p:cNvSpPr/>
          <p:nvPr/>
        </p:nvSpPr>
        <p:spPr>
          <a:xfrm>
            <a:off x="-16000" y="268604"/>
            <a:ext cx="10175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qnu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jIA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iPir dyh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0" name="CustomShape 3"/>
          <p:cNvSpPr/>
          <p:nvPr/>
        </p:nvSpPr>
        <p:spPr>
          <a:xfrm>
            <a:off x="-16000" y="2209428"/>
            <a:ext cx="10175200" cy="124968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 sing that making the body You turn it to dust &amp; some sing You take &amp; restore life.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82992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7200" y="4009628"/>
            <a:ext cx="10152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oor.</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mn-ea"/>
                <a:cs typeface="+mn-cs"/>
              </a:rPr>
              <a:t>vey’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haa’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araa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ha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oor</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132" name="CustomShape 2"/>
          <p:cNvSpPr/>
          <p:nvPr/>
        </p:nvSpPr>
        <p:spPr>
          <a:xfrm>
            <a:off x="7200" y="265212"/>
            <a:ext cx="10152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idsY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dUir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hwdrw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hdUir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3" name="CustomShape 3"/>
          <p:cNvSpPr/>
          <p:nvPr/>
        </p:nvSpPr>
        <p:spPr>
          <a:xfrm>
            <a:off x="7200" y="2281436"/>
            <a:ext cx="10159200" cy="120851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 sing that You seem far away &amp; some sing that You are real close watch over us.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570254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kottee</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AwvY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qoit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kiQ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kotI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6" name="CustomShape 3"/>
          <p:cNvSpPr/>
          <p:nvPr/>
        </p:nvSpPr>
        <p:spPr>
          <a:xfrm>
            <a:off x="33600" y="2209428"/>
            <a:ext cx="101256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There’s no shortage of people who speak of You. Millions have described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13391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err="1">
                <a:ln>
                  <a:noFill/>
                </a:ln>
                <a:solidFill>
                  <a:srgbClr val="FFFFFF">
                    <a:lumMod val="50000"/>
                  </a:srgbClr>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8" name="CustomShape 2"/>
          <p:cNvSpPr/>
          <p:nvPr/>
        </p:nvSpPr>
        <p:spPr>
          <a:xfrm>
            <a:off x="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dy   lYdy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jugMqir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KwhI Kwih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9" name="CustomShape 3"/>
          <p:cNvSpPr/>
          <p:nvPr/>
        </p:nvSpPr>
        <p:spPr>
          <a:xfrm>
            <a:off x="0" y="2191849"/>
            <a:ext cx="10159200" cy="138573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keep giving &amp; receiving we get tired. Throughout time, we eat what You give.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59479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alaa’ey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vig’sai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vey’par-vaah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1" name="CustomShape 2"/>
          <p:cNvSpPr/>
          <p:nvPr/>
        </p:nvSpPr>
        <p:spPr>
          <a:xfrm>
            <a:off x="0" y="200416"/>
            <a:ext cx="10159200" cy="16489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clwey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rwhu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vyprvwhu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2" name="CustomShape 3"/>
          <p:cNvSpPr/>
          <p:nvPr/>
        </p:nvSpPr>
        <p:spPr>
          <a:xfrm>
            <a:off x="0" y="2270827"/>
            <a:ext cx="10159200" cy="12347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As the Law Maker, Your orders directs the creation. You are happy &amp; stress-free. ||3||</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1345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saa’hib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a’paar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swcw swihbu   swcu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Bwau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Apwru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5" name="CustomShape 3"/>
          <p:cNvSpPr/>
          <p:nvPr/>
        </p:nvSpPr>
        <p:spPr>
          <a:xfrm>
            <a:off x="0" y="2230032"/>
            <a:ext cx="10159200" cy="12035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True Master exists in its True Name &amp; speaks </a:t>
            </a:r>
            <a:r>
              <a:rPr kumimoji="0" lang="en-GB" sz="3800" b="0" i="0" u="none" strike="noStrike" kern="1200" cap="none" spc="-42" normalizeH="0" baseline="0" noProof="0" dirty="0">
                <a:ln>
                  <a:noFill/>
                </a:ln>
                <a:solidFill>
                  <a:srgbClr val="0000FF"/>
                </a:solidFill>
                <a:effectLst/>
                <a:uLnTx/>
                <a:uFillTx/>
                <a:latin typeface="Congenial Black" panose="02000503040000020004" pitchFamily="2" charset="0"/>
                <a:ea typeface="DejaVu Sans"/>
                <a:cs typeface="+mn-cs"/>
              </a:rPr>
              <a:t>using the language of endless love.</a:t>
            </a:r>
            <a:endParaRPr kumimoji="0" sz="3800" b="0" i="0" u="none" strike="noStrike" kern="1200" cap="none" spc="-42"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478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mann’geh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eh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7" name="CustomShape 2"/>
          <p:cNvSpPr/>
          <p:nvPr/>
        </p:nvSpPr>
        <p:spPr>
          <a:xfrm>
            <a:off x="860800" y="211600"/>
            <a:ext cx="82984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mMgih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dyih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dwqwru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8" name="CustomShape 3"/>
          <p:cNvSpPr/>
          <p:nvPr/>
        </p:nvSpPr>
        <p:spPr>
          <a:xfrm>
            <a:off x="0" y="2281436"/>
            <a:ext cx="101592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People pray &amp; beg “Please give to us” &amp; as the Great Giver, You provide for all.</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114350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f</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ag’gai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ar’baar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0"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Pyir   ik AgY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idsY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1" name="CustomShape 3"/>
          <p:cNvSpPr/>
          <p:nvPr/>
        </p:nvSpPr>
        <p:spPr>
          <a:xfrm>
            <a:off x="0" y="2251452"/>
            <a:ext cx="10159200" cy="144309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 what can we offer to You, so that Your special court can be seen?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48726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muhoN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bolxu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bolIAY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Dry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ipAwru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2" name="CustomShape 1"/>
          <p:cNvSpPr/>
          <p:nvPr/>
        </p:nvSpPr>
        <p:spPr>
          <a:xfrm>
            <a:off x="564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mu’ho</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bo’laN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bolee’yai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piyaar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4"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 words should we say that creates love when You hear it?</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4522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amm’ri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vey’laa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vad-yaa’ee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AMimRq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vylw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vifAweI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7" name="CustomShape 3"/>
          <p:cNvSpPr/>
          <p:nvPr/>
        </p:nvSpPr>
        <p:spPr>
          <a:xfrm>
            <a:off x="0" y="2145624"/>
            <a:ext cx="10159200" cy="13599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sym typeface="Wingdings" panose="05000000000000000000" pitchFamily="2" charset="2"/>
              </a:rPr>
              <a:t>The answer is: To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chant the True Name &amp; reflect Your greatness during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Amrit-Vela</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73535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kap’Raa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AwvY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kpVw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moKu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0"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With Your blessings we get this body &amp;with Your kindness we reach the ultimate goal.</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49769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ey’vai</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eyvY jwxIAY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sBu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sicAwru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]4]</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3" name="CustomShape 3"/>
          <p:cNvSpPr/>
          <p:nvPr/>
        </p:nvSpPr>
        <p:spPr>
          <a:xfrm>
            <a:off x="0" y="2184424"/>
            <a:ext cx="10159200" cy="15371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Understanding this, one sees You, the True One, being present everywhere. ||4||</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01833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QwipAw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jwie   kIqw n hoie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Awpy Awip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inrMjnu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6" name="CustomShape 3"/>
          <p:cNvSpPr/>
          <p:nvPr/>
        </p:nvSpPr>
        <p:spPr>
          <a:xfrm>
            <a:off x="0" y="2268615"/>
            <a:ext cx="10159200" cy="138097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cannot be created nor installed like an idol, as You are beyond material existence.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13961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sey’viyaa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maan.</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syivAw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pwieAw mwnu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guxI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inDwnu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9" name="CustomShape 3"/>
          <p:cNvSpPr/>
          <p:nvPr/>
        </p:nvSpPr>
        <p:spPr>
          <a:xfrm>
            <a:off x="0" y="2209428"/>
            <a:ext cx="10159200" cy="115315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Serving You brings respect. Guru Ji says: so, let’s sing of the Treasure of goodness.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42006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gaavee’yai</a:t>
            </a:r>
            <a:r>
              <a:rPr kumimoji="0" lang="en-GB" sz="4000" b="0" i="0" u="none" strike="noStrike" kern="1200" cap="none" spc="-3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suNee’yai</a:t>
            </a:r>
            <a:r>
              <a:rPr kumimoji="0" lang="en-GB" sz="4000" b="0" i="0" u="none" strike="noStrike" kern="1200" cap="none" spc="-30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ee’yai</a:t>
            </a:r>
            <a:r>
              <a:rPr kumimoji="0" lang="en-GB" sz="4000" b="0" i="0" u="none" strike="noStrike" kern="1200" cap="none" spc="-3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30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30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30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par’har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suxIAY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Bwau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duKu prhir   suKu Gir lY jwie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2" name="CustomShape 3"/>
          <p:cNvSpPr/>
          <p:nvPr/>
        </p:nvSpPr>
        <p:spPr>
          <a:xfrm>
            <a:off x="0" y="2176840"/>
            <a:ext cx="10159200" cy="14007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Singing &amp; listening with a loving heart, makes pain go away &amp; peace come home.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100067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gur’mu</a:t>
            </a:r>
            <a:r>
              <a:rPr kumimoji="0" lang="en-GB" sz="4000" b="0" i="0" u="sng"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7"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unn</a:t>
            </a:r>
            <a:r>
              <a:rPr kumimoji="0" lang="en-GB" sz="4000" b="0" i="0" u="none" strike="noStrike" kern="1200" cap="none" spc="-17"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gur’mu</a:t>
            </a:r>
            <a:r>
              <a:rPr kumimoji="0" lang="en-GB" sz="4000" b="0" i="0" u="sng"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7"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7" normalizeH="0" baseline="0" noProof="0" dirty="0" err="1">
                <a:ln>
                  <a:noFill/>
                </a:ln>
                <a:solidFill>
                  <a:srgbClr val="000000"/>
                </a:solidFill>
                <a:effectLst/>
                <a:uLnTx/>
                <a:uFillTx/>
                <a:latin typeface="Congenial SemiBold" panose="02000503040000020004" pitchFamily="2" charset="0"/>
                <a:ea typeface="DejaVu Sans"/>
                <a:cs typeface="+mn-cs"/>
              </a:rPr>
              <a:t>vey’dunn</a:t>
            </a:r>
            <a:r>
              <a:rPr kumimoji="0" lang="en-GB" sz="4000" b="0" i="0" u="none" strike="noStrike" kern="1200" cap="none" spc="-17"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gur’mu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reh’yaa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4" name="CustomShape 2"/>
          <p:cNvSpPr/>
          <p:nvPr/>
        </p:nvSpPr>
        <p:spPr>
          <a:xfrm>
            <a:off x="0" y="268604"/>
            <a:ext cx="1013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gurmuiK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nwdM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gurmuiK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vydM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gurmuiK rihAw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5" name="CustomShape 3"/>
          <p:cNvSpPr/>
          <p:nvPr/>
        </p:nvSpPr>
        <p:spPr>
          <a:xfrm>
            <a:off x="0" y="2213247"/>
            <a:ext cx="10159200" cy="12203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tab pos="3744764" algn="l"/>
              </a:tabLst>
              <a:defRPr/>
            </a:pP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Gurbani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is the special Sound &amp; Knowledge, through which You are seen everywhere.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66120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gur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goh’ra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bar’maa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gur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paar’ba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7"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guru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eIsru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guru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gorKu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guru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pwrbqI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mweI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8" name="CustomShape 3"/>
          <p:cNvSpPr/>
          <p:nvPr/>
        </p:nvSpPr>
        <p:spPr>
          <a:xfrm>
            <a:off x="0" y="2209428"/>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As Guru, You are the ‘Destroyer,</a:t>
            </a:r>
            <a:r>
              <a:rPr kumimoji="0" lang="en-GB" sz="3800" b="0" i="1"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GB" sz="3800" b="0" i="0"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Provider’, ‘Creator’,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‘Nurturer’ &amp; ‘Giver of Knowledge.’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5158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jey  hou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jaa’Naa</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38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naa’hee</a:t>
            </a:r>
            <a:r>
              <a:rPr kumimoji="0" lang="en-GB" sz="38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keh’Naa</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jaa’ee</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0" name="CustomShape 2"/>
          <p:cNvSpPr/>
          <p:nvPr/>
        </p:nvSpPr>
        <p:spPr>
          <a:xfrm>
            <a:off x="18800" y="268604"/>
            <a:ext cx="101404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hau jwxw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nwhI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1" name="CustomShape 3"/>
          <p:cNvSpPr/>
          <p:nvPr/>
        </p:nvSpPr>
        <p:spPr>
          <a:xfrm>
            <a:off x="19600" y="2281436"/>
            <a:ext cx="101404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Even if I were to experience You, it cannot be described as its beyond description.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32613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3" name="CustomShape 2"/>
          <p:cNvSpPr/>
          <p:nvPr/>
        </p:nvSpPr>
        <p:spPr>
          <a:xfrm>
            <a:off x="0" y="36092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iek dyih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buJweI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4" name="CustomShape 3"/>
          <p:cNvSpPr/>
          <p:nvPr/>
        </p:nvSpPr>
        <p:spPr>
          <a:xfrm>
            <a:off x="0" y="2262388"/>
            <a:ext cx="10159200" cy="6671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As my Guru, make me </a:t>
            </a:r>
            <a:r>
              <a:rPr kumimoji="0" lang="en-US" sz="3800" b="0" i="0"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realise</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one thing:</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73341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ikk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vissar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sBnw jIAw kw   ieku dwqw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ivsir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jweI ]5]</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7" name="CustomShape 3"/>
          <p:cNvSpPr/>
          <p:nvPr/>
        </p:nvSpPr>
        <p:spPr>
          <a:xfrm>
            <a:off x="0" y="2225733"/>
            <a:ext cx="10159200" cy="13518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that I never forget that You are the One Great Giver who provides for all! ||5||</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22197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naa’vaa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karee.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9" name="CustomShape 2"/>
          <p:cNvSpPr/>
          <p:nvPr/>
        </p:nvSpPr>
        <p:spPr>
          <a:xfrm>
            <a:off x="0" y="253673"/>
            <a:ext cx="10159200" cy="166772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jy iqsu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ivxu Bwxy  ik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krI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90" name="CustomShape 3"/>
          <p:cNvSpPr/>
          <p:nvPr/>
        </p:nvSpPr>
        <p:spPr>
          <a:xfrm>
            <a:off x="0" y="2191786"/>
            <a:ext cx="10159200" cy="13137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would bathe at sacred places if it pleased</a:t>
            </a:r>
            <a:r>
              <a:rPr kumimoji="0" lang="en-GB" sz="3800" b="0" i="0" u="none" strike="noStrike" kern="1200" cap="none" spc="-100" normalizeH="0" baseline="0" noProof="0" dirty="0">
                <a:ln>
                  <a:noFill/>
                </a:ln>
                <a:solidFill>
                  <a:srgbClr val="0000FF"/>
                </a:solidFill>
                <a:effectLst/>
                <a:uLnTx/>
                <a:uFillTx/>
                <a:latin typeface="Congenial Black" panose="02000503040000020004" pitchFamily="2" charset="0"/>
                <a:ea typeface="DejaVu Sans"/>
                <a:cs typeface="+mn-cs"/>
              </a:rPr>
              <a:t> You, but there’s no point if You’re not pleased.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826354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8800" y="4009628"/>
            <a:ext cx="101504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jey’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mill’ai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leyee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9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isriT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aupweI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ivxu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ik imlY leI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93" name="CustomShape 3"/>
          <p:cNvSpPr/>
          <p:nvPr/>
        </p:nvSpPr>
        <p:spPr>
          <a:xfrm>
            <a:off x="8800" y="2248848"/>
            <a:ext cx="10150400" cy="13287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Look around the world – what good can be achieved without good actions?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903999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ma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ra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javaa’har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maa’Nik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gur kee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9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miq ivic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rqn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jvwhr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mwixk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iek gur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isK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96"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Within us are jewels of wisdom to make us good, found by listening to the one Guru.</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47051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7447-59AB-8C4F-D3B4-D2D659BC2ED4}"/>
            </a:ext>
          </a:extLst>
        </p:cNvPr>
        <p:cNvGrpSpPr/>
        <p:nvPr/>
      </p:nvGrpSpPr>
      <p:grpSpPr>
        <a:xfrm>
          <a:off x="0" y="0"/>
          <a:ext cx="0" cy="0"/>
          <a:chOff x="0" y="0"/>
          <a:chExt cx="0" cy="0"/>
        </a:xfrm>
      </p:grpSpPr>
      <p:sp>
        <p:nvSpPr>
          <p:cNvPr id="182" name="CustomShape 1">
            <a:extLst>
              <a:ext uri="{FF2B5EF4-FFF2-40B4-BE49-F238E27FC236}">
                <a16:creationId xmlns:a16="http://schemas.microsoft.com/office/drawing/2014/main" id="{CA6E3577-7594-2545-D47B-1FB99594CA07}"/>
              </a:ext>
            </a:extLst>
          </p:cNvPr>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3" name="CustomShape 2">
            <a:extLst>
              <a:ext uri="{FF2B5EF4-FFF2-40B4-BE49-F238E27FC236}">
                <a16:creationId xmlns:a16="http://schemas.microsoft.com/office/drawing/2014/main" id="{8B7B7DB5-ED84-E4D9-1401-C90752687D54}"/>
              </a:ext>
            </a:extLst>
          </p:cNvPr>
          <p:cNvSpPr/>
          <p:nvPr/>
        </p:nvSpPr>
        <p:spPr>
          <a:xfrm>
            <a:off x="0" y="504940"/>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iek dyih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buJweI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4" name="CustomShape 3">
            <a:extLst>
              <a:ext uri="{FF2B5EF4-FFF2-40B4-BE49-F238E27FC236}">
                <a16:creationId xmlns:a16="http://schemas.microsoft.com/office/drawing/2014/main" id="{146A184C-6301-A6D1-CEDA-C4DA34DB27DD}"/>
              </a:ext>
            </a:extLst>
          </p:cNvPr>
          <p:cNvSpPr/>
          <p:nvPr/>
        </p:nvSpPr>
        <p:spPr>
          <a:xfrm>
            <a:off x="0" y="2281436"/>
            <a:ext cx="10159200" cy="7391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As my Guru, make me </a:t>
            </a:r>
            <a:r>
              <a:rPr kumimoji="0" lang="en-US" sz="3800" b="0" i="0"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realise</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one thing:</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29244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0C95-84D5-085C-B0F8-999478347BEF}"/>
            </a:ext>
          </a:extLst>
        </p:cNvPr>
        <p:cNvGrpSpPr/>
        <p:nvPr/>
      </p:nvGrpSpPr>
      <p:grpSpPr>
        <a:xfrm>
          <a:off x="0" y="0"/>
          <a:ext cx="0" cy="0"/>
          <a:chOff x="0" y="0"/>
          <a:chExt cx="0" cy="0"/>
        </a:xfrm>
      </p:grpSpPr>
      <p:sp>
        <p:nvSpPr>
          <p:cNvPr id="185" name="CustomShape 1">
            <a:extLst>
              <a:ext uri="{FF2B5EF4-FFF2-40B4-BE49-F238E27FC236}">
                <a16:creationId xmlns:a16="http://schemas.microsoft.com/office/drawing/2014/main" id="{1D904459-63E3-917E-6FE8-80FA01DAFF6D}"/>
              </a:ext>
            </a:extLst>
          </p:cNvPr>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jee’aa</a:t>
            </a:r>
            <a:r>
              <a:rPr kumimoji="0" lang="en-GB" sz="4000" b="0" i="0" u="none" strike="noStrike" kern="1200" cap="none" spc="0" normalizeH="0" baseline="44000" noProof="0" dirty="0" err="1">
                <a:ln>
                  <a:noFill/>
                </a:ln>
                <a:solidFill>
                  <a:srgbClr val="FFC000"/>
                </a:solidFill>
                <a:effectLst/>
                <a:uLnTx/>
                <a:uFillTx/>
                <a:latin typeface="Congenial SemiBold" panose="02000503040000020004" pitchFamily="2" charset="0"/>
                <a:ea typeface="DejaVu Sans"/>
                <a:cs typeface="+mn-cs"/>
                <a:sym typeface="Symbol" panose="05050102010706020507" pitchFamily="18" charset="2"/>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ikk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vissar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6" name="CustomShape 2">
            <a:extLst>
              <a:ext uri="{FF2B5EF4-FFF2-40B4-BE49-F238E27FC236}">
                <a16:creationId xmlns:a16="http://schemas.microsoft.com/office/drawing/2014/main" id="{5B1A086B-D1C4-9C45-0852-E2C6CA4A0265}"/>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sBnw jIAw kw   ieku dwqw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so mY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ivsir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jweI ]6]</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7" name="CustomShape 3">
            <a:extLst>
              <a:ext uri="{FF2B5EF4-FFF2-40B4-BE49-F238E27FC236}">
                <a16:creationId xmlns:a16="http://schemas.microsoft.com/office/drawing/2014/main" id="{26F62226-0BDE-7638-06D8-98BCA6529035}"/>
              </a:ext>
            </a:extLst>
          </p:cNvPr>
          <p:cNvSpPr/>
          <p:nvPr/>
        </p:nvSpPr>
        <p:spPr>
          <a:xfrm>
            <a:off x="0" y="2225733"/>
            <a:ext cx="10159200" cy="13518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that I never forget that You are the One Great Giver who provides for all! ||6||</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9183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jug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aar’jaa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asoo’nee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0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jug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Awrjw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hor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dsUxI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05" name="CustomShape 3"/>
          <p:cNvSpPr/>
          <p:nvPr/>
        </p:nvSpPr>
        <p:spPr>
          <a:xfrm>
            <a:off x="0" y="2266859"/>
            <a:ext cx="10159200" cy="145473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Imagine if someone could live as long as all the periods of history, or ten times more.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73834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navaa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0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ivic</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sBu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08"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Imagine they were known throughout all the continents and followed by all.</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75435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ann’gaa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jass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jag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ley’e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cMgw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jig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1" name="CustomShape 3"/>
          <p:cNvSpPr/>
          <p:nvPr/>
        </p:nvSpPr>
        <p:spPr>
          <a:xfrm>
            <a:off x="0" y="2256432"/>
            <a:ext cx="10159200" cy="1249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Imagine they had a good reputation, fame &amp; praised throughout the world.</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891450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iqsu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AwveI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4" name="CustomShape 3"/>
          <p:cNvSpPr/>
          <p:nvPr/>
        </p:nvSpPr>
        <p:spPr>
          <a:xfrm>
            <a:off x="0" y="2126995"/>
            <a:ext cx="10159200" cy="137857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But, without Your kind blessings no one would care about such a person.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41317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1"/>
          <p:cNvSpPr/>
          <p:nvPr/>
        </p:nvSpPr>
        <p:spPr>
          <a:xfrm>
            <a:off x="84800" y="384660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kee’ttaa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kItw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kItu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dosI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dosu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Dry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7" name="CustomShape 3"/>
          <p:cNvSpPr/>
          <p:nvPr/>
        </p:nvSpPr>
        <p:spPr>
          <a:xfrm>
            <a:off x="0" y="2137420"/>
            <a:ext cx="10159200" cy="1277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Those accused of not being grateful are considered small amongst small people.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48900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karey</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guN-vann’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1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inrguix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guxvMiqAw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0" name="CustomShape 3"/>
          <p:cNvSpPr/>
          <p:nvPr/>
        </p:nvSpPr>
        <p:spPr>
          <a:xfrm>
            <a:off x="0" y="2299448"/>
            <a:ext cx="10159200" cy="13501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80" normalizeH="0" baseline="0" noProof="0" dirty="0">
                <a:ln>
                  <a:noFill/>
                </a:ln>
                <a:solidFill>
                  <a:srgbClr val="0000FF"/>
                </a:solidFill>
                <a:effectLst/>
                <a:uLnTx/>
                <a:uFillTx/>
                <a:latin typeface="Congenial Black" panose="02000503040000020004" pitchFamily="2" charset="0"/>
                <a:ea typeface="DejaVu Sans"/>
                <a:cs typeface="+mn-cs"/>
              </a:rPr>
              <a:t>But You can bless even the small ungrateful people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with the quality of being grateful.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50266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2"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suJeI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]7]</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3" name="CustomShape 3"/>
          <p:cNvSpPr/>
          <p:nvPr/>
        </p:nvSpPr>
        <p:spPr>
          <a:xfrm>
            <a:off x="0" y="2209428"/>
            <a:ext cx="10159200" cy="134727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There is no one else like You, who can make someone good.</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||7||</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02209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84800" y="422565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peer  sur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aval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5" name="CustomShape 2"/>
          <p:cNvSpPr/>
          <p:nvPr/>
        </p:nvSpPr>
        <p:spPr>
          <a:xfrm>
            <a:off x="0" y="265212"/>
            <a:ext cx="10159200" cy="16333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Dvl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6" name="CustomShape 3"/>
          <p:cNvSpPr/>
          <p:nvPr/>
        </p:nvSpPr>
        <p:spPr>
          <a:xfrm>
            <a:off x="8800" y="2053732"/>
            <a:ext cx="10159200" cy="202790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listening, comes knowledge of miracle workers, holy men, Yogis &amp; how the earth &amp; sky are held comes.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491976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0" y="413814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eep lo</a:t>
            </a:r>
            <a:r>
              <a:rPr kumimoji="0" lang="en-GB" sz="4000" b="0" i="0" u="none" strike="noStrike" kern="1200" cap="none" spc="0" normalizeH="0" baseline="30000" noProof="0" dirty="0">
                <a:ln>
                  <a:noFill/>
                </a:ln>
                <a:solidFill>
                  <a:srgbClr val="FFC0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po’eh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sakk’ai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kaal.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8" name="CustomShape 2"/>
          <p:cNvSpPr/>
          <p:nvPr/>
        </p:nvSpPr>
        <p:spPr>
          <a:xfrm>
            <a:off x="0" y="196596"/>
            <a:ext cx="10199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pwqwl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poih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29" name="CustomShape 3"/>
          <p:cNvSpPr/>
          <p:nvPr/>
        </p:nvSpPr>
        <p:spPr>
          <a:xfrm>
            <a:off x="0" y="1987772"/>
            <a:ext cx="10159200" cy="18778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listening, comes knowledge of continents, planets &amp; under-worlds &amp; one is untouched by Death.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21612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stomShape 1"/>
          <p:cNvSpPr/>
          <p:nvPr/>
        </p:nvSpPr>
        <p:spPr>
          <a:xfrm>
            <a:off x="0" y="415364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ve’gaas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1"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]8]</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2" name="CustomShape 3"/>
          <p:cNvSpPr/>
          <p:nvPr/>
        </p:nvSpPr>
        <p:spPr>
          <a:xfrm>
            <a:off x="21200" y="2209428"/>
            <a:ext cx="10138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listening, Your followers stay forever happy with their pains &amp; sins erased. ||8||</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02799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CustomShape 1"/>
          <p:cNvSpPr/>
          <p:nvPr/>
        </p:nvSpPr>
        <p:spPr>
          <a:xfrm>
            <a:off x="0" y="4210156"/>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bar’maa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4" name="CustomShape 2"/>
          <p:cNvSpPr/>
          <p:nvPr/>
        </p:nvSpPr>
        <p:spPr>
          <a:xfrm>
            <a:off x="-28400" y="196596"/>
            <a:ext cx="10187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eIsru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ieMdu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swlwhx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5" name="CustomShape 3"/>
          <p:cNvSpPr/>
          <p:nvPr/>
        </p:nvSpPr>
        <p:spPr>
          <a:xfrm>
            <a:off x="0" y="1993403"/>
            <a:ext cx="10159200" cy="19442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devotional listening, comes knowledge about the different powers &amp; the lowly begin praising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81841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bhey’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aas’</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sim’ri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jog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Byd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swsq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isimRiq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38" name="CustomShape 3"/>
          <p:cNvSpPr/>
          <p:nvPr/>
        </p:nvSpPr>
        <p:spPr>
          <a:xfrm>
            <a:off x="0" y="19213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listening, one realises how to unite, mysteries of the body &amp; the reality of the ancient scriptures</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58886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ve'gaas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0" name="CustomShape 2"/>
          <p:cNvSpPr/>
          <p:nvPr/>
        </p:nvSpPr>
        <p:spPr>
          <a:xfrm>
            <a:off x="0" y="15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]9]</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1" name="CustomShape 3"/>
          <p:cNvSpPr/>
          <p:nvPr/>
        </p:nvSpPr>
        <p:spPr>
          <a:xfrm>
            <a:off x="0" y="2209429"/>
            <a:ext cx="10159200" cy="12961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listening, Your followers stay forever happy with their pains &amp; sins erased. ||9||</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98252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CustomShape 1"/>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sMqoKu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igAwnu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ATsiT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iesnwnu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3" name="CustomShape 2"/>
          <p:cNvSpPr/>
          <p:nvPr/>
        </p:nvSpPr>
        <p:spPr>
          <a:xfrm>
            <a:off x="0" y="19213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devotional listening, one </a:t>
            </a:r>
            <a:r>
              <a:rPr kumimoji="0" lang="en-GB" sz="3800" b="0" i="0" u="none" strike="noStrike" kern="1200" cap="none" spc="-125" normalizeH="0" baseline="0" noProof="0" dirty="0">
                <a:ln>
                  <a:noFill/>
                </a:ln>
                <a:solidFill>
                  <a:srgbClr val="0000FF"/>
                </a:solidFill>
                <a:effectLst/>
                <a:uLnTx/>
                <a:uFillTx/>
                <a:latin typeface="Congenial Black" panose="02000503040000020004" pitchFamily="2" charset="0"/>
                <a:ea typeface="DejaVu Sans"/>
                <a:cs typeface="+mn-cs"/>
              </a:rPr>
              <a:t>becomes giving, content, wise &amp; gets </a:t>
            </a:r>
            <a:r>
              <a:rPr kumimoji="0" lang="en-GB" sz="3800" b="0" i="0" u="none" strike="noStrike" kern="1200" cap="none" spc="-83" normalizeH="0" baseline="0" noProof="0" dirty="0">
                <a:ln>
                  <a:noFill/>
                </a:ln>
                <a:solidFill>
                  <a:srgbClr val="0000FF"/>
                </a:solidFill>
                <a:effectLst/>
                <a:uLnTx/>
                <a:uFillTx/>
                <a:latin typeface="Congenial Black" panose="02000503040000020004" pitchFamily="2" charset="0"/>
                <a:ea typeface="DejaVu Sans"/>
                <a:cs typeface="+mn-cs"/>
              </a:rPr>
              <a:t>the reward of bathing at different sacred places. </a:t>
            </a:r>
            <a:endParaRPr kumimoji="0" sz="3800" b="0" i="0" u="none" strike="noStrike" kern="1200" cap="none" spc="-83" normalizeH="0" baseline="0" noProof="0" dirty="0">
              <a:ln>
                <a:noFill/>
              </a:ln>
              <a:solidFill>
                <a:srgbClr val="000000"/>
              </a:solidFill>
              <a:effectLst/>
              <a:uLnTx/>
              <a:uFillTx/>
              <a:latin typeface="Times New Roman"/>
              <a:ea typeface="+mn-ea"/>
              <a:cs typeface="+mn-cs"/>
            </a:endParaRPr>
          </a:p>
        </p:txBody>
      </p:sp>
      <p:sp>
        <p:nvSpPr>
          <p:cNvPr id="244" name="CustomShape 3"/>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77260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maan.</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laa’gai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sehaj</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6"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lwgY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shij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iDAwnu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7" name="CustomShape 3"/>
          <p:cNvSpPr/>
          <p:nvPr/>
        </p:nvSpPr>
        <p:spPr>
          <a:xfrm>
            <a:off x="0" y="1921396"/>
            <a:ext cx="10159200" cy="194130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listening, honour is obtained that others get after years of study, and the mind becomes still and aware.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70213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CustomShape 1"/>
          <p:cNvSpPr/>
          <p:nvPr/>
        </p:nvSpPr>
        <p:spPr>
          <a:xfrm>
            <a:off x="0" y="406614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ve’gaas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49" name="CustomShape 2"/>
          <p:cNvSpPr/>
          <p:nvPr/>
        </p:nvSpPr>
        <p:spPr>
          <a:xfrm>
            <a:off x="0" y="124588"/>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]10]</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0" name="CustomShape 3"/>
          <p:cNvSpPr/>
          <p:nvPr/>
        </p:nvSpPr>
        <p:spPr>
          <a:xfrm>
            <a:off x="0" y="2199324"/>
            <a:ext cx="10159200" cy="13782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listening, Your followers stay forever happy with their pains &amp; sins erased. </a:t>
            </a:r>
            <a:r>
              <a:rPr kumimoji="0" lang="en-GB" sz="4000" b="0" i="0" u="none" strike="noStrike" kern="1200" cap="none" spc="-150" normalizeH="0" baseline="0" noProof="0" dirty="0">
                <a:ln>
                  <a:noFill/>
                </a:ln>
                <a:solidFill>
                  <a:srgbClr val="0000FF"/>
                </a:solidFill>
                <a:effectLst/>
                <a:uLnTx/>
                <a:uFillTx/>
                <a:latin typeface="Congenial Black" panose="02000503040000020004" pitchFamily="2" charset="0"/>
                <a:ea typeface="DejaVu Sans"/>
                <a:cs typeface="+mn-cs"/>
              </a:rPr>
              <a:t>||10||</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104850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ustomShape 1"/>
          <p:cNvSpPr/>
          <p:nvPr/>
        </p:nvSpPr>
        <p:spPr>
          <a:xfrm>
            <a:off x="0" y="4081636"/>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peer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2"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pwiqswh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3" name="CustomShape 3"/>
          <p:cNvSpPr/>
          <p:nvPr/>
        </p:nvSpPr>
        <p:spPr>
          <a:xfrm>
            <a:off x="0" y="1993404"/>
            <a:ext cx="10159200" cy="194421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devotional listening, one becomes an ocean of virtues &amp; gets the respect of scholars, guides &amp; kings.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575395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CustomShape 1"/>
          <p:cNvSpPr/>
          <p:nvPr/>
        </p:nvSpPr>
        <p:spPr>
          <a:xfrm>
            <a:off x="102560" y="415364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as’gaah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AMDy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Asgwhu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6" name="CustomShape 3"/>
          <p:cNvSpPr/>
          <p:nvPr/>
        </p:nvSpPr>
        <p:spPr>
          <a:xfrm>
            <a:off x="0" y="2008039"/>
            <a:ext cx="10159200" cy="185757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deep devotional listening, the spiritually blind find the Way &amp; the Unreachable comes within reach.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23466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84800" y="413814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ve’gaas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8"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59" name="CustomShape 3"/>
          <p:cNvSpPr/>
          <p:nvPr/>
        </p:nvSpPr>
        <p:spPr>
          <a:xfrm>
            <a:off x="0" y="2267939"/>
            <a:ext cx="10159200" cy="13816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listening, Your followers stay forever happy with their pains &amp; sins erased. ||11||</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67648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CustomShape 1"/>
          <p:cNvSpPr/>
          <p:nvPr/>
        </p:nvSpPr>
        <p:spPr>
          <a:xfrm>
            <a:off x="0" y="399413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jey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chh</a:t>
            </a:r>
            <a:r>
              <a:rPr kumimoji="0" lang="en-GB" sz="4000" b="0" i="0" u="none" strike="noStrike" kern="1200" cap="none" spc="0" normalizeH="0" baseline="0" noProof="0" dirty="0" err="1">
                <a:ln>
                  <a:noFill/>
                </a:ln>
                <a:solidFill>
                  <a:srgbClr val="FFFFFF">
                    <a:lumMod val="50000"/>
                  </a:srgbClr>
                </a:solidFill>
                <a:effectLst/>
                <a:uLnTx/>
                <a:uFillTx/>
                <a:latin typeface="Congenial SemiBold" panose="02000503040000020004" pitchFamily="2" charset="0"/>
                <a:ea typeface="DejaVu Sans"/>
                <a:cs typeface="+mn-cs"/>
              </a:rPr>
              <a:t>u</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ipCY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pCuqwie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2" name="CustomShape 3"/>
          <p:cNvSpPr/>
          <p:nvPr/>
        </p:nvSpPr>
        <p:spPr>
          <a:xfrm>
            <a:off x="0" y="2196157"/>
            <a:ext cx="10160000" cy="11653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Indescribable is the spiritual state of one who follows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Gurbani </a:t>
            </a:r>
            <a:r>
              <a:rPr kumimoji="0" lang="en-GB" sz="3800" b="0" i="0" u="none" strike="noStrike" kern="1200" cap="none" spc="-83" normalizeH="0" baseline="0" noProof="0" dirty="0">
                <a:ln>
                  <a:noFill/>
                </a:ln>
                <a:solidFill>
                  <a:srgbClr val="0000FF"/>
                </a:solidFill>
                <a:effectLst/>
                <a:uLnTx/>
                <a:uFillTx/>
                <a:latin typeface="Congenial Black" panose="02000503040000020004" pitchFamily="2" charset="0"/>
                <a:ea typeface="DejaVu Sans"/>
                <a:cs typeface="+mn-cs"/>
              </a:rPr>
              <a:t>– trying, one regrets. </a:t>
            </a:r>
            <a:endParaRPr kumimoji="0" sz="3800" b="0" i="0" u="none" strike="noStrike" kern="1200" cap="none" spc="-83"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042564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kalam;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kwgid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klm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ilKxhwru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5" name="CustomShape 3"/>
          <p:cNvSpPr/>
          <p:nvPr/>
        </p:nvSpPr>
        <p:spPr>
          <a:xfrm>
            <a:off x="0" y="2137420"/>
            <a:ext cx="10159200" cy="11521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No paper, pen, or writer can describe them. One can only sit and reflect on their life.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706253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CustomShape 1"/>
          <p:cNvSpPr/>
          <p:nvPr/>
        </p:nvSpPr>
        <p:spPr>
          <a:xfrm>
            <a:off x="792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ai’saa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7"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AYsw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inrMjnu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]12]</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68" name="CustomShape 3"/>
          <p:cNvSpPr/>
          <p:nvPr/>
        </p:nvSpPr>
        <p:spPr>
          <a:xfrm>
            <a:off x="0" y="2209428"/>
            <a:ext cx="10160000" cy="131107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Sound is such that it purifies us. But only the faithful understands this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||12||</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70702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1"/>
          <p:cNvSpPr/>
          <p:nvPr/>
        </p:nvSpPr>
        <p:spPr>
          <a:xfrm>
            <a:off x="704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sagal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avan  kee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0"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sgl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1" name="CustomShape 3"/>
          <p:cNvSpPr/>
          <p:nvPr/>
        </p:nvSpPr>
        <p:spPr>
          <a:xfrm>
            <a:off x="0" y="191129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one’s awareness, thoughts &amp; wisdom are lifted, &amp; knowledge of all worlds is gained.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6157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mu’eh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jamm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3" name="CustomShape 2"/>
          <p:cNvSpPr/>
          <p:nvPr/>
        </p:nvSpPr>
        <p:spPr>
          <a:xfrm>
            <a:off x="-104576" y="196596"/>
            <a:ext cx="10263776"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muih cotw nw Kwie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jm kY swiQ n jwie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4" name="CustomShape 3"/>
          <p:cNvSpPr/>
          <p:nvPr/>
        </p:nvSpPr>
        <p:spPr>
          <a:xfrm>
            <a:off x="0" y="1936841"/>
            <a:ext cx="10159200" cy="18567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 is not shamed by bad desires &amp; doesn’t have to go with the messengers of Death.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54315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ai’saa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AYsw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inrMjnu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]13]</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 name="CustomShape 3">
            <a:extLst>
              <a:ext uri="{FF2B5EF4-FFF2-40B4-BE49-F238E27FC236}">
                <a16:creationId xmlns:a16="http://schemas.microsoft.com/office/drawing/2014/main" id="{C9A9EB39-BA13-47E6-B171-F546DE645F26}"/>
              </a:ext>
            </a:extLst>
          </p:cNvPr>
          <p:cNvSpPr/>
          <p:nvPr/>
        </p:nvSpPr>
        <p:spPr>
          <a:xfrm>
            <a:off x="0" y="2275592"/>
            <a:ext cx="10160000" cy="130198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Sound is such that it purifies us. But only the faithful understands this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||13||</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30109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maarag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par’gatt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7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mwrig</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Twk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prgtu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80" name="CustomShape 3"/>
          <p:cNvSpPr/>
          <p:nvPr/>
        </p:nvSpPr>
        <p:spPr>
          <a:xfrm>
            <a:off x="0" y="19967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one’s path in life doesn't get blocked &amp; one leaves the world with the highest honour.</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76808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magg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san-bann’</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28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syqI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snbMDu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83" name="CustomShape 3"/>
          <p:cNvSpPr/>
          <p:nvPr/>
        </p:nvSpPr>
        <p:spPr>
          <a:xfrm>
            <a:off x="0" y="2271333"/>
            <a:ext cx="10159200" cy="116223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 doesn’t swap &amp; change religious paths &amp; is fixed to the right path.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33401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ai’saa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85"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AYsw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inrMjnu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]14]</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 name="CustomShape 3">
            <a:extLst>
              <a:ext uri="{FF2B5EF4-FFF2-40B4-BE49-F238E27FC236}">
                <a16:creationId xmlns:a16="http://schemas.microsoft.com/office/drawing/2014/main" id="{14028B13-8572-4B08-B355-0D1F79D95D52}"/>
              </a:ext>
            </a:extLst>
          </p:cNvPr>
          <p:cNvSpPr/>
          <p:nvPr/>
        </p:nvSpPr>
        <p:spPr>
          <a:xfrm>
            <a:off x="0" y="2282584"/>
            <a:ext cx="10160000" cy="129499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Sound is such that it purifies us. But only the faithful understands this.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||14||</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51458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par-</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8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moKu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prvwrY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swDwru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89" name="CustomShape 3"/>
          <p:cNvSpPr/>
          <p:nvPr/>
        </p:nvSpPr>
        <p:spPr>
          <a:xfrm>
            <a:off x="0" y="2209428"/>
            <a:ext cx="10159200" cy="132987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 get access to salvation &amp; becomes a support for their family.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899598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9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guru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lang="en-GB"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nwnk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iBK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92" name="CustomShape 3"/>
          <p:cNvSpPr/>
          <p:nvPr/>
        </p:nvSpPr>
        <p:spPr>
          <a:xfrm>
            <a:off x="0" y="2206036"/>
            <a:ext cx="10159200" cy="14435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By following, one is saved, saves others with Guru’s wisdom &amp; never does begging.</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0862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ai’saa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9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AYsw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inrMjnu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]15]</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 name="CustomShape 3">
            <a:extLst>
              <a:ext uri="{FF2B5EF4-FFF2-40B4-BE49-F238E27FC236}">
                <a16:creationId xmlns:a16="http://schemas.microsoft.com/office/drawing/2014/main" id="{88699349-9171-40BD-A343-4CECA016B6CD}"/>
              </a:ext>
            </a:extLst>
          </p:cNvPr>
          <p:cNvSpPr/>
          <p:nvPr/>
        </p:nvSpPr>
        <p:spPr>
          <a:xfrm>
            <a:off x="0" y="2281436"/>
            <a:ext cx="10160000" cy="131596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Sound is such that it purifies us. But only the faithful understands this. ||15||</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7925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par’vaaN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ar’geh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maan.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9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pMc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prvwx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pMc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prDwnu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pwvih  drgih mwnu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298" name="CustomShape 3"/>
          <p:cNvSpPr/>
          <p:nvPr/>
        </p:nvSpPr>
        <p:spPr>
          <a:xfrm>
            <a:off x="0" y="2212820"/>
            <a:ext cx="10159200" cy="13647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Such great people are accepted, considered great, &amp; gain respect in Your Court.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45878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soh’eh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raa’jaan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0"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sohih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rwjwnu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guru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iDAwnu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1" name="CustomShape 3"/>
          <p:cNvSpPr/>
          <p:nvPr/>
        </p:nvSpPr>
        <p:spPr>
          <a:xfrm>
            <a:off x="0" y="2209428"/>
            <a:ext cx="10159200" cy="121028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Such great people look beautiful in Your royal court &amp; their one focus is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Gurbani</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34204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shu’maar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3"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sumwru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4" name="CustomShape 3"/>
          <p:cNvSpPr/>
          <p:nvPr/>
        </p:nvSpPr>
        <p:spPr>
          <a:xfrm>
            <a:off x="0" y="2209428"/>
            <a:ext cx="10159200" cy="129613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one reflects &amp; describes You, still it isn’t possible to count all the things You do.</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55823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ustomShape 1"/>
          <p:cNvSpPr/>
          <p:nvPr/>
        </p:nvSpPr>
        <p:spPr>
          <a:xfrm>
            <a:off x="-23600" y="4081636"/>
            <a:ext cx="1018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ou’l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  poo</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jin  soo</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6"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Daulu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Drmu  dieAw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sMqoKu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7" name="CustomShape 3"/>
          <p:cNvSpPr/>
          <p:nvPr/>
        </p:nvSpPr>
        <p:spPr>
          <a:xfrm>
            <a:off x="0" y="1921396"/>
            <a:ext cx="10160000" cy="20162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special Law based on kindness </a:t>
            </a:r>
            <a:r>
              <a:rPr kumimoji="0" lang="en-GB" sz="3800" b="0" i="0"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holds the world, not a made-up story of a bull, &amp;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everything is patiently linked together.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5315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av’lai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09"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sicAwru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DvlY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aupir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0" name="CustomShape 3"/>
          <p:cNvSpPr/>
          <p:nvPr/>
        </p:nvSpPr>
        <p:spPr>
          <a:xfrm>
            <a:off x="0" y="1921396"/>
            <a:ext cx="10159200" cy="17966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Understanding this one finds the truth. Others think how much weight the made-up bull would have to hold!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96427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hor.</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3"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There are many more planets. Think, which special power holds all their weight?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40231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rann’gaa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vuRee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kalaam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jIA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rMgw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sBnw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vuVI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klwm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6" name="CustomShape 3"/>
          <p:cNvSpPr/>
          <p:nvPr/>
        </p:nvSpPr>
        <p:spPr>
          <a:xfrm>
            <a:off x="0" y="2137420"/>
            <a:ext cx="10159200" cy="123769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accounts of all different living beings is written by Your flowing pen of justice.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93680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8"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19" name="CustomShape 3"/>
          <p:cNvSpPr/>
          <p:nvPr/>
        </p:nvSpPr>
        <p:spPr>
          <a:xfrm>
            <a:off x="0" y="2233190"/>
            <a:ext cx="10159200" cy="120037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Even if some knew how to write it, just imagine how long such a writing would be!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50803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su’aa’lihu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roop.</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1"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suAwilhu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kauxu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2"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power and beauty is endless! Who can estimate the endlessness of Your gifts!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01744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pasaa’o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pswau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drIAwau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5" name="CustomShape 3"/>
          <p:cNvSpPr/>
          <p:nvPr/>
        </p:nvSpPr>
        <p:spPr>
          <a:xfrm>
            <a:off x="0" y="2271332"/>
            <a:ext cx="10159200" cy="12342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Creation began from One Vibration, that made thousands of rivers of life flow.</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10306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kud’rat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jaa’vaa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7"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kudriq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vwirAw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8" name="CustomShape 3"/>
          <p:cNvSpPr/>
          <p:nvPr/>
        </p:nvSpPr>
        <p:spPr>
          <a:xfrm>
            <a:off x="0" y="2209428"/>
            <a:ext cx="101592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How can I describe these wonders? My admiration can’t be captured in one go!</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0644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salaama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0"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BlI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slwmiq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]16]</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1" name="CustomShape 3"/>
          <p:cNvSpPr/>
          <p:nvPr/>
        </p:nvSpPr>
        <p:spPr>
          <a:xfrm>
            <a:off x="0" y="2256432"/>
            <a:ext cx="10159200" cy="1321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Whatever pleases You is good. (Nothing is permanent,) You alone stay forever.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||16||</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6874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jap;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poo’jaa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ap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Bwau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pUjw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qp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4" name="CustomShape 3"/>
          <p:cNvSpPr/>
          <p:nvPr/>
        </p:nvSpPr>
        <p:spPr>
          <a:xfrm>
            <a:off x="0" y="2168602"/>
            <a:ext cx="10159200" cy="126496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 the world there are countless who meditate, love, worship &amp; devote to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05199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grann’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mu</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jog;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reh’eh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grMQ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muiK vyd pwT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jog  min rhih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audws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7" name="CustomShape 3"/>
          <p:cNvSpPr/>
          <p:nvPr/>
        </p:nvSpPr>
        <p:spPr>
          <a:xfrm>
            <a:off x="0" y="2065413"/>
            <a:ext cx="10159200" cy="15747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read scriptures &amp; countless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Yogis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detach their minds from the world.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057374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3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gux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igAwn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dwqwr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40" name="CustomShape 3"/>
          <p:cNvSpPr/>
          <p:nvPr/>
        </p:nvSpPr>
        <p:spPr>
          <a:xfrm>
            <a:off x="0" y="2150030"/>
            <a:ext cx="10159200" cy="13555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saints reflect on virtues &amp; wisdom, live truthfully, and do charity.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070559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muh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liv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42" name="CustomShape 2"/>
          <p:cNvSpPr/>
          <p:nvPr/>
        </p:nvSpPr>
        <p:spPr>
          <a:xfrm>
            <a:off x="0" y="340612"/>
            <a:ext cx="10161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muh BK swr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moin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ilv lwie qwr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43" name="CustomShape 3"/>
          <p:cNvSpPr/>
          <p:nvPr/>
        </p:nvSpPr>
        <p:spPr>
          <a:xfrm>
            <a:off x="0" y="2281436"/>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warriors fight face on in battle &amp; sages remain in fixed in meditation.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0192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821D0-65C0-365B-E964-DA6C60DBE2BD}"/>
            </a:ext>
          </a:extLst>
        </p:cNvPr>
        <p:cNvGrpSpPr/>
        <p:nvPr/>
      </p:nvGrpSpPr>
      <p:grpSpPr>
        <a:xfrm>
          <a:off x="0" y="0"/>
          <a:ext cx="0" cy="0"/>
          <a:chOff x="0" y="0"/>
          <a:chExt cx="0" cy="0"/>
        </a:xfrm>
      </p:grpSpPr>
      <p:sp>
        <p:nvSpPr>
          <p:cNvPr id="326" name="CustomShape 1">
            <a:extLst>
              <a:ext uri="{FF2B5EF4-FFF2-40B4-BE49-F238E27FC236}">
                <a16:creationId xmlns:a16="http://schemas.microsoft.com/office/drawing/2014/main" id="{9E4B8F3E-AB7A-DA86-4F57-4CA5C322D303}"/>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kud’rat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jaa’vaa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7" name="CustomShape 2">
            <a:extLst>
              <a:ext uri="{FF2B5EF4-FFF2-40B4-BE49-F238E27FC236}">
                <a16:creationId xmlns:a16="http://schemas.microsoft.com/office/drawing/2014/main" id="{FF97DFD7-7122-AB46-0239-D197E0F915BC}"/>
              </a:ext>
            </a:extLst>
          </p:cNvPr>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kudriq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vwirAw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8" name="CustomShape 3">
            <a:extLst>
              <a:ext uri="{FF2B5EF4-FFF2-40B4-BE49-F238E27FC236}">
                <a16:creationId xmlns:a16="http://schemas.microsoft.com/office/drawing/2014/main" id="{CDE78D45-3FB6-04B8-722E-875856428A53}"/>
              </a:ext>
            </a:extLst>
          </p:cNvPr>
          <p:cNvSpPr/>
          <p:nvPr/>
        </p:nvSpPr>
        <p:spPr>
          <a:xfrm>
            <a:off x="0" y="2209428"/>
            <a:ext cx="101592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How can I describe these wonders? My admiration can’t be captured in one go!</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06392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salaama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48"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BlI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slwmiq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]17]</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49" name="CustomShape 3"/>
          <p:cNvSpPr/>
          <p:nvPr/>
        </p:nvSpPr>
        <p:spPr>
          <a:xfrm>
            <a:off x="0" y="2281436"/>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Whatever pleases You is good. (Nothing is permanent,) You alone stay forever. ||17||</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41279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moo’ra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haraam’</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1"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mUrK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AMD Gor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cor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hrwmKor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2" name="CustomShape 3"/>
          <p:cNvSpPr/>
          <p:nvPr/>
        </p:nvSpPr>
        <p:spPr>
          <a:xfrm>
            <a:off x="0" y="2290448"/>
            <a:ext cx="10160000" cy="1287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 the world there are countless fools who act blindly &amp; thieves who take from others.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7283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jor.</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gall-</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dd</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kamaa’eh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4" name="CustomShape 2"/>
          <p:cNvSpPr/>
          <p:nvPr/>
        </p:nvSpPr>
        <p:spPr>
          <a:xfrm>
            <a:off x="0" y="33722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Amr  kir jwih jor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glvF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hiqAw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kmwih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5" name="CustomShape 3"/>
          <p:cNvSpPr/>
          <p:nvPr/>
        </p:nvSpPr>
        <p:spPr>
          <a:xfrm>
            <a:off x="0" y="2185232"/>
            <a:ext cx="10159200" cy="1536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impose their will on others &amp; kill innocent life by slitting throats.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6173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kooR’yaar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feraa’eh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7"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kUiVAwr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iPrwih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58" name="CustomShape 3"/>
          <p:cNvSpPr/>
          <p:nvPr/>
        </p:nvSpPr>
        <p:spPr>
          <a:xfrm>
            <a:off x="0" y="2194852"/>
            <a:ext cx="10160000" cy="2030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sinners commit sins, and countless liars wonder in falsehood.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5547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maley’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shh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mall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sir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mlyC</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mlu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inMdk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isir krih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1" name="CustomShape 3"/>
          <p:cNvSpPr/>
          <p:nvPr/>
        </p:nvSpPr>
        <p:spPr>
          <a:xfrm>
            <a:off x="0" y="2147040"/>
            <a:ext cx="10159200" cy="1574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uncivilised people eat filth &amp; carry the burden of slandering others.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47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jaa’vaa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khY vIcwru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vwirAw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4" name="CustomShape 3"/>
          <p:cNvSpPr/>
          <p:nvPr/>
        </p:nvSpPr>
        <p:spPr>
          <a:xfrm>
            <a:off x="0" y="2137420"/>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I humbly describe the lowly.</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My admiration can’t be captured in one go!</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45364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sa’laa’ma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BlI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slwmiq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]18]</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7" name="CustomShape 3"/>
          <p:cNvSpPr/>
          <p:nvPr/>
        </p:nvSpPr>
        <p:spPr>
          <a:xfrm>
            <a:off x="0" y="2209428"/>
            <a:ext cx="101592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Whatever pleases You is good. (Nothing is permanent,) You alone stay forever.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||18||</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35595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a’gamm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a’gamm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lo</a:t>
            </a:r>
            <a:r>
              <a:rPr kumimoji="0" lang="en-GB" sz="4000" b="0" i="0" u="none" strike="noStrike" kern="1200" cap="none" spc="0" normalizeH="0" baseline="30000" noProof="0" dirty="0">
                <a:ln>
                  <a:noFill/>
                </a:ln>
                <a:solidFill>
                  <a:srgbClr val="FFCC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69" name="CustomShape 2"/>
          <p:cNvSpPr/>
          <p:nvPr/>
        </p:nvSpPr>
        <p:spPr>
          <a:xfrm>
            <a:off x="-798" y="340612"/>
            <a:ext cx="10159999"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nwv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AgMm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AgMm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0" name="CustomShape 3"/>
          <p:cNvSpPr/>
          <p:nvPr/>
        </p:nvSpPr>
        <p:spPr>
          <a:xfrm>
            <a:off x="0" y="2194852"/>
            <a:ext cx="101600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 the world there are countless names, living places &amp; unreachable realms.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61051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a’sankh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sir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2" name="CustomShape 2"/>
          <p:cNvSpPr/>
          <p:nvPr/>
        </p:nvSpPr>
        <p:spPr>
          <a:xfrm>
            <a:off x="141200" y="584949"/>
            <a:ext cx="10018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3" name="CustomShape 3"/>
          <p:cNvSpPr/>
          <p:nvPr/>
        </p:nvSpPr>
        <p:spPr>
          <a:xfrm>
            <a:off x="0" y="2209428"/>
            <a:ext cx="10160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One gets a heavy head describing the ‘countless.’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60767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AKrI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AKrI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AKrI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igAwnu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6" name="CustomShape 3"/>
          <p:cNvSpPr/>
          <p:nvPr/>
        </p:nvSpPr>
        <p:spPr>
          <a:xfrm>
            <a:off x="0" y="2233593"/>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Through words one can meditate, appreciate, learn &amp; sing Your praises.</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13711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bo’laN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sir;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sann’jog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8"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AKrI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bolxu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AKrw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sMjogu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vKwix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9" name="CustomShape 3"/>
          <p:cNvSpPr/>
          <p:nvPr/>
        </p:nvSpPr>
        <p:spPr>
          <a:xfrm>
            <a:off x="0" y="2185425"/>
            <a:ext cx="10160000" cy="14641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Through words one can write, talk, &amp; read the destiny on one’s forehead.</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32195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CustomShape 1"/>
          <p:cNvSpPr/>
          <p:nvPr/>
        </p:nvSpPr>
        <p:spPr>
          <a:xfrm>
            <a:off x="-12253" y="3937620"/>
            <a:ext cx="10159999"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sir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fur-</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81" name="CustomShape 2"/>
          <p:cNvSpPr/>
          <p:nvPr/>
        </p:nvSpPr>
        <p:spPr>
          <a:xfrm>
            <a:off x="-12253" y="340612"/>
            <a:ext cx="10171453"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ijin eyih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iqsu isir nwih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Purmwey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82" name="CustomShape 3"/>
          <p:cNvSpPr/>
          <p:nvPr/>
        </p:nvSpPr>
        <p:spPr>
          <a:xfrm>
            <a:off x="0" y="2209428"/>
            <a:ext cx="10160000" cy="14641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But You, as the Writer of destinies, have no destiny, and give to all as You ordain.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9006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jey’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84"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85" name="CustomShape 3"/>
          <p:cNvSpPr/>
          <p:nvPr/>
        </p:nvSpPr>
        <p:spPr>
          <a:xfrm>
            <a:off x="0" y="2209428"/>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Everything created has an identity. No place is without an identity.</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77516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B261-03A4-8D19-BC0A-07CCAE81571E}"/>
            </a:ext>
          </a:extLst>
        </p:cNvPr>
        <p:cNvGrpSpPr/>
        <p:nvPr/>
      </p:nvGrpSpPr>
      <p:grpSpPr>
        <a:xfrm>
          <a:off x="0" y="0"/>
          <a:ext cx="0" cy="0"/>
          <a:chOff x="0" y="0"/>
          <a:chExt cx="0" cy="0"/>
        </a:xfrm>
      </p:grpSpPr>
      <p:sp>
        <p:nvSpPr>
          <p:cNvPr id="326" name="CustomShape 1">
            <a:extLst>
              <a:ext uri="{FF2B5EF4-FFF2-40B4-BE49-F238E27FC236}">
                <a16:creationId xmlns:a16="http://schemas.microsoft.com/office/drawing/2014/main" id="{CF98511F-DDDF-181F-90CD-4961236FBCAE}"/>
              </a:ext>
            </a:extLst>
          </p:cNvPr>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kud’rat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jaa’vaa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7" name="CustomShape 2">
            <a:extLst>
              <a:ext uri="{FF2B5EF4-FFF2-40B4-BE49-F238E27FC236}">
                <a16:creationId xmlns:a16="http://schemas.microsoft.com/office/drawing/2014/main" id="{EDE5DA2D-AA0D-9388-B1B9-9CC3132C4C03}"/>
              </a:ext>
            </a:extLst>
          </p:cNvPr>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kudriq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vwirAw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28" name="CustomShape 3">
            <a:extLst>
              <a:ext uri="{FF2B5EF4-FFF2-40B4-BE49-F238E27FC236}">
                <a16:creationId xmlns:a16="http://schemas.microsoft.com/office/drawing/2014/main" id="{72ED32B3-54BA-D79C-C48C-0CD1444B194B}"/>
              </a:ext>
            </a:extLst>
          </p:cNvPr>
          <p:cNvSpPr/>
          <p:nvPr/>
        </p:nvSpPr>
        <p:spPr>
          <a:xfrm>
            <a:off x="0" y="2137420"/>
            <a:ext cx="10159200" cy="13647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How can I describe these wonders? My admiration can’t be captured in one go!</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952915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saa’ee</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allee</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sa’laa’ma</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nirunn’kaar</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0"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BlI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slwmiq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inrMkwr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]19]</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1"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Whatever pleases You is good. (Nothing is permanent,) You alone stay forever.</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||19||</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08349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ha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pair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pYru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DoqY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auqris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4" name="CustomShape 3"/>
          <p:cNvSpPr/>
          <p:nvPr/>
        </p:nvSpPr>
        <p:spPr>
          <a:xfrm>
            <a:off x="0" y="2185425"/>
            <a:ext cx="10160000" cy="132014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When hands, feet &amp; body are dirty, water is used to wash away the dirt.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16573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moo</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palee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kapaR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saa’booN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leyee’ai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6"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plIqI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kpVu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swbUxu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leIAY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7" name="CustomShape 3"/>
          <p:cNvSpPr/>
          <p:nvPr/>
        </p:nvSpPr>
        <p:spPr>
          <a:xfrm>
            <a:off x="1" y="2230032"/>
            <a:ext cx="10166684" cy="1419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When clothes are soiled with urine, soap is used to wash them clean.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104819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CustomShape 1"/>
          <p:cNvSpPr/>
          <p:nvPr/>
        </p:nvSpPr>
        <p:spPr>
          <a:xfrm>
            <a:off x="616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rann’g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9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sMig</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DopY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rMig</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0" name="CustomShape 3"/>
          <p:cNvSpPr/>
          <p:nvPr/>
        </p:nvSpPr>
        <p:spPr>
          <a:xfrm>
            <a:off x="0" y="2233232"/>
            <a:ext cx="10160000" cy="13443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When the mind is filled with sins, the Love for Your Name cleans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80406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punn’nee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paa’pee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kar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2" name="CustomShape 2"/>
          <p:cNvSpPr/>
          <p:nvPr/>
        </p:nvSpPr>
        <p:spPr>
          <a:xfrm>
            <a:off x="-1" y="340612"/>
            <a:ext cx="10159201"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puMnI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pwpI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3" name="CustomShape 3"/>
          <p:cNvSpPr/>
          <p:nvPr/>
        </p:nvSpPr>
        <p:spPr>
          <a:xfrm>
            <a:off x="-1" y="2211935"/>
            <a:ext cx="10154653" cy="13656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‘Saint’ &amp; ‘sinner’ are not just words. Our actions are noted &amp; go with us at the end.</a:t>
            </a:r>
            <a:endParaRPr kumimoji="0" lang="en-GB"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162223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beej</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bIij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Awvhu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]20]</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6" name="CustomShape 3"/>
          <p:cNvSpPr/>
          <p:nvPr/>
        </p:nvSpPr>
        <p:spPr>
          <a:xfrm>
            <a:off x="0" y="2241076"/>
            <a:ext cx="10159200" cy="14085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We reap what we sow. Guru Ji says: According to Your Law, we come &amp; go. ||20||</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691554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ap;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8" name="CustomShape 2"/>
          <p:cNvSpPr/>
          <p:nvPr/>
        </p:nvSpPr>
        <p:spPr>
          <a:xfrm>
            <a:off x="141200" y="268604"/>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qIrQu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dieAw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mwnu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09" name="CustomShape 3"/>
          <p:cNvSpPr/>
          <p:nvPr/>
        </p:nvSpPr>
        <p:spPr>
          <a:xfrm>
            <a:off x="0" y="2151320"/>
            <a:ext cx="10160000" cy="13542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Pilgrimage, devotion, kindness, &amp; charity themselves only bring short-lived reward.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149130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suN’yaa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mann’yaa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mall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1"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mMinAw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AMqrgiq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mil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2" name="CustomShape 3"/>
          <p:cNvSpPr/>
          <p:nvPr/>
        </p:nvSpPr>
        <p:spPr>
          <a:xfrm>
            <a:off x="1" y="2253998"/>
            <a:ext cx="10160000" cy="125157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But, lovingly listening &amp; following, is the cleansing bath within that rids one of filth. </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89638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CustomShape 1"/>
          <p:cNvSpPr/>
          <p:nvPr/>
        </p:nvSpPr>
        <p:spPr>
          <a:xfrm>
            <a:off x="0" y="39221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siB gux qyry  mY nwhI koie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ivxu gux kIqy  Bgiq n hoie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5" name="CustomShape 3"/>
          <p:cNvSpPr/>
          <p:nvPr/>
        </p:nvSpPr>
        <p:spPr>
          <a:xfrm>
            <a:off x="0" y="2209428"/>
            <a:ext cx="10159200" cy="1148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Vaheguru! All virtues are Yours, not mine. Without virtues, there’s no loving worship.</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9020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su’as</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bar-</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su’haaN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suAsiq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suhwxu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18" name="CustomShape 3"/>
          <p:cNvSpPr/>
          <p:nvPr/>
        </p:nvSpPr>
        <p:spPr>
          <a:xfrm>
            <a:off x="0" y="2107359"/>
            <a:ext cx="10160000" cy="13262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Hail to You! You’re the world, Word, Creator, the Truth, beauty &amp; ever giver joy.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21710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vey’laa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vylw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vKqu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1" name="CustomShape 3"/>
          <p:cNvSpPr/>
          <p:nvPr/>
        </p:nvSpPr>
        <p:spPr>
          <a:xfrm>
            <a:off x="0" y="2194852"/>
            <a:ext cx="10159200" cy="1238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 was that special time and moment?</a:t>
            </a:r>
            <a:b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b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 was that special date and day?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61281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is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ijqu hoAw Awkwru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4" name="CustomShape 3"/>
          <p:cNvSpPr/>
          <p:nvPr/>
        </p:nvSpPr>
        <p:spPr>
          <a:xfrm>
            <a:off x="0" y="2122844"/>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 was that special season and month, when the creation was created?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791430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paaee’yaa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ee;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ley’kh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pu’raaN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pweIAw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pMfqI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7" name="CustomShape 3"/>
          <p:cNvSpPr/>
          <p:nvPr/>
        </p:nvSpPr>
        <p:spPr>
          <a:xfrm>
            <a:off x="0" y="2209428"/>
            <a:ext cx="10160000" cy="134075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It’s unfound by the Hindu scholars; if they did, they would have written a book on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035814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CustomShape 1"/>
          <p:cNvSpPr/>
          <p:nvPr/>
        </p:nvSpPr>
        <p:spPr>
          <a:xfrm>
            <a:off x="1412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paa’yoh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ley’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kuraaN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2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vKqu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pwieE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kwdIAw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kurwxu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0" name="CustomShape 3"/>
          <p:cNvSpPr/>
          <p:nvPr/>
        </p:nvSpPr>
        <p:spPr>
          <a:xfrm>
            <a:off x="0" y="2262388"/>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It’s unfound by the Quran scribes; if they did, they would have mentioned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72784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jogee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ru</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2"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jogI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3" name="CustomShape 3"/>
          <p:cNvSpPr/>
          <p:nvPr/>
        </p:nvSpPr>
        <p:spPr>
          <a:xfrm>
            <a:off x="0" y="2194852"/>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date &amp; day are unfound by the Yogis, &amp; no one knows which season or month.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9932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jaa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5"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jw krqw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isrTI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kau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Awpy jwxY soeI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6" name="CustomShape 3"/>
          <p:cNvSpPr/>
          <p:nvPr/>
        </p:nvSpPr>
        <p:spPr>
          <a:xfrm>
            <a:off x="0" y="2097363"/>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Creator who created the world alone knows when that time was.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7059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var’nee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ikau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vrnI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jwxw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39" name="CustomShape 3"/>
          <p:cNvSpPr/>
          <p:nvPr/>
        </p:nvSpPr>
        <p:spPr>
          <a:xfrm>
            <a:off x="2982" y="2202140"/>
            <a:ext cx="10159200" cy="13034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How can we speak of You or praise You? How can we describe &amp; understand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37592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CustomShape 1"/>
          <p:cNvSpPr/>
          <p:nvPr/>
        </p:nvSpPr>
        <p:spPr>
          <a:xfrm>
            <a:off x="0" y="393762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siyaa’Naa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sBu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isAwxw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2" name="CustomShape 3"/>
          <p:cNvSpPr/>
          <p:nvPr/>
        </p:nvSpPr>
        <p:spPr>
          <a:xfrm>
            <a:off x="0" y="2190380"/>
            <a:ext cx="10220772"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Thinking they are wiser than the rest, everyone speaks of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73858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saa’hib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vad’dee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4"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swihbu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vfI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5" name="CustomShape 3"/>
          <p:cNvSpPr/>
          <p:nvPr/>
        </p:nvSpPr>
        <p:spPr>
          <a:xfrm>
            <a:off x="0" y="2177240"/>
            <a:ext cx="10102800" cy="12563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Great are You &amp; great is Your Name. Whatever happens is by Your wishes.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145322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CustomShape 1"/>
          <p:cNvSpPr/>
          <p:nvPr/>
        </p:nvSpPr>
        <p:spPr>
          <a:xfrm>
            <a:off x="0" y="399413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jey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aa’po</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ag’gai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jy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AwpoN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jwxY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AgY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gieAw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48" name="CustomShape 3"/>
          <p:cNvSpPr/>
          <p:nvPr/>
        </p:nvSpPr>
        <p:spPr>
          <a:xfrm>
            <a:off x="0" y="2194852"/>
            <a:ext cx="101592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Claiming to know everything doesn’t get you respect after death. ||21||</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85350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aa’gaasaa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aa’gaas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0" name="CustomShape 2"/>
          <p:cNvSpPr/>
          <p:nvPr/>
        </p:nvSpPr>
        <p:spPr>
          <a:xfrm>
            <a:off x="0" y="266908"/>
            <a:ext cx="10159200" cy="86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pwqwlw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pwqwl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lK  </a:t>
            </a:r>
            <a:r>
              <a:rPr kumimoji="0" lang="en-GB" sz="400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Awgwsw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Awgws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1" name="CustomShape 3"/>
          <p:cNvSpPr/>
          <p:nvPr/>
        </p:nvSpPr>
        <p:spPr>
          <a:xfrm>
            <a:off x="0" y="2209428"/>
            <a:ext cx="10159200" cy="13698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There are countless planets below this world &amp; countless worlds beyond the skies.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34498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oh’Rak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oh’Rak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ak’key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EVk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EVk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4" name="CustomShape 3"/>
          <p:cNvSpPr/>
          <p:nvPr/>
        </p:nvSpPr>
        <p:spPr>
          <a:xfrm>
            <a:off x="0" y="2136205"/>
            <a:ext cx="10159200" cy="129735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Vedas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say one thing that people have got tired searching for all these worlds.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6183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sahas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ey’baa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assu’loo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shs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ATwrh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kqybw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7" name="CustomShape 3"/>
          <p:cNvSpPr/>
          <p:nvPr/>
        </p:nvSpPr>
        <p:spPr>
          <a:xfrm>
            <a:off x="0" y="2274481"/>
            <a:ext cx="10159200" cy="13030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Middle Eastern religious books talk of 18,000 worlds that all come from the 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7032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ley’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ley’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ve’Naas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5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ivxwsu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0" name="CustomShape 3"/>
          <p:cNvSpPr/>
          <p:nvPr/>
        </p:nvSpPr>
        <p:spPr>
          <a:xfrm>
            <a:off x="0" y="2257240"/>
            <a:ext cx="10160000" cy="132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Anyone trying to write about of this, would surely die before finishing writing about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989259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2"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]22]</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3" name="CustomShape 3"/>
          <p:cNvSpPr/>
          <p:nvPr/>
        </p:nvSpPr>
        <p:spPr>
          <a:xfrm>
            <a:off x="0" y="2190380"/>
            <a:ext cx="101028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Vaheguru! You are called Great! You Yourself truly know this. ||22||</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74355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paaee’yaa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pweIAw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6" name="CustomShape 3"/>
          <p:cNvSpPr/>
          <p:nvPr/>
        </p:nvSpPr>
        <p:spPr>
          <a:xfrm>
            <a:off x="0" y="2209428"/>
            <a:ext cx="10159200" cy="1310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Those who praise You, are still unaware of how truly great You are.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35691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samunn’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jaaNee’eh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8"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pvih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smuMid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jwxIAih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69" name="CustomShape 3"/>
          <p:cNvSpPr/>
          <p:nvPr/>
        </p:nvSpPr>
        <p:spPr>
          <a:xfrm>
            <a:off x="0" y="213742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It is like streams &amp; rivers flowing into the ocean not knowing how big the ocean is.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121055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samunn’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sul’</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gir’haa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sey’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1" name="CustomShape 2"/>
          <p:cNvSpPr/>
          <p:nvPr/>
        </p:nvSpPr>
        <p:spPr>
          <a:xfrm>
            <a:off x="0" y="211600"/>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smuMd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sulqwn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igrhw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syqI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Dnu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2" name="CustomShape 3"/>
          <p:cNvSpPr/>
          <p:nvPr/>
        </p:nvSpPr>
        <p:spPr>
          <a:xfrm>
            <a:off x="0" y="2177216"/>
            <a:ext cx="10160000" cy="14003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Someone may be big like a king with oceans of wealth &amp; mountains of goods.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02729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vee’sareh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4"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kIVI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hovnI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mnhu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vIsrih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]23]</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5" name="CustomShape 3"/>
          <p:cNvSpPr/>
          <p:nvPr/>
        </p:nvSpPr>
        <p:spPr>
          <a:xfrm>
            <a:off x="0" y="2281436"/>
            <a:ext cx="10160000" cy="151216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But there’s nothing compared to someone who’s small but never forgets You. ||23||</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31060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sif’</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1"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isPqI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78" name="CustomShape 3"/>
          <p:cNvSpPr/>
          <p:nvPr/>
        </p:nvSpPr>
        <p:spPr>
          <a:xfrm>
            <a:off x="0" y="2185425"/>
            <a:ext cx="10159200" cy="139215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Vaheguru! Your end cannot be found with praise, talk, actions or giving charity.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40617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suxix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jwpY  ikAw min mMqu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1" name="CustomShape 3"/>
          <p:cNvSpPr/>
          <p:nvPr/>
        </p:nvSpPr>
        <p:spPr>
          <a:xfrm>
            <a:off x="0" y="2209428"/>
            <a:ext cx="10159200" cy="130112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end can’t be found by seeing or listening, nor know what’s in Your Mind.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3481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CustomShape 1"/>
          <p:cNvSpPr/>
          <p:nvPr/>
        </p:nvSpPr>
        <p:spPr>
          <a:xfrm>
            <a:off x="0" y="372159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paa’raa’vaar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3"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jwpY  kIqw Awkwru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jwpY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pwrwvwru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4" name="CustomShape 3"/>
          <p:cNvSpPr/>
          <p:nvPr/>
        </p:nvSpPr>
        <p:spPr>
          <a:xfrm>
            <a:off x="0" y="2249432"/>
            <a:ext cx="10160000" cy="132814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No one can know the end of Your created universe or what is beyond it.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02664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CustomShape 1"/>
          <p:cNvSpPr/>
          <p:nvPr/>
        </p:nvSpPr>
        <p:spPr>
          <a:xfrm>
            <a:off x="84800" y="364958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l" defTabSz="914363" rtl="0" eaLnBrk="0" fontAlgn="base" latinLnBrk="0" hangingPunct="0">
              <a:lnSpc>
                <a:spcPct val="100000"/>
              </a:lnSpc>
              <a:spcBef>
                <a:spcPct val="0"/>
              </a:spcBef>
              <a:spcAft>
                <a:spcPct val="0"/>
              </a:spcAft>
              <a:buClrTx/>
              <a:buSzTx/>
              <a:buFontTx/>
              <a:buNone/>
              <a:tabLst/>
              <a:defRPr/>
            </a:pP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bil-laa’eh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AMq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ibllwih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qw ky AMq  n pwey jwih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7" name="CustomShape 3"/>
          <p:cNvSpPr/>
          <p:nvPr/>
        </p:nvSpPr>
        <p:spPr>
          <a:xfrm>
            <a:off x="84800" y="2190380"/>
            <a:ext cx="10018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To find the end many struggle. But no one can reach the end.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5738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CustomShape 1"/>
          <p:cNvSpPr/>
          <p:nvPr/>
        </p:nvSpPr>
        <p:spPr>
          <a:xfrm>
            <a:off x="-40400" y="3937620"/>
            <a:ext cx="10195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bahu’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bahu’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8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bhuqw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bhuqw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0" name="CustomShape 3"/>
          <p:cNvSpPr/>
          <p:nvPr/>
        </p:nvSpPr>
        <p:spPr>
          <a:xfrm>
            <a:off x="0" y="2162848"/>
            <a:ext cx="10159200" cy="1342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No one can know these limits. The more one speaks about it, the more is to be said.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62346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saa’hib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uppar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vfw swihbu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Qwau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aupir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nwau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3" name="CustomShape 3"/>
          <p:cNvSpPr/>
          <p:nvPr/>
        </p:nvSpPr>
        <p:spPr>
          <a:xfrm>
            <a:off x="0" y="2266860"/>
            <a:ext cx="101592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You’re the Great Master, High is Your Place. Highest of the High, above all is Your Name.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59392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CustomShape 1"/>
          <p:cNvSpPr/>
          <p:nvPr/>
        </p:nvSpPr>
        <p:spPr>
          <a:xfrm>
            <a:off x="0" y="436966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ey’vad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oo’chey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5"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eyvfu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kau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6" name="CustomShape 3"/>
          <p:cNvSpPr/>
          <p:nvPr/>
        </p:nvSpPr>
        <p:spPr>
          <a:xfrm>
            <a:off x="0" y="2261642"/>
            <a:ext cx="10159200" cy="145995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Only one is as Great &amp; High as You can truly know how Great and High You are.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029117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jey’vad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8"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jyvfu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]24]</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99" name="CustomShape 3"/>
          <p:cNvSpPr/>
          <p:nvPr/>
        </p:nvSpPr>
        <p:spPr>
          <a:xfrm>
            <a:off x="0" y="2209428"/>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Only You know how great You are. Guru Ji says: All gifts are Your blessings.||24||</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49881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bahu’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1"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bhuqw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qmwie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2" name="CustomShape 3"/>
          <p:cNvSpPr/>
          <p:nvPr/>
        </p:nvSpPr>
        <p:spPr>
          <a:xfrm>
            <a:off x="0" y="2209428"/>
            <a:ext cx="10160000" cy="13782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of blessings aren’t noted for us to pay back. The Great-Giver has no greed.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81895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mann’geh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a’paar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mMgih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Apwr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kyiqAw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gxq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5" name="CustomShape 3"/>
          <p:cNvSpPr/>
          <p:nvPr/>
        </p:nvSpPr>
        <p:spPr>
          <a:xfrm>
            <a:off x="0" y="2137420"/>
            <a:ext cx="10160000"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warriors despite their strength beg from You &amp; many more beg, beyond count.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22301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CustomShape 1"/>
          <p:cNvSpPr/>
          <p:nvPr/>
        </p:nvSpPr>
        <p:spPr>
          <a:xfrm>
            <a:off x="0" y="39221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utt’eh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mukkar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7"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Kip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qutih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mukru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08" name="CustomShape 3"/>
          <p:cNvSpPr/>
          <p:nvPr/>
        </p:nvSpPr>
        <p:spPr>
          <a:xfrm>
            <a:off x="0" y="2177240"/>
            <a:ext cx="10160000" cy="140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receive but waste themselves to badness &amp; many take but deny receiving.</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644351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moo’ra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0" name="CustomShape 2"/>
          <p:cNvSpPr/>
          <p:nvPr/>
        </p:nvSpPr>
        <p:spPr>
          <a:xfrm>
            <a:off x="-800" y="576948"/>
            <a:ext cx="101600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mUrK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1" name="CustomShape 3"/>
          <p:cNvSpPr/>
          <p:nvPr/>
        </p:nvSpPr>
        <p:spPr>
          <a:xfrm>
            <a:off x="0" y="2302040"/>
            <a:ext cx="10160000" cy="84349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fools carry using Your gifts.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63294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maar.</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3"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kyiqAw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BUK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iB</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dwqwr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4"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pains &amp; hungers trouble us. But O Great-Giver! Even these become Your gifts!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45999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alaasee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sakk’ai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KlwsI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17" name="CustomShape 3"/>
          <p:cNvSpPr/>
          <p:nvPr/>
        </p:nvSpPr>
        <p:spPr>
          <a:xfrm>
            <a:off x="0" y="2243723"/>
            <a:ext cx="10160000" cy="140586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One is freed from suffering by accepting Your special plan, despite what others say!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24372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oh’hu</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mn-ea"/>
                <a:cs typeface="+mn-cs"/>
              </a:rPr>
              <a:t>jey-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ee’yaa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mu’eh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51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Kwieku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0" name="CustomShape 3"/>
          <p:cNvSpPr/>
          <p:nvPr/>
        </p:nvSpPr>
        <p:spPr>
          <a:xfrm>
            <a:off x="0" y="2209428"/>
            <a:ext cx="10160000" cy="13142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a fool tries to say different, they’ll face embarrassment knowing the Truth.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6625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se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is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iB</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3" name="CustomShape 3"/>
          <p:cNvSpPr/>
          <p:nvPr/>
        </p:nvSpPr>
        <p:spPr>
          <a:xfrm>
            <a:off x="0" y="2177630"/>
            <a:ext cx="10160000" cy="13279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know the needs of all &amp; provide for all Yourself. But few people acknowledge this.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35828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sifa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saa’laah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5" name="CustomShape 2"/>
          <p:cNvSpPr/>
          <p:nvPr/>
        </p:nvSpPr>
        <p:spPr>
          <a:xfrm>
            <a:off x="-1" y="268604"/>
            <a:ext cx="10159201"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bKsy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isPiq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swlwh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pwiqswhI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pwiqswhu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]25]</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6" name="CustomShape 3"/>
          <p:cNvSpPr/>
          <p:nvPr/>
        </p:nvSpPr>
        <p:spPr>
          <a:xfrm>
            <a:off x="-1" y="2194852"/>
            <a:ext cx="10152993" cy="131072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One who is blessed to sing Your praises is the king of kings. ||25||</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893501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vaa’paar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vaa’paaree’ey</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ann’daar</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52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vwpwr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vwpwrIey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BMfwr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29" name="CustomShape 3"/>
          <p:cNvSpPr/>
          <p:nvPr/>
        </p:nvSpPr>
        <p:spPr>
          <a:xfrm>
            <a:off x="0" y="2284827"/>
            <a:ext cx="10160000" cy="12207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Priceless are Your virtues, dealings, those who trade with You &amp; Your Treasures.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64209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Amul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Amul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Amul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2" name="CustomShape 3"/>
          <p:cNvSpPr/>
          <p:nvPr/>
        </p:nvSpPr>
        <p:spPr>
          <a:xfrm>
            <a:off x="0" y="2221519"/>
            <a:ext cx="10160000" cy="142806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Priceless is coming to You, taking from You, loving You &amp; merging in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06609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ee’baaN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par’vaaN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dIbwxu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prvwxu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5" name="CustomShape 3"/>
          <p:cNvSpPr/>
          <p:nvPr/>
        </p:nvSpPr>
        <p:spPr>
          <a:xfrm>
            <a:off x="0" y="2206723"/>
            <a:ext cx="10159200" cy="129884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Priceless is Your law &amp; court, and the scales &amp; weights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measure justice for all.</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0816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CustomShape 1"/>
          <p:cNvSpPr/>
          <p:nvPr/>
        </p:nvSpPr>
        <p:spPr>
          <a:xfrm>
            <a:off x="84800" y="408163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fur’maaN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bKsIs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nIswxu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Purmwxu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38" name="CustomShape 3"/>
          <p:cNvSpPr/>
          <p:nvPr/>
        </p:nvSpPr>
        <p:spPr>
          <a:xfrm>
            <a:off x="0" y="2266860"/>
            <a:ext cx="101592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Priceless is Your blessings &amp; its signs, and Your kindness &amp; decision.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94659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a’mull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reh’ey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liv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Amulu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AwiKAw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rhy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1"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You’re truly priceless, beyond description! But speaking one is absorbed in Your love.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82041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pu’raaN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purwx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viKAwx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4" name="CustomShape 3"/>
          <p:cNvSpPr/>
          <p:nvPr/>
        </p:nvSpPr>
        <p:spPr>
          <a:xfrm>
            <a:off x="0" y="2246419"/>
            <a:ext cx="10160000" cy="11871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Readers &amp; lecturers of the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Vedas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&amp;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Puraans</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speak of Your Power being supreme</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35620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bar’mey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go’pee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ai  go-</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gopI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goivMd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7" name="CustomShape 3"/>
          <p:cNvSpPr/>
          <p:nvPr/>
        </p:nvSpPr>
        <p:spPr>
          <a:xfrm>
            <a:off x="0" y="2209429"/>
            <a:ext cx="10159200" cy="129614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Brahmas,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Indras</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Gopis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&amp;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Krishnas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speak of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Power being supreme</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49257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49" name="CustomShape 2"/>
          <p:cNvSpPr/>
          <p:nvPr/>
        </p:nvSpPr>
        <p:spPr>
          <a:xfrm>
            <a:off x="-80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eIsr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0" name="CustomShape 3"/>
          <p:cNvSpPr/>
          <p:nvPr/>
        </p:nvSpPr>
        <p:spPr>
          <a:xfrm>
            <a:off x="0" y="2185807"/>
            <a:ext cx="10160000" cy="124775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Many </a:t>
            </a:r>
            <a:r>
              <a:rPr kumimoji="0" lang="en-GB" sz="3800" b="0" i="1"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Shivas, </a:t>
            </a:r>
            <a:r>
              <a:rPr kumimoji="0" lang="en-GB" sz="3800" b="0" i="0"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Yogis &amp; people You’ve made wise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speak of Your Power being supreme.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597240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CustomShape 1"/>
          <p:cNvSpPr/>
          <p:nvPr/>
        </p:nvSpPr>
        <p:spPr>
          <a:xfrm>
            <a:off x="0" y="4081636"/>
            <a:ext cx="101196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sur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mun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sey’v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2"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dwnv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syv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3" name="CustomShape 3"/>
          <p:cNvSpPr/>
          <p:nvPr/>
        </p:nvSpPr>
        <p:spPr>
          <a:xfrm>
            <a:off x="0" y="2226793"/>
            <a:ext cx="10160000" cy="120677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monster-like &amp; god-like people, the holy &amp; the humble, speak of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Power.</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900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CustomShape 1"/>
          <p:cNvSpPr/>
          <p:nvPr/>
        </p:nvSpPr>
        <p:spPr>
          <a:xfrm>
            <a:off x="-1" y="4009628"/>
            <a:ext cx="10155801"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5" name="CustomShape 2"/>
          <p:cNvSpPr/>
          <p:nvPr/>
        </p:nvSpPr>
        <p:spPr>
          <a:xfrm>
            <a:off x="-4199" y="268604"/>
            <a:ext cx="10163399"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6" name="CustomShape 3"/>
          <p:cNvSpPr/>
          <p:nvPr/>
        </p:nvSpPr>
        <p:spPr>
          <a:xfrm>
            <a:off x="-8400" y="2222040"/>
            <a:ext cx="10160000" cy="13555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speak &amp; leave this world praising Your Ultimate Power over and again.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07453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sak’eh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kryih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skih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59" name="CustomShape 3"/>
          <p:cNvSpPr/>
          <p:nvPr/>
        </p:nvSpPr>
        <p:spPr>
          <a:xfrm>
            <a:off x="1" y="2137420"/>
            <a:ext cx="10159999"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You created even more creation, even then, no one could describe Your Power</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20404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jey’vad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ey’vad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6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jyvfu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qyvfu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62" name="CustomShape 3"/>
          <p:cNvSpPr/>
          <p:nvPr/>
        </p:nvSpPr>
        <p:spPr>
          <a:xfrm>
            <a:off x="0" y="2137420"/>
            <a:ext cx="10160000" cy="1238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are as Great as You wish to be. Guru Ji says: O True One, You alone know.</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717086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CustomShape 1"/>
          <p:cNvSpPr/>
          <p:nvPr/>
        </p:nvSpPr>
        <p:spPr>
          <a:xfrm>
            <a:off x="-800" y="3994132"/>
            <a:ext cx="10160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bol’vigaaR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ee’yai</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sir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gaa’vaa’raa</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gaa’vaar</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50" normalizeH="0" baseline="0" noProof="0" dirty="0">
              <a:ln>
                <a:noFill/>
              </a:ln>
              <a:solidFill>
                <a:srgbClr val="000000"/>
              </a:solidFill>
              <a:effectLst/>
              <a:uLnTx/>
              <a:uFillTx/>
              <a:latin typeface="Times New Roman"/>
              <a:ea typeface="+mn-ea"/>
              <a:cs typeface="+mn-cs"/>
            </a:endParaRPr>
          </a:p>
        </p:txBody>
      </p:sp>
      <p:sp>
        <p:nvSpPr>
          <p:cNvPr id="564" name="CustomShape 2"/>
          <p:cNvSpPr/>
          <p:nvPr/>
        </p:nvSpPr>
        <p:spPr>
          <a:xfrm>
            <a:off x="-800" y="340612"/>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boluivgwVu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ilKIAY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gwvwrw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]26]</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65" name="CustomShape 3"/>
          <p:cNvSpPr/>
          <p:nvPr/>
        </p:nvSpPr>
        <p:spPr>
          <a:xfrm>
            <a:off x="0" y="2236426"/>
            <a:ext cx="10160000" cy="126914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someone presumes to describe You, they will be in the list of the greatest fools! ||26||</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6640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CustomShape 1"/>
          <p:cNvSpPr/>
          <p:nvPr/>
        </p:nvSpPr>
        <p:spPr>
          <a:xfrm>
            <a:off x="0" y="4009628"/>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so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ji</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sarab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6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kyhw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srb</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68" name="CustomShape 3"/>
          <p:cNvSpPr/>
          <p:nvPr/>
        </p:nvSpPr>
        <p:spPr>
          <a:xfrm>
            <a:off x="0" y="2296060"/>
            <a:ext cx="10160000" cy="14255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world &amp; the special House where you sit to take care of everyone are so amazing!</a:t>
            </a:r>
          </a:p>
        </p:txBody>
      </p:sp>
    </p:spTree>
    <p:extLst>
      <p:ext uri="{BB962C8B-B14F-4D97-AF65-F5344CB8AC3E}">
        <p14:creationId xmlns:p14="http://schemas.microsoft.com/office/powerpoint/2010/main" val="3174740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ney’k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a’</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vaa’vaN’haarey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vwjy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Anyk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AsMKw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vwvxhwry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1" name="CustomShape 3"/>
          <p:cNvSpPr/>
          <p:nvPr/>
        </p:nvSpPr>
        <p:spPr>
          <a:xfrm>
            <a:off x="0" y="2085632"/>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Endless beautiful music comes from You that is played by so many musicians.</a:t>
            </a:r>
          </a:p>
        </p:txBody>
      </p:sp>
    </p:spTree>
    <p:extLst>
      <p:ext uri="{BB962C8B-B14F-4D97-AF65-F5344CB8AC3E}">
        <p14:creationId xmlns:p14="http://schemas.microsoft.com/office/powerpoint/2010/main" val="699966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raag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kehee’an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gaavaN’haarey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rwg</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khIAin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gwvxhwry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4" name="CustomShape 3"/>
          <p:cNvSpPr/>
          <p:nvPr/>
        </p:nvSpPr>
        <p:spPr>
          <a:xfrm>
            <a:off x="0" y="2118372"/>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Countless musicians use countless musical tunes to sing of You.</a:t>
            </a:r>
          </a:p>
        </p:txBody>
      </p:sp>
    </p:spTree>
    <p:extLst>
      <p:ext uri="{BB962C8B-B14F-4D97-AF65-F5344CB8AC3E}">
        <p14:creationId xmlns:p14="http://schemas.microsoft.com/office/powerpoint/2010/main" val="219350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uh’no</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pouN</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paa’Nee</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bai’san</a:t>
            </a:r>
            <a:r>
              <a:rPr kumimoji="0" lang="en-GB" sz="4000" b="0" i="0" u="sng"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5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raa’jaa’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quhno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pauxu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bYsMqru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rwjw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duAwry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7" name="CustomShape 3"/>
          <p:cNvSpPr/>
          <p:nvPr/>
        </p:nvSpPr>
        <p:spPr>
          <a:xfrm>
            <a:off x="0" y="2209428"/>
            <a:ext cx="10159200" cy="13507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Wind, water, fire, &amp; the special Judge who stands at Your Door, all sing Your tune.</a:t>
            </a:r>
          </a:p>
        </p:txBody>
      </p:sp>
    </p:spTree>
    <p:extLst>
      <p:ext uri="{BB962C8B-B14F-4D97-AF65-F5344CB8AC3E}">
        <p14:creationId xmlns:p14="http://schemas.microsoft.com/office/powerpoint/2010/main" val="2467397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CustomShape 1"/>
          <p:cNvSpPr/>
          <p:nvPr/>
        </p:nvSpPr>
        <p:spPr>
          <a:xfrm>
            <a:off x="0" y="3937620"/>
            <a:ext cx="101028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gupa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jaa’Neh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7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icqu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gupqu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jwxih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iliK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0" name="CustomShape 3"/>
          <p:cNvSpPr/>
          <p:nvPr/>
        </p:nvSpPr>
        <p:spPr>
          <a:xfrm>
            <a:off x="0" y="2177240"/>
            <a:ext cx="10159200" cy="15443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powers that record what we do good &amp; bad for judgment sing Your tune.</a:t>
            </a:r>
          </a:p>
        </p:txBody>
      </p:sp>
    </p:spTree>
    <p:extLst>
      <p:ext uri="{BB962C8B-B14F-4D97-AF65-F5344CB8AC3E}">
        <p14:creationId xmlns:p14="http://schemas.microsoft.com/office/powerpoint/2010/main" val="17998003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bar’maa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ey’vee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savaa’rey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2"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eIsru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dyvI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sohin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svwry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3"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Forces made by You with the roles to destroy, create &amp; others, sing Your tune.</a:t>
            </a:r>
          </a:p>
        </p:txBody>
      </p:sp>
    </p:spTree>
    <p:extLst>
      <p:ext uri="{BB962C8B-B14F-4D97-AF65-F5344CB8AC3E}">
        <p14:creationId xmlns:p14="http://schemas.microsoft.com/office/powerpoint/2010/main" val="884366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aasaN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ey’v-</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ieMdwsix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bYTy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dyviqAw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6"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forces appointed to work the skies along with other powers sing Your tune.</a:t>
            </a:r>
          </a:p>
        </p:txBody>
      </p:sp>
    </p:spTree>
    <p:extLst>
      <p:ext uri="{BB962C8B-B14F-4D97-AF65-F5344CB8AC3E}">
        <p14:creationId xmlns:p14="http://schemas.microsoft.com/office/powerpoint/2010/main" val="414271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samaa’Dhee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ve’chaarey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smwDI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AMdir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ivcwry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89"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Miracle-workers sitting in meditation &amp; saints in deep-thinking sing Your tune.</a:t>
            </a:r>
          </a:p>
        </p:txBody>
      </p:sp>
    </p:spTree>
    <p:extLst>
      <p:ext uri="{BB962C8B-B14F-4D97-AF65-F5344CB8AC3E}">
        <p14:creationId xmlns:p14="http://schemas.microsoft.com/office/powerpoint/2010/main" val="1838622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veer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1"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sMqo</a:t>
            </a:r>
            <a:r>
              <a:rPr lang="en-GB" sz="5333" dirty="0">
                <a:solidFill>
                  <a:srgbClr val="000000"/>
                </a:solidFill>
                <a:latin typeface="GurbaniWebThick" panose="04040607000000020004" pitchFamily="82" charset="0"/>
                <a:ea typeface="DejaVu San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2"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People who are disciplined, givers, satisfied &amp; brave warriors sing Your tune.</a:t>
            </a:r>
          </a:p>
        </p:txBody>
      </p:sp>
    </p:spTree>
    <p:extLst>
      <p:ext uri="{BB962C8B-B14F-4D97-AF65-F5344CB8AC3E}">
        <p14:creationId xmlns:p14="http://schemas.microsoft.com/office/powerpoint/2010/main" val="1582371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pann’di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rakhee’shar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4"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pMifq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rKIsr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5" name="CustomShape 3"/>
          <p:cNvSpPr/>
          <p:nvPr/>
        </p:nvSpPr>
        <p:spPr>
          <a:xfrm>
            <a:off x="-14808" y="2209429"/>
            <a:ext cx="10174008" cy="165618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learned, wise saints &amp; the readers of the Vedas throughout time sing Your tune.</a:t>
            </a:r>
          </a:p>
        </p:txBody>
      </p:sp>
    </p:spTree>
    <p:extLst>
      <p:ext uri="{BB962C8B-B14F-4D97-AF65-F5344CB8AC3E}">
        <p14:creationId xmlns:p14="http://schemas.microsoft.com/office/powerpoint/2010/main" val="661682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mohaNee’aa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mohan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sur’gaa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pey’aaley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7"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mohxIAw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mnu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mohin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surgw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mC</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pieAwly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98" name="CustomShape 3"/>
          <p:cNvSpPr/>
          <p:nvPr/>
        </p:nvSpPr>
        <p:spPr>
          <a:xfrm>
            <a:off x="0" y="2202649"/>
            <a:ext cx="10160000" cy="130292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Lovely sights of up above, the earth &amp; down below that can trick us, sing Your tune.</a:t>
            </a:r>
          </a:p>
        </p:txBody>
      </p:sp>
    </p:spTree>
    <p:extLst>
      <p:ext uri="{BB962C8B-B14F-4D97-AF65-F5344CB8AC3E}">
        <p14:creationId xmlns:p14="http://schemas.microsoft.com/office/powerpoint/2010/main" val="4090662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ra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u-</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rqn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aupwey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qyry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ATsiT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qIrQ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1" name="CustomShape 3"/>
          <p:cNvSpPr/>
          <p:nvPr/>
        </p:nvSpPr>
        <p:spPr>
          <a:xfrm>
            <a:off x="0" y="2209429"/>
            <a:ext cx="10160000" cy="14643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created precious saints along with places blessed by them sing Your tune.</a:t>
            </a:r>
          </a:p>
        </p:txBody>
      </p:sp>
    </p:spTree>
    <p:extLst>
      <p:ext uri="{BB962C8B-B14F-4D97-AF65-F5344CB8AC3E}">
        <p14:creationId xmlns:p14="http://schemas.microsoft.com/office/powerpoint/2010/main" val="1986222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mahaa’bal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soo’raa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mhwbl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sUrw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4" name="CustomShape 3"/>
          <p:cNvSpPr/>
          <p:nvPr/>
        </p:nvSpPr>
        <p:spPr>
          <a:xfrm>
            <a:off x="0" y="2118372"/>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Brave mighty warriors &amp; the four different ways life can be created, sing Your tune.</a:t>
            </a:r>
          </a:p>
        </p:txBody>
      </p:sp>
    </p:spTree>
    <p:extLst>
      <p:ext uri="{BB962C8B-B14F-4D97-AF65-F5344CB8AC3E}">
        <p14:creationId xmlns:p14="http://schemas.microsoft.com/office/powerpoint/2010/main" val="1743976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mann’dal</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var-</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ann’daa</a:t>
            </a:r>
            <a:r>
              <a:rPr kumimoji="0" lang="en-US"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rakhey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gwvih KMf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mMfl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vrBMfw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7" name="CustomShape 3"/>
          <p:cNvSpPr/>
          <p:nvPr/>
        </p:nvSpPr>
        <p:spPr>
          <a:xfrm>
            <a:off x="0" y="2246556"/>
            <a:ext cx="10160000" cy="133102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created planets, solar systems &amp; galaxies that You manage sing Your tune.</a:t>
            </a:r>
          </a:p>
        </p:txBody>
      </p:sp>
    </p:spTree>
    <p:extLst>
      <p:ext uri="{BB962C8B-B14F-4D97-AF65-F5344CB8AC3E}">
        <p14:creationId xmlns:p14="http://schemas.microsoft.com/office/powerpoint/2010/main" val="1972382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CustomShape 1"/>
          <p:cNvSpPr/>
          <p:nvPr/>
        </p:nvSpPr>
        <p:spPr>
          <a:xfrm>
            <a:off x="0" y="3865612"/>
            <a:ext cx="1012056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’no</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gaa’veh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jo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aavan</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rasaaley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0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syeI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quDuno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gwvih   jo quDu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rqy qyry Bgq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rswly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0" name="CustomShape 3"/>
          <p:cNvSpPr/>
          <p:nvPr/>
        </p:nvSpPr>
        <p:spPr>
          <a:xfrm>
            <a:off x="0" y="2137420"/>
            <a:ext cx="101600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Whom You are pleased with sing Your tune &amp; are filled with Your love.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26887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2" name="CustomShape 2"/>
          <p:cNvSpPr/>
          <p:nvPr/>
        </p:nvSpPr>
        <p:spPr>
          <a:xfrm>
            <a:off x="0" y="33722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hoir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sy mY iciq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Awvin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nwnku ikAw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3" name="CustomShape 3"/>
          <p:cNvSpPr/>
          <p:nvPr/>
        </p:nvSpPr>
        <p:spPr>
          <a:xfrm>
            <a:off x="-800" y="2281436"/>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 many others we are not aware of sing Your tune. How can I think about them all?</a:t>
            </a:r>
          </a:p>
        </p:txBody>
      </p:sp>
    </p:spTree>
    <p:extLst>
      <p:ext uri="{BB962C8B-B14F-4D97-AF65-F5344CB8AC3E}">
        <p14:creationId xmlns:p14="http://schemas.microsoft.com/office/powerpoint/2010/main" val="3972770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saa’hib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5"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soeI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sdw scu swihbu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swcw   swcI nweI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6" name="CustomShape 3"/>
          <p:cNvSpPr/>
          <p:nvPr/>
        </p:nvSpPr>
        <p:spPr>
          <a:xfrm>
            <a:off x="0" y="219038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are forever truly in control &amp; Your true praises exist forever.</a:t>
            </a:r>
          </a:p>
        </p:txBody>
      </p:sp>
    </p:spTree>
    <p:extLst>
      <p:ext uri="{BB962C8B-B14F-4D97-AF65-F5344CB8AC3E}">
        <p14:creationId xmlns:p14="http://schemas.microsoft.com/office/powerpoint/2010/main" val="141291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CustomShape 1"/>
          <p:cNvSpPr/>
          <p:nvPr/>
        </p:nvSpPr>
        <p:spPr>
          <a:xfrm>
            <a:off x="396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ho’see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jaa’see</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hY BI hosI   jwie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rcnw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ijin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rcweI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19" name="CustomShape 3"/>
          <p:cNvSpPr/>
          <p:nvPr/>
        </p:nvSpPr>
        <p:spPr>
          <a:xfrm>
            <a:off x="-16932" y="2137420"/>
            <a:ext cx="10176133"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are the Creator of the creation who exists now &amp; always; never leaving us.</a:t>
            </a:r>
          </a:p>
        </p:txBody>
      </p:sp>
    </p:spTree>
    <p:extLst>
      <p:ext uri="{BB962C8B-B14F-4D97-AF65-F5344CB8AC3E}">
        <p14:creationId xmlns:p14="http://schemas.microsoft.com/office/powerpoint/2010/main" val="3286025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CustomShape 1"/>
          <p:cNvSpPr/>
          <p:nvPr/>
        </p:nvSpPr>
        <p:spPr>
          <a:xfrm>
            <a:off x="0" y="3865612"/>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rann’gee</a:t>
            </a:r>
            <a:r>
              <a:rPr kumimoji="0" lang="en-GB" sz="4000" b="0" i="0" u="none" strike="noStrike" kern="1200" cap="none" spc="-208"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rann’gee</a:t>
            </a:r>
            <a:r>
              <a:rPr kumimoji="0" lang="en-GB" sz="4000" b="0" i="0" u="none" strike="noStrike" kern="1200" cap="none" spc="-208"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208"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208" normalizeH="0" baseline="0" noProof="0" dirty="0">
                <a:ln>
                  <a:noFill/>
                </a:ln>
                <a:solidFill>
                  <a:srgbClr val="000000"/>
                </a:solidFill>
                <a:effectLst/>
                <a:uLnTx/>
                <a:uFillTx/>
                <a:latin typeface="Congenial SemiBold" panose="02000503040000020004" pitchFamily="2" charset="0"/>
                <a:ea typeface="DejaVu Sans"/>
                <a:cs typeface="+mn-cs"/>
              </a:rPr>
              <a:t>,  kar  </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208"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8" normalizeH="0" baseline="0" noProof="0" dirty="0" err="1">
                <a:ln>
                  <a:noFill/>
                </a:ln>
                <a:solidFill>
                  <a:srgbClr val="000000"/>
                </a:solidFill>
                <a:effectLst/>
                <a:uLnTx/>
                <a:uFillTx/>
                <a:latin typeface="Congenial SemiBold" panose="02000503040000020004" pitchFamily="2" charset="0"/>
                <a:ea typeface="DejaVu Sans"/>
                <a:cs typeface="+mn-cs"/>
              </a:rPr>
              <a:t>jin’see</a:t>
            </a:r>
            <a:r>
              <a:rPr kumimoji="0" lang="en-GB" sz="4000" b="0" i="0" u="none" strike="noStrike" kern="1200" cap="none" spc="-208"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jin  u-</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rMgI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rMgI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ijnsI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mwieAw ijin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aupweI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2" name="CustomShape 3"/>
          <p:cNvSpPr/>
          <p:nvPr/>
        </p:nvSpPr>
        <p:spPr>
          <a:xfrm>
            <a:off x="0" y="2177425"/>
            <a:ext cx="10160000" cy="14721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created the world-play with different kinds of species of different colours.</a:t>
            </a:r>
          </a:p>
        </p:txBody>
      </p:sp>
    </p:spTree>
    <p:extLst>
      <p:ext uri="{BB962C8B-B14F-4D97-AF65-F5344CB8AC3E}">
        <p14:creationId xmlns:p14="http://schemas.microsoft.com/office/powerpoint/2010/main" val="4054244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ee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vad-yaa’ee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kIqw Awpxw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vifAweI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5" name="CustomShape 3"/>
          <p:cNvSpPr/>
          <p:nvPr/>
        </p:nvSpPr>
        <p:spPr>
          <a:xfrm>
            <a:off x="0" y="2137420"/>
            <a:ext cx="10160000" cy="2030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What makes You great is that You watch over the creation that You created.</a:t>
            </a:r>
          </a:p>
        </p:txBody>
      </p:sp>
    </p:spTree>
    <p:extLst>
      <p:ext uri="{BB962C8B-B14F-4D97-AF65-F5344CB8AC3E}">
        <p14:creationId xmlns:p14="http://schemas.microsoft.com/office/powerpoint/2010/main" val="419106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CustomShape 1"/>
          <p:cNvSpPr/>
          <p:nvPr/>
        </p:nvSpPr>
        <p:spPr>
          <a:xfrm>
            <a:off x="0" y="386561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kar’see</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jo iqsu BwvY   soeI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krsI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hukmu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krxw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28" name="CustomShape 3"/>
          <p:cNvSpPr/>
          <p:nvPr/>
        </p:nvSpPr>
        <p:spPr>
          <a:xfrm>
            <a:off x="84800" y="2190380"/>
            <a:ext cx="10018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do whatever You know is best, and no one can give You orders. </a:t>
            </a:r>
          </a:p>
        </p:txBody>
      </p:sp>
    </p:spTree>
    <p:extLst>
      <p:ext uri="{BB962C8B-B14F-4D97-AF65-F5344CB8AC3E}">
        <p14:creationId xmlns:p14="http://schemas.microsoft.com/office/powerpoint/2010/main" val="308295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so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aa’haa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’saahib</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razaa’ee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so pwiqswhu   swhw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pwiqswihbu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rhxu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rjweI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]27]</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1" name="CustomShape 3"/>
          <p:cNvSpPr/>
          <p:nvPr/>
        </p:nvSpPr>
        <p:spPr>
          <a:xfrm>
            <a:off x="0" y="2194767"/>
            <a:ext cx="10160000" cy="151754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Vaheguru! You are the King of all kings &amp; Guru Nanak Ji lovingly follows You. ||1||</a:t>
            </a:r>
          </a:p>
        </p:txBody>
      </p:sp>
    </p:spTree>
    <p:extLst>
      <p:ext uri="{BB962C8B-B14F-4D97-AF65-F5344CB8AC3E}">
        <p14:creationId xmlns:p14="http://schemas.microsoft.com/office/powerpoint/2010/main" val="926642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CustomShape 1"/>
          <p:cNvSpPr/>
          <p:nvPr/>
        </p:nvSpPr>
        <p:spPr>
          <a:xfrm>
            <a:off x="0" y="4009628"/>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munn’</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sann’</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saram</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pa</a:t>
            </a:r>
            <a:r>
              <a:rPr kumimoji="0" lang="en-GB" sz="40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jh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o’lee</a:t>
            </a:r>
            <a:r>
              <a:rPr kumimoji="0" lang="en-US"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3"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muMdw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sMqoKu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JolI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iDAwn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ibBUiq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4" name="CustomShape 3"/>
          <p:cNvSpPr/>
          <p:nvPr/>
        </p:nvSpPr>
        <p:spPr>
          <a:xfrm>
            <a:off x="-2342" y="2139774"/>
            <a:ext cx="10160000"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Replace earrings, begging-bowl &amp; burnt ashes for contentment, effort &amp; meditation.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01585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CustomShape 1"/>
          <p:cNvSpPr/>
          <p:nvPr/>
        </p:nvSpPr>
        <p:spPr>
          <a:xfrm>
            <a:off x="624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kaal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ku’aaree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dann’daa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iKMQw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kuAwrI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kwieAw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fMfw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prqIiq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7" name="CustomShape 3"/>
          <p:cNvSpPr/>
          <p:nvPr/>
        </p:nvSpPr>
        <p:spPr>
          <a:xfrm>
            <a:off x="0" y="2281436"/>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true cloak &amp; stick is thinking of death to keep the body pure &amp; being guided by faith.</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1437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444"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444"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sagal  </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ja’maa</a:t>
            </a:r>
            <a:r>
              <a:rPr kumimoji="0" lang="en-GB" sz="4444"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US"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man  </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4444"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444"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jag  jee</a:t>
            </a:r>
            <a:r>
              <a:rPr kumimoji="0" lang="en-GB" sz="4444"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444"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39"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AweI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sgl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jmwqI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min jIqY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jIqu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0" name="CustomShape 3"/>
          <p:cNvSpPr/>
          <p:nvPr/>
        </p:nvSpPr>
        <p:spPr>
          <a:xfrm>
            <a:off x="0" y="2112114"/>
            <a:ext cx="10160000" cy="124944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42" normalizeH="0" baseline="0" noProof="0" dirty="0">
                <a:ln>
                  <a:noFill/>
                </a:ln>
                <a:solidFill>
                  <a:srgbClr val="0000FF"/>
                </a:solidFill>
                <a:effectLst/>
                <a:uLnTx/>
                <a:uFillTx/>
                <a:latin typeface="Congenial Black" panose="02000503040000020004" pitchFamily="2" charset="0"/>
                <a:ea typeface="DejaVu Sans"/>
                <a:cs typeface="+mn-cs"/>
              </a:rPr>
              <a:t>The best Path is to see all as fellow pupils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&amp; to win the world by winning one’s mind.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55202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CustomShape 1"/>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2" name="CustomShape 2"/>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3" name="CustomShape 3"/>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bow before You alone: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33474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a’neel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AnIlu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]28]</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6" name="CustomShape 3"/>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Pure Source of all, who has no start, is unbreakable &amp; is always the same. ||28||</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16870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ann’daa’raN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vaa’jeh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Bugiq igAwnu   dieAw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BMfwrix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Git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Git</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vwjih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9" name="CustomShape 3"/>
          <p:cNvSpPr/>
          <p:nvPr/>
        </p:nvSpPr>
        <p:spPr>
          <a:xfrm>
            <a:off x="0" y="2227264"/>
            <a:ext cx="10160000" cy="127830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Wisdom is food, compassion is the giver, &amp; Your music playing in all calls us to share.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64758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av’raa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5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Awip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sB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iriD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isiD Avrw swd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52" name="CustomShape 3"/>
          <p:cNvSpPr/>
          <p:nvPr/>
        </p:nvSpPr>
        <p:spPr>
          <a:xfrm>
            <a:off x="0" y="2199121"/>
            <a:ext cx="10102800" cy="13064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are the controller who pulls the strings of all; getting special powers isn’t our goal.</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09420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CustomShape 1"/>
          <p:cNvSpPr/>
          <p:nvPr/>
        </p:nvSpPr>
        <p:spPr>
          <a:xfrm>
            <a:off x="564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sann’jog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ve’jog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5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sMjogu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ivjogu duie  kwr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clwvih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Awvih Bwg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55" name="CustomShape 3"/>
          <p:cNvSpPr/>
          <p:nvPr/>
        </p:nvSpPr>
        <p:spPr>
          <a:xfrm>
            <a:off x="0" y="2137420"/>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Being united or separated is Vaheguru’s </a:t>
            </a:r>
            <a:r>
              <a:rPr kumimoji="0" lang="en-US" sz="3800" b="0" i="0"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Play; we get that which is written by actions.</a:t>
            </a:r>
            <a:endParaRPr kumimoji="0" sz="3800" b="0" i="0" u="none" strike="noStrike" kern="1200" cap="none" spc="-5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52248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1E424-B99E-4489-92E2-BBF6D15BDAE6}"/>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F7CAC09E-069E-ADA6-E1C7-975D6C5B71F7}"/>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2" name="CustomShape 2">
            <a:extLst>
              <a:ext uri="{FF2B5EF4-FFF2-40B4-BE49-F238E27FC236}">
                <a16:creationId xmlns:a16="http://schemas.microsoft.com/office/drawing/2014/main" id="{92BDF96C-5EC1-6382-2626-EC2067678769}"/>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3" name="CustomShape 3">
            <a:extLst>
              <a:ext uri="{FF2B5EF4-FFF2-40B4-BE49-F238E27FC236}">
                <a16:creationId xmlns:a16="http://schemas.microsoft.com/office/drawing/2014/main" id="{9E9E8942-5F71-4514-ACF3-E6C100EACEAA}"/>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bow before You alone: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51882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B1290-D0F3-3B93-F4CA-D05EF6D3BD0E}"/>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4FA9DFD6-0F24-3F8B-0F31-359613BDF108}"/>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a’neel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5" name="CustomShape 2">
            <a:extLst>
              <a:ext uri="{FF2B5EF4-FFF2-40B4-BE49-F238E27FC236}">
                <a16:creationId xmlns:a16="http://schemas.microsoft.com/office/drawing/2014/main" id="{ECC257D4-FDE2-5878-1E43-6A5117DD2DE3}"/>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AnIlu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]29]</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6" name="CustomShape 3">
            <a:extLst>
              <a:ext uri="{FF2B5EF4-FFF2-40B4-BE49-F238E27FC236}">
                <a16:creationId xmlns:a16="http://schemas.microsoft.com/office/drawing/2014/main" id="{2E3BCC23-3A63-DE81-2765-8695E5371DCE}"/>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Pure Source of all, who has no start, is unbreakable &amp; is always the same. ||29||</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668561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ve-yaa’ee</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chey’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par’vaaN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6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eykw mweI   jugiq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ivAweI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cyly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prvwxu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64" name="CustomShape 3"/>
          <p:cNvSpPr/>
          <p:nvPr/>
        </p:nvSpPr>
        <p:spPr>
          <a:xfrm>
            <a:off x="0" y="2213774"/>
            <a:ext cx="10159200" cy="136380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 are the One who made servants of Nature through the great World-Play.</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51321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sann’saaree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ann’daaree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ikk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ee’baaN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66"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ieku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sMswrI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ieku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BMfwrI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lwey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dIbwxu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67" name="CustomShape 3"/>
          <p:cNvSpPr/>
          <p:nvPr/>
        </p:nvSpPr>
        <p:spPr>
          <a:xfrm>
            <a:off x="-14808" y="2205640"/>
            <a:ext cx="10174808" cy="12999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They include the creative force, providing force &amp; destructive force of giving justice.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38515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chalaa’vai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fur’maaN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69"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iqsu BwvY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clwvY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Purmwxu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70" name="CustomShape 3"/>
          <p:cNvSpPr/>
          <p:nvPr/>
        </p:nvSpPr>
        <p:spPr>
          <a:xfrm>
            <a:off x="0" y="2271332"/>
            <a:ext cx="10142240" cy="145026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It is You who works through them all in accordance with Your wish &amp; command.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657409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bahu’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ve’daaN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7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Ehu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AwvY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bhuqw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ivfwxu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73" name="CustomShape 3"/>
          <p:cNvSpPr/>
          <p:nvPr/>
        </p:nvSpPr>
        <p:spPr>
          <a:xfrm>
            <a:off x="0" y="2190380"/>
            <a:ext cx="101592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How amazing it is that no one sees You, but You watch over everyone.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36862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22EF-9447-1C30-4960-E30A18E6FC2E}"/>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0778C8FC-872E-9719-239E-E3878F5B3015}"/>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2" name="CustomShape 2">
            <a:extLst>
              <a:ext uri="{FF2B5EF4-FFF2-40B4-BE49-F238E27FC236}">
                <a16:creationId xmlns:a16="http://schemas.microsoft.com/office/drawing/2014/main" id="{FBD733D0-86D3-B5AB-2057-BACBBF5C325A}"/>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3" name="CustomShape 3">
            <a:extLst>
              <a:ext uri="{FF2B5EF4-FFF2-40B4-BE49-F238E27FC236}">
                <a16:creationId xmlns:a16="http://schemas.microsoft.com/office/drawing/2014/main" id="{6C05535D-F9DB-4C65-C44B-FC5B719163FD}"/>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bow before You alone: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9897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A06B-2E04-EE6F-BB12-2E31011BF6BC}"/>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2F294AB5-1132-7828-8F7F-264B2B7BD04D}"/>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a’neel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5" name="CustomShape 2">
            <a:extLst>
              <a:ext uri="{FF2B5EF4-FFF2-40B4-BE49-F238E27FC236}">
                <a16:creationId xmlns:a16="http://schemas.microsoft.com/office/drawing/2014/main" id="{15EF640C-C907-0F09-88B6-E95D900F368E}"/>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AnIlu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]30]</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6" name="CustomShape 3">
            <a:extLst>
              <a:ext uri="{FF2B5EF4-FFF2-40B4-BE49-F238E27FC236}">
                <a16:creationId xmlns:a16="http://schemas.microsoft.com/office/drawing/2014/main" id="{207D2DE1-7014-454F-4BB4-8A6EE799FFBD}"/>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Pure Source of all, who has no start, is unbreakable &amp; is always the same. ||30||</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45786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aa’saN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81" name="CustomShape 2"/>
          <p:cNvSpPr/>
          <p:nvPr/>
        </p:nvSpPr>
        <p:spPr>
          <a:xfrm>
            <a:off x="-400" y="196596"/>
            <a:ext cx="101596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Awsxu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BMfwr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ikCu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pwieAw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82" name="CustomShape 3"/>
          <p:cNvSpPr/>
          <p:nvPr/>
        </p:nvSpPr>
        <p:spPr>
          <a:xfrm>
            <a:off x="0" y="2221696"/>
            <a:ext cx="10159600" cy="128387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You’ve placed storehouses in all world that provide for all &amp; needed filling just once. </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100356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sir’jaN-haar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saa’chee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8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isrjxhwru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swcI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85" name="CustomShape 3"/>
          <p:cNvSpPr/>
          <p:nvPr/>
        </p:nvSpPr>
        <p:spPr>
          <a:xfrm>
            <a:off x="0" y="2187291"/>
            <a:ext cx="10160000" cy="131828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Having created life, You watch over it. Guru Ji says: </a:t>
            </a:r>
            <a:r>
              <a:rPr kumimoji="0" lang="en-GB" sz="3800" b="0" i="0" u="none" strike="noStrike" kern="1200" cap="none" spc="-42" normalizeH="0" baseline="0" noProof="0" dirty="0">
                <a:ln>
                  <a:noFill/>
                </a:ln>
                <a:solidFill>
                  <a:srgbClr val="0000FF"/>
                </a:solidFill>
                <a:effectLst/>
                <a:uLnTx/>
                <a:uFillTx/>
                <a:latin typeface="Congenial Black" panose="02000503040000020004" pitchFamily="2" charset="0"/>
                <a:ea typeface="DejaVu Sans"/>
                <a:cs typeface="+mn-cs"/>
              </a:rPr>
              <a:t>O True One, Your work is truly real.</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63702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6165E-1DC5-5F8E-212C-EA2ED2E9F4B9}"/>
            </a:ext>
          </a:extLst>
        </p:cNvPr>
        <p:cNvGrpSpPr/>
        <p:nvPr/>
      </p:nvGrpSpPr>
      <p:grpSpPr>
        <a:xfrm>
          <a:off x="0" y="0"/>
          <a:ext cx="0" cy="0"/>
          <a:chOff x="0" y="0"/>
          <a:chExt cx="0" cy="0"/>
        </a:xfrm>
      </p:grpSpPr>
      <p:sp>
        <p:nvSpPr>
          <p:cNvPr id="641" name="CustomShape 1">
            <a:extLst>
              <a:ext uri="{FF2B5EF4-FFF2-40B4-BE49-F238E27FC236}">
                <a16:creationId xmlns:a16="http://schemas.microsoft.com/office/drawing/2014/main" id="{CE8D8509-9C16-B904-514A-7EA25FC7CDB3}"/>
              </a:ext>
            </a:extLst>
          </p:cNvPr>
          <p:cNvSpPr/>
          <p:nvPr/>
        </p:nvSpPr>
        <p:spPr>
          <a:xfrm>
            <a:off x="0" y="3977624"/>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aa’dey’s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2" name="CustomShape 2">
            <a:extLst>
              <a:ext uri="{FF2B5EF4-FFF2-40B4-BE49-F238E27FC236}">
                <a16:creationId xmlns:a16="http://schemas.microsoft.com/office/drawing/2014/main" id="{845E61FE-02F6-A92A-7A83-BC6666263322}"/>
              </a:ext>
            </a:extLst>
          </p:cNvPr>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Awdysu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3" name="CustomShape 3">
            <a:extLst>
              <a:ext uri="{FF2B5EF4-FFF2-40B4-BE49-F238E27FC236}">
                <a16:creationId xmlns:a16="http://schemas.microsoft.com/office/drawing/2014/main" id="{616DCD83-165F-8495-1991-0D413E30C10E}"/>
              </a:ext>
            </a:extLst>
          </p:cNvPr>
          <p:cNvSpPr/>
          <p:nvPr/>
        </p:nvSpPr>
        <p:spPr>
          <a:xfrm>
            <a:off x="84800" y="2257916"/>
            <a:ext cx="100180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 bow before You alone: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487027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71BB1-38D3-BEEA-EF22-8C796F8E6C20}"/>
            </a:ext>
          </a:extLst>
        </p:cNvPr>
        <p:cNvGrpSpPr/>
        <p:nvPr/>
      </p:nvGrpSpPr>
      <p:grpSpPr>
        <a:xfrm>
          <a:off x="0" y="0"/>
          <a:ext cx="0" cy="0"/>
          <a:chOff x="0" y="0"/>
          <a:chExt cx="0" cy="0"/>
        </a:xfrm>
      </p:grpSpPr>
      <p:sp>
        <p:nvSpPr>
          <p:cNvPr id="644" name="CustomShape 1">
            <a:extLst>
              <a:ext uri="{FF2B5EF4-FFF2-40B4-BE49-F238E27FC236}">
                <a16:creationId xmlns:a16="http://schemas.microsoft.com/office/drawing/2014/main" id="{CA70040E-D500-C6A9-C774-37F2FC5238F8}"/>
              </a:ext>
            </a:extLst>
          </p:cNvPr>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a’neel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jug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5" name="CustomShape 2">
            <a:extLst>
              <a:ext uri="{FF2B5EF4-FFF2-40B4-BE49-F238E27FC236}">
                <a16:creationId xmlns:a16="http://schemas.microsoft.com/office/drawing/2014/main" id="{1C6754FC-7BB2-157E-F5C0-A661AC315682}"/>
              </a:ext>
            </a:extLst>
          </p:cNvPr>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AnIlu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Anwhiq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eyko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46" name="CustomShape 3">
            <a:extLst>
              <a:ext uri="{FF2B5EF4-FFF2-40B4-BE49-F238E27FC236}">
                <a16:creationId xmlns:a16="http://schemas.microsoft.com/office/drawing/2014/main" id="{A6BE4189-27AE-E929-9D47-2EA428FD9EE5}"/>
              </a:ext>
            </a:extLst>
          </p:cNvPr>
          <p:cNvSpPr/>
          <p:nvPr/>
        </p:nvSpPr>
        <p:spPr>
          <a:xfrm>
            <a:off x="0" y="2209428"/>
            <a:ext cx="10159200" cy="121093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Pure Source of all, who has no start, is unbreakable &amp; is always the same. ||</a:t>
            </a:r>
            <a:r>
              <a:rPr kumimoji="0" lang="en-US" sz="3800" b="1"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31</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532720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ikk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hov’eh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vees.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93"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iek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jIBoN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hovih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94" name="CustomShape 3"/>
          <p:cNvSpPr/>
          <p:nvPr/>
        </p:nvSpPr>
        <p:spPr>
          <a:xfrm>
            <a:off x="84800" y="2154432"/>
            <a:ext cx="10018000" cy="12791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If one tongue could become 100,000 tongues, multiplied twenty times more.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34485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la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gey’Raa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96" name="CustomShape 2"/>
          <p:cNvSpPr/>
          <p:nvPr/>
        </p:nvSpPr>
        <p:spPr>
          <a:xfrm>
            <a:off x="0" y="3406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lKu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gyVw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AwKIAih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eyku nwmu jgdIs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97"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Vaheguru! May I use them to chant Your Name hundreds &amp; thousands of time.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09646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pav-</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Ree’yaa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e’keesh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69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pvVIAw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cVIAY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iekIs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0"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This path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has respect-giving steps, climbing which one’s soul becomes united.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13182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gallaa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kee’ttaa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glw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kItw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rIs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3" name="CustomShape 3"/>
          <p:cNvSpPr/>
          <p:nvPr/>
        </p:nvSpPr>
        <p:spPr>
          <a:xfrm>
            <a:off x="0" y="2209428"/>
            <a:ext cx="101592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Hearing about this beyond this world talk, even the lowly people want to follow.</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146147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koo’Rai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pweIAY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kUVI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kUVY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TIs ]32]</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6" name="CustomShape 3"/>
          <p:cNvSpPr/>
          <p:nvPr/>
        </p:nvSpPr>
        <p:spPr>
          <a:xfrm>
            <a:off x="0" y="2209428"/>
            <a:ext cx="10160000" cy="139644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Fake people boast, but union is only possible with Your blessings. ||32||</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52925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mann’gaN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jor.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cupY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mMgix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09" name="CustomShape 3"/>
          <p:cNvSpPr/>
          <p:nvPr/>
        </p:nvSpPr>
        <p:spPr>
          <a:xfrm>
            <a:off x="0" y="2194852"/>
            <a:ext cx="10160000" cy="138272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power to speak, be quiet, beg or to give is not our own power.</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703445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raaj</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1"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jIvix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mrix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rwij</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2" name="CustomShape 3"/>
          <p:cNvSpPr/>
          <p:nvPr/>
        </p:nvSpPr>
        <p:spPr>
          <a:xfrm>
            <a:off x="0" y="2137420"/>
            <a:ext cx="10154800" cy="13565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power to live, die, or not get distracted by power &amp; wealth is not own power.</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481250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jor  na,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utt’ai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sann’saar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4"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igAwin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jugqI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CutY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sMswru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5" name="CustomShape 3"/>
          <p:cNvSpPr/>
          <p:nvPr/>
        </p:nvSpPr>
        <p:spPr>
          <a:xfrm>
            <a:off x="0" y="2195165"/>
            <a:ext cx="10160000" cy="123839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power of the mind, wisdom &amp; way to be free from distractions is not our own.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453773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CustomShape 1"/>
          <p:cNvSpPr/>
          <p:nvPr/>
        </p:nvSpPr>
        <p:spPr>
          <a:xfrm>
            <a:off x="6575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ha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7"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ijsu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auqmu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nIcu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]33]</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18" name="CustomShape 3"/>
          <p:cNvSpPr/>
          <p:nvPr/>
        </p:nvSpPr>
        <p:spPr>
          <a:xfrm>
            <a:off x="0" y="2209428"/>
            <a:ext cx="10159200" cy="139758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100" normalizeH="0" baseline="0" noProof="0" dirty="0">
                <a:ln>
                  <a:noFill/>
                </a:ln>
                <a:solidFill>
                  <a:srgbClr val="0000FF"/>
                </a:solidFill>
                <a:effectLst/>
                <a:uLnTx/>
                <a:uFillTx/>
                <a:latin typeface="Congenial Black" panose="02000503040000020004" pitchFamily="2" charset="0"/>
                <a:ea typeface="DejaVu Sans"/>
                <a:cs typeface="+mn-cs"/>
              </a:rPr>
              <a:t>The One with the Power watches all. No one is good or bad because of personal ability</a:t>
            </a:r>
            <a:r>
              <a:rPr kumimoji="0" lang="en-US" sz="3800" b="0" i="0" u="none" strike="noStrike" kern="1200" cap="none" spc="-100" normalizeH="0" baseline="0" noProof="0" dirty="0">
                <a:ln>
                  <a:noFill/>
                </a:ln>
                <a:solidFill>
                  <a:srgbClr val="0000FF"/>
                </a:solidFill>
                <a:effectLst/>
                <a:uLnTx/>
                <a:uFillTx/>
                <a:latin typeface="Congenial Black" panose="02000503040000020004" pitchFamily="2" charset="0"/>
                <a:ea typeface="DejaVu Sans"/>
                <a:cs typeface="+mn-cs"/>
              </a:rPr>
              <a:t>.</a:t>
            </a:r>
            <a:r>
              <a:rPr kumimoji="0" lang="en-GB" sz="3800" b="0" i="0" u="none" strike="noStrike" kern="1200" cap="none" spc="-100" normalizeH="0" baseline="0" noProof="0" dirty="0">
                <a:ln>
                  <a:noFill/>
                </a:ln>
                <a:solidFill>
                  <a:srgbClr val="0000FF"/>
                </a:solidFill>
                <a:effectLst/>
                <a:uLnTx/>
                <a:uFillTx/>
                <a:latin typeface="Congenial Black" panose="02000503040000020004" pitchFamily="2" charset="0"/>
                <a:ea typeface="DejaVu Sans"/>
                <a:cs typeface="+mn-cs"/>
              </a:rPr>
              <a:t> </a:t>
            </a:r>
            <a:r>
              <a:rPr kumimoji="0" lang="en-GB" sz="3800" b="0" i="0" u="none" strike="noStrike" kern="1200" cap="none" spc="-150" normalizeH="0" baseline="0" noProof="0" dirty="0">
                <a:ln>
                  <a:noFill/>
                </a:ln>
                <a:solidFill>
                  <a:srgbClr val="0000FF"/>
                </a:solidFill>
                <a:effectLst/>
                <a:uLnTx/>
                <a:uFillTx/>
                <a:latin typeface="Congenial Black" panose="02000503040000020004" pitchFamily="2" charset="0"/>
                <a:ea typeface="DejaVu Sans"/>
                <a:cs typeface="+mn-cs"/>
              </a:rPr>
              <a:t>||33||</a:t>
            </a:r>
            <a:endParaRPr kumimoji="0" sz="3800" b="0" i="0" u="none" strike="noStrike" kern="1200" cap="none" spc="-15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478987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vaar.</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20"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AgnI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pwqwl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21" name="CustomShape 3"/>
          <p:cNvSpPr/>
          <p:nvPr/>
        </p:nvSpPr>
        <p:spPr>
          <a:xfrm>
            <a:off x="0" y="2173150"/>
            <a:ext cx="10160000" cy="126041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You’ve made nights, seasons, days, wind, water, fire &amp; regions below.</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944707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CustomShape 1"/>
          <p:cNvSpPr/>
          <p:nvPr/>
        </p:nvSpPr>
        <p:spPr>
          <a:xfrm>
            <a:off x="0" y="4150252"/>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vich</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38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ra</a:t>
            </a:r>
            <a:r>
              <a:rPr kumimoji="0" lang="en-GB" sz="38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38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aram’saal</a:t>
            </a:r>
            <a:r>
              <a:rPr kumimoji="0" lang="en-GB" sz="38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is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jee</a:t>
            </a:r>
            <a:r>
              <a:rPr kumimoji="0" lang="en-GB" sz="38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a</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juga</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rann’g</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US"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in  key  naam;  </a:t>
            </a:r>
            <a:r>
              <a:rPr kumimoji="0" lang="en-US"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a’ney’k</a:t>
            </a:r>
            <a:r>
              <a:rPr kumimoji="0" lang="en-US"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US"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a’nann’</a:t>
            </a:r>
            <a:r>
              <a:rPr kumimoji="0" lang="en-US"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US" sz="38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r>
              <a:rPr kumimoji="0" lang="en-US"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23" name="CustomShape 2"/>
          <p:cNvSpPr/>
          <p:nvPr/>
        </p:nvSpPr>
        <p:spPr>
          <a:xfrm>
            <a:off x="0" y="265212"/>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iqsu ivic  DrqI </a:t>
            </a:r>
            <a:r>
              <a:rPr kumimoji="0" lang="en-GB" sz="5330"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Qwip</a:t>
            </a:r>
            <a:r>
              <a:rPr kumimoji="0" lang="en-GB" sz="533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0"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rKI</a:t>
            </a:r>
            <a:r>
              <a:rPr kumimoji="0" lang="en-GB" sz="533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0"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Drmswl</a:t>
            </a:r>
            <a:r>
              <a:rPr kumimoji="0" lang="en-GB" sz="533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5330"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iqsu</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ivic</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jIA</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jugiq</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rMg</a:t>
            </a:r>
            <a:r>
              <a:rPr kumimoji="0" lang="fr-FR" sz="28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fr-FR" sz="4500" b="0" i="0" u="none" strike="noStrike" kern="1200" cap="none" spc="-1000" normalizeH="0" baseline="0" noProof="0" dirty="0">
                <a:ln>
                  <a:noFill/>
                </a:ln>
                <a:solidFill>
                  <a:srgbClr val="000000"/>
                </a:solidFill>
                <a:effectLst/>
                <a:uLnTx/>
                <a:uFillTx/>
                <a:latin typeface="GurbaniWebThick" panose="04040607000000020004" pitchFamily="82" charset="0"/>
                <a:ea typeface="DejaVu Sans"/>
                <a:cs typeface="+mn-cs"/>
              </a:rPr>
              <a:t>]</a:t>
            </a:r>
            <a:r>
              <a:rPr kumimoji="0" lang="fr-FR"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iqn</a:t>
            </a:r>
            <a:r>
              <a:rPr kumimoji="0" lang="en-US"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US"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nwm</a:t>
            </a:r>
            <a:r>
              <a:rPr kumimoji="0" lang="en-US"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Anyk</a:t>
            </a:r>
            <a:r>
              <a:rPr kumimoji="0" lang="en-US" sz="45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300" normalizeH="0" baseline="0" noProof="0" dirty="0" err="1">
                <a:ln>
                  <a:noFill/>
                </a:ln>
                <a:solidFill>
                  <a:srgbClr val="000000"/>
                </a:solidFill>
                <a:effectLst/>
                <a:uLnTx/>
                <a:uFillTx/>
                <a:latin typeface="GurbaniWebThick" panose="04040607000000020004" pitchFamily="82" charset="0"/>
                <a:ea typeface="DejaVu Sans"/>
                <a:cs typeface="+mn-cs"/>
              </a:rPr>
              <a:t>Anµq</a:t>
            </a:r>
            <a:r>
              <a:rPr kumimoji="0" lang="en-US" sz="2800" b="0" i="0" u="none" strike="noStrike" kern="1200" cap="none" spc="-30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US" sz="4500" b="0" i="0" u="none" strike="noStrike" kern="1200" cap="none" spc="-1000" normalizeH="0" baseline="0" noProof="0" dirty="0">
                <a:ln>
                  <a:noFill/>
                </a:ln>
                <a:solidFill>
                  <a:srgbClr val="000000"/>
                </a:solidFill>
                <a:effectLst/>
                <a:uLnTx/>
                <a:uFillTx/>
                <a:latin typeface="GurbaniWebThick" panose="04040607000000020004" pitchFamily="82" charset="0"/>
                <a:ea typeface="DejaVu Sans"/>
                <a:cs typeface="+mn-cs"/>
              </a:rPr>
              <a:t>]</a:t>
            </a:r>
            <a:endParaRPr kumimoji="0" lang="en-GB" sz="4500" b="0" i="0" u="none" strike="noStrike" kern="1200" cap="none" spc="-1000" normalizeH="0" baseline="0" noProof="0" dirty="0">
              <a:ln>
                <a:noFill/>
              </a:ln>
              <a:solidFill>
                <a:srgbClr val="000000"/>
              </a:solidFill>
              <a:effectLst/>
              <a:uLnTx/>
              <a:uFillTx/>
              <a:latin typeface="GurbaniWebThick" panose="04040607000000020004" pitchFamily="82" charset="0"/>
              <a:ea typeface="DejaVu Sans"/>
              <a:cs typeface="+mn-cs"/>
            </a:endParaRPr>
          </a:p>
        </p:txBody>
      </p:sp>
      <p:sp>
        <p:nvSpPr>
          <p:cNvPr id="724" name="CustomShape 3"/>
          <p:cNvSpPr/>
          <p:nvPr/>
        </p:nvSpPr>
        <p:spPr>
          <a:xfrm>
            <a:off x="0" y="184938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50" normalizeH="0" baseline="0" noProof="0" dirty="0">
                <a:ln>
                  <a:noFill/>
                </a:ln>
                <a:solidFill>
                  <a:srgbClr val="0000FF"/>
                </a:solidFill>
                <a:effectLst/>
                <a:uLnTx/>
                <a:uFillTx/>
                <a:latin typeface="Congenial Black" panose="02000503040000020004" pitchFamily="2" charset="0"/>
                <a:ea typeface="DejaVu Sans"/>
                <a:cs typeface="+mn-cs"/>
              </a:rPr>
              <a:t>Within this, the Earth was set up as a place of learning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with different colours of species with countless names.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986446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ar’baar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29"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hoie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vIcwru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Awip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drbwru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0" name="CustomShape 3"/>
          <p:cNvSpPr/>
          <p:nvPr/>
        </p:nvSpPr>
        <p:spPr>
          <a:xfrm>
            <a:off x="0" y="2185425"/>
            <a:ext cx="10160000" cy="139215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Our every action is judged. But, both You &amp; Your Court are True and fair.</a:t>
            </a:r>
            <a:endParaRPr kumimoji="0" lang="en-US" sz="40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144204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so’han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par’vaaN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nee’</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sohin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pMc</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prvwxu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krim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nIswxu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3" name="CustomShape 3"/>
          <p:cNvSpPr/>
          <p:nvPr/>
        </p:nvSpPr>
        <p:spPr>
          <a:xfrm>
            <a:off x="0" y="2209428"/>
            <a:ext cx="10159200" cy="123153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There the accepted saints look beautiful &amp; carry the mark of Your blessings.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26454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pakaa’ee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oh’</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gayaa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jaa’pai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5" name="CustomShape 2"/>
          <p:cNvSpPr/>
          <p:nvPr/>
        </p:nvSpPr>
        <p:spPr>
          <a:xfrm>
            <a:off x="-800" y="196596"/>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kc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pkweI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EQY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gieAw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jwpY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]34]</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6"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Good &amp; bad are judged there. Guru Ji says: On arriving there, all will be known. ||34||</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52657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eyho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igAwn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AwKhu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39"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This is description of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Dharam Kh</a:t>
            </a:r>
            <a:r>
              <a:rPr kumimoji="0" lang="en-GB" sz="3800" b="0" i="1" u="none" strike="noStrike" kern="1200" cap="none" spc="300" normalizeH="0" baseline="0" noProof="0" dirty="0">
                <a:ln>
                  <a:noFill/>
                </a:ln>
                <a:solidFill>
                  <a:srgbClr val="0000FF"/>
                </a:solidFill>
                <a:effectLst/>
                <a:uLnTx/>
                <a:uFillTx/>
                <a:latin typeface="Congenial Black" panose="02000503040000020004" pitchFamily="2" charset="0"/>
                <a:ea typeface="DejaVu Sans"/>
                <a:cs typeface="+mn-cs"/>
              </a:rPr>
              <a:t>and</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Now comes the narration of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Gi</a:t>
            </a:r>
            <a:r>
              <a:rPr kumimoji="0" lang="en-GB" sz="3800" b="0" i="1" u="none" strike="noStrike" kern="1200" cap="none" spc="300" normalizeH="0" baseline="0" noProof="0" dirty="0" err="1">
                <a:ln>
                  <a:noFill/>
                </a:ln>
                <a:solidFill>
                  <a:srgbClr val="0000FF"/>
                </a:solidFill>
                <a:effectLst/>
                <a:uLnTx/>
                <a:uFillTx/>
                <a:latin typeface="Congenial Black" panose="02000503040000020004" pitchFamily="2" charset="0"/>
                <a:ea typeface="DejaVu Sans"/>
                <a:cs typeface="+mn-cs"/>
              </a:rPr>
              <a:t>aan</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Kh</a:t>
            </a:r>
            <a:r>
              <a:rPr kumimoji="0" lang="en-GB" sz="3800" b="0" i="1" u="none" strike="noStrike" kern="1200" cap="none" spc="300" normalizeH="0" baseline="0" noProof="0" dirty="0">
                <a:ln>
                  <a:noFill/>
                </a:ln>
                <a:solidFill>
                  <a:srgbClr val="0000FF"/>
                </a:solidFill>
                <a:effectLst/>
                <a:uLnTx/>
                <a:uFillTx/>
                <a:latin typeface="Congenial Black" panose="02000503040000020004" pitchFamily="2" charset="0"/>
                <a:ea typeface="DejaVu Sans"/>
                <a:cs typeface="+mn-cs"/>
              </a:rPr>
              <a:t>and</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72761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CustomShape 1"/>
          <p:cNvSpPr/>
          <p:nvPr/>
        </p:nvSpPr>
        <p:spPr>
          <a:xfrm>
            <a:off x="0" y="3937620"/>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vai-sann’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1"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pwxI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vYsMqr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mhys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2" name="CustomShape 3"/>
          <p:cNvSpPr/>
          <p:nvPr/>
        </p:nvSpPr>
        <p:spPr>
          <a:xfrm>
            <a:off x="0" y="2137420"/>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150" normalizeH="0" baseline="0" noProof="0" dirty="0">
                <a:ln>
                  <a:noFill/>
                </a:ln>
                <a:solidFill>
                  <a:srgbClr val="0000FF"/>
                </a:solidFill>
                <a:effectLst/>
                <a:uLnTx/>
                <a:uFillTx/>
                <a:latin typeface="Congenial Black" panose="02000503040000020004" pitchFamily="2" charset="0"/>
                <a:ea typeface="+mn-ea"/>
                <a:cs typeface="+mn-cs"/>
              </a:rPr>
              <a:t>Here, inner knowledge of many </a:t>
            </a:r>
            <a:r>
              <a:rPr kumimoji="0" lang="en-GB" sz="3800" b="0" i="0" u="none" strike="noStrike" kern="1200" cap="none" spc="-150" normalizeH="0" baseline="0" noProof="0" dirty="0">
                <a:ln>
                  <a:noFill/>
                </a:ln>
                <a:solidFill>
                  <a:srgbClr val="0000FF"/>
                </a:solidFill>
                <a:effectLst/>
                <a:uLnTx/>
                <a:uFillTx/>
                <a:latin typeface="Congenial Black" panose="02000503040000020004" pitchFamily="2" charset="0"/>
                <a:ea typeface="DejaVu Sans"/>
                <a:cs typeface="+mn-cs"/>
              </a:rPr>
              <a:t>winds, waters,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fires,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Krishnas</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&amp; destructive forces comes;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5131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bar’m</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roop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rann’g</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brmy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GVIAih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rMg</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5" name="CustomShape 3"/>
          <p:cNvSpPr/>
          <p:nvPr/>
        </p:nvSpPr>
        <p:spPr>
          <a:xfrm>
            <a:off x="0" y="2081405"/>
            <a:ext cx="10159200" cy="12801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creative forces fashioning different kinds of forms, colours, &amp; looks;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94440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3800" b="0" i="0" u="sng"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ee’yaa</a:t>
            </a:r>
            <a:r>
              <a:rPr kumimoji="0" lang="en-GB" sz="3800" b="0" i="0" u="none" strike="noStrike" kern="1200" cap="none" spc="-125"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3800" b="0" i="0" u="none" strike="noStrike" kern="1200" cap="none" spc="-125"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oo’mee</a:t>
            </a:r>
            <a:r>
              <a:rPr kumimoji="0" lang="en-GB" sz="3800" b="0" i="0" u="none" strike="noStrike" kern="1200" cap="none" spc="-125"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mey’r</a:t>
            </a:r>
            <a:r>
              <a:rPr kumimoji="0" lang="en-GB" sz="3800" b="0" i="0" u="none" strike="noStrike" kern="1200" cap="none" spc="-125"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none" strike="noStrike" kern="1200" cap="none" spc="-125"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US" sz="3800" b="0" i="0" u="none" strike="noStrike" kern="1200" cap="none" spc="-125"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up-</a:t>
            </a:r>
            <a:r>
              <a:rPr kumimoji="0" lang="en-GB" sz="38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38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ey’s</a:t>
            </a:r>
            <a:r>
              <a:rPr kumimoji="0" lang="en-GB" sz="38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7" name="CustomShape 2"/>
          <p:cNvSpPr/>
          <p:nvPr/>
        </p:nvSpPr>
        <p:spPr>
          <a:xfrm>
            <a:off x="0" y="276816"/>
            <a:ext cx="10160000" cy="178859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krm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myr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aupdys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48" name="CustomShape 3"/>
          <p:cNvSpPr/>
          <p:nvPr/>
        </p:nvSpPr>
        <p:spPr>
          <a:xfrm>
            <a:off x="0" y="2205947"/>
            <a:ext cx="10160000" cy="12276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worlds &amp; mountains made for doing good, and saints like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Dhru</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&amp; his teachers</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821640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mann’dal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ieMd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cMd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mMfl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1" name="CustomShape 3"/>
          <p:cNvSpPr/>
          <p:nvPr/>
        </p:nvSpPr>
        <p:spPr>
          <a:xfrm>
            <a:off x="0" y="2177240"/>
            <a:ext cx="10159200" cy="82427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forces of the skies, moons, suns, galaxies &amp; lands;</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23960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CustomShape 1"/>
          <p:cNvSpPr/>
          <p:nvPr/>
        </p:nvSpPr>
        <p:spPr>
          <a:xfrm>
            <a:off x="30552" y="3937620"/>
            <a:ext cx="10128648" cy="108012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ey’vee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vey’s</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3"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dyvI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vys</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4" name="CustomShape 3"/>
          <p:cNvSpPr/>
          <p:nvPr/>
        </p:nvSpPr>
        <p:spPr>
          <a:xfrm>
            <a:off x="14876" y="2209428"/>
            <a:ext cx="10160000" cy="137367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spiritual achievers, wise ones, Yogic masters &amp; powers of different kinds;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620331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aa’nav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mun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ra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samunn’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6"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dyv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dwnv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muin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rqn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smuMd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7" name="CustomShape 3"/>
          <p:cNvSpPr/>
          <p:nvPr/>
        </p:nvSpPr>
        <p:spPr>
          <a:xfrm>
            <a:off x="0" y="2169248"/>
            <a:ext cx="10160000" cy="14803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positive forces, negative forces, sages, jewels and oceans;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547966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mn-ea"/>
                <a:cs typeface="+mn-cs"/>
              </a:rPr>
              <a:t>key-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aa’Nee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k</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baa’Nee</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key’tey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narinn’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59"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bwxI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nirMd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0" name="CustomShape 3"/>
          <p:cNvSpPr/>
          <p:nvPr/>
        </p:nvSpPr>
        <p:spPr>
          <a:xfrm>
            <a:off x="0" y="2083024"/>
            <a:ext cx="10160000" cy="14945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many ways of reproduction &amp; communication, and lineages of rulers;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645872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sur’</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sey’vak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key’tey</a:t>
            </a:r>
            <a:r>
              <a:rPr kumimoji="0" lang="en-US"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2" name="CustomShape 2"/>
          <p:cNvSpPr/>
          <p:nvPr/>
        </p:nvSpPr>
        <p:spPr>
          <a:xfrm>
            <a:off x="30552" y="196596"/>
            <a:ext cx="10129448"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syvk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]35]</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3" name="CustomShape 3"/>
          <p:cNvSpPr/>
          <p:nvPr/>
        </p:nvSpPr>
        <p:spPr>
          <a:xfrm>
            <a:off x="0" y="1993404"/>
            <a:ext cx="10160000" cy="139672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&amp; many mindful beings &amp; devotees. Guru Ji says: one accepts the creation as limitless! ||35||</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22286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meh;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giyaan</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par-</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bino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koh’d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5"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igAwn KMf mih  igAwnu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prcMfu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ibnod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kof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Anµdu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6" name="CustomShape 3"/>
          <p:cNvSpPr/>
          <p:nvPr/>
        </p:nvSpPr>
        <p:spPr>
          <a:xfrm>
            <a:off x="0" y="2137420"/>
            <a:ext cx="10160000" cy="136015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 </a:t>
            </a: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Giaan</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Khand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one is blown away with </a:t>
            </a:r>
            <a:r>
              <a:rPr kumimoji="0" lang="en-GB" sz="3800" b="0" i="0" u="none" strike="noStrike" kern="1200" cap="none" spc="-20" normalizeH="0" baseline="0" noProof="0" dirty="0">
                <a:ln>
                  <a:noFill/>
                </a:ln>
                <a:solidFill>
                  <a:srgbClr val="0000FF"/>
                </a:solidFill>
                <a:effectLst/>
                <a:uLnTx/>
                <a:uFillTx/>
                <a:latin typeface="Congenial Black" panose="02000503040000020004" pitchFamily="2" charset="0"/>
                <a:ea typeface="DejaVu Sans"/>
                <a:cs typeface="+mn-cs"/>
              </a:rPr>
              <a:t>knowledge &amp; experiences sounds &amp; wonder</a:t>
            </a:r>
            <a:r>
              <a:rPr kumimoji="0" lang="en-US" sz="3800" b="0" i="0" u="none" strike="noStrike" kern="1200" cap="none" spc="-20" normalizeH="0" baseline="0" noProof="0" dirty="0">
                <a:ln>
                  <a:noFill/>
                </a:ln>
                <a:solidFill>
                  <a:srgbClr val="0000FF"/>
                </a:solidFill>
                <a:effectLst/>
                <a:uLnTx/>
                <a:uFillTx/>
                <a:latin typeface="Congenial Black" panose="02000503040000020004" pitchFamily="2" charset="0"/>
                <a:ea typeface="DejaVu Sans"/>
                <a:cs typeface="+mn-cs"/>
              </a:rPr>
              <a:t>.</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3903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 name="CustomShape 1"/>
          <p:cNvSpPr/>
          <p:nvPr/>
        </p:nvSpPr>
        <p:spPr>
          <a:xfrm>
            <a:off x="0" y="4009628"/>
            <a:ext cx="101592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roop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aa’Ra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bahu</a:t>
            </a:r>
            <a:r>
              <a:rPr kumimoji="0" lang="en-GB" sz="40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a’noop</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p:txBody>
      </p:sp>
      <p:sp>
        <p:nvSpPr>
          <p:cNvPr id="76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srm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GwViq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GVIAY   bhuqu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AnUpu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69" name="CustomShape 3"/>
          <p:cNvSpPr/>
          <p:nvPr/>
        </p:nvSpPr>
        <p:spPr>
          <a:xfrm>
            <a:off x="0" y="2209428"/>
            <a:ext cx="101592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1" u="none" strike="noStrike" kern="1200" cap="none" spc="0" normalizeH="0" baseline="0" noProof="0" dirty="0" err="1">
                <a:ln>
                  <a:noFill/>
                </a:ln>
                <a:solidFill>
                  <a:srgbClr val="0000FF"/>
                </a:solidFill>
                <a:effectLst/>
                <a:uLnTx/>
                <a:uFillTx/>
                <a:latin typeface="Congenial Black" panose="02000503040000020004" pitchFamily="2" charset="0"/>
                <a:ea typeface="DejaVu Sans"/>
                <a:cs typeface="+mn-cs"/>
              </a:rPr>
              <a:t>Saram</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Khand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is based on beauty, where the mind is shaped like nothing else.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377651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CustomShape 1"/>
          <p:cNvSpPr/>
          <p:nvPr/>
        </p:nvSpPr>
        <p:spPr>
          <a:xfrm>
            <a:off x="0" y="3937620"/>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kee’aa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gal’laa</a:t>
            </a:r>
            <a:r>
              <a:rPr kumimoji="0" lang="en-GB" sz="4000" b="0" i="0" u="none" strike="noStrike" kern="1200" cap="none" spc="-150" normalizeH="0" baseline="30000" noProof="0" dirty="0" err="1">
                <a:ln>
                  <a:noFill/>
                </a:ln>
                <a:solidFill>
                  <a:srgbClr val="FFCC00"/>
                </a:solidFill>
                <a:effectLst/>
                <a:uLnTx/>
                <a:uFillTx/>
                <a:latin typeface="Congenial SemiBold" panose="02000503040000020004" pitchFamily="2" charset="0"/>
                <a:ea typeface="DejaVu Sans"/>
                <a:cs typeface="+mn-cs"/>
              </a:rPr>
              <a:t>N</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ee’aa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71" name="CustomShape 2"/>
          <p:cNvSpPr/>
          <p:nvPr/>
        </p:nvSpPr>
        <p:spPr>
          <a:xfrm>
            <a:off x="0" y="263388"/>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qw kIAw glw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nw jwih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ko khY   ipCY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pCuqwie</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72" name="CustomShape 3"/>
          <p:cNvSpPr/>
          <p:nvPr/>
        </p:nvSpPr>
        <p:spPr>
          <a:xfrm>
            <a:off x="0" y="2209428"/>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One cannot describe it with just talk. Even if one tried, they would regret attempting.</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84720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CustomShape 1"/>
          <p:cNvSpPr/>
          <p:nvPr/>
        </p:nvSpPr>
        <p:spPr>
          <a:xfrm>
            <a:off x="0" y="4081636"/>
            <a:ext cx="10160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sura</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ma</a:t>
            </a:r>
            <a:r>
              <a:rPr kumimoji="0" lang="en-GB" sz="4000" b="0" i="0" u="sng"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bu</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sur’aa</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si</a:t>
            </a:r>
            <a:r>
              <a:rPr kumimoji="0" lang="en-GB" sz="4000" b="0" i="0" u="sng"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su</a:t>
            </a:r>
            <a:r>
              <a:rPr kumimoji="0" lang="en-GB" sz="4000" b="0" i="0" u="sng" strike="noStrike" kern="1200" cap="none" spc="-20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20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200" normalizeH="0" baseline="0" noProof="0" dirty="0">
              <a:ln>
                <a:noFill/>
              </a:ln>
              <a:solidFill>
                <a:srgbClr val="000000"/>
              </a:solidFill>
              <a:effectLst/>
              <a:uLnTx/>
              <a:uFillTx/>
              <a:latin typeface="Times New Roman"/>
              <a:ea typeface="+mn-ea"/>
              <a:cs typeface="+mn-cs"/>
            </a:endParaRPr>
          </a:p>
        </p:txBody>
      </p:sp>
      <p:sp>
        <p:nvSpPr>
          <p:cNvPr id="774"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GVIAY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GVIAY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isDw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]36]</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75" name="CustomShape 3"/>
          <p:cNvSpPr/>
          <p:nvPr/>
        </p:nvSpPr>
        <p:spPr>
          <a:xfrm>
            <a:off x="22832" y="1914564"/>
            <a:ext cx="10136369" cy="180703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One’s focus, thinking, mind &amp; wisdom are shaped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to be godly &amp; spiritually successful.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||36||</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21888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hor.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77"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iqQY   horu n koeI horu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78"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Karam Khand</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 is based on spiritual strength, where the spiritually strong exist.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764683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jo</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mahaa’bal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in  meh;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reh’yaa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ar’poor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0"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iqQY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joD</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mhwbl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iqn mih   rwmu rihAw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BrpUr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1" name="CustomShape 3"/>
          <p:cNvSpPr/>
          <p:nvPr/>
        </p:nvSpPr>
        <p:spPr>
          <a:xfrm>
            <a:off x="-21200" y="2209428"/>
            <a:ext cx="10186000" cy="1403505"/>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Here you find spiritual warriors &amp; heroes with their hearts totally filled with You.</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819814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1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see’</a:t>
            </a:r>
            <a:r>
              <a:rPr kumimoji="0" lang="en-GB" sz="4000" b="0" i="0" u="sng"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o</a:t>
            </a:r>
            <a:r>
              <a:rPr kumimoji="0" lang="en-GB" sz="4000" b="0" i="0" u="none" strike="noStrike" kern="1200" cap="none" spc="-1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see’</a:t>
            </a:r>
            <a:r>
              <a:rPr kumimoji="0" lang="en-GB" sz="4000" b="0" i="0" u="sng"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1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meh’maa</a:t>
            </a:r>
            <a:r>
              <a:rPr kumimoji="0" lang="en-GB" sz="4000" b="0" i="0" u="none" strike="noStrike" kern="1200" cap="none" spc="-10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00" normalizeH="0" baseline="0" noProof="0" dirty="0" err="1">
                <a:ln>
                  <a:noFill/>
                </a:ln>
                <a:solidFill>
                  <a:srgbClr val="000000"/>
                </a:solidFill>
                <a:effectLst/>
                <a:uLnTx/>
                <a:uFillTx/>
                <a:latin typeface="Congenial SemiBold" panose="02000503040000020004" pitchFamily="2" charset="0"/>
                <a:ea typeface="DejaVu Sans"/>
                <a:cs typeface="+mn-cs"/>
              </a:rPr>
              <a:t>maa’eh</a:t>
            </a:r>
            <a:r>
              <a:rPr kumimoji="0" lang="en-GB" sz="4000" b="0" i="0" u="none" strike="noStrike" kern="1200" cap="none" spc="-10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0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roop</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3"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iqQY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sIqo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sIqw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mihmw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rUp</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kQny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jwih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4" name="CustomShape 3"/>
          <p:cNvSpPr/>
          <p:nvPr/>
        </p:nvSpPr>
        <p:spPr>
          <a:xfrm>
            <a:off x="0" y="2271332"/>
            <a:ext cx="10160000" cy="123424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Here, minds are woven with Your Praises with beauty that is indescribable.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15621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 name="CustomShape 1"/>
          <p:cNvSpPr/>
          <p:nvPr/>
        </p:nvSpPr>
        <p:spPr>
          <a:xfrm>
            <a:off x="39440" y="413764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oh’eh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mar’eh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na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tt</a:t>
            </a:r>
            <a:r>
              <a:rPr kumimoji="0" lang="en-GB" sz="4000" b="0" i="0" u="sng" strike="noStrike" kern="1200" cap="none" spc="-150" normalizeH="0" baseline="0" noProof="0" dirty="0" err="1">
                <a:ln>
                  <a:noFill/>
                </a:ln>
                <a:solidFill>
                  <a:srgbClr val="FFFFFF">
                    <a:lumMod val="65000"/>
                  </a:srgbClr>
                </a:solidFill>
                <a:effectLst/>
                <a:uLnTx/>
                <a:uFillTx/>
                <a:latin typeface="Congenial SemiBold" panose="02000503040000020004" pitchFamily="2" charset="0"/>
                <a:ea typeface="DejaVu Sans"/>
                <a:cs typeface="+mn-cs"/>
              </a:rPr>
              <a:t>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aa’gey</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jaa’eh</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kai;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6" name="CustomShape 2"/>
          <p:cNvSpPr/>
          <p:nvPr/>
        </p:nvSpPr>
        <p:spPr>
          <a:xfrm>
            <a:off x="141200" y="2116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 Eih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mrih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Twgy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jwih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ijn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rwmu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mn mwih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7" name="CustomShape 3"/>
          <p:cNvSpPr/>
          <p:nvPr/>
        </p:nvSpPr>
        <p:spPr>
          <a:xfrm>
            <a:off x="0" y="2274148"/>
            <a:ext cx="10160000" cy="115941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Neither death nor deception comes to those within whose heart You live.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60941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 name="CustomShape 1"/>
          <p:cNvSpPr/>
          <p:nvPr/>
        </p:nvSpPr>
        <p:spPr>
          <a:xfrm>
            <a:off x="84800" y="406614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aga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vas’eh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lo</a:t>
            </a:r>
            <a:r>
              <a:rPr kumimoji="0" lang="en-GB" sz="4000" b="0" i="0" u="none" strike="noStrike" kern="1200" cap="none" spc="0" normalizeH="0" baseline="30000" noProof="0" dirty="0">
                <a:ln>
                  <a:noFill/>
                </a:ln>
                <a:solidFill>
                  <a:srgbClr val="FFCC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kar’eh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so’e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8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Bgq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vsih</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krih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Anµdu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scw min soie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0" name="CustomShape 3"/>
          <p:cNvSpPr/>
          <p:nvPr/>
        </p:nvSpPr>
        <p:spPr>
          <a:xfrm>
            <a:off x="1" y="2265355"/>
            <a:ext cx="10184524" cy="1240217"/>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Here devotees of many worlds dwell, who rejoice because You fill their heart.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412400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nirunn’kaar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ne’haal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2"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sc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KMif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inrMkwru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kir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inhwl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3" name="CustomShape 3"/>
          <p:cNvSpPr/>
          <p:nvPr/>
        </p:nvSpPr>
        <p:spPr>
          <a:xfrm>
            <a:off x="0" y="2160890"/>
            <a:ext cx="10160000" cy="134468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In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Sach Khand</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mn-ea"/>
                <a:cs typeface="+mn-cs"/>
              </a:rPr>
              <a:t> You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exist, where You watch Your creation with joyful blessings.</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674607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CustomShape 1"/>
          <p:cNvSpPr/>
          <p:nvPr/>
        </p:nvSpPr>
        <p:spPr>
          <a:xfrm>
            <a:off x="848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mann’dal</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  var-</a:t>
            </a:r>
            <a:r>
              <a:rPr kumimoji="0" lang="en-GB" sz="4000" b="0" i="0" u="sng"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150" normalizeH="0" baseline="0" noProof="0" dirty="0" err="1">
                <a:ln>
                  <a:noFill/>
                </a:ln>
                <a:solidFill>
                  <a:srgbClr val="000000"/>
                </a:solidFill>
                <a:effectLst/>
                <a:uLnTx/>
                <a:uFillTx/>
                <a:latin typeface="Congenial SemiBold" panose="02000503040000020004" pitchFamily="2" charset="0"/>
                <a:ea typeface="DejaVu Sans"/>
                <a:cs typeface="+mn-cs"/>
              </a:rPr>
              <a:t>ann’d</a:t>
            </a:r>
            <a:r>
              <a:rPr kumimoji="0" lang="en-GB" sz="4000" b="0" i="0" u="none" strike="noStrike" kern="1200" cap="none" spc="-15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15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ko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mMfl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vrBMf</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jy ko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AMq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n AMq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6" name="CustomShape 3"/>
          <p:cNvSpPr/>
          <p:nvPr/>
        </p:nvSpPr>
        <p:spPr>
          <a:xfrm>
            <a:off x="0" y="2178588"/>
            <a:ext cx="10160000" cy="132698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From there planets, galaxies and universes can be seen with no end its description.</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32675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lo</a:t>
            </a:r>
            <a:r>
              <a:rPr kumimoji="0" lang="en-GB" sz="4000" b="0" i="0" u="none" strike="noStrike" kern="1200" cap="none" spc="0" normalizeH="0" baseline="30000" noProof="0" dirty="0">
                <a:ln>
                  <a:noFill/>
                </a:ln>
                <a:solidFill>
                  <a:srgbClr val="FFCC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lo</a:t>
            </a:r>
            <a:r>
              <a:rPr kumimoji="0" lang="en-GB" sz="4000" b="0" i="0" u="none" strike="noStrike" kern="1200" cap="none" spc="0" normalizeH="0" baseline="30000" noProof="0" dirty="0" err="1">
                <a:ln>
                  <a:noFill/>
                </a:ln>
                <a:solidFill>
                  <a:srgbClr val="FFCC00"/>
                </a:solidFill>
                <a:effectLst/>
                <a:uLnTx/>
                <a:uFillTx/>
                <a:latin typeface="Congenial SemiBold" panose="02000503040000020004" pitchFamily="2" charset="0"/>
                <a:ea typeface="DejaVu Sans"/>
                <a:cs typeface="+mn-cs"/>
              </a:rPr>
              <a:t>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hukam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iv’ai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iv</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iqQY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loA</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Awkwr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ijv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hukmu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iqv</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kwr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799" name="CustomShape 3"/>
          <p:cNvSpPr/>
          <p:nvPr/>
        </p:nvSpPr>
        <p:spPr>
          <a:xfrm>
            <a:off x="0" y="2209428"/>
            <a:ext cx="10160000" cy="1164763"/>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Here everything is seen as lights and acts in accordance with </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Your command.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82830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CustomShape 1"/>
          <p:cNvSpPr/>
          <p:nvPr/>
        </p:nvSpPr>
        <p:spPr>
          <a:xfrm>
            <a:off x="84800" y="392212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vey’khai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vig’sai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vee’chaar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1" name="CustomShape 2"/>
          <p:cNvSpPr/>
          <p:nvPr/>
        </p:nvSpPr>
        <p:spPr>
          <a:xfrm>
            <a:off x="-13982"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vyKY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ivgsY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kir vIcwru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kQnw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krVw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swru ]37]</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2" name="CustomShape 3"/>
          <p:cNvSpPr/>
          <p:nvPr/>
        </p:nvSpPr>
        <p:spPr>
          <a:xfrm>
            <a:off x="0" y="2215771"/>
            <a:ext cx="10160000" cy="136180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Here You reflect &amp; rejoice watching the creation - to describe this is difficult. ||37||</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35704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CustomShape 1"/>
          <p:cNvSpPr/>
          <p:nvPr/>
        </p:nvSpPr>
        <p:spPr>
          <a:xfrm>
            <a:off x="84800" y="4153644"/>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paa’haaraa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ee’raj</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sun’yaar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ah’raN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ma</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vey’</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ee’yaar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4" name="CustomShape 2"/>
          <p:cNvSpPr/>
          <p:nvPr/>
        </p:nvSpPr>
        <p:spPr>
          <a:xfrm>
            <a:off x="101600" y="217200"/>
            <a:ext cx="10018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jqu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pwhwrw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DIrju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suinAwru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Ahrix</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miq   vydu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hQIAwru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5" name="CustomShape 3"/>
          <p:cNvSpPr/>
          <p:nvPr/>
        </p:nvSpPr>
        <p:spPr>
          <a:xfrm>
            <a:off x="0" y="1911293"/>
            <a:ext cx="10160000" cy="195431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Imagine self-control to be a oven, patience the goldsmith, intellect the anvil block, &amp; wisdom the hammer.</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513899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allaa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ag’gan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ap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bh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amm’ri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ith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7" name="CustomShape 2"/>
          <p:cNvSpPr/>
          <p:nvPr/>
        </p:nvSpPr>
        <p:spPr>
          <a:xfrm>
            <a:off x="0" y="196596"/>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Bau Klw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Agin</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qp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qwau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BWfw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Bwau   AMimRqu iqqu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Fwil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08" name="CustomShape 3"/>
          <p:cNvSpPr/>
          <p:nvPr/>
        </p:nvSpPr>
        <p:spPr>
          <a:xfrm>
            <a:off x="0" y="1846507"/>
            <a:ext cx="10159200" cy="1986339"/>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Imagine respect the blower to feed the fire of devotion &amp; love the vessel that gives shape to true life.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118208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CustomShape 1"/>
          <p:cNvSpPr/>
          <p:nvPr/>
        </p:nvSpPr>
        <p:spPr>
          <a:xfrm>
            <a:off x="84800" y="422565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aRee’yai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aba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tak’saal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jin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kou</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nadar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karam</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tin  kaar. </a:t>
            </a:r>
          </a:p>
          <a:p>
            <a:pPr marL="0" marR="0" lvl="0" indent="0" algn="ctr" defTabSz="914363" rtl="0" eaLnBrk="0" fontAlgn="base" latinLnBrk="0" hangingPunct="0">
              <a:lnSpc>
                <a:spcPct val="100000"/>
              </a:lnSpc>
              <a:spcBef>
                <a:spcPct val="0"/>
              </a:spcBef>
              <a:spcAft>
                <a:spcPct val="0"/>
              </a:spcAft>
              <a:buClrTx/>
              <a:buSzTx/>
              <a:buFontTx/>
              <a:buNone/>
              <a:tabLst/>
              <a:defRPr/>
            </a:pPr>
            <a:endParaRPr kumimoji="0" lang="en-GB"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0" name="CustomShape 2"/>
          <p:cNvSpPr/>
          <p:nvPr/>
        </p:nvSpPr>
        <p:spPr>
          <a:xfrm>
            <a:off x="0" y="288916"/>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GVIAY sbdu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scI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tkswl ] </a:t>
            </a: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ijn kau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iqn kwr ]</a:t>
            </a:r>
          </a:p>
          <a:p>
            <a:pPr marL="0" marR="0" lvl="0" indent="0" algn="ctr" defTabSz="914363" rtl="0" eaLnBrk="0" fontAlgn="base" latinLnBrk="0" hangingPunct="0">
              <a:lnSpc>
                <a:spcPct val="100000"/>
              </a:lnSpc>
              <a:spcBef>
                <a:spcPct val="0"/>
              </a:spcBef>
              <a:spcAft>
                <a:spcPct val="0"/>
              </a:spcAft>
              <a:buClrTx/>
              <a:buSzTx/>
              <a:buFontTx/>
              <a:buNone/>
              <a:tabLst/>
              <a:defRPr/>
            </a:pPr>
            <a:endParaRPr kumimoji="0" lang="en-GB"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1" name="CustomShape 3"/>
          <p:cNvSpPr/>
          <p:nvPr/>
        </p:nvSpPr>
        <p:spPr>
          <a:xfrm>
            <a:off x="0" y="2190380"/>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In this factory of Truth, may I work to shape my life. Those blessed obtain this task. </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071750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CustomShape 1"/>
          <p:cNvSpPr/>
          <p:nvPr/>
        </p:nvSpPr>
        <p:spPr>
          <a:xfrm>
            <a:off x="101600" y="4009628"/>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ne’haal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3" name="CustomShape 2"/>
          <p:cNvSpPr/>
          <p:nvPr/>
        </p:nvSpPr>
        <p:spPr>
          <a:xfrm>
            <a:off x="0" y="628644"/>
            <a:ext cx="10159200" cy="932712"/>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nwnk</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ndrI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ndir</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inhwl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]38]</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4" name="CustomShape 3"/>
          <p:cNvSpPr/>
          <p:nvPr/>
        </p:nvSpPr>
        <p:spPr>
          <a:xfrm>
            <a:off x="0" y="2209428"/>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Joy comes with Your look of kindness. ||38||</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096563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 name="CustomShape 1"/>
          <p:cNvSpPr/>
          <p:nvPr/>
        </p:nvSpPr>
        <p:spPr>
          <a:xfrm>
            <a:off x="84800" y="3721596"/>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salok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6" name="CustomShape 2"/>
          <p:cNvSpPr/>
          <p:nvPr/>
        </p:nvSpPr>
        <p:spPr>
          <a:xfrm>
            <a:off x="0" y="720964"/>
            <a:ext cx="10159200" cy="9124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sloku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7" name="CustomShape 3"/>
          <p:cNvSpPr/>
          <p:nvPr/>
        </p:nvSpPr>
        <p:spPr>
          <a:xfrm>
            <a:off x="0" y="2328400"/>
            <a:ext cx="10159200" cy="7436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End Verse: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298612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 name="CustomShape 1"/>
          <p:cNvSpPr/>
          <p:nvPr/>
        </p:nvSpPr>
        <p:spPr>
          <a:xfrm>
            <a:off x="84800" y="399413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pavaN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gur’oo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paa’Nee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pi</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ara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19"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pvxu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gurU   pwxI ipqw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mwqw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Driq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mhqu</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0" name="CustomShape 3"/>
          <p:cNvSpPr/>
          <p:nvPr/>
        </p:nvSpPr>
        <p:spPr>
          <a:xfrm>
            <a:off x="1" y="2212820"/>
            <a:ext cx="10159999" cy="1220744"/>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As important as Guru, father &amp; mother are for our existence, so are air, water &amp; earth. </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842267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ivas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raa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ey’lai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sagal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jaga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2" name="CustomShape 2"/>
          <p:cNvSpPr/>
          <p:nvPr/>
        </p:nvSpPr>
        <p:spPr>
          <a:xfrm>
            <a:off x="-80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idvsu rwiq duie   dweI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dwieAw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KylY sgl jgqu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3" name="CustomShape 3"/>
          <p:cNvSpPr/>
          <p:nvPr/>
        </p:nvSpPr>
        <p:spPr>
          <a:xfrm>
            <a:off x="0" y="2118372"/>
            <a:ext cx="10160000" cy="13872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Day &amp; night are like nannies that play &amp; put to sleep the whole world.</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455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ann’g-yaaee’aa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bur-</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yaaee’aa</a:t>
            </a:r>
            <a:r>
              <a:rPr kumimoji="0" lang="en-GB" sz="4000" b="0" i="0" u="none" strike="noStrike" kern="1200" cap="none" spc="0" normalizeH="0" baseline="30000" noProof="0" dirty="0" err="1">
                <a:ln>
                  <a:noFill/>
                </a:ln>
                <a:solidFill>
                  <a:srgbClr val="FFC000"/>
                </a:solidFill>
                <a:effectLst/>
                <a:uLnTx/>
                <a:uFillTx/>
                <a:latin typeface="Congenial SemiBold" panose="02000503040000020004" pitchFamily="2" charset="0"/>
                <a:ea typeface="DejaVu Sans"/>
                <a:cs typeface="+mn-cs"/>
              </a:rPr>
              <a:t>n</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vaa’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ch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aram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ha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oor</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5"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cMigAweIAw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buirAweIAw</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vwcY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Drmu hdUir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6" name="CustomShape 3"/>
          <p:cNvSpPr/>
          <p:nvPr/>
        </p:nvSpPr>
        <p:spPr>
          <a:xfrm>
            <a:off x="0" y="2194852"/>
            <a:ext cx="10159200" cy="145473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The good &amp; bad we do is recorded &amp; read before the special judge, </a:t>
            </a:r>
            <a:r>
              <a:rPr kumimoji="0" lang="en-GB" sz="3800" b="0" i="1"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Dharam Raj</a:t>
            </a: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54751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kar’mee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aa’po</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aap’Nee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key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ney’Rai</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key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d</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oor.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8" name="CustomShape 2"/>
          <p:cNvSpPr/>
          <p:nvPr/>
        </p:nvSpPr>
        <p:spPr>
          <a:xfrm>
            <a:off x="0" y="268604"/>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krmI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Awpo</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AwpxI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ky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nyVY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ky dUir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29" name="CustomShape 3"/>
          <p:cNvSpPr/>
          <p:nvPr/>
        </p:nvSpPr>
        <p:spPr>
          <a:xfrm>
            <a:off x="84800" y="2241432"/>
            <a:ext cx="10018000" cy="1408156"/>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Based on our actions,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some get closer to You, whilst others become distanced.</a:t>
            </a:r>
            <a:endParaRPr kumimoji="0" lang="en-US"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380713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 name="CustomShape 1"/>
          <p:cNvSpPr/>
          <p:nvPr/>
        </p:nvSpPr>
        <p:spPr>
          <a:xfrm>
            <a:off x="84800" y="3865612"/>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jin’nee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naam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Dh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e-yaa’yaa</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ge’ey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ma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ak’ka</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gh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aal</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31" name="CustomShape 2"/>
          <p:cNvSpPr/>
          <p:nvPr/>
        </p:nvSpPr>
        <p:spPr>
          <a:xfrm>
            <a:off x="0" y="268604"/>
            <a:ext cx="101600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ijnI   nwmu iDAwieAw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gey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mskiq</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Gwil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32" name="CustomShape 3"/>
          <p:cNvSpPr/>
          <p:nvPr/>
        </p:nvSpPr>
        <p:spPr>
          <a:xfrm>
            <a:off x="0" y="2137420"/>
            <a:ext cx="10160000" cy="1299838"/>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Those who pay attention to Your Sound &amp; Name, make their hard efforts worthwhile.</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883110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CustomShape 1"/>
          <p:cNvSpPr/>
          <p:nvPr/>
        </p:nvSpPr>
        <p:spPr>
          <a:xfrm>
            <a:off x="84800" y="3937620"/>
            <a:ext cx="10018000" cy="9516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nchor="ctr"/>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naa’nak</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t</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ey  mu</a:t>
            </a:r>
            <a:r>
              <a:rPr kumimoji="0" lang="en-GB" sz="4000" b="0" i="0" u="sng"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kh</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uj’ley</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k</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mn-ea"/>
                <a:cs typeface="+mn-cs"/>
              </a:rPr>
              <a:t>ey’tee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mn-ea"/>
                <a:cs typeface="+mn-cs"/>
              </a:rPr>
              <a:t>  </a:t>
            </a:r>
            <a:r>
              <a:rPr kumimoji="0" lang="en-GB" sz="4000" b="0" i="0" u="sng"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shh</a:t>
            </a:r>
            <a:r>
              <a:rPr kumimoji="0" lang="en-GB" sz="4000" b="0" i="0" u="none" strike="noStrike" kern="1200" cap="none" spc="0" normalizeH="0" baseline="0" noProof="0" dirty="0" err="1">
                <a:ln>
                  <a:noFill/>
                </a:ln>
                <a:solidFill>
                  <a:srgbClr val="000000"/>
                </a:solidFill>
                <a:effectLst/>
                <a:uLnTx/>
                <a:uFillTx/>
                <a:latin typeface="Congenial SemiBold" panose="02000503040000020004" pitchFamily="2" charset="0"/>
                <a:ea typeface="DejaVu Sans"/>
                <a:cs typeface="+mn-cs"/>
              </a:rPr>
              <a:t>uT’ee</a:t>
            </a:r>
            <a:r>
              <a:rPr kumimoji="0" lang="en-GB" sz="4000" b="0" i="0" u="none" strike="noStrike" kern="1200" cap="none" spc="0" normalizeH="0" baseline="0" noProof="0" dirty="0">
                <a:ln>
                  <a:noFill/>
                </a:ln>
                <a:solidFill>
                  <a:srgbClr val="000000"/>
                </a:solidFill>
                <a:effectLst/>
                <a:uLnTx/>
                <a:uFillTx/>
                <a:latin typeface="Congenial SemiBold" panose="02000503040000020004" pitchFamily="2" charset="0"/>
                <a:ea typeface="DejaVu Sans"/>
                <a:cs typeface="+mn-cs"/>
              </a:rPr>
              <a:t>  naal. </a:t>
            </a:r>
            <a:endParaRPr kumimoji="0" sz="40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34" name="CustomShape 2"/>
          <p:cNvSpPr/>
          <p:nvPr/>
        </p:nvSpPr>
        <p:spPr>
          <a:xfrm>
            <a:off x="0" y="211600"/>
            <a:ext cx="10159200" cy="1724800"/>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nwnk   qy muK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aujly</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kyqI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CutI</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a:t>
            </a:r>
            <a:r>
              <a:rPr kumimoji="0" lang="en-GB" sz="5333" b="0" i="0" u="none" strike="noStrike" kern="1200" cap="none" spc="0" normalizeH="0" baseline="0" noProof="0" dirty="0" err="1">
                <a:ln>
                  <a:noFill/>
                </a:ln>
                <a:solidFill>
                  <a:srgbClr val="000000"/>
                </a:solidFill>
                <a:effectLst/>
                <a:uLnTx/>
                <a:uFillTx/>
                <a:latin typeface="GurbaniWebThick" panose="04040607000000020004" pitchFamily="82" charset="0"/>
                <a:ea typeface="DejaVu Sans"/>
                <a:cs typeface="+mn-cs"/>
              </a:rPr>
              <a:t>nwil</a:t>
            </a:r>
            <a:r>
              <a:rPr kumimoji="0" lang="en-GB" sz="5333" b="0" i="0" u="none" strike="noStrike" kern="1200" cap="none" spc="0" normalizeH="0" baseline="0" noProof="0" dirty="0">
                <a:ln>
                  <a:noFill/>
                </a:ln>
                <a:solidFill>
                  <a:srgbClr val="000000"/>
                </a:solidFill>
                <a:effectLst/>
                <a:uLnTx/>
                <a:uFillTx/>
                <a:latin typeface="GurbaniWebThick" panose="04040607000000020004" pitchFamily="82" charset="0"/>
                <a:ea typeface="DejaVu Sans"/>
                <a:cs typeface="+mn-cs"/>
              </a:rPr>
              <a:t> ]1]</a:t>
            </a:r>
            <a:endParaRPr kumimoji="0" sz="2667"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35" name="CustomShape 3"/>
          <p:cNvSpPr/>
          <p:nvPr/>
        </p:nvSpPr>
        <p:spPr>
          <a:xfrm>
            <a:off x="0" y="2236611"/>
            <a:ext cx="10160000" cy="1268961"/>
          </a:xfrm>
          <a:prstGeom prst="rect">
            <a:avLst/>
          </a:prstGeom>
          <a:noFill/>
          <a:ln w="9360">
            <a:noFill/>
          </a:ln>
        </p:spPr>
        <p:style>
          <a:lnRef idx="0">
            <a:scrgbClr r="0" g="0" b="0"/>
          </a:lnRef>
          <a:fillRef idx="0">
            <a:scrgbClr r="0" g="0" b="0"/>
          </a:fillRef>
          <a:effectRef idx="0">
            <a:scrgbClr r="0" g="0" b="0"/>
          </a:effectRef>
          <a:fontRef idx="minor"/>
        </p:style>
        <p:txBody>
          <a:bodyPr lIns="100000" tIns="50000" rIns="100000" bIns="50000"/>
          <a:lstStyle/>
          <a:p>
            <a:pPr marL="0" marR="0" lvl="0" indent="0" algn="ctr" defTabSz="914363" rtl="0" eaLnBrk="0" fontAlgn="base" latinLnBrk="0" hangingPunct="0">
              <a:lnSpc>
                <a:spcPct val="100000"/>
              </a:lnSpc>
              <a:spcBef>
                <a:spcPct val="0"/>
              </a:spcBef>
              <a:spcAft>
                <a:spcPct val="0"/>
              </a:spcAft>
              <a:buClrTx/>
              <a:buSzTx/>
              <a:buFontTx/>
              <a:buNone/>
              <a:tabLst/>
              <a:defRPr/>
            </a:pPr>
            <a:r>
              <a:rPr kumimoji="0" lang="en-GB" sz="3800" b="0" i="0" u="none" strike="noStrike" kern="1200" cap="none" spc="0" normalizeH="0" baseline="0" noProof="0" dirty="0">
                <a:ln>
                  <a:noFill/>
                </a:ln>
                <a:solidFill>
                  <a:srgbClr val="0000FF"/>
                </a:solidFill>
                <a:effectLst/>
                <a:uLnTx/>
                <a:uFillTx/>
                <a:latin typeface="Congenial Black" panose="02000503040000020004" pitchFamily="2" charset="0"/>
                <a:ea typeface="DejaVu Sans"/>
                <a:cs typeface="+mn-cs"/>
              </a:rPr>
              <a:t>Guru Ji says: Their faces glow with glory &amp; they also free others from falsehood! ||1||</a:t>
            </a:r>
            <a:endParaRPr kumimoji="0" sz="38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359992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 name="CustomShape 1"/>
          <p:cNvSpPr/>
          <p:nvPr/>
        </p:nvSpPr>
        <p:spPr>
          <a:xfrm>
            <a:off x="599600" y="1358000"/>
            <a:ext cx="8559200" cy="2436400"/>
          </a:xfrm>
          <a:prstGeom prst="rect">
            <a:avLst/>
          </a:prstGeom>
          <a:noFill/>
          <a:ln>
            <a:noFill/>
          </a:ln>
        </p:spPr>
        <p:style>
          <a:lnRef idx="0">
            <a:scrgbClr r="0" g="0" b="0"/>
          </a:lnRef>
          <a:fillRef idx="0">
            <a:scrgbClr r="0" g="0" b="0"/>
          </a:fillRef>
          <a:effectRef idx="0">
            <a:scrgbClr r="0" g="0" b="0"/>
          </a:effectRef>
          <a:fontRef idx="minor"/>
        </p:style>
        <p:txBody>
          <a:bodyPr lIns="100000" tIns="50000" rIns="100000" bIns="50000"/>
          <a:lstStyle/>
          <a:p>
            <a:pPr algn="ctr" defTabSz="914363"/>
            <a:r>
              <a:rPr lang="en-GB" sz="15333" dirty="0" err="1">
                <a:solidFill>
                  <a:srgbClr val="000000"/>
                </a:solidFill>
                <a:latin typeface="GurbaniWebThick" panose="04040607000000020004" pitchFamily="82" charset="0"/>
                <a:ea typeface="Bulara Black"/>
              </a:rPr>
              <a:t>vwihgurU</a:t>
            </a:r>
            <a:endParaRPr sz="2667" dirty="0">
              <a:solidFill>
                <a:srgbClr val="000000"/>
              </a:solidFill>
              <a:latin typeface="GurbaniWebThick" panose="04040607000000020004" pitchFamily="82" charset="0"/>
            </a:endParaRPr>
          </a:p>
        </p:txBody>
      </p:sp>
    </p:spTree>
    <p:extLst>
      <p:ext uri="{BB962C8B-B14F-4D97-AF65-F5344CB8AC3E}">
        <p14:creationId xmlns:p14="http://schemas.microsoft.com/office/powerpoint/2010/main" val="2129899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Gurmukhi">
            <a:extLst>
              <a:ext uri="{FF2B5EF4-FFF2-40B4-BE49-F238E27FC236}">
                <a16:creationId xmlns:a16="http://schemas.microsoft.com/office/drawing/2014/main" id="{C108CB32-55ED-4250-9555-88C1FD3566B9}"/>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buNone/>
              <a:defRPr/>
            </a:pPr>
            <a:r>
              <a:rPr lang="en-GB" altLang="en-US" sz="4800" dirty="0">
                <a:latin typeface="GurbaniWebThick" panose="04040607000000020004" pitchFamily="82" charset="0"/>
              </a:rPr>
              <a:t>&lt;&gt; siq gurpRswid ]</a:t>
            </a:r>
            <a:r>
              <a:rPr lang="en-GB"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GurbaniWebThick" panose="04040607000000020004" pitchFamily="82" charset="0"/>
              </a:rPr>
              <a:t> </a:t>
            </a:r>
          </a:p>
          <a:p>
            <a:pPr algn="ctr" eaLnBrk="1" hangingPunct="1">
              <a:buNone/>
              <a:defRPr/>
            </a:pPr>
            <a:r>
              <a:rPr lang="en-GB" sz="4800" b="1" dirty="0" err="1">
                <a:latin typeface="GurbaniWebThick" panose="04040607000000020004" pitchFamily="82" charset="0"/>
              </a:rPr>
              <a:t>jwpu</a:t>
            </a:r>
            <a:r>
              <a:rPr lang="en-GB" sz="4800" b="1" dirty="0">
                <a:latin typeface="GurbaniWebThick" panose="04040607000000020004" pitchFamily="82" charset="0"/>
              </a:rPr>
              <a:t> </a:t>
            </a:r>
            <a:r>
              <a:rPr lang="en-GB" sz="4800" dirty="0">
                <a:latin typeface="GurbaniWebThick" panose="04040607000000020004" pitchFamily="82" charset="0"/>
              </a:rPr>
              <a:t>] sRI </a:t>
            </a:r>
            <a:r>
              <a:rPr lang="en-GB" sz="4800" dirty="0" err="1">
                <a:latin typeface="GurbaniWebThick" panose="04040607000000020004" pitchFamily="82" charset="0"/>
              </a:rPr>
              <a:t>muKvwk</a:t>
            </a:r>
            <a:r>
              <a:rPr lang="en-GB" sz="4800" dirty="0">
                <a:latin typeface="GurbaniWebThick" panose="04040607000000020004" pitchFamily="82" charset="0"/>
              </a:rPr>
              <a:t> </a:t>
            </a:r>
            <a:r>
              <a:rPr lang="en-GB" sz="4800" dirty="0" err="1">
                <a:latin typeface="GurbaniWebThick" panose="04040607000000020004" pitchFamily="82" charset="0"/>
              </a:rPr>
              <a:t>pwiqswhI</a:t>
            </a:r>
            <a:r>
              <a:rPr lang="en-GB" sz="4800" dirty="0">
                <a:latin typeface="GurbaniWebThick" panose="04040607000000020004" pitchFamily="82" charset="0"/>
              </a:rPr>
              <a:t> 10 ]</a:t>
            </a:r>
          </a:p>
        </p:txBody>
      </p:sp>
      <p:sp>
        <p:nvSpPr>
          <p:cNvPr id="3075" name="English">
            <a:extLst>
              <a:ext uri="{FF2B5EF4-FFF2-40B4-BE49-F238E27FC236}">
                <a16:creationId xmlns:a16="http://schemas.microsoft.com/office/drawing/2014/main" id="{603571A2-9B8B-461D-B9A0-34F81013A59A}"/>
              </a:ext>
            </a:extLst>
          </p:cNvPr>
          <p:cNvSpPr>
            <a:spLocks noChangeArrowheads="1"/>
          </p:cNvSpPr>
          <p:nvPr/>
        </p:nvSpPr>
        <p:spPr bwMode="auto">
          <a:xfrm>
            <a:off x="26478" y="2184317"/>
            <a:ext cx="10160000" cy="529167"/>
          </a:xfrm>
          <a:prstGeom prst="rect">
            <a:avLst/>
          </a:prstGeom>
          <a:noFill/>
          <a:ln w="9525">
            <a:noFill/>
            <a:miter lim="800000"/>
            <a:headEnd/>
            <a:tailEnd/>
          </a:ln>
        </p:spPr>
        <p:txBody>
          <a:bodyPr anchorCtr="1"/>
          <a:lstStyle/>
          <a:p>
            <a:pPr algn="ctr" eaLnBrk="1" hangingPunct="1">
              <a:defRPr/>
            </a:pPr>
            <a:r>
              <a:rPr lang="en-US" sz="3200" dirty="0">
                <a:solidFill>
                  <a:srgbClr val="000099"/>
                </a:solidFill>
                <a:latin typeface="Congenial Black" panose="02000503040000020004" pitchFamily="50" charset="0"/>
                <a:ea typeface="Verdana" pitchFamily="34" charset="0"/>
                <a:cs typeface="Verdana" pitchFamily="34" charset="0"/>
              </a:rPr>
              <a:t>The One, the source of all who is Eternal, is </a:t>
            </a:r>
            <a:r>
              <a:rPr lang="en-GB" sz="3200" dirty="0">
                <a:solidFill>
                  <a:srgbClr val="000099"/>
                </a:solidFill>
                <a:latin typeface="Congenial Black" panose="02000503040000020004" pitchFamily="50" charset="0"/>
                <a:ea typeface="Verdana" pitchFamily="34" charset="0"/>
                <a:cs typeface="Verdana" pitchFamily="34" charset="0"/>
              </a:rPr>
              <a:t>realised with the Guru’s Grace.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‘Jaap’ (Name of Bani).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Uttered by the Tenth Guru.</a:t>
            </a:r>
          </a:p>
        </p:txBody>
      </p:sp>
      <p:sp>
        <p:nvSpPr>
          <p:cNvPr id="711684" name="Transliteration">
            <a:extLst>
              <a:ext uri="{FF2B5EF4-FFF2-40B4-BE49-F238E27FC236}">
                <a16:creationId xmlns:a16="http://schemas.microsoft.com/office/drawing/2014/main" id="{1BD493F5-3C7F-4721-B683-F93A3962C388}"/>
              </a:ext>
            </a:extLst>
          </p:cNvPr>
          <p:cNvSpPr>
            <a:spLocks noChangeArrowheads="1"/>
          </p:cNvSpPr>
          <p:nvPr/>
        </p:nvSpPr>
        <p:spPr bwMode="auto">
          <a:xfrm>
            <a:off x="-1" y="4776605"/>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ik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o’ann-kaar</a:t>
            </a:r>
            <a:r>
              <a:rPr lang="en-GB" altLang="en-US" sz="4000" dirty="0">
                <a:latin typeface="Congenial SemiBold" panose="02000503040000020004" pitchFamily="2" charset="0"/>
                <a:cs typeface="Arial" panose="020B0604020202020204" pitchFamily="34" charset="0"/>
              </a:rPr>
              <a:t> sa</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gur-prasaa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jaap</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sree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mu</a:t>
            </a:r>
            <a:r>
              <a:rPr lang="en-GB" altLang="en-US" sz="4000" u="sng" spc="-150" dirty="0" err="1">
                <a:latin typeface="Congenial SemiBold" panose="02000503040000020004" pitchFamily="2" charset="0"/>
                <a:cs typeface="Arial" panose="020B0604020202020204" pitchFamily="34" charset="0"/>
              </a:rPr>
              <a:t>kh</a:t>
            </a:r>
            <a:r>
              <a:rPr lang="en-GB" altLang="en-US" sz="4000" spc="-150" dirty="0" err="1">
                <a:latin typeface="Congenial SemiBold" panose="02000503040000020004" pitchFamily="2" charset="0"/>
                <a:cs typeface="Arial" panose="020B0604020202020204" pitchFamily="34" charset="0"/>
              </a:rPr>
              <a:t>’vaak</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paa</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t>
            </a:r>
            <a:r>
              <a:rPr lang="en-GB" altLang="en-US" sz="4000" u="sng" spc="-150" dirty="0" err="1">
                <a:latin typeface="Congenial SemiBold" panose="02000503040000020004" pitchFamily="2" charset="0"/>
                <a:cs typeface="Arial" panose="020B0604020202020204" pitchFamily="34" charset="0"/>
              </a:rPr>
              <a:t>sh</a:t>
            </a:r>
            <a:r>
              <a:rPr lang="en-GB" altLang="en-US" sz="4000" spc="-150" dirty="0" err="1">
                <a:latin typeface="Congenial SemiBold" panose="02000503040000020004" pitchFamily="2" charset="0"/>
                <a:cs typeface="Arial" panose="020B0604020202020204" pitchFamily="34" charset="0"/>
              </a:rPr>
              <a:t>aahee</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as’vee</a:t>
            </a:r>
            <a:r>
              <a:rPr lang="en-GB" altLang="en-US" sz="4000" spc="-150" dirty="0">
                <a:latin typeface="Congenial SemiBold" panose="02000503040000020004" pitchFamily="2" charset="0"/>
                <a:cs typeface="Arial" panose="020B0604020202020204" pitchFamily="34" charset="0"/>
              </a:rPr>
              <a:t>.</a:t>
            </a:r>
          </a:p>
        </p:txBody>
      </p:sp>
      <p:pic>
        <p:nvPicPr>
          <p:cNvPr id="3" name="Picture 2">
            <a:extLst>
              <a:ext uri="{FF2B5EF4-FFF2-40B4-BE49-F238E27FC236}">
                <a16:creationId xmlns:a16="http://schemas.microsoft.com/office/drawing/2014/main" id="{526FEEF4-752F-60DF-59F6-A7C0DDD7091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Lst>
          </a:blip>
          <a:srcRect l="11682" t="23443" r="42031" b="58442"/>
          <a:stretch/>
        </p:blipFill>
        <p:spPr bwMode="auto">
          <a:xfrm>
            <a:off x="-1" y="13827"/>
            <a:ext cx="10212959" cy="2123594"/>
          </a:xfrm>
          <a:prstGeom prst="rect">
            <a:avLst/>
          </a:prstGeom>
          <a:ln w="38100" cap="sq" cmpd="sng" algn="ctr">
            <a:no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Gurmukhi">
            <a:extLst>
              <a:ext uri="{FF2B5EF4-FFF2-40B4-BE49-F238E27FC236}">
                <a16:creationId xmlns:a16="http://schemas.microsoft.com/office/drawing/2014/main" id="{0C0A309D-4A37-46CB-A1C9-3E81168C5C44}"/>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CpY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358C8E35-B8A0-42E1-B39C-516124785BB1}"/>
              </a:ext>
            </a:extLst>
          </p:cNvPr>
          <p:cNvSpPr>
            <a:spLocks noChangeArrowheads="1"/>
          </p:cNvSpPr>
          <p:nvPr/>
        </p:nvSpPr>
        <p:spPr bwMode="auto">
          <a:xfrm>
            <a:off x="1045987" y="1866194"/>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Verses having six lines.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713732" name="Transliteration">
            <a:extLst>
              <a:ext uri="{FF2B5EF4-FFF2-40B4-BE49-F238E27FC236}">
                <a16:creationId xmlns:a16="http://schemas.microsoft.com/office/drawing/2014/main" id="{005DA749-B857-46D5-A372-7A96ECDDD302}"/>
              </a:ext>
            </a:extLst>
          </p:cNvPr>
          <p:cNvSpPr>
            <a:spLocks noChangeArrowheads="1"/>
          </p:cNvSpPr>
          <p:nvPr/>
        </p:nvSpPr>
        <p:spPr bwMode="auto">
          <a:xfrm>
            <a:off x="933813" y="444167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apai</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shh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Gurmukhi">
            <a:extLst>
              <a:ext uri="{FF2B5EF4-FFF2-40B4-BE49-F238E27FC236}">
                <a16:creationId xmlns:a16="http://schemas.microsoft.com/office/drawing/2014/main" id="{71E5C2DA-F1DB-400D-9B37-0033CDFC86C8}"/>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ichn</a:t>
            </a:r>
            <a:r>
              <a:rPr lang="en-GB" altLang="en-US" sz="5330" dirty="0">
                <a:latin typeface="GurbaniWebThick" panose="04040607000000020004" pitchFamily="82" charset="0"/>
              </a:rPr>
              <a:t> Aru brn </a:t>
            </a:r>
          </a:p>
          <a:p>
            <a:pPr algn="ctr" eaLnBrk="1" hangingPunct="1">
              <a:spcBef>
                <a:spcPct val="0"/>
              </a:spcBef>
              <a:buFontTx/>
              <a:buNone/>
            </a:pPr>
            <a:r>
              <a:rPr lang="en-GB" altLang="en-US" sz="5330" dirty="0" err="1">
                <a:latin typeface="GurbaniWebThick" panose="04040607000000020004" pitchFamily="82" charset="0"/>
              </a:rPr>
              <a:t>jwiq</a:t>
            </a:r>
            <a:r>
              <a:rPr lang="en-GB" altLang="en-US" sz="5330" dirty="0">
                <a:latin typeface="GurbaniWebThick" panose="04040607000000020004" pitchFamily="82" charset="0"/>
              </a:rPr>
              <a:t> Aru </a:t>
            </a:r>
            <a:r>
              <a:rPr lang="en-GB" altLang="en-US" sz="5330" dirty="0" err="1">
                <a:latin typeface="GurbaniWebThick" panose="04040607000000020004" pitchFamily="82" charset="0"/>
              </a:rPr>
              <a:t>pwiq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nihn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ijh</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6393D390-F372-4E9B-8C94-100556FCAF9A}"/>
              </a:ext>
            </a:extLst>
          </p:cNvPr>
          <p:cNvSpPr>
            <a:spLocks noChangeArrowheads="1"/>
          </p:cNvSpPr>
          <p:nvPr/>
        </p:nvSpPr>
        <p:spPr bwMode="auto">
          <a:xfrm>
            <a:off x="0" y="2209428"/>
            <a:ext cx="10159999" cy="529167"/>
          </a:xfrm>
          <a:prstGeom prst="rect">
            <a:avLst/>
          </a:prstGeom>
          <a:noFill/>
          <a:ln w="9525">
            <a:noFill/>
            <a:miter lim="800000"/>
            <a:headEnd/>
            <a:tailEnd/>
          </a:ln>
        </p:spPr>
        <p:txBody>
          <a:bodyPr anchorCtr="1"/>
          <a:lstStyle/>
          <a:p>
            <a:pPr algn="ctr" eaLnBrk="1" hangingPunct="1">
              <a:defRPr/>
            </a:pPr>
            <a:r>
              <a:rPr lang="en-US" sz="3800" dirty="0">
                <a:solidFill>
                  <a:srgbClr val="000099"/>
                </a:solidFill>
                <a:latin typeface="Congenial Black" panose="02000503040000020004" pitchFamily="50" charset="0"/>
                <a:ea typeface="Verdana" pitchFamily="34" charset="0"/>
                <a:cs typeface="Verdana" pitchFamily="34" charset="0"/>
              </a:rPr>
              <a:t>You do not have fingerprints, distinctive marks, </a:t>
            </a:r>
            <a:r>
              <a:rPr lang="en-US" sz="3800" dirty="0" err="1">
                <a:solidFill>
                  <a:srgbClr val="000099"/>
                </a:solidFill>
                <a:latin typeface="Congenial Black" panose="02000503040000020004" pitchFamily="50" charset="0"/>
                <a:ea typeface="Verdana" pitchFamily="34" charset="0"/>
                <a:cs typeface="Verdana" pitchFamily="34" charset="0"/>
              </a:rPr>
              <a:t>colour</a:t>
            </a:r>
            <a:r>
              <a:rPr lang="en-US" sz="3800" dirty="0">
                <a:solidFill>
                  <a:srgbClr val="000099"/>
                </a:solidFill>
                <a:latin typeface="Congenial Black" panose="02000503040000020004" pitchFamily="50" charset="0"/>
                <a:ea typeface="Verdana" pitchFamily="34" charset="0"/>
                <a:cs typeface="Verdana" pitchFamily="34" charset="0"/>
              </a:rPr>
              <a:t>, caste, or lineage.</a:t>
            </a: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14756" name="Transliteration">
            <a:extLst>
              <a:ext uri="{FF2B5EF4-FFF2-40B4-BE49-F238E27FC236}">
                <a16:creationId xmlns:a16="http://schemas.microsoft.com/office/drawing/2014/main" id="{F1344F8A-2449-4223-9F4B-0D5FD814BD38}"/>
              </a:ext>
            </a:extLst>
          </p:cNvPr>
          <p:cNvSpPr>
            <a:spLocks noChangeArrowheads="1"/>
          </p:cNvSpPr>
          <p:nvPr/>
        </p:nvSpPr>
        <p:spPr bwMode="auto">
          <a:xfrm>
            <a:off x="846667" y="436966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ak’r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ihan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baran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nehin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jih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Gurmukhi">
            <a:extLst>
              <a:ext uri="{FF2B5EF4-FFF2-40B4-BE49-F238E27FC236}">
                <a16:creationId xmlns:a16="http://schemas.microsoft.com/office/drawing/2014/main" id="{77EED27F-70CD-459A-81E9-3AE14D4307F1}"/>
              </a:ext>
            </a:extLst>
          </p:cNvPr>
          <p:cNvSpPr>
            <a:spLocks noChangeArrowheads="1"/>
          </p:cNvSpPr>
          <p:nvPr/>
        </p:nvSpPr>
        <p:spPr bwMode="auto">
          <a:xfrm>
            <a:off x="255464" y="211672"/>
            <a:ext cx="964907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a:t>
            </a:r>
            <a:r>
              <a:rPr lang="en-GB" altLang="en-US" sz="5330" dirty="0">
                <a:latin typeface="GurbaniWebThick" panose="04040607000000020004" pitchFamily="82" charset="0"/>
              </a:rPr>
              <a:t> Aru </a:t>
            </a:r>
            <a:r>
              <a:rPr lang="en-GB" altLang="en-US" sz="5330" dirty="0" err="1">
                <a:latin typeface="GurbaniWebThick" panose="04040607000000020004" pitchFamily="82" charset="0"/>
              </a:rPr>
              <a:t>ryK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ByK</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koaU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kih</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skq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ikh</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11D2CC77-65B0-4C71-A019-6FEB4EBAED33}"/>
              </a:ext>
            </a:extLst>
          </p:cNvPr>
          <p:cNvSpPr>
            <a:spLocks noChangeArrowheads="1"/>
          </p:cNvSpPr>
          <p:nvPr/>
        </p:nvSpPr>
        <p:spPr bwMode="auto">
          <a:xfrm>
            <a:off x="255465" y="2184317"/>
            <a:ext cx="964907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None can describe Your form, colour, written destiny and costume.</a:t>
            </a:r>
          </a:p>
        </p:txBody>
      </p:sp>
      <p:sp>
        <p:nvSpPr>
          <p:cNvPr id="715780" name="Transliteration">
            <a:extLst>
              <a:ext uri="{FF2B5EF4-FFF2-40B4-BE49-F238E27FC236}">
                <a16:creationId xmlns:a16="http://schemas.microsoft.com/office/drawing/2014/main" id="{ED2897E0-461A-412D-B14E-C960AC597B9C}"/>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roop rang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ko’oo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keh</a:t>
            </a:r>
            <a:r>
              <a:rPr lang="en-GB" altLang="en-US" sz="4000" dirty="0">
                <a:latin typeface="Congenial SemiBold" panose="02000503040000020004" pitchFamily="2" charset="0"/>
                <a:cs typeface="Arial" panose="020B0604020202020204" pitchFamily="34" charset="0"/>
              </a:rPr>
              <a:t> na </a:t>
            </a:r>
            <a:r>
              <a:rPr lang="en-GB" altLang="en-US" sz="4000" dirty="0" err="1">
                <a:latin typeface="Congenial SemiBold" panose="02000503040000020004" pitchFamily="2" charset="0"/>
                <a:cs typeface="Arial" panose="020B0604020202020204" pitchFamily="34" charset="0"/>
              </a:rPr>
              <a:t>saka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Gurmukhi">
            <a:extLst>
              <a:ext uri="{FF2B5EF4-FFF2-40B4-BE49-F238E27FC236}">
                <a16:creationId xmlns:a16="http://schemas.microsoft.com/office/drawing/2014/main" id="{873EB966-1692-4DC2-A25B-77975035312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Acl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AnBau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pRkws</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Aimqoij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kihjY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06E7F44-F3F4-4B4C-A435-EB3004D5298B}"/>
              </a:ext>
            </a:extLst>
          </p:cNvPr>
          <p:cNvSpPr>
            <a:spLocks noChangeArrowheads="1"/>
          </p:cNvSpPr>
          <p:nvPr/>
        </p:nvSpPr>
        <p:spPr bwMode="auto">
          <a:xfrm>
            <a:off x="0"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immovable, self-illuminating, Your power is inestimable.</a:t>
            </a:r>
          </a:p>
        </p:txBody>
      </p:sp>
      <p:sp>
        <p:nvSpPr>
          <p:cNvPr id="716804" name="Transliteration">
            <a:extLst>
              <a:ext uri="{FF2B5EF4-FFF2-40B4-BE49-F238E27FC236}">
                <a16:creationId xmlns:a16="http://schemas.microsoft.com/office/drawing/2014/main" id="{C44F5B58-F3AE-483E-89F0-579731296AF1}"/>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moora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a:t>
            </a:r>
            <a:r>
              <a:rPr lang="en-GB" altLang="en-US" sz="4000" dirty="0">
                <a:latin typeface="Congenial SemiBold" panose="02000503040000020004" pitchFamily="2" charset="0"/>
                <a:cs typeface="Arial" panose="020B0604020202020204" pitchFamily="34" charset="0"/>
              </a:rPr>
              <a:t> prakaa</a:t>
            </a:r>
            <a:r>
              <a:rPr lang="en-GB" altLang="en-US" sz="4000" u="sng" dirty="0">
                <a:latin typeface="Congenial SemiBold" panose="02000503040000020004" pitchFamily="2" charset="0"/>
                <a:cs typeface="Arial" panose="020B0604020202020204" pitchFamily="34" charset="0"/>
              </a:rPr>
              <a:t>sh</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ami</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oj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kehij’jai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Gurmukhi">
            <a:extLst>
              <a:ext uri="{FF2B5EF4-FFF2-40B4-BE49-F238E27FC236}">
                <a16:creationId xmlns:a16="http://schemas.microsoft.com/office/drawing/2014/main" id="{8FB37ED2-514D-4857-A638-B97CA1835CDF}"/>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koit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ieMdRwx</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swhwix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gixjY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6104D1A6-BCA2-44F0-9DE8-2EF828300494}"/>
              </a:ext>
            </a:extLst>
          </p:cNvPr>
          <p:cNvSpPr>
            <a:spLocks noChangeArrowheads="1"/>
          </p:cNvSpPr>
          <p:nvPr/>
        </p:nvSpPr>
        <p:spPr bwMode="auto">
          <a:xfrm>
            <a:off x="0" y="1968293"/>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considered the Great King of kings &amp; Supreme Ruler of rulers.</a:t>
            </a:r>
          </a:p>
        </p:txBody>
      </p:sp>
      <p:sp>
        <p:nvSpPr>
          <p:cNvPr id="717828" name="Transliteration">
            <a:extLst>
              <a:ext uri="{FF2B5EF4-FFF2-40B4-BE49-F238E27FC236}">
                <a16:creationId xmlns:a16="http://schemas.microsoft.com/office/drawing/2014/main" id="{13BA6A00-2064-411C-BF9B-414E3BEB8966}"/>
              </a:ext>
            </a:extLst>
          </p:cNvPr>
          <p:cNvSpPr>
            <a:spLocks noChangeArrowheads="1"/>
          </p:cNvSpPr>
          <p:nvPr/>
        </p:nvSpPr>
        <p:spPr bwMode="auto">
          <a:xfrm>
            <a:off x="846667" y="4200541"/>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kott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raan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aah</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aahaan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ganij’jai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Gurmukhi">
            <a:extLst>
              <a:ext uri="{FF2B5EF4-FFF2-40B4-BE49-F238E27FC236}">
                <a16:creationId xmlns:a16="http://schemas.microsoft.com/office/drawing/2014/main" id="{3BDE1B8D-5711-49F6-A42F-CB60D395B83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iqRBvx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mhIp</a:t>
            </a:r>
            <a:r>
              <a:rPr lang="en-GB" altLang="en-US" sz="5330" dirty="0">
                <a:latin typeface="GurbaniWebThick" panose="04040607000000020004" pitchFamily="82" charset="0"/>
              </a:rPr>
              <a:t> sur nr </a:t>
            </a:r>
            <a:r>
              <a:rPr lang="en-GB" altLang="en-US" sz="5330" dirty="0" err="1">
                <a:latin typeface="GurbaniWebThick" panose="04040607000000020004" pitchFamily="82" charset="0"/>
              </a:rPr>
              <a:t>Asur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nyq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nyq</a:t>
            </a:r>
            <a:r>
              <a:rPr lang="en-GB" altLang="en-US" sz="5330" dirty="0">
                <a:latin typeface="GurbaniWebThick" panose="04040607000000020004" pitchFamily="82" charset="0"/>
              </a:rPr>
              <a:t> bn </a:t>
            </a:r>
            <a:r>
              <a:rPr lang="en-GB" altLang="en-US" sz="5330" dirty="0" err="1">
                <a:latin typeface="GurbaniWebThick" panose="04040607000000020004" pitchFamily="82" charset="0"/>
              </a:rPr>
              <a:t>iqRx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khq</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65CB0D20-C6EE-43B1-BD65-2EDB0BDFC800}"/>
              </a:ext>
            </a:extLst>
          </p:cNvPr>
          <p:cNvSpPr>
            <a:spLocks noChangeArrowheads="1"/>
          </p:cNvSpPr>
          <p:nvPr/>
        </p:nvSpPr>
        <p:spPr bwMode="auto">
          <a:xfrm>
            <a:off x="0" y="1896285"/>
            <a:ext cx="10160000" cy="529167"/>
          </a:xfrm>
          <a:prstGeom prst="rect">
            <a:avLst/>
          </a:prstGeom>
          <a:noFill/>
          <a:ln w="9525">
            <a:noFill/>
            <a:miter lim="800000"/>
            <a:headEnd/>
            <a:tailEnd/>
          </a:ln>
        </p:spPr>
        <p:txBody>
          <a:bodyPr anchorCtr="1"/>
          <a:lstStyle/>
          <a:p>
            <a:pPr algn="ctr" eaLnBrk="1" hangingPunct="1">
              <a:defRPr/>
            </a:pPr>
            <a:r>
              <a:rPr lang="en-GB" sz="3800" spc="-150" dirty="0">
                <a:solidFill>
                  <a:srgbClr val="000099"/>
                </a:solidFill>
                <a:latin typeface="Congenial Black" panose="02000503040000020004" pitchFamily="50" charset="0"/>
                <a:ea typeface="Verdana" pitchFamily="34" charset="0"/>
                <a:cs typeface="Verdana" pitchFamily="34" charset="0"/>
              </a:rPr>
              <a:t>Emperor of the three worlds, higher beings,</a:t>
            </a:r>
            <a:r>
              <a:rPr lang="en-GB" sz="3800" spc="-100" dirty="0">
                <a:solidFill>
                  <a:srgbClr val="000099"/>
                </a:solidFill>
                <a:latin typeface="Congenial Black" panose="02000503040000020004" pitchFamily="50" charset="0"/>
                <a:ea typeface="Verdana" pitchFamily="34" charset="0"/>
                <a:cs typeface="Verdana" pitchFamily="34" charset="0"/>
              </a:rPr>
              <a:t> </a:t>
            </a:r>
            <a:r>
              <a:rPr lang="en-GB" sz="3800" dirty="0">
                <a:solidFill>
                  <a:srgbClr val="000099"/>
                </a:solidFill>
                <a:latin typeface="Congenial Black" panose="02000503040000020004" pitchFamily="50" charset="0"/>
                <a:ea typeface="Verdana" pitchFamily="34" charset="0"/>
                <a:cs typeface="Verdana" pitchFamily="34" charset="0"/>
              </a:rPr>
              <a:t>humans, &amp; lower beings! The woods &amp; dales proclaim You indescribable.</a:t>
            </a:r>
          </a:p>
        </p:txBody>
      </p:sp>
      <p:sp>
        <p:nvSpPr>
          <p:cNvPr id="718852" name="Transliteration">
            <a:extLst>
              <a:ext uri="{FF2B5EF4-FFF2-40B4-BE49-F238E27FC236}">
                <a16:creationId xmlns:a16="http://schemas.microsoft.com/office/drawing/2014/main" id="{7B36C861-A893-450C-A2A6-E416B3FF5604}"/>
              </a:ext>
            </a:extLst>
          </p:cNvPr>
          <p:cNvSpPr>
            <a:spLocks noChangeArrowheads="1"/>
          </p:cNvSpPr>
          <p:nvPr/>
        </p:nvSpPr>
        <p:spPr bwMode="auto">
          <a:xfrm>
            <a:off x="846667" y="436966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ri'</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avan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maheep</a:t>
            </a:r>
            <a:r>
              <a:rPr lang="en-GB" altLang="en-US" sz="4000" dirty="0">
                <a:latin typeface="Congenial SemiBold" panose="02000503040000020004" pitchFamily="2" charset="0"/>
                <a:cs typeface="Arial" panose="020B0604020202020204" pitchFamily="34" charset="0"/>
              </a:rPr>
              <a:t> sur nar </a:t>
            </a:r>
            <a:r>
              <a:rPr lang="en-GB" altLang="en-US" sz="4000" dirty="0" err="1">
                <a:latin typeface="Congenial SemiBold" panose="02000503040000020004" pitchFamily="2" charset="0"/>
                <a:cs typeface="Arial" panose="020B0604020202020204" pitchFamily="34" charset="0"/>
              </a:rPr>
              <a:t>a’sur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ney'</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ney’</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ban </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rin </a:t>
            </a:r>
            <a:r>
              <a:rPr lang="en-GB" altLang="en-US" sz="4000" dirty="0" err="1">
                <a:latin typeface="Congenial SemiBold" panose="02000503040000020004" pitchFamily="2" charset="0"/>
                <a:cs typeface="Arial" panose="020B0604020202020204" pitchFamily="34" charset="0"/>
              </a:rPr>
              <a:t>kaha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Gurmukhi">
            <a:extLst>
              <a:ext uri="{FF2B5EF4-FFF2-40B4-BE49-F238E27FC236}">
                <a16:creationId xmlns:a16="http://schemas.microsoft.com/office/drawing/2014/main" id="{D88FD6F9-4E60-41E3-99A6-AFF22FB1ADA5}"/>
              </a:ext>
            </a:extLst>
          </p:cNvPr>
          <p:cNvSpPr>
            <a:spLocks noChangeArrowheads="1"/>
          </p:cNvSpPr>
          <p:nvPr/>
        </p:nvSpPr>
        <p:spPr bwMode="auto">
          <a:xfrm>
            <a:off x="1045987" y="179818"/>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 qv srb nwm kQY kvn </a:t>
            </a:r>
          </a:p>
          <a:p>
            <a:pPr algn="ctr" eaLnBrk="1" hangingPunct="1">
              <a:spcBef>
                <a:spcPct val="0"/>
              </a:spcBef>
              <a:buFontTx/>
              <a:buNone/>
            </a:pPr>
            <a:r>
              <a:rPr lang="en-GB" altLang="en-US" sz="5330" dirty="0" err="1">
                <a:latin typeface="GurbaniWebThick" panose="04040607000000020004" pitchFamily="82" charset="0"/>
              </a:rPr>
              <a:t>krm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brnq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sumiq</a:t>
            </a:r>
            <a:r>
              <a:rPr lang="en-GB" altLang="en-US" sz="5330" dirty="0">
                <a:latin typeface="GurbaniWebThick" panose="04040607000000020004" pitchFamily="82" charset="0"/>
              </a:rPr>
              <a:t> ]1]</a:t>
            </a:r>
          </a:p>
        </p:txBody>
      </p:sp>
      <p:sp>
        <p:nvSpPr>
          <p:cNvPr id="3075" name="English">
            <a:extLst>
              <a:ext uri="{FF2B5EF4-FFF2-40B4-BE49-F238E27FC236}">
                <a16:creationId xmlns:a16="http://schemas.microsoft.com/office/drawing/2014/main" id="{406A7A83-5EC4-4443-A871-C23995F7CD24}"/>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None can recount all Your names. The wise have tried to call you with names that describe Your wonderful actions. (1)</a:t>
            </a:r>
          </a:p>
        </p:txBody>
      </p:sp>
      <p:sp>
        <p:nvSpPr>
          <p:cNvPr id="719876" name="Transliteration">
            <a:extLst>
              <a:ext uri="{FF2B5EF4-FFF2-40B4-BE49-F238E27FC236}">
                <a16:creationId xmlns:a16="http://schemas.microsoft.com/office/drawing/2014/main" id="{9D655C0F-744B-4D17-8A0F-06AB037C5B7E}"/>
              </a:ext>
            </a:extLst>
          </p:cNvPr>
          <p:cNvSpPr>
            <a:spLocks noChangeArrowheads="1"/>
          </p:cNvSpPr>
          <p:nvPr/>
        </p:nvSpPr>
        <p:spPr bwMode="auto">
          <a:xfrm>
            <a:off x="846667" y="444167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twe</a:t>
            </a:r>
            <a:r>
              <a:rPr lang="en-GB" altLang="en-US" sz="4000" dirty="0">
                <a:latin typeface="Congenial SemiBold" panose="02000503040000020004" pitchFamily="2" charset="0"/>
                <a:cs typeface="Arial" panose="020B0604020202020204" pitchFamily="34" charset="0"/>
              </a:rPr>
              <a:t> sarab naam </a:t>
            </a:r>
            <a:r>
              <a:rPr lang="en-GB" altLang="en-US" sz="4000" dirty="0" err="1">
                <a:latin typeface="Congenial SemiBold" panose="02000503040000020004" pitchFamily="2" charset="0"/>
                <a:cs typeface="Arial" panose="020B0604020202020204" pitchFamily="34" charset="0"/>
              </a:rPr>
              <a:t>ka</a:t>
            </a: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kavan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karam naam </a:t>
            </a:r>
            <a:r>
              <a:rPr lang="en-GB" altLang="en-US" sz="4000" dirty="0" err="1">
                <a:latin typeface="Congenial SemiBold" panose="02000503040000020004" pitchFamily="2" charset="0"/>
                <a:cs typeface="Arial" panose="020B0604020202020204" pitchFamily="34" charset="0"/>
              </a:rPr>
              <a:t>bar’na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su’ma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Gurmukhi">
            <a:extLst>
              <a:ext uri="{FF2B5EF4-FFF2-40B4-BE49-F238E27FC236}">
                <a16:creationId xmlns:a16="http://schemas.microsoft.com/office/drawing/2014/main" id="{3F408AC3-E255-4F29-A650-EC713883662C}"/>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302E765F-7482-442D-8DC4-74FEF1806C57}"/>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720900" name="Transliteration">
            <a:extLst>
              <a:ext uri="{FF2B5EF4-FFF2-40B4-BE49-F238E27FC236}">
                <a16:creationId xmlns:a16="http://schemas.microsoft.com/office/drawing/2014/main" id="{35A04241-67C5-4F51-9F9C-EA24D60826EF}"/>
              </a:ext>
            </a:extLst>
          </p:cNvPr>
          <p:cNvSpPr>
            <a:spLocks noChangeArrowheads="1"/>
          </p:cNvSpPr>
          <p:nvPr/>
        </p:nvSpPr>
        <p:spPr bwMode="auto">
          <a:xfrm>
            <a:off x="846667" y="436966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Gurmukhi">
            <a:extLst>
              <a:ext uri="{FF2B5EF4-FFF2-40B4-BE49-F238E27FC236}">
                <a16:creationId xmlns:a16="http://schemas.microsoft.com/office/drawing/2014/main" id="{2FCC20E6-0C99-4854-9B0A-8BDFDBC8AAA7}"/>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ikRpwly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ArUpy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AnUpy</a:t>
            </a:r>
            <a:r>
              <a:rPr lang="en-GB" altLang="en-US" sz="5330" dirty="0">
                <a:latin typeface="GurbaniWebThick" panose="04040607000000020004" pitchFamily="82" charset="0"/>
              </a:rPr>
              <a:t> ]2]</a:t>
            </a:r>
          </a:p>
        </p:txBody>
      </p:sp>
      <p:sp>
        <p:nvSpPr>
          <p:cNvPr id="3075" name="English">
            <a:extLst>
              <a:ext uri="{FF2B5EF4-FFF2-40B4-BE49-F238E27FC236}">
                <a16:creationId xmlns:a16="http://schemas.microsoft.com/office/drawing/2014/main" id="{A844B3C2-8FE1-45B6-93EB-F32C5AE45C35}"/>
              </a:ext>
            </a:extLst>
          </p:cNvPr>
          <p:cNvSpPr>
            <a:spLocks noChangeArrowheads="1"/>
          </p:cNvSpPr>
          <p:nvPr/>
        </p:nvSpPr>
        <p:spPr bwMode="auto">
          <a:xfrm>
            <a:off x="160285" y="2209428"/>
            <a:ext cx="976742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Timeless! Merciful! Formless! Matchless! I salute You! (2)</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21924" name="Transliteration">
            <a:extLst>
              <a:ext uri="{FF2B5EF4-FFF2-40B4-BE49-F238E27FC236}">
                <a16:creationId xmlns:a16="http://schemas.microsoft.com/office/drawing/2014/main" id="{35F4A9D2-B219-4AD4-A500-B1216DCE79EF}"/>
              </a:ext>
            </a:extLst>
          </p:cNvPr>
          <p:cNvSpPr>
            <a:spLocks noChangeArrowheads="1"/>
          </p:cNvSpPr>
          <p:nvPr/>
        </p:nvSpPr>
        <p:spPr bwMode="auto">
          <a:xfrm>
            <a:off x="1" y="4272549"/>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namas’twun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a’kaaley</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namas’twun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kripaaley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a’noopey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Gurmukhi">
            <a:extLst>
              <a:ext uri="{FF2B5EF4-FFF2-40B4-BE49-F238E27FC236}">
                <a16:creationId xmlns:a16="http://schemas.microsoft.com/office/drawing/2014/main" id="{BE03395E-8BBD-40B3-BB3A-C9594C060968}"/>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AlyKy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Akwey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Ajwey</a:t>
            </a:r>
            <a:r>
              <a:rPr lang="en-GB" altLang="en-US" sz="5330" dirty="0">
                <a:latin typeface="GurbaniWebThick" panose="04040607000000020004" pitchFamily="82" charset="0"/>
              </a:rPr>
              <a:t> ]3]</a:t>
            </a:r>
          </a:p>
        </p:txBody>
      </p:sp>
      <p:sp>
        <p:nvSpPr>
          <p:cNvPr id="3075" name="English">
            <a:extLst>
              <a:ext uri="{FF2B5EF4-FFF2-40B4-BE49-F238E27FC236}">
                <a16:creationId xmlns:a16="http://schemas.microsoft.com/office/drawing/2014/main" id="{A484426E-B5FD-411F-B482-5AFAF8FAC434}"/>
              </a:ext>
            </a:extLst>
          </p:cNvPr>
          <p:cNvSpPr>
            <a:spLocks noChangeArrowheads="1"/>
          </p:cNvSpPr>
          <p:nvPr/>
        </p:nvSpPr>
        <p:spPr bwMode="auto">
          <a:xfrm>
            <a:off x="0" y="213742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Garbless! Without account! Bodyless! Unborn! I salute You. (3)</a:t>
            </a:r>
          </a:p>
        </p:txBody>
      </p:sp>
      <p:sp>
        <p:nvSpPr>
          <p:cNvPr id="723972" name="Transliteration">
            <a:extLst>
              <a:ext uri="{FF2B5EF4-FFF2-40B4-BE49-F238E27FC236}">
                <a16:creationId xmlns:a16="http://schemas.microsoft.com/office/drawing/2014/main" id="{CB1CE9D2-F2C3-4C6B-ABE3-E3A67EFB0A6A}"/>
              </a:ext>
            </a:extLst>
          </p:cNvPr>
          <p:cNvSpPr>
            <a:spLocks noChangeArrowheads="1"/>
          </p:cNvSpPr>
          <p:nvPr/>
        </p:nvSpPr>
        <p:spPr bwMode="auto">
          <a:xfrm>
            <a:off x="1" y="4344557"/>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a’bhekhey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a’lekhey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a’kaaey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a’jaaey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Gurmukhi">
            <a:extLst>
              <a:ext uri="{FF2B5EF4-FFF2-40B4-BE49-F238E27FC236}">
                <a16:creationId xmlns:a16="http://schemas.microsoft.com/office/drawing/2014/main" id="{DE154C7B-AC53-4748-8825-E73DB10BC631}"/>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AgMjy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ATwmy</a:t>
            </a:r>
            <a:r>
              <a:rPr lang="en-GB" altLang="en-US" sz="5330" dirty="0">
                <a:latin typeface="GurbaniWebThick" panose="04040607000000020004" pitchFamily="82" charset="0"/>
              </a:rPr>
              <a:t> ]4]</a:t>
            </a:r>
          </a:p>
        </p:txBody>
      </p:sp>
      <p:sp>
        <p:nvSpPr>
          <p:cNvPr id="3075" name="English">
            <a:extLst>
              <a:ext uri="{FF2B5EF4-FFF2-40B4-BE49-F238E27FC236}">
                <a16:creationId xmlns:a16="http://schemas.microsoft.com/office/drawing/2014/main" id="{DEA17911-9940-4465-AD60-22B4D8A47241}"/>
              </a:ext>
            </a:extLst>
          </p:cNvPr>
          <p:cNvSpPr>
            <a:spLocks noChangeArrowheads="1"/>
          </p:cNvSpPr>
          <p:nvPr/>
        </p:nvSpPr>
        <p:spPr bwMode="auto">
          <a:xfrm>
            <a:off x="1" y="2209428"/>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Indestructible! Unsmashable! Nameless! Beyond fixed place! I salute You! (4)</a:t>
            </a:r>
          </a:p>
        </p:txBody>
      </p:sp>
      <p:sp>
        <p:nvSpPr>
          <p:cNvPr id="726020" name="Transliteration">
            <a:extLst>
              <a:ext uri="{FF2B5EF4-FFF2-40B4-BE49-F238E27FC236}">
                <a16:creationId xmlns:a16="http://schemas.microsoft.com/office/drawing/2014/main" id="{64803FF2-E81C-4740-800C-354E8F3937A9}"/>
              </a:ext>
            </a:extLst>
          </p:cNvPr>
          <p:cNvSpPr>
            <a:spLocks noChangeArrowheads="1"/>
          </p:cNvSpPr>
          <p:nvPr/>
        </p:nvSpPr>
        <p:spPr bwMode="auto">
          <a:xfrm>
            <a:off x="0" y="4297660"/>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a’ganjey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anjey</a:t>
            </a:r>
            <a:r>
              <a:rPr lang="en-GB" altLang="en-US" sz="4000" spc="-150" dirty="0">
                <a:latin typeface="Congenial SemiBold" panose="02000503040000020004" pitchFamily="2" charset="0"/>
                <a:cs typeface="Arial" panose="020B0604020202020204" pitchFamily="34" charset="0"/>
              </a:rPr>
              <a:t>.</a:t>
            </a:r>
            <a:endParaRPr lang="en-GB" altLang="en-US" sz="4000" spc="-200" dirty="0">
              <a:latin typeface="Congenial SemiBold" panose="02000503040000020004" pitchFamily="2" charset="0"/>
              <a:cs typeface="Arial" panose="020B0604020202020204" pitchFamily="34" charset="0"/>
            </a:endParaRPr>
          </a:p>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namas’tun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a’naamey</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namas’tun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a:t>
            </a:r>
            <a:r>
              <a:rPr lang="en-GB" altLang="en-US" sz="4000" u="sng" spc="-200" dirty="0" err="1">
                <a:latin typeface="Congenial SemiBold" panose="02000503040000020004" pitchFamily="2" charset="0"/>
                <a:cs typeface="Arial" panose="020B0604020202020204" pitchFamily="34" charset="0"/>
              </a:rPr>
              <a:t>tth</a:t>
            </a:r>
            <a:r>
              <a:rPr lang="en-GB" altLang="en-US" sz="4000" spc="-200" dirty="0" err="1">
                <a:latin typeface="Congenial SemiBold" panose="02000503040000020004" pitchFamily="2" charset="0"/>
                <a:cs typeface="Arial" panose="020B0604020202020204" pitchFamily="34" charset="0"/>
              </a:rPr>
              <a:t>aamey</a:t>
            </a:r>
            <a:r>
              <a:rPr lang="en-GB" altLang="en-US" sz="4000" spc="-2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Gurmukhi">
            <a:extLst>
              <a:ext uri="{FF2B5EF4-FFF2-40B4-BE49-F238E27FC236}">
                <a16:creationId xmlns:a16="http://schemas.microsoft.com/office/drawing/2014/main" id="{9E0ACEFE-CF15-4D83-9646-B25905F5D543}"/>
              </a:ext>
            </a:extLst>
          </p:cNvPr>
          <p:cNvSpPr>
            <a:spLocks noChangeArrowheads="1"/>
          </p:cNvSpPr>
          <p:nvPr/>
        </p:nvSpPr>
        <p:spPr bwMode="auto">
          <a:xfrm>
            <a:off x="-32567" y="211672"/>
            <a:ext cx="1019256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AkrmM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ADrmM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ADwmM</a:t>
            </a:r>
            <a:r>
              <a:rPr lang="en-GB" altLang="en-US" sz="5330" dirty="0">
                <a:latin typeface="GurbaniWebThick" panose="04040607000000020004" pitchFamily="82" charset="0"/>
              </a:rPr>
              <a:t> ]5]</a:t>
            </a:r>
          </a:p>
        </p:txBody>
      </p:sp>
      <p:sp>
        <p:nvSpPr>
          <p:cNvPr id="3075" name="English">
            <a:extLst>
              <a:ext uri="{FF2B5EF4-FFF2-40B4-BE49-F238E27FC236}">
                <a16:creationId xmlns:a16="http://schemas.microsoft.com/office/drawing/2014/main" id="{3A473CC0-2B71-4322-8336-C9CFF46F8362}"/>
              </a:ext>
            </a:extLst>
          </p:cNvPr>
          <p:cNvSpPr>
            <a:spLocks noChangeArrowheads="1"/>
          </p:cNvSpPr>
          <p:nvPr/>
        </p:nvSpPr>
        <p:spPr bwMode="auto">
          <a:xfrm>
            <a:off x="-32568" y="2184317"/>
            <a:ext cx="1019256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Free of Karma! Unbound by duty! Nameless! Beyond a limited dwelling! I salute You. (5)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28068" name="Transliteration">
            <a:extLst>
              <a:ext uri="{FF2B5EF4-FFF2-40B4-BE49-F238E27FC236}">
                <a16:creationId xmlns:a16="http://schemas.microsoft.com/office/drawing/2014/main" id="{7177FA25-7EF7-4577-A74B-9F626D0397AA}"/>
              </a:ext>
            </a:extLst>
          </p:cNvPr>
          <p:cNvSpPr>
            <a:spLocks noChangeArrowheads="1"/>
          </p:cNvSpPr>
          <p:nvPr/>
        </p:nvSpPr>
        <p:spPr bwMode="auto">
          <a:xfrm>
            <a:off x="0"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a’karman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a’Dharman</a:t>
            </a:r>
            <a:r>
              <a:rPr lang="en-GB" altLang="en-US" sz="3900" spc="-150" dirty="0">
                <a:latin typeface="Congenial SemiBold" panose="02000503040000020004" pitchFamily="2" charset="0"/>
                <a:cs typeface="Arial" panose="020B0604020202020204" pitchFamily="34" charset="0"/>
              </a:rPr>
              <a:t>. </a:t>
            </a:r>
            <a:r>
              <a:rPr lang="en-GB" altLang="en-US" sz="3800" spc="-150" dirty="0" err="1">
                <a:latin typeface="Congenial SemiBold" panose="02000503040000020004" pitchFamily="2" charset="0"/>
                <a:cs typeface="Arial" panose="020B0604020202020204" pitchFamily="34" charset="0"/>
              </a:rPr>
              <a:t>namas’tun</a:t>
            </a:r>
            <a:r>
              <a:rPr lang="en-GB" altLang="en-US" sz="3800" spc="-150" dirty="0">
                <a:latin typeface="Congenial SemiBold" panose="02000503040000020004" pitchFamily="2" charset="0"/>
                <a:cs typeface="Arial" panose="020B0604020202020204" pitchFamily="34" charset="0"/>
              </a:rPr>
              <a:t> </a:t>
            </a:r>
            <a:r>
              <a:rPr lang="en-GB" altLang="en-US" sz="3800" spc="-150" dirty="0" err="1">
                <a:latin typeface="Congenial SemiBold" panose="02000503040000020004" pitchFamily="2" charset="0"/>
                <a:cs typeface="Arial" panose="020B0604020202020204" pitchFamily="34" charset="0"/>
              </a:rPr>
              <a:t>a’naaman</a:t>
            </a:r>
            <a:r>
              <a:rPr lang="en-GB" altLang="en-US" sz="3800" spc="-150" dirty="0">
                <a:latin typeface="Congenial SemiBold" panose="02000503040000020004" pitchFamily="2" charset="0"/>
                <a:cs typeface="Arial" panose="020B0604020202020204" pitchFamily="34" charset="0"/>
              </a:rPr>
              <a:t>. </a:t>
            </a:r>
            <a:r>
              <a:rPr lang="en-GB" altLang="en-US" sz="3800" spc="-150" dirty="0" err="1">
                <a:latin typeface="Congenial SemiBold" panose="02000503040000020004" pitchFamily="2" charset="0"/>
                <a:cs typeface="Arial" panose="020B0604020202020204" pitchFamily="34" charset="0"/>
              </a:rPr>
              <a:t>namas’tun</a:t>
            </a:r>
            <a:r>
              <a:rPr lang="en-GB" altLang="en-US" sz="3800" spc="-150" dirty="0">
                <a:latin typeface="Congenial SemiBold" panose="02000503040000020004" pitchFamily="2" charset="0"/>
                <a:cs typeface="Arial" panose="020B0604020202020204" pitchFamily="34" charset="0"/>
              </a:rPr>
              <a:t> </a:t>
            </a:r>
            <a:r>
              <a:rPr lang="en-GB" altLang="en-US" sz="3800" spc="-150" dirty="0" err="1">
                <a:latin typeface="Congenial SemiBold" panose="02000503040000020004" pitchFamily="2" charset="0"/>
                <a:cs typeface="Arial" panose="020B0604020202020204" pitchFamily="34" charset="0"/>
              </a:rPr>
              <a:t>a’Dhaaman</a:t>
            </a:r>
            <a:r>
              <a:rPr lang="en-GB" altLang="en-US" sz="3800" spc="-150" dirty="0">
                <a:latin typeface="Congenial SemiBold" panose="02000503040000020004" pitchFamily="2" charset="0"/>
                <a:cs typeface="Arial" panose="020B0604020202020204" pitchFamily="34" charset="0"/>
              </a:rPr>
              <a:t>.</a:t>
            </a:r>
            <a:endParaRPr lang="en-GB" altLang="en-US" sz="2000" spc="-15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Gurmukhi">
            <a:extLst>
              <a:ext uri="{FF2B5EF4-FFF2-40B4-BE49-F238E27FC236}">
                <a16:creationId xmlns:a16="http://schemas.microsoft.com/office/drawing/2014/main" id="{E6E5ABCB-D90B-4275-84D6-BB1FEDE5D684}"/>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AjIqy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ABIqy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Abwhy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AFwhy</a:t>
            </a:r>
            <a:r>
              <a:rPr lang="en-GB" altLang="en-US" sz="5330" dirty="0">
                <a:latin typeface="GurbaniWebThick" panose="04040607000000020004" pitchFamily="82" charset="0"/>
              </a:rPr>
              <a:t> ]6]</a:t>
            </a:r>
          </a:p>
        </p:txBody>
      </p:sp>
      <p:sp>
        <p:nvSpPr>
          <p:cNvPr id="3075" name="English">
            <a:extLst>
              <a:ext uri="{FF2B5EF4-FFF2-40B4-BE49-F238E27FC236}">
                <a16:creationId xmlns:a16="http://schemas.microsoft.com/office/drawing/2014/main" id="{7FE1F894-527D-48A6-879A-8B235DF83A1A}"/>
              </a:ext>
            </a:extLst>
          </p:cNvPr>
          <p:cNvSpPr>
            <a:spLocks noChangeArrowheads="1"/>
          </p:cNvSpPr>
          <p:nvPr/>
        </p:nvSpPr>
        <p:spPr bwMode="auto">
          <a:xfrm>
            <a:off x="32569" y="213742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Unbeatable One! Fearless! Beyond need of a vehicle! Unfallen! I salute You! (6)</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30116" name="Transliteration">
            <a:extLst>
              <a:ext uri="{FF2B5EF4-FFF2-40B4-BE49-F238E27FC236}">
                <a16:creationId xmlns:a16="http://schemas.microsoft.com/office/drawing/2014/main" id="{216F7E42-4951-4CA3-B064-15228245215F}"/>
              </a:ext>
            </a:extLst>
          </p:cNvPr>
          <p:cNvSpPr>
            <a:spLocks noChangeArrowheads="1"/>
          </p:cNvSpPr>
          <p:nvPr/>
        </p:nvSpPr>
        <p:spPr bwMode="auto">
          <a:xfrm>
            <a:off x="1" y="4225652"/>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a’jeetey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a’bheetey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80" dirty="0" err="1">
                <a:latin typeface="Congenial SemiBold" panose="02000503040000020004" pitchFamily="2" charset="0"/>
                <a:cs typeface="Arial" panose="020B0604020202020204" pitchFamily="34" charset="0"/>
              </a:rPr>
              <a:t>namas’tun</a:t>
            </a:r>
            <a:r>
              <a:rPr lang="en-GB" altLang="en-US" sz="4000" spc="-180" dirty="0">
                <a:latin typeface="Congenial SemiBold" panose="02000503040000020004" pitchFamily="2" charset="0"/>
                <a:cs typeface="Arial" panose="020B0604020202020204" pitchFamily="34" charset="0"/>
              </a:rPr>
              <a:t> </a:t>
            </a:r>
            <a:r>
              <a:rPr lang="en-GB" altLang="en-US" sz="4000" spc="-180" dirty="0" err="1">
                <a:latin typeface="Congenial SemiBold" panose="02000503040000020004" pitchFamily="2" charset="0"/>
                <a:cs typeface="Arial" panose="020B0604020202020204" pitchFamily="34" charset="0"/>
              </a:rPr>
              <a:t>a’baahey</a:t>
            </a:r>
            <a:r>
              <a:rPr lang="en-GB" altLang="en-US" sz="4000" spc="-180" dirty="0">
                <a:latin typeface="Congenial SemiBold" panose="02000503040000020004" pitchFamily="2" charset="0"/>
                <a:cs typeface="Arial" panose="020B0604020202020204" pitchFamily="34" charset="0"/>
              </a:rPr>
              <a:t>. </a:t>
            </a:r>
            <a:r>
              <a:rPr lang="en-GB" altLang="en-US" sz="4000" spc="-180" dirty="0" err="1">
                <a:latin typeface="Congenial SemiBold" panose="02000503040000020004" pitchFamily="2" charset="0"/>
                <a:cs typeface="Arial" panose="020B0604020202020204" pitchFamily="34" charset="0"/>
              </a:rPr>
              <a:t>namas’tun</a:t>
            </a:r>
            <a:r>
              <a:rPr lang="en-GB" altLang="en-US" sz="4000" spc="-180" dirty="0">
                <a:latin typeface="Congenial SemiBold" panose="02000503040000020004" pitchFamily="2" charset="0"/>
                <a:cs typeface="Arial" panose="020B0604020202020204" pitchFamily="34" charset="0"/>
              </a:rPr>
              <a:t> </a:t>
            </a:r>
            <a:r>
              <a:rPr lang="en-GB" altLang="en-US" sz="4000" spc="-180" dirty="0" err="1">
                <a:latin typeface="Congenial SemiBold" panose="02000503040000020004" pitchFamily="2" charset="0"/>
                <a:cs typeface="Arial" panose="020B0604020202020204" pitchFamily="34" charset="0"/>
              </a:rPr>
              <a:t>a’ddhaahey</a:t>
            </a:r>
            <a:r>
              <a:rPr lang="en-GB" altLang="en-US" sz="4000" spc="-18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Gurmukhi">
            <a:extLst>
              <a:ext uri="{FF2B5EF4-FFF2-40B4-BE49-F238E27FC236}">
                <a16:creationId xmlns:a16="http://schemas.microsoft.com/office/drawing/2014/main" id="{6003145F-C0CC-4A6E-8538-F24A2D580DF2}"/>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AnIly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Anwdy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ACydy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AgwDy</a:t>
            </a:r>
            <a:r>
              <a:rPr lang="en-GB" altLang="en-US" sz="5330" dirty="0">
                <a:latin typeface="GurbaniWebThick" panose="04040607000000020004" pitchFamily="82" charset="0"/>
              </a:rPr>
              <a:t> ]7]</a:t>
            </a:r>
          </a:p>
        </p:txBody>
      </p:sp>
      <p:sp>
        <p:nvSpPr>
          <p:cNvPr id="3075" name="English">
            <a:extLst>
              <a:ext uri="{FF2B5EF4-FFF2-40B4-BE49-F238E27FC236}">
                <a16:creationId xmlns:a16="http://schemas.microsoft.com/office/drawing/2014/main" id="{BF5880B9-761B-4967-A771-38454BEC0C6C}"/>
              </a:ext>
            </a:extLst>
          </p:cNvPr>
          <p:cNvSpPr>
            <a:spLocks noChangeArrowheads="1"/>
          </p:cNvSpPr>
          <p:nvPr/>
        </p:nvSpPr>
        <p:spPr bwMode="auto">
          <a:xfrm>
            <a:off x="0" y="213742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Colourless One! Without start! Without holes! Immeasurable! I salute You! (7)</a:t>
            </a:r>
          </a:p>
        </p:txBody>
      </p:sp>
      <p:sp>
        <p:nvSpPr>
          <p:cNvPr id="732164" name="Transliteration">
            <a:extLst>
              <a:ext uri="{FF2B5EF4-FFF2-40B4-BE49-F238E27FC236}">
                <a16:creationId xmlns:a16="http://schemas.microsoft.com/office/drawing/2014/main" id="{ED6A5BE3-2224-4FD5-96AD-85E687CE8CC3}"/>
              </a:ext>
            </a:extLst>
          </p:cNvPr>
          <p:cNvSpPr>
            <a:spLocks noChangeArrowheads="1"/>
          </p:cNvSpPr>
          <p:nvPr/>
        </p:nvSpPr>
        <p:spPr bwMode="auto">
          <a:xfrm>
            <a:off x="1" y="4272549"/>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a’neeley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a’naadey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a’chhedey</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a’gaaDhey</a:t>
            </a:r>
            <a:r>
              <a:rPr lang="en-GB" altLang="en-US" sz="3900" spc="-150" dirty="0">
                <a:latin typeface="Congenial SemiBold" panose="02000503040000020004" pitchFamily="2" charset="0"/>
                <a:cs typeface="Arial" panose="020B0604020202020204" pitchFamily="34" charset="0"/>
              </a:rPr>
              <a:t>.</a:t>
            </a:r>
            <a:endParaRPr lang="en-GB" altLang="en-US" sz="4000" spc="-15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Gurmukhi">
            <a:extLst>
              <a:ext uri="{FF2B5EF4-FFF2-40B4-BE49-F238E27FC236}">
                <a16:creationId xmlns:a16="http://schemas.microsoft.com/office/drawing/2014/main" id="{26B78FA5-4125-4733-B3D2-3C6A8D695041}"/>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AgMjy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audwry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Apwry</a:t>
            </a:r>
            <a:r>
              <a:rPr lang="en-GB" altLang="en-US" sz="5330" dirty="0">
                <a:latin typeface="GurbaniWebThick" panose="04040607000000020004" pitchFamily="82" charset="0"/>
              </a:rPr>
              <a:t> ]8]</a:t>
            </a:r>
          </a:p>
        </p:txBody>
      </p:sp>
      <p:sp>
        <p:nvSpPr>
          <p:cNvPr id="3075" name="English">
            <a:extLst>
              <a:ext uri="{FF2B5EF4-FFF2-40B4-BE49-F238E27FC236}">
                <a16:creationId xmlns:a16="http://schemas.microsoft.com/office/drawing/2014/main" id="{08394733-69CA-43DC-A863-8C01C8D22DE6}"/>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Invincible One! Unbreakable!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Saviour! Limitless! I salute You! (8)</a:t>
            </a:r>
          </a:p>
        </p:txBody>
      </p:sp>
      <p:sp>
        <p:nvSpPr>
          <p:cNvPr id="734212" name="Transliteration">
            <a:extLst>
              <a:ext uri="{FF2B5EF4-FFF2-40B4-BE49-F238E27FC236}">
                <a16:creationId xmlns:a16="http://schemas.microsoft.com/office/drawing/2014/main" id="{294A58C6-1408-47F3-A87A-F5C79F75A065}"/>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a’ganjey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a’bhanjey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u’</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aarey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a’paarey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Gurmukhi">
            <a:extLst>
              <a:ext uri="{FF2B5EF4-FFF2-40B4-BE49-F238E27FC236}">
                <a16:creationId xmlns:a16="http://schemas.microsoft.com/office/drawing/2014/main" id="{3E120A8A-15C7-4CE0-9B8C-F684D647F1B2}"/>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eykY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AnykY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ABUqy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AjUpy</a:t>
            </a:r>
            <a:r>
              <a:rPr lang="en-GB" altLang="en-US" sz="5330" dirty="0">
                <a:latin typeface="GurbaniWebThick" panose="04040607000000020004" pitchFamily="82" charset="0"/>
              </a:rPr>
              <a:t> ]9]</a:t>
            </a:r>
          </a:p>
        </p:txBody>
      </p:sp>
      <p:sp>
        <p:nvSpPr>
          <p:cNvPr id="3075" name="English">
            <a:extLst>
              <a:ext uri="{FF2B5EF4-FFF2-40B4-BE49-F238E27FC236}">
                <a16:creationId xmlns:a16="http://schemas.microsoft.com/office/drawing/2014/main" id="{64E56235-C31E-43A4-8985-90D4CE87684C}"/>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One &amp; only! With many forms! Beyond elements! Beyond entanglements! I salute You. (9)</a:t>
            </a:r>
          </a:p>
          <a:p>
            <a:pP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36260" name="Transliteration">
            <a:extLst>
              <a:ext uri="{FF2B5EF4-FFF2-40B4-BE49-F238E27FC236}">
                <a16:creationId xmlns:a16="http://schemas.microsoft.com/office/drawing/2014/main" id="{9AB3C32B-0950-4AC0-BBF6-EA0A28C9B059}"/>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su </a:t>
            </a:r>
            <a:r>
              <a:rPr lang="en-GB" altLang="en-US" sz="4000" spc="-150" dirty="0" err="1">
                <a:latin typeface="Congenial SemiBold" panose="02000503040000020004" pitchFamily="2" charset="0"/>
                <a:cs typeface="Arial" panose="020B0604020202020204" pitchFamily="34" charset="0"/>
              </a:rPr>
              <a:t>ey’kai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a’ney</a:t>
            </a:r>
            <a:r>
              <a:rPr lang="en-GB" altLang="en-US" sz="4000" spc="-150" dirty="0">
                <a:latin typeface="Congenial SemiBold" panose="02000503040000020004" pitchFamily="2" charset="0"/>
                <a:cs typeface="Arial" panose="020B0604020202020204" pitchFamily="34" charset="0"/>
              </a:rPr>
              <a:t>-kai.</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a’bhootey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a’joopey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Gurmukhi">
            <a:extLst>
              <a:ext uri="{FF2B5EF4-FFF2-40B4-BE49-F238E27FC236}">
                <a16:creationId xmlns:a16="http://schemas.microsoft.com/office/drawing/2014/main" id="{55B0C812-9C09-425B-8188-204037F2C5E8}"/>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inRkrmy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inRBrmy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inRBysy</a:t>
            </a:r>
            <a:r>
              <a:rPr lang="en-GB" altLang="en-US" sz="5330" dirty="0">
                <a:latin typeface="GurbaniWebThick" panose="04040607000000020004" pitchFamily="82" charset="0"/>
              </a:rPr>
              <a:t> ]10]</a:t>
            </a:r>
          </a:p>
        </p:txBody>
      </p:sp>
      <p:sp>
        <p:nvSpPr>
          <p:cNvPr id="3075" name="English">
            <a:extLst>
              <a:ext uri="{FF2B5EF4-FFF2-40B4-BE49-F238E27FC236}">
                <a16:creationId xmlns:a16="http://schemas.microsoft.com/office/drawing/2014/main" id="{F29D040C-444E-4354-B11C-7A3960944A93}"/>
              </a:ext>
            </a:extLst>
          </p:cNvPr>
          <p:cNvSpPr>
            <a:spLocks noChangeArrowheads="1"/>
          </p:cNvSpPr>
          <p:nvPr/>
        </p:nvSpPr>
        <p:spPr bwMode="auto">
          <a:xfrm>
            <a:off x="0" y="213742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Free of ritual &amp; doubt! Beyond countries! Without a particular garb! I salute You.(10)</a:t>
            </a:r>
          </a:p>
        </p:txBody>
      </p:sp>
      <p:sp>
        <p:nvSpPr>
          <p:cNvPr id="738308" name="Transliteration">
            <a:extLst>
              <a:ext uri="{FF2B5EF4-FFF2-40B4-BE49-F238E27FC236}">
                <a16:creationId xmlns:a16="http://schemas.microsoft.com/office/drawing/2014/main" id="{DF9C7E5C-6B46-41A1-BA49-AE7E8988AA37}"/>
              </a:ext>
            </a:extLst>
          </p:cNvPr>
          <p:cNvSpPr>
            <a:spLocks noChangeArrowheads="1"/>
          </p:cNvSpPr>
          <p:nvPr/>
        </p:nvSpPr>
        <p:spPr bwMode="auto">
          <a:xfrm>
            <a:off x="0" y="4200541"/>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800" spc="-200" dirty="0" err="1">
                <a:latin typeface="Congenial SemiBold" panose="02000503040000020004" pitchFamily="2" charset="0"/>
                <a:cs typeface="Arial" panose="020B0604020202020204" pitchFamily="34" charset="0"/>
              </a:rPr>
              <a:t>namas’tun</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nri’karmey</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namas’tun</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nri’</a:t>
            </a:r>
            <a:r>
              <a:rPr lang="en-GB" altLang="en-US" sz="3800" u="sng" spc="-200" dirty="0" err="1">
                <a:latin typeface="Congenial SemiBold" panose="02000503040000020004" pitchFamily="2" charset="0"/>
                <a:cs typeface="Arial" panose="020B0604020202020204" pitchFamily="34" charset="0"/>
              </a:rPr>
              <a:t>bh</a:t>
            </a:r>
            <a:r>
              <a:rPr lang="en-GB" altLang="en-US" sz="3800" spc="-200" dirty="0" err="1">
                <a:latin typeface="Congenial SemiBold" panose="02000503040000020004" pitchFamily="2" charset="0"/>
                <a:cs typeface="Arial" panose="020B0604020202020204" pitchFamily="34" charset="0"/>
              </a:rPr>
              <a:t>armey</a:t>
            </a:r>
            <a:r>
              <a:rPr lang="en-GB" altLang="en-US" sz="38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nri’</a:t>
            </a:r>
            <a:r>
              <a:rPr lang="en-GB" altLang="en-US" sz="3900" u="sng" spc="-150" dirty="0" err="1">
                <a:latin typeface="Congenial SemiBold" panose="02000503040000020004" pitchFamily="2" charset="0"/>
                <a:cs typeface="Arial" panose="020B0604020202020204" pitchFamily="34" charset="0"/>
              </a:rPr>
              <a:t>d</a:t>
            </a:r>
            <a:r>
              <a:rPr lang="en-GB" altLang="en-US" sz="3900" spc="-150" dirty="0" err="1">
                <a:latin typeface="Congenial SemiBold" panose="02000503040000020004" pitchFamily="2" charset="0"/>
                <a:cs typeface="Arial" panose="020B0604020202020204" pitchFamily="34" charset="0"/>
              </a:rPr>
              <a:t>esey</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nri’</a:t>
            </a:r>
            <a:r>
              <a:rPr lang="en-GB" altLang="en-US" sz="3900" u="sng" spc="-150" dirty="0" err="1">
                <a:latin typeface="Congenial SemiBold" panose="02000503040000020004" pitchFamily="2" charset="0"/>
                <a:cs typeface="Arial" panose="020B0604020202020204" pitchFamily="34" charset="0"/>
              </a:rPr>
              <a:t>bh</a:t>
            </a:r>
            <a:r>
              <a:rPr lang="en-GB" altLang="en-US" sz="3900" spc="-150" dirty="0" err="1">
                <a:latin typeface="Congenial SemiBold" panose="02000503040000020004" pitchFamily="2" charset="0"/>
                <a:cs typeface="Arial" panose="020B0604020202020204" pitchFamily="34" charset="0"/>
              </a:rPr>
              <a:t>esey</a:t>
            </a:r>
            <a:r>
              <a:rPr lang="en-GB" altLang="en-US" sz="39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Gurmukhi">
            <a:extLst>
              <a:ext uri="{FF2B5EF4-FFF2-40B4-BE49-F238E27FC236}">
                <a16:creationId xmlns:a16="http://schemas.microsoft.com/office/drawing/2014/main" id="{FE2F1D94-3BCB-4ED6-BF56-53CC78DAA308}"/>
              </a:ext>
            </a:extLst>
          </p:cNvPr>
          <p:cNvSpPr>
            <a:spLocks noChangeArrowheads="1"/>
          </p:cNvSpPr>
          <p:nvPr/>
        </p:nvSpPr>
        <p:spPr bwMode="auto">
          <a:xfrm>
            <a:off x="183456" y="211672"/>
            <a:ext cx="9793087"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inRnwmy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inRkwmy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inRDwqy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inRGwqy</a:t>
            </a:r>
            <a:r>
              <a:rPr lang="en-GB" altLang="en-US" sz="5330" dirty="0">
                <a:latin typeface="GurbaniWebThick" panose="04040607000000020004" pitchFamily="82" charset="0"/>
              </a:rPr>
              <a:t> ]11]</a:t>
            </a:r>
          </a:p>
        </p:txBody>
      </p:sp>
      <p:sp>
        <p:nvSpPr>
          <p:cNvPr id="740356" name="Transliteration">
            <a:extLst>
              <a:ext uri="{FF2B5EF4-FFF2-40B4-BE49-F238E27FC236}">
                <a16:creationId xmlns:a16="http://schemas.microsoft.com/office/drawing/2014/main" id="{DA45C126-403C-43FD-8F98-7AA1949F078B}"/>
              </a:ext>
            </a:extLst>
          </p:cNvPr>
          <p:cNvSpPr>
            <a:spLocks noChangeArrowheads="1"/>
          </p:cNvSpPr>
          <p:nvPr/>
        </p:nvSpPr>
        <p:spPr bwMode="auto">
          <a:xfrm>
            <a:off x="0" y="4200541"/>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nri’naamey</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nri’kaamey</a:t>
            </a:r>
            <a:r>
              <a:rPr lang="en-GB" altLang="en-US" sz="39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800" spc="-200" dirty="0" err="1">
                <a:latin typeface="Congenial SemiBold" panose="02000503040000020004" pitchFamily="2" charset="0"/>
                <a:cs typeface="Arial" panose="020B0604020202020204" pitchFamily="34" charset="0"/>
              </a:rPr>
              <a:t>namas’tun</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nri’</a:t>
            </a:r>
            <a:r>
              <a:rPr lang="en-GB" altLang="en-US" sz="3800" u="sng" spc="-200" dirty="0" err="1">
                <a:latin typeface="Congenial SemiBold" panose="02000503040000020004" pitchFamily="2" charset="0"/>
                <a:cs typeface="Arial" panose="020B0604020202020204" pitchFamily="34" charset="0"/>
              </a:rPr>
              <a:t>Dh</a:t>
            </a:r>
            <a:r>
              <a:rPr lang="en-GB" altLang="en-US" sz="3800" spc="-200" dirty="0" err="1">
                <a:latin typeface="Congenial SemiBold" panose="02000503040000020004" pitchFamily="2" charset="0"/>
                <a:cs typeface="Arial" panose="020B0604020202020204" pitchFamily="34" charset="0"/>
              </a:rPr>
              <a:t>aa</a:t>
            </a:r>
            <a:r>
              <a:rPr lang="en-GB" altLang="en-US" sz="3800" u="sng" spc="-200" dirty="0" err="1">
                <a:latin typeface="Congenial SemiBold" panose="02000503040000020004" pitchFamily="2" charset="0"/>
                <a:cs typeface="Arial" panose="020B0604020202020204" pitchFamily="34" charset="0"/>
              </a:rPr>
              <a:t>t</a:t>
            </a:r>
            <a:r>
              <a:rPr lang="en-GB" altLang="en-US" sz="3800" spc="-200" dirty="0" err="1">
                <a:latin typeface="Congenial SemiBold" panose="02000503040000020004" pitchFamily="2" charset="0"/>
                <a:cs typeface="Arial" panose="020B0604020202020204" pitchFamily="34" charset="0"/>
              </a:rPr>
              <a:t>ey</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namas’tun</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nri’</a:t>
            </a:r>
            <a:r>
              <a:rPr lang="en-GB" altLang="en-US" sz="3800" u="sng" spc="-200" dirty="0" err="1">
                <a:latin typeface="Congenial SemiBold" panose="02000503040000020004" pitchFamily="2" charset="0"/>
                <a:cs typeface="Arial" panose="020B0604020202020204" pitchFamily="34" charset="0"/>
              </a:rPr>
              <a:t>gh</a:t>
            </a:r>
            <a:r>
              <a:rPr lang="en-GB" altLang="en-US" sz="3800" spc="-200" dirty="0" err="1">
                <a:latin typeface="Congenial SemiBold" panose="02000503040000020004" pitchFamily="2" charset="0"/>
                <a:cs typeface="Arial" panose="020B0604020202020204" pitchFamily="34" charset="0"/>
              </a:rPr>
              <a:t>aa</a:t>
            </a:r>
            <a:r>
              <a:rPr lang="en-GB" altLang="en-US" sz="3800" u="sng" spc="-200" dirty="0" err="1">
                <a:latin typeface="Congenial SemiBold" panose="02000503040000020004" pitchFamily="2" charset="0"/>
                <a:cs typeface="Arial" panose="020B0604020202020204" pitchFamily="34" charset="0"/>
              </a:rPr>
              <a:t>t</a:t>
            </a:r>
            <a:r>
              <a:rPr lang="en-GB" altLang="en-US" sz="3800" spc="-200" dirty="0" err="1">
                <a:latin typeface="Congenial SemiBold" panose="02000503040000020004" pitchFamily="2" charset="0"/>
                <a:cs typeface="Arial" panose="020B0604020202020204" pitchFamily="34" charset="0"/>
              </a:rPr>
              <a:t>ey</a:t>
            </a:r>
            <a:r>
              <a:rPr lang="en-GB" altLang="en-US" sz="3800" spc="-200" dirty="0">
                <a:latin typeface="Congenial SemiBold" panose="02000503040000020004" pitchFamily="2" charset="0"/>
                <a:cs typeface="Arial" panose="020B0604020202020204" pitchFamily="34" charset="0"/>
              </a:rPr>
              <a:t>.</a:t>
            </a:r>
            <a:endParaRPr lang="en-GB" altLang="en-US" sz="3900" spc="-200" dirty="0">
              <a:latin typeface="Congenial SemiBold" panose="02000503040000020004" pitchFamily="2" charset="0"/>
              <a:cs typeface="Arial" panose="020B0604020202020204" pitchFamily="34" charset="0"/>
            </a:endParaRPr>
          </a:p>
        </p:txBody>
      </p:sp>
      <p:sp>
        <p:nvSpPr>
          <p:cNvPr id="5" name="TextBox 4">
            <a:extLst>
              <a:ext uri="{FF2B5EF4-FFF2-40B4-BE49-F238E27FC236}">
                <a16:creationId xmlns:a16="http://schemas.microsoft.com/office/drawing/2014/main" id="{79CE5829-690B-83E5-3DAA-6E5F76679445}"/>
              </a:ext>
            </a:extLst>
          </p:cNvPr>
          <p:cNvSpPr txBox="1"/>
          <p:nvPr/>
        </p:nvSpPr>
        <p:spPr>
          <a:xfrm>
            <a:off x="0" y="2137420"/>
            <a:ext cx="10160000" cy="1261884"/>
          </a:xfrm>
          <a:prstGeom prst="rect">
            <a:avLst/>
          </a:prstGeom>
          <a:noFill/>
        </p:spPr>
        <p:txBody>
          <a:bodyPr wrap="square">
            <a:spAutoFit/>
          </a:bodyPr>
          <a:lstStyle/>
          <a:p>
            <a:pPr algn="ctr"/>
            <a:r>
              <a:rPr kumimoji="0" lang="en-GB" sz="3800" b="0" i="0" u="none" strike="noStrike" kern="1200" cap="none" spc="0" normalizeH="0" baseline="0" noProof="0" dirty="0">
                <a:ln>
                  <a:noFill/>
                </a:ln>
                <a:solidFill>
                  <a:srgbClr val="000099"/>
                </a:solidFill>
                <a:uLnTx/>
                <a:uFillTx/>
                <a:latin typeface="Congenial Black" panose="02000503040000020004" pitchFamily="50" charset="0"/>
                <a:ea typeface="Verdana" pitchFamily="34" charset="0"/>
                <a:cs typeface="Verdana" pitchFamily="34" charset="0"/>
              </a:rPr>
              <a:t>O Nameless One! Beyond desires! Beyond the elements! Unkillable! I salute You. (11)</a:t>
            </a:r>
            <a:endParaRPr lang="en-GB" sz="3800" dirty="0"/>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Gurmukhi">
            <a:extLst>
              <a:ext uri="{FF2B5EF4-FFF2-40B4-BE49-F238E27FC236}">
                <a16:creationId xmlns:a16="http://schemas.microsoft.com/office/drawing/2014/main" id="{E1C70170-2040-4EA3-93FD-47F5FA3ECBCB}"/>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inRDUqy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ABUqy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Aloky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Asoky</a:t>
            </a:r>
            <a:r>
              <a:rPr lang="en-GB" altLang="en-US" sz="5330" dirty="0">
                <a:latin typeface="GurbaniWebThick" panose="04040607000000020004" pitchFamily="82" charset="0"/>
              </a:rPr>
              <a:t> ]12]</a:t>
            </a:r>
          </a:p>
        </p:txBody>
      </p:sp>
      <p:sp>
        <p:nvSpPr>
          <p:cNvPr id="3075" name="English">
            <a:extLst>
              <a:ext uri="{FF2B5EF4-FFF2-40B4-BE49-F238E27FC236}">
                <a16:creationId xmlns:a16="http://schemas.microsoft.com/office/drawing/2014/main" id="{2CB7AB2F-12DF-4FA0-A611-680F0C2B34DB}"/>
              </a:ext>
            </a:extLst>
          </p:cNvPr>
          <p:cNvSpPr>
            <a:spLocks noChangeArrowheads="1"/>
          </p:cNvSpPr>
          <p:nvPr/>
        </p:nvSpPr>
        <p:spPr bwMode="auto">
          <a:xfrm>
            <a:off x="0" y="220942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Unshakable One! Beyond the elements! Invisible! Free of sorrow! I salute You. (12)</a:t>
            </a:r>
          </a:p>
        </p:txBody>
      </p:sp>
      <p:sp>
        <p:nvSpPr>
          <p:cNvPr id="742404" name="Transliteration">
            <a:extLst>
              <a:ext uri="{FF2B5EF4-FFF2-40B4-BE49-F238E27FC236}">
                <a16:creationId xmlns:a16="http://schemas.microsoft.com/office/drawing/2014/main" id="{470EDF72-1469-428B-943C-6ADC32363541}"/>
              </a:ext>
            </a:extLst>
          </p:cNvPr>
          <p:cNvSpPr>
            <a:spLocks noChangeArrowheads="1"/>
          </p:cNvSpPr>
          <p:nvPr/>
        </p:nvSpPr>
        <p:spPr bwMode="auto">
          <a:xfrm>
            <a:off x="1" y="4200541"/>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nri’</a:t>
            </a:r>
            <a:r>
              <a:rPr lang="en-GB" altLang="en-US" sz="3900" u="sng" spc="-200" dirty="0" err="1">
                <a:latin typeface="Congenial SemiBold" panose="02000503040000020004" pitchFamily="2" charset="0"/>
                <a:cs typeface="Arial" panose="020B0604020202020204" pitchFamily="34" charset="0"/>
              </a:rPr>
              <a:t>Dh</a:t>
            </a:r>
            <a:r>
              <a:rPr lang="en-GB" altLang="en-US" sz="3900" spc="-200" dirty="0" err="1">
                <a:latin typeface="Congenial SemiBold" panose="02000503040000020004" pitchFamily="2" charset="0"/>
                <a:cs typeface="Arial" panose="020B0604020202020204" pitchFamily="34" charset="0"/>
              </a:rPr>
              <a:t>oo</a:t>
            </a:r>
            <a:r>
              <a:rPr lang="en-GB" altLang="en-US" sz="3900" u="sng" spc="-200" dirty="0" err="1">
                <a:latin typeface="Congenial SemiBold" panose="02000503040000020004" pitchFamily="2" charset="0"/>
                <a:cs typeface="Arial" panose="020B0604020202020204" pitchFamily="34" charset="0"/>
              </a:rPr>
              <a:t>t</a:t>
            </a:r>
            <a:r>
              <a:rPr lang="en-GB" altLang="en-US" sz="3900" spc="-200" dirty="0" err="1">
                <a:latin typeface="Congenial SemiBold" panose="02000503040000020004" pitchFamily="2" charset="0"/>
                <a:cs typeface="Arial" panose="020B0604020202020204" pitchFamily="34" charset="0"/>
              </a:rPr>
              <a:t>ey</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a’bhootey</a:t>
            </a:r>
            <a:r>
              <a:rPr lang="en-GB" altLang="en-US" sz="39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a’lokey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a’sokey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Gurmukhi">
            <a:extLst>
              <a:ext uri="{FF2B5EF4-FFF2-40B4-BE49-F238E27FC236}">
                <a16:creationId xmlns:a16="http://schemas.microsoft.com/office/drawing/2014/main" id="{AEECE931-E21C-4F3A-8C21-E8F2220F9944}"/>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inRqwpy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Aqwpy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iqRmwny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inDwny</a:t>
            </a:r>
            <a:r>
              <a:rPr lang="en-GB" altLang="en-US" sz="5330" dirty="0">
                <a:latin typeface="GurbaniWebThick" panose="04040607000000020004" pitchFamily="82" charset="0"/>
              </a:rPr>
              <a:t> ]13]</a:t>
            </a:r>
          </a:p>
        </p:txBody>
      </p:sp>
      <p:sp>
        <p:nvSpPr>
          <p:cNvPr id="3075" name="English">
            <a:extLst>
              <a:ext uri="{FF2B5EF4-FFF2-40B4-BE49-F238E27FC236}">
                <a16:creationId xmlns:a16="http://schemas.microsoft.com/office/drawing/2014/main" id="{D3904048-B1D2-4719-B3B4-DBF6EE9F01CF}"/>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Trouble-free! Beyond being established! Universally honoured! O Treasure! I salute You! (13)</a:t>
            </a:r>
          </a:p>
        </p:txBody>
      </p:sp>
      <p:sp>
        <p:nvSpPr>
          <p:cNvPr id="744452" name="Transliteration">
            <a:extLst>
              <a:ext uri="{FF2B5EF4-FFF2-40B4-BE49-F238E27FC236}">
                <a16:creationId xmlns:a16="http://schemas.microsoft.com/office/drawing/2014/main" id="{294D7BAF-B96D-4B85-90B5-B9734DF282B7}"/>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nri’</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aapey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3900" spc="-180" dirty="0" err="1">
                <a:latin typeface="Congenial SemiBold" panose="02000503040000020004" pitchFamily="2" charset="0"/>
                <a:cs typeface="Arial" panose="020B0604020202020204" pitchFamily="34" charset="0"/>
              </a:rPr>
              <a:t>namas’tun</a:t>
            </a:r>
            <a:r>
              <a:rPr lang="en-GB" altLang="en-US" sz="3900" spc="-180" dirty="0">
                <a:latin typeface="Congenial SemiBold" panose="02000503040000020004" pitchFamily="2" charset="0"/>
                <a:cs typeface="Arial" panose="020B0604020202020204" pitchFamily="34" charset="0"/>
              </a:rPr>
              <a:t> </a:t>
            </a:r>
            <a:r>
              <a:rPr lang="en-GB" altLang="en-US" sz="3900" u="sng" spc="-180" dirty="0" err="1">
                <a:latin typeface="Congenial SemiBold" panose="02000503040000020004" pitchFamily="2" charset="0"/>
                <a:cs typeface="Arial" panose="020B0604020202020204" pitchFamily="34" charset="0"/>
              </a:rPr>
              <a:t>t</a:t>
            </a:r>
            <a:r>
              <a:rPr lang="en-GB" altLang="en-US" sz="3900" spc="-180" dirty="0" err="1">
                <a:latin typeface="Congenial SemiBold" panose="02000503040000020004" pitchFamily="2" charset="0"/>
                <a:cs typeface="Arial" panose="020B0604020202020204" pitchFamily="34" charset="0"/>
              </a:rPr>
              <a:t>ri’maaney</a:t>
            </a:r>
            <a:r>
              <a:rPr lang="en-GB" altLang="en-US" sz="3900" spc="-180" dirty="0">
                <a:latin typeface="Congenial SemiBold" panose="02000503040000020004" pitchFamily="2" charset="0"/>
                <a:cs typeface="Arial" panose="020B0604020202020204" pitchFamily="34" charset="0"/>
              </a:rPr>
              <a:t>. </a:t>
            </a:r>
            <a:r>
              <a:rPr lang="en-GB" altLang="en-US" sz="3900" spc="-180" dirty="0" err="1">
                <a:latin typeface="Congenial SemiBold" panose="02000503040000020004" pitchFamily="2" charset="0"/>
                <a:cs typeface="Arial" panose="020B0604020202020204" pitchFamily="34" charset="0"/>
              </a:rPr>
              <a:t>namas’tun</a:t>
            </a:r>
            <a:r>
              <a:rPr lang="en-GB" altLang="en-US" sz="3900" spc="-180" dirty="0">
                <a:latin typeface="Congenial SemiBold" panose="02000503040000020004" pitchFamily="2" charset="0"/>
                <a:cs typeface="Arial" panose="020B0604020202020204" pitchFamily="34" charset="0"/>
              </a:rPr>
              <a:t> </a:t>
            </a:r>
            <a:r>
              <a:rPr lang="en-GB" altLang="en-US" sz="3900" spc="-180" dirty="0" err="1">
                <a:latin typeface="Congenial SemiBold" panose="02000503040000020004" pitchFamily="2" charset="0"/>
                <a:cs typeface="Arial" panose="020B0604020202020204" pitchFamily="34" charset="0"/>
              </a:rPr>
              <a:t>ni</a:t>
            </a:r>
            <a:r>
              <a:rPr lang="en-GB" altLang="en-US" sz="3900" u="sng" spc="-180" dirty="0" err="1">
                <a:latin typeface="Congenial SemiBold" panose="02000503040000020004" pitchFamily="2" charset="0"/>
                <a:cs typeface="Arial" panose="020B0604020202020204" pitchFamily="34" charset="0"/>
              </a:rPr>
              <a:t>Dh</a:t>
            </a:r>
            <a:r>
              <a:rPr lang="en-GB" altLang="en-US" sz="3900" spc="-180" dirty="0" err="1">
                <a:latin typeface="Congenial SemiBold" panose="02000503040000020004" pitchFamily="2" charset="0"/>
                <a:cs typeface="Arial" panose="020B0604020202020204" pitchFamily="34" charset="0"/>
              </a:rPr>
              <a:t>aaney</a:t>
            </a:r>
            <a:r>
              <a:rPr lang="en-GB" altLang="en-US" sz="3900" spc="-18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Gurmukhi">
            <a:extLst>
              <a:ext uri="{FF2B5EF4-FFF2-40B4-BE49-F238E27FC236}">
                <a16:creationId xmlns:a16="http://schemas.microsoft.com/office/drawing/2014/main" id="{38A77651-0FA9-4F25-B7E2-C7EDB0A760F6}"/>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Agwhy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Abwhy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iqRbrgy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Asrgy</a:t>
            </a:r>
            <a:r>
              <a:rPr lang="en-GB" altLang="en-US" sz="5330" dirty="0">
                <a:latin typeface="GurbaniWebThick" panose="04040607000000020004" pitchFamily="82" charset="0"/>
              </a:rPr>
              <a:t> ]14]</a:t>
            </a:r>
          </a:p>
        </p:txBody>
      </p:sp>
      <p:sp>
        <p:nvSpPr>
          <p:cNvPr id="3075" name="English">
            <a:extLst>
              <a:ext uri="{FF2B5EF4-FFF2-40B4-BE49-F238E27FC236}">
                <a16:creationId xmlns:a16="http://schemas.microsoft.com/office/drawing/2014/main" id="{A9DAF243-9676-413F-B466-9B8DEF10480C}"/>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Uncapturable! With no ride! Source of Virtue, Wealth, Passion! Uncreated! I salute You! (14)</a:t>
            </a:r>
          </a:p>
        </p:txBody>
      </p:sp>
      <p:sp>
        <p:nvSpPr>
          <p:cNvPr id="746500" name="Transliteration">
            <a:extLst>
              <a:ext uri="{FF2B5EF4-FFF2-40B4-BE49-F238E27FC236}">
                <a16:creationId xmlns:a16="http://schemas.microsoft.com/office/drawing/2014/main" id="{84012787-EC41-4C21-BB58-00A685DAC033}"/>
              </a:ext>
            </a:extLst>
          </p:cNvPr>
          <p:cNvSpPr>
            <a:spLocks noChangeArrowheads="1"/>
          </p:cNvSpPr>
          <p:nvPr/>
        </p:nvSpPr>
        <p:spPr bwMode="auto">
          <a:xfrm>
            <a:off x="1" y="4200541"/>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a’gaahey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a’baahey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ri’bargey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a’sargey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Gurmukhi">
            <a:extLst>
              <a:ext uri="{FF2B5EF4-FFF2-40B4-BE49-F238E27FC236}">
                <a16:creationId xmlns:a16="http://schemas.microsoft.com/office/drawing/2014/main" id="{AE905A6B-0A1D-44C9-A1D4-8C470C70CBC6}"/>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pRBogy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sujogy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ArMgy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ABMgy</a:t>
            </a:r>
            <a:r>
              <a:rPr lang="en-GB" altLang="en-US" sz="5330" dirty="0">
                <a:latin typeface="GurbaniWebThick" panose="04040607000000020004" pitchFamily="82" charset="0"/>
              </a:rPr>
              <a:t> ]15]</a:t>
            </a:r>
          </a:p>
        </p:txBody>
      </p:sp>
      <p:sp>
        <p:nvSpPr>
          <p:cNvPr id="3075" name="English">
            <a:extLst>
              <a:ext uri="{FF2B5EF4-FFF2-40B4-BE49-F238E27FC236}">
                <a16:creationId xmlns:a16="http://schemas.microsoft.com/office/drawing/2014/main" id="{7CBC8994-38A3-4898-87A9-F6648AA3F643}"/>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Giver of enjoyment! Who blends in with all! Colourless! Unbreakable! I salute You. (15)</a:t>
            </a:r>
          </a:p>
        </p:txBody>
      </p:sp>
      <p:sp>
        <p:nvSpPr>
          <p:cNvPr id="748548" name="Transliteration">
            <a:extLst>
              <a:ext uri="{FF2B5EF4-FFF2-40B4-BE49-F238E27FC236}">
                <a16:creationId xmlns:a16="http://schemas.microsoft.com/office/drawing/2014/main" id="{63FD7C87-1E55-41F5-8CB9-B6E0C8A21C80}"/>
              </a:ext>
            </a:extLst>
          </p:cNvPr>
          <p:cNvSpPr>
            <a:spLocks noChangeArrowheads="1"/>
          </p:cNvSpPr>
          <p:nvPr/>
        </p:nvSpPr>
        <p:spPr bwMode="auto">
          <a:xfrm>
            <a:off x="1" y="4225652"/>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ogey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su’jogey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a’rangey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a’bhangey</a:t>
            </a:r>
            <a:r>
              <a:rPr lang="en-GB" altLang="en-US" sz="4000" spc="-150" dirty="0">
                <a:latin typeface="Congenial SemiBold" panose="02000503040000020004" pitchFamily="2" charset="0"/>
                <a:cs typeface="Arial" panose="020B0604020202020204" pitchFamily="34" charset="0"/>
              </a:rPr>
              <a:t>.</a:t>
            </a:r>
            <a:endParaRPr lang="en-GB" altLang="en-US" sz="2400" spc="-15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Gurmukhi">
            <a:extLst>
              <a:ext uri="{FF2B5EF4-FFF2-40B4-BE49-F238E27FC236}">
                <a16:creationId xmlns:a16="http://schemas.microsoft.com/office/drawing/2014/main" id="{BBC7D598-6ABE-4C71-93BD-FEEBAD348CB8}"/>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AgMmy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jlwsry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inrwsry</a:t>
            </a:r>
            <a:r>
              <a:rPr lang="en-GB" altLang="en-US" sz="5330" dirty="0">
                <a:latin typeface="GurbaniWebThick" panose="04040607000000020004" pitchFamily="82" charset="0"/>
              </a:rPr>
              <a:t> ]16]</a:t>
            </a:r>
          </a:p>
          <a:p>
            <a:pPr algn="ctr" eaLnBrk="1" hangingPunct="1">
              <a:spcBef>
                <a:spcPct val="0"/>
              </a:spcBef>
              <a:buFontTx/>
              <a:buNone/>
            </a:pP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318254FD-C9AB-4448-957F-0A691D4DAABC}"/>
              </a:ext>
            </a:extLst>
          </p:cNvPr>
          <p:cNvSpPr>
            <a:spLocks noChangeArrowheads="1"/>
          </p:cNvSpPr>
          <p:nvPr/>
        </p:nvSpPr>
        <p:spPr bwMode="auto">
          <a:xfrm>
            <a:off x="1" y="1866194"/>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Unfathomable! O Possessor of Beauty! Provider of Water! Support-free! I salute You. (16)</a:t>
            </a:r>
          </a:p>
        </p:txBody>
      </p:sp>
      <p:sp>
        <p:nvSpPr>
          <p:cNvPr id="750596" name="Transliteration">
            <a:extLst>
              <a:ext uri="{FF2B5EF4-FFF2-40B4-BE49-F238E27FC236}">
                <a16:creationId xmlns:a16="http://schemas.microsoft.com/office/drawing/2014/main" id="{4AFF6DB2-2EA9-452E-9111-57B5F0CCCA3E}"/>
              </a:ext>
            </a:extLst>
          </p:cNvPr>
          <p:cNvSpPr>
            <a:spLocks noChangeArrowheads="1"/>
          </p:cNvSpPr>
          <p:nvPr/>
        </p:nvSpPr>
        <p:spPr bwMode="auto">
          <a:xfrm>
            <a:off x="0" y="4225652"/>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a’gammey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rammey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jalaasarey</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namas’tun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ne’raasarey</a:t>
            </a:r>
            <a:r>
              <a:rPr lang="en-GB" altLang="en-US" sz="3900" spc="-2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Gurmukhi">
            <a:extLst>
              <a:ext uri="{FF2B5EF4-FFF2-40B4-BE49-F238E27FC236}">
                <a16:creationId xmlns:a16="http://schemas.microsoft.com/office/drawing/2014/main" id="{38CD4294-5EB9-4E48-866E-61202027F608}"/>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Amjby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Ajby</a:t>
            </a:r>
            <a:r>
              <a:rPr lang="en-GB" altLang="en-US" sz="5330" dirty="0">
                <a:latin typeface="GurbaniWebThick" panose="04040607000000020004" pitchFamily="82" charset="0"/>
              </a:rPr>
              <a:t> ]17]</a:t>
            </a:r>
          </a:p>
        </p:txBody>
      </p:sp>
      <p:sp>
        <p:nvSpPr>
          <p:cNvPr id="3075" name="English">
            <a:extLst>
              <a:ext uri="{FF2B5EF4-FFF2-40B4-BE49-F238E27FC236}">
                <a16:creationId xmlns:a16="http://schemas.microsoft.com/office/drawing/2014/main" id="{D5C90683-297D-4CCD-9DF3-B90084E2895C}"/>
              </a:ext>
            </a:extLst>
          </p:cNvPr>
          <p:cNvSpPr>
            <a:spLocks noChangeArrowheads="1"/>
          </p:cNvSpPr>
          <p:nvPr/>
        </p:nvSpPr>
        <p:spPr bwMode="auto">
          <a:xfrm>
            <a:off x="72009" y="2184317"/>
            <a:ext cx="1004855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casteless One! Without a clan! I Beyond religion! Wonderful! I salute You! (17)</a:t>
            </a:r>
          </a:p>
        </p:txBody>
      </p:sp>
      <p:sp>
        <p:nvSpPr>
          <p:cNvPr id="752644" name="Transliteration">
            <a:extLst>
              <a:ext uri="{FF2B5EF4-FFF2-40B4-BE49-F238E27FC236}">
                <a16:creationId xmlns:a16="http://schemas.microsoft.com/office/drawing/2014/main" id="{C3D0AEB9-3ECA-44DA-B257-F4708F1BAAB4}"/>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a’majjbey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aj’bey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Gurmukhi">
            <a:extLst>
              <a:ext uri="{FF2B5EF4-FFF2-40B4-BE49-F238E27FC236}">
                <a16:creationId xmlns:a16="http://schemas.microsoft.com/office/drawing/2014/main" id="{E3D3F020-EC0D-4070-8A4F-0B353AAA8D6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AdysM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ABysy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inRDwmy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inRbwmy</a:t>
            </a:r>
            <a:r>
              <a:rPr lang="en-GB" altLang="en-US" sz="5330" dirty="0">
                <a:latin typeface="GurbaniWebThick" panose="04040607000000020004" pitchFamily="82" charset="0"/>
              </a:rPr>
              <a:t> ]18]</a:t>
            </a:r>
          </a:p>
        </p:txBody>
      </p:sp>
      <p:sp>
        <p:nvSpPr>
          <p:cNvPr id="3075" name="English">
            <a:extLst>
              <a:ext uri="{FF2B5EF4-FFF2-40B4-BE49-F238E27FC236}">
                <a16:creationId xmlns:a16="http://schemas.microsoft.com/office/drawing/2014/main" id="{BFFE42D9-CBD6-4AD6-BB9B-E6B05615830C}"/>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borders! Beyond garb! Beyond place! Beyond the world-play! I salute You. (18)</a:t>
            </a:r>
          </a:p>
        </p:txBody>
      </p:sp>
      <p:sp>
        <p:nvSpPr>
          <p:cNvPr id="754692" name="Transliteration">
            <a:extLst>
              <a:ext uri="{FF2B5EF4-FFF2-40B4-BE49-F238E27FC236}">
                <a16:creationId xmlns:a16="http://schemas.microsoft.com/office/drawing/2014/main" id="{1DB8D1E6-C4C6-426D-B98E-01C889CDC396}"/>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esan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esey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esey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800" spc="-250" dirty="0" err="1">
                <a:latin typeface="Congenial SemiBold" panose="02000503040000020004" pitchFamily="2" charset="0"/>
                <a:cs typeface="Arial" panose="020B0604020202020204" pitchFamily="34" charset="0"/>
              </a:rPr>
              <a:t>namas’tun</a:t>
            </a:r>
            <a:r>
              <a:rPr lang="en-GB" altLang="en-US" sz="3800" spc="-250" dirty="0">
                <a:latin typeface="Congenial SemiBold" panose="02000503040000020004" pitchFamily="2" charset="0"/>
                <a:cs typeface="Arial" panose="020B0604020202020204" pitchFamily="34" charset="0"/>
              </a:rPr>
              <a:t> </a:t>
            </a:r>
            <a:r>
              <a:rPr lang="en-GB" altLang="en-US" sz="3800" spc="-250" dirty="0" err="1">
                <a:latin typeface="Congenial SemiBold" panose="02000503040000020004" pitchFamily="2" charset="0"/>
                <a:cs typeface="Arial" panose="020B0604020202020204" pitchFamily="34" charset="0"/>
              </a:rPr>
              <a:t>nri’</a:t>
            </a:r>
            <a:r>
              <a:rPr lang="en-GB" altLang="en-US" sz="3800" u="sng" spc="-250" dirty="0" err="1">
                <a:latin typeface="Congenial SemiBold" panose="02000503040000020004" pitchFamily="2" charset="0"/>
                <a:cs typeface="Arial" panose="020B0604020202020204" pitchFamily="34" charset="0"/>
              </a:rPr>
              <a:t>Dh</a:t>
            </a:r>
            <a:r>
              <a:rPr lang="en-GB" altLang="en-US" sz="3800" spc="-250" dirty="0" err="1">
                <a:latin typeface="Congenial SemiBold" panose="02000503040000020004" pitchFamily="2" charset="0"/>
                <a:cs typeface="Arial" panose="020B0604020202020204" pitchFamily="34" charset="0"/>
              </a:rPr>
              <a:t>aamey</a:t>
            </a:r>
            <a:r>
              <a:rPr lang="en-GB" altLang="en-US" sz="3800" spc="-250" dirty="0">
                <a:latin typeface="Congenial SemiBold" panose="02000503040000020004" pitchFamily="2" charset="0"/>
                <a:cs typeface="Arial" panose="020B0604020202020204" pitchFamily="34" charset="0"/>
              </a:rPr>
              <a:t>. </a:t>
            </a:r>
            <a:r>
              <a:rPr lang="en-GB" altLang="en-US" sz="3800" spc="-250" dirty="0" err="1">
                <a:latin typeface="Congenial SemiBold" panose="02000503040000020004" pitchFamily="2" charset="0"/>
                <a:cs typeface="Arial" panose="020B0604020202020204" pitchFamily="34" charset="0"/>
              </a:rPr>
              <a:t>namas’tun</a:t>
            </a:r>
            <a:r>
              <a:rPr lang="en-GB" altLang="en-US" sz="3800" spc="-250" dirty="0">
                <a:latin typeface="Congenial SemiBold" panose="02000503040000020004" pitchFamily="2" charset="0"/>
                <a:cs typeface="Arial" panose="020B0604020202020204" pitchFamily="34" charset="0"/>
              </a:rPr>
              <a:t> </a:t>
            </a:r>
            <a:r>
              <a:rPr lang="en-GB" altLang="en-US" sz="3800" spc="-250" dirty="0" err="1">
                <a:latin typeface="Congenial SemiBold" panose="02000503040000020004" pitchFamily="2" charset="0"/>
                <a:cs typeface="Arial" panose="020B0604020202020204" pitchFamily="34" charset="0"/>
              </a:rPr>
              <a:t>nri’baamey</a:t>
            </a:r>
            <a:r>
              <a:rPr lang="en-GB" altLang="en-US" sz="3800" spc="-2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Gurmukhi">
            <a:extLst>
              <a:ext uri="{FF2B5EF4-FFF2-40B4-BE49-F238E27FC236}">
                <a16:creationId xmlns:a16="http://schemas.microsoft.com/office/drawing/2014/main" id="{B50F649E-3902-4559-9F36-C6D454EF783F}"/>
              </a:ext>
            </a:extLst>
          </p:cNvPr>
          <p:cNvSpPr>
            <a:spLocks noChangeArrowheads="1"/>
          </p:cNvSpPr>
          <p:nvPr/>
        </p:nvSpPr>
        <p:spPr bwMode="auto">
          <a:xfrm>
            <a:off x="111448" y="211672"/>
            <a:ext cx="9937103"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idAwly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BUpy</a:t>
            </a:r>
            <a:r>
              <a:rPr lang="en-GB" altLang="en-US" sz="5330" dirty="0">
                <a:latin typeface="GurbaniWebThick" panose="04040607000000020004" pitchFamily="82" charset="0"/>
              </a:rPr>
              <a:t> ]19]</a:t>
            </a:r>
          </a:p>
          <a:p>
            <a:pPr algn="ctr" eaLnBrk="1" hangingPunct="1">
              <a:spcBef>
                <a:spcPct val="0"/>
              </a:spcBef>
              <a:buFontTx/>
              <a:buNone/>
            </a:pP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7678B051-D89C-401F-AA1C-914FD69A3EE9}"/>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all! Merciful to all! With many forms! Universal King! I salute You. (19)</a:t>
            </a:r>
          </a:p>
        </p:txBody>
      </p:sp>
      <p:sp>
        <p:nvSpPr>
          <p:cNvPr id="756740" name="Transliteration">
            <a:extLst>
              <a:ext uri="{FF2B5EF4-FFF2-40B4-BE49-F238E27FC236}">
                <a16:creationId xmlns:a16="http://schemas.microsoft.com/office/drawing/2014/main" id="{71429D50-2CDF-4603-B96E-26748A2091D1}"/>
              </a:ext>
            </a:extLst>
          </p:cNvPr>
          <p:cNvSpPr>
            <a:spLocks noChangeArrowheads="1"/>
          </p:cNvSpPr>
          <p:nvPr/>
        </p:nvSpPr>
        <p:spPr bwMode="auto">
          <a:xfrm>
            <a:off x="1" y="415364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kaaley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day</a:t>
            </a:r>
            <a:r>
              <a:rPr lang="en-GB" altLang="en-US" sz="4000" spc="-150" dirty="0" err="1">
                <a:latin typeface="Congenial SemiBold" panose="02000503040000020004" pitchFamily="2" charset="0"/>
                <a:cs typeface="Arial" panose="020B0604020202020204" pitchFamily="34" charset="0"/>
              </a:rPr>
              <a:t>aaley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oopey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Gurmukhi">
            <a:extLst>
              <a:ext uri="{FF2B5EF4-FFF2-40B4-BE49-F238E27FC236}">
                <a16:creationId xmlns:a16="http://schemas.microsoft.com/office/drawing/2014/main" id="{C0271B2D-6F7F-4799-B923-E8BA5E824314}"/>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pwly</a:t>
            </a:r>
            <a:r>
              <a:rPr lang="en-GB" altLang="en-US" sz="5330" dirty="0">
                <a:latin typeface="GurbaniWebThick" panose="04040607000000020004" pitchFamily="82" charset="0"/>
              </a:rPr>
              <a:t> ]20]</a:t>
            </a:r>
          </a:p>
          <a:p>
            <a:pPr algn="ctr" eaLnBrk="1" hangingPunct="1">
              <a:spcBef>
                <a:spcPct val="0"/>
              </a:spcBef>
              <a:buFontTx/>
              <a:buNone/>
            </a:pP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4EF9B6A4-07C5-4B10-9041-B0E128F7FF39}"/>
              </a:ext>
            </a:extLst>
          </p:cNvPr>
          <p:cNvSpPr>
            <a:spLocks noChangeArrowheads="1"/>
          </p:cNvSpPr>
          <p:nvPr/>
        </p:nvSpPr>
        <p:spPr bwMode="auto">
          <a:xfrm>
            <a:off x="0" y="1968293"/>
            <a:ext cx="10159997"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Giver of worry to all! Establisher of all! Destroyer of all! Sustainer of all! I salute You!. (20)</a:t>
            </a:r>
          </a:p>
        </p:txBody>
      </p:sp>
      <p:sp>
        <p:nvSpPr>
          <p:cNvPr id="758788" name="Transliteration">
            <a:extLst>
              <a:ext uri="{FF2B5EF4-FFF2-40B4-BE49-F238E27FC236}">
                <a16:creationId xmlns:a16="http://schemas.microsoft.com/office/drawing/2014/main" id="{3A338186-CF6D-4D2A-A1D3-A129C483C753}"/>
              </a:ext>
            </a:extLst>
          </p:cNvPr>
          <p:cNvSpPr>
            <a:spLocks noChangeArrowheads="1"/>
          </p:cNvSpPr>
          <p:nvPr/>
        </p:nvSpPr>
        <p:spPr bwMode="auto">
          <a:xfrm>
            <a:off x="1" y="4297660"/>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kh</a:t>
            </a:r>
            <a:r>
              <a:rPr lang="en-GB" altLang="en-US" sz="4000" spc="-150" dirty="0" err="1">
                <a:latin typeface="Congenial SemiBold" panose="02000503040000020004" pitchFamily="2" charset="0"/>
                <a:cs typeface="Arial" panose="020B0604020202020204" pitchFamily="34" charset="0"/>
              </a:rPr>
              <a:t>aapey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th</a:t>
            </a:r>
            <a:r>
              <a:rPr lang="en-GB" altLang="en-US" sz="4000" spc="-150" dirty="0" err="1">
                <a:latin typeface="Congenial SemiBold" panose="02000503040000020004" pitchFamily="2" charset="0"/>
                <a:cs typeface="Arial" panose="020B0604020202020204" pitchFamily="34" charset="0"/>
              </a:rPr>
              <a:t>aapey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kaaley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paaley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Gurmukhi">
            <a:extLst>
              <a:ext uri="{FF2B5EF4-FFF2-40B4-BE49-F238E27FC236}">
                <a16:creationId xmlns:a16="http://schemas.microsoft.com/office/drawing/2014/main" id="{A10186BE-2241-488A-92E0-439A0A5C40D5}"/>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AByvY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Ajnmy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subnmy</a:t>
            </a:r>
            <a:r>
              <a:rPr lang="en-GB" altLang="en-US" sz="5330" dirty="0">
                <a:latin typeface="GurbaniWebThick" panose="04040607000000020004" pitchFamily="82" charset="0"/>
              </a:rPr>
              <a:t> ]21]</a:t>
            </a:r>
          </a:p>
        </p:txBody>
      </p:sp>
      <p:sp>
        <p:nvSpPr>
          <p:cNvPr id="3075" name="English">
            <a:extLst>
              <a:ext uri="{FF2B5EF4-FFF2-40B4-BE49-F238E27FC236}">
                <a16:creationId xmlns:a16="http://schemas.microsoft.com/office/drawing/2014/main" id="{10BA6C73-ABA6-4A60-9E88-B21A87BC22AD}"/>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Rewarder (of actions)! Mysterious! Unborn! Who has children (the world)! I salute You. (21)</a:t>
            </a:r>
          </a:p>
        </p:txBody>
      </p:sp>
      <p:sp>
        <p:nvSpPr>
          <p:cNvPr id="760836" name="Transliteration">
            <a:extLst>
              <a:ext uri="{FF2B5EF4-FFF2-40B4-BE49-F238E27FC236}">
                <a16:creationId xmlns:a16="http://schemas.microsoft.com/office/drawing/2014/main" id="{F365151D-E11A-40B8-A5E8-266294805E38}"/>
              </a:ext>
            </a:extLst>
          </p:cNvPr>
          <p:cNvSpPr>
            <a:spLocks noChangeArrowheads="1"/>
          </p:cNvSpPr>
          <p:nvPr/>
        </p:nvSpPr>
        <p:spPr bwMode="auto">
          <a:xfrm>
            <a:off x="1" y="4250763"/>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as</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evai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evai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a’janmey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suban’mey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Gurmukhi">
            <a:extLst>
              <a:ext uri="{FF2B5EF4-FFF2-40B4-BE49-F238E27FC236}">
                <a16:creationId xmlns:a16="http://schemas.microsoft.com/office/drawing/2014/main" id="{EB6457FA-5DBF-46FE-95A7-62C579EC31D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gauny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Bauny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BMgy</a:t>
            </a:r>
            <a:r>
              <a:rPr lang="en-GB" altLang="en-US" sz="5330" dirty="0">
                <a:latin typeface="GurbaniWebThick" panose="04040607000000020004" pitchFamily="82" charset="0"/>
              </a:rPr>
              <a:t> ]22]</a:t>
            </a:r>
          </a:p>
        </p:txBody>
      </p:sp>
      <p:sp>
        <p:nvSpPr>
          <p:cNvPr id="3075" name="English">
            <a:extLst>
              <a:ext uri="{FF2B5EF4-FFF2-40B4-BE49-F238E27FC236}">
                <a16:creationId xmlns:a16="http://schemas.microsoft.com/office/drawing/2014/main" id="{37DF4F63-389A-45D4-B6B4-B098A70EC400}"/>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One who mixes &amp; is present in all places &amp; regions! Manifested in all colours! Demolisher of all! I salute You! (22)</a:t>
            </a:r>
          </a:p>
        </p:txBody>
      </p:sp>
      <p:sp>
        <p:nvSpPr>
          <p:cNvPr id="762884" name="Transliteration">
            <a:extLst>
              <a:ext uri="{FF2B5EF4-FFF2-40B4-BE49-F238E27FC236}">
                <a16:creationId xmlns:a16="http://schemas.microsoft.com/office/drawing/2014/main" id="{89DA1090-445A-4C39-A1B0-5C166B80AFBA}"/>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gauney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auney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rangey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angey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Gurmukhi">
            <a:extLst>
              <a:ext uri="{FF2B5EF4-FFF2-40B4-BE49-F238E27FC236}">
                <a16:creationId xmlns:a16="http://schemas.microsoft.com/office/drawing/2014/main" id="{B777FB7A-01CB-479E-9D8C-6253E8A8C874}"/>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idAwly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Abrny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Amrny</a:t>
            </a:r>
            <a:r>
              <a:rPr lang="en-GB" altLang="en-US" sz="5330" dirty="0">
                <a:latin typeface="GurbaniWebThick" panose="04040607000000020004" pitchFamily="82" charset="0"/>
              </a:rPr>
              <a:t> ]23]</a:t>
            </a:r>
          </a:p>
        </p:txBody>
      </p:sp>
      <p:sp>
        <p:nvSpPr>
          <p:cNvPr id="3075" name="English">
            <a:extLst>
              <a:ext uri="{FF2B5EF4-FFF2-40B4-BE49-F238E27FC236}">
                <a16:creationId xmlns:a16="http://schemas.microsoft.com/office/drawing/2014/main" id="{2E749520-9390-448D-B856-3D1E24E99537}"/>
              </a:ext>
            </a:extLst>
          </p:cNvPr>
          <p:cNvSpPr>
            <a:spLocks noChangeArrowheads="1"/>
          </p:cNvSpPr>
          <p:nvPr/>
        </p:nvSpPr>
        <p:spPr bwMode="auto">
          <a:xfrm>
            <a:off x="1" y="2137420"/>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Executioner of Death! Merciful! Beyond description! Beyond death! I salute You. (23)</a:t>
            </a:r>
          </a:p>
        </p:txBody>
      </p:sp>
      <p:sp>
        <p:nvSpPr>
          <p:cNvPr id="764932" name="Transliteration">
            <a:extLst>
              <a:ext uri="{FF2B5EF4-FFF2-40B4-BE49-F238E27FC236}">
                <a16:creationId xmlns:a16="http://schemas.microsoft.com/office/drawing/2014/main" id="{D57F2F1F-817D-4CFE-8D93-66FAAF9EAE1C}"/>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kaal </a:t>
            </a:r>
            <a:r>
              <a:rPr lang="en-GB" altLang="en-US" sz="4000" dirty="0" err="1">
                <a:latin typeface="Congenial SemiBold" panose="02000503040000020004" pitchFamily="2" charset="0"/>
                <a:cs typeface="Arial" panose="020B0604020202020204" pitchFamily="34" charset="0"/>
              </a:rPr>
              <a:t>kaaley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as</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day</a:t>
            </a:r>
            <a:r>
              <a:rPr lang="en-GB" altLang="en-US" sz="4000" dirty="0" err="1">
                <a:latin typeface="Congenial SemiBold" panose="02000503040000020004" pitchFamily="2" charset="0"/>
                <a:cs typeface="Arial" panose="020B0604020202020204" pitchFamily="34" charset="0"/>
              </a:rPr>
              <a:t>aaley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a’barney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a’marney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Gurmukhi">
            <a:extLst>
              <a:ext uri="{FF2B5EF4-FFF2-40B4-BE49-F238E27FC236}">
                <a16:creationId xmlns:a16="http://schemas.microsoft.com/office/drawing/2014/main" id="{E493A229-C623-4E19-B533-45CC0A06F53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jrwrM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ikRqwrM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DMDy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nmosq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AbMDy</a:t>
            </a:r>
            <a:r>
              <a:rPr lang="en-GB" altLang="en-US" sz="5330" dirty="0">
                <a:latin typeface="GurbaniWebThick" panose="04040607000000020004" pitchFamily="82" charset="0"/>
              </a:rPr>
              <a:t> ]24]</a:t>
            </a:r>
          </a:p>
        </p:txBody>
      </p:sp>
      <p:sp>
        <p:nvSpPr>
          <p:cNvPr id="3075" name="English">
            <a:extLst>
              <a:ext uri="{FF2B5EF4-FFF2-40B4-BE49-F238E27FC236}">
                <a16:creationId xmlns:a16="http://schemas.microsoft.com/office/drawing/2014/main" id="{D43C0DE3-2028-454C-B4BB-A3F870BBD066}"/>
              </a:ext>
            </a:extLst>
          </p:cNvPr>
          <p:cNvSpPr>
            <a:spLocks noChangeArrowheads="1"/>
          </p:cNvSpPr>
          <p:nvPr/>
        </p:nvSpPr>
        <p:spPr bwMode="auto">
          <a:xfrm>
            <a:off x="1" y="1824277"/>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Victor over old age! Eradicator of Karma. Causer of all tasks! Free of restrictions! I salute You. (24)</a:t>
            </a:r>
          </a:p>
        </p:txBody>
      </p:sp>
      <p:sp>
        <p:nvSpPr>
          <p:cNvPr id="766980" name="Transliteration">
            <a:extLst>
              <a:ext uri="{FF2B5EF4-FFF2-40B4-BE49-F238E27FC236}">
                <a16:creationId xmlns:a16="http://schemas.microsoft.com/office/drawing/2014/main" id="{9804E5F7-C2EB-48AB-88CD-842A024E631C}"/>
              </a:ext>
            </a:extLst>
          </p:cNvPr>
          <p:cNvSpPr>
            <a:spLocks noChangeArrowheads="1"/>
          </p:cNvSpPr>
          <p:nvPr/>
        </p:nvSpPr>
        <p:spPr bwMode="auto">
          <a:xfrm>
            <a:off x="0" y="4153644"/>
            <a:ext cx="1015999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jaraaran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kri’</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aaran</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Dh</a:t>
            </a:r>
            <a:r>
              <a:rPr lang="en-GB" altLang="en-US" sz="4000" spc="-150" dirty="0" err="1">
                <a:latin typeface="Congenial SemiBold" panose="02000503040000020004" pitchFamily="2" charset="0"/>
                <a:cs typeface="Arial" panose="020B0604020202020204" pitchFamily="34" charset="0"/>
              </a:rPr>
              <a:t>an</a:t>
            </a:r>
            <a:r>
              <a:rPr lang="en-GB" altLang="en-US" sz="4000" u="sng" spc="-150" dirty="0" err="1">
                <a:latin typeface="Congenial SemiBold" panose="02000503040000020004" pitchFamily="2" charset="0"/>
                <a:cs typeface="Arial" panose="020B0604020202020204" pitchFamily="34" charset="0"/>
              </a:rPr>
              <a:t>Dh</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namos't</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a’ban</a:t>
            </a:r>
            <a:r>
              <a:rPr lang="en-GB" altLang="en-US" sz="4000" u="sng" spc="-150" dirty="0" err="1">
                <a:latin typeface="Congenial SemiBold" panose="02000503040000020004" pitchFamily="2" charset="0"/>
                <a:cs typeface="Arial" panose="020B0604020202020204" pitchFamily="34" charset="0"/>
              </a:rPr>
              <a:t>Dh</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Gurmukhi">
            <a:extLst>
              <a:ext uri="{FF2B5EF4-FFF2-40B4-BE49-F238E27FC236}">
                <a16:creationId xmlns:a16="http://schemas.microsoft.com/office/drawing/2014/main" id="{B93837C8-7D33-4CA4-A398-8705A45957D3}"/>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inRswky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inRbwky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rhImy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krImy</a:t>
            </a:r>
            <a:r>
              <a:rPr lang="en-GB" altLang="en-US" sz="5330" dirty="0">
                <a:latin typeface="GurbaniWebThick" panose="04040607000000020004" pitchFamily="82" charset="0"/>
              </a:rPr>
              <a:t> ]25]</a:t>
            </a:r>
          </a:p>
        </p:txBody>
      </p:sp>
      <p:sp>
        <p:nvSpPr>
          <p:cNvPr id="3075" name="English">
            <a:extLst>
              <a:ext uri="{FF2B5EF4-FFF2-40B4-BE49-F238E27FC236}">
                <a16:creationId xmlns:a16="http://schemas.microsoft.com/office/drawing/2014/main" id="{9A77EDF1-E2E0-4B1B-9CBE-F8D5B94F3806}"/>
              </a:ext>
            </a:extLst>
          </p:cNvPr>
          <p:cNvSpPr>
            <a:spLocks noChangeArrowheads="1"/>
          </p:cNvSpPr>
          <p:nvPr/>
        </p:nvSpPr>
        <p:spPr bwMode="auto">
          <a:xfrm>
            <a:off x="1" y="2184317"/>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Without relatives! Undaunted One! Merciful! Giver of Grace! I salute You. (25)</a:t>
            </a:r>
          </a:p>
        </p:txBody>
      </p:sp>
      <p:sp>
        <p:nvSpPr>
          <p:cNvPr id="769028" name="Transliteration">
            <a:extLst>
              <a:ext uri="{FF2B5EF4-FFF2-40B4-BE49-F238E27FC236}">
                <a16:creationId xmlns:a16="http://schemas.microsoft.com/office/drawing/2014/main" id="{A91F0899-E772-48ED-977F-3B6FE3E5AA38}"/>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namas’tun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nri’saakey</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namas’tun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nri’baakey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raheemey</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namas’tun</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kareemey</a:t>
            </a:r>
            <a:r>
              <a:rPr lang="en-GB" altLang="en-US" sz="3900" spc="-150" dirty="0">
                <a:latin typeface="Congenial SemiBold" panose="02000503040000020004" pitchFamily="2" charset="0"/>
                <a:cs typeface="Arial" panose="020B0604020202020204" pitchFamily="34" charset="0"/>
              </a:rPr>
              <a:t>.</a:t>
            </a:r>
            <a:endParaRPr lang="en-GB" altLang="en-US" sz="3600" spc="-15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Gurmukhi">
            <a:extLst>
              <a:ext uri="{FF2B5EF4-FFF2-40B4-BE49-F238E27FC236}">
                <a16:creationId xmlns:a16="http://schemas.microsoft.com/office/drawing/2014/main" id="{77F7CB95-A9AD-446C-AF0A-1E5DFDAAFACF}"/>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mhMqy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suhwgy</a:t>
            </a:r>
            <a:r>
              <a:rPr lang="en-GB" altLang="en-US" sz="5330" dirty="0">
                <a:latin typeface="GurbaniWebThick" panose="04040607000000020004" pitchFamily="82" charset="0"/>
              </a:rPr>
              <a:t> ]26]</a:t>
            </a:r>
          </a:p>
        </p:txBody>
      </p:sp>
      <p:sp>
        <p:nvSpPr>
          <p:cNvPr id="3075" name="English">
            <a:extLst>
              <a:ext uri="{FF2B5EF4-FFF2-40B4-BE49-F238E27FC236}">
                <a16:creationId xmlns:a16="http://schemas.microsoft.com/office/drawing/2014/main" id="{813C8E1D-FB85-40E6-846C-0478666D63E4}"/>
              </a:ext>
            </a:extLst>
          </p:cNvPr>
          <p:cNvSpPr>
            <a:spLocks noChangeArrowheads="1"/>
          </p:cNvSpPr>
          <p:nvPr/>
        </p:nvSpPr>
        <p:spPr bwMode="auto">
          <a:xfrm>
            <a:off x="1" y="2112309"/>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Infinite One! Great! Embodiment of Love! Blessed one! I salute You. (26)</a:t>
            </a:r>
          </a:p>
        </p:txBody>
      </p:sp>
      <p:sp>
        <p:nvSpPr>
          <p:cNvPr id="771076" name="Transliteration">
            <a:extLst>
              <a:ext uri="{FF2B5EF4-FFF2-40B4-BE49-F238E27FC236}">
                <a16:creationId xmlns:a16="http://schemas.microsoft.com/office/drawing/2014/main" id="{A8F60D21-B4B4-4E1E-BAD1-0C202F82C72F}"/>
              </a:ext>
            </a:extLst>
          </p:cNvPr>
          <p:cNvSpPr>
            <a:spLocks noChangeArrowheads="1"/>
          </p:cNvSpPr>
          <p:nvPr/>
        </p:nvSpPr>
        <p:spPr bwMode="auto">
          <a:xfrm>
            <a:off x="0" y="4225652"/>
            <a:ext cx="1015999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mahan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as</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raagey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suhaagey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Gurmukhi">
            <a:extLst>
              <a:ext uri="{FF2B5EF4-FFF2-40B4-BE49-F238E27FC236}">
                <a16:creationId xmlns:a16="http://schemas.microsoft.com/office/drawing/2014/main" id="{441DFBA8-F10D-4720-8F02-BD6002968B37}"/>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soKM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poKM</a:t>
            </a:r>
            <a:r>
              <a:rPr lang="en-GB" altLang="en-US" sz="5330" dirty="0">
                <a:latin typeface="GurbaniWebThick" panose="04040607000000020004" pitchFamily="82" charset="0"/>
              </a:rPr>
              <a:t> ]</a:t>
            </a:r>
          </a:p>
          <a:p>
            <a:pPr algn="ctr" eaLnBrk="1" hangingPunct="1">
              <a:spcBef>
                <a:spcPct val="0"/>
              </a:spcBef>
              <a:buNone/>
            </a:pP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krqw</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hrqw</a:t>
            </a:r>
            <a:r>
              <a:rPr lang="en-GB" altLang="en-US" sz="5330" spc="-150" dirty="0">
                <a:latin typeface="GurbaniWebThick" panose="04040607000000020004" pitchFamily="82" charset="0"/>
              </a:rPr>
              <a:t> ]27]</a:t>
            </a:r>
          </a:p>
        </p:txBody>
      </p:sp>
      <p:sp>
        <p:nvSpPr>
          <p:cNvPr id="3075" name="English">
            <a:extLst>
              <a:ext uri="{FF2B5EF4-FFF2-40B4-BE49-F238E27FC236}">
                <a16:creationId xmlns:a16="http://schemas.microsoft.com/office/drawing/2014/main" id="{A06FB456-EF89-4BD8-AD86-33EC82A03FA8}"/>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One who dries up all (eventually)! Carer of all! Creator of all! Destroyer of all. I salute You! (27)</a:t>
            </a:r>
          </a:p>
        </p:txBody>
      </p:sp>
      <p:sp>
        <p:nvSpPr>
          <p:cNvPr id="773124" name="Transliteration">
            <a:extLst>
              <a:ext uri="{FF2B5EF4-FFF2-40B4-BE49-F238E27FC236}">
                <a16:creationId xmlns:a16="http://schemas.microsoft.com/office/drawing/2014/main" id="{E2E1D568-5490-4CDA-9793-DE5C29578DA8}"/>
              </a:ext>
            </a:extLst>
          </p:cNvPr>
          <p:cNvSpPr>
            <a:spLocks noChangeArrowheads="1"/>
          </p:cNvSpPr>
          <p:nvPr/>
        </p:nvSpPr>
        <p:spPr bwMode="auto">
          <a:xfrm>
            <a:off x="1" y="451368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so</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po</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kar</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aa.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har</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a:t>
            </a:r>
          </a:p>
          <a:p>
            <a:pP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Gurmukhi">
            <a:extLst>
              <a:ext uri="{FF2B5EF4-FFF2-40B4-BE49-F238E27FC236}">
                <a16:creationId xmlns:a16="http://schemas.microsoft.com/office/drawing/2014/main" id="{AE2BFB29-7DA9-4ABE-836B-EF10B98B2301}"/>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jog </a:t>
            </a:r>
            <a:r>
              <a:rPr lang="en-GB" altLang="en-US" sz="5330" dirty="0" err="1">
                <a:latin typeface="GurbaniWebThick" panose="04040607000000020004" pitchFamily="82" charset="0"/>
              </a:rPr>
              <a:t>jogy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Bog Bogy ]</a:t>
            </a:r>
          </a:p>
          <a:p>
            <a:pPr algn="ctr" eaLnBrk="1" hangingPunct="1">
              <a:spcBef>
                <a:spcPct val="0"/>
              </a:spcBef>
              <a:buNone/>
            </a:pP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idAwly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pwly</a:t>
            </a:r>
            <a:r>
              <a:rPr lang="en-GB" altLang="en-US" sz="5330" spc="-150" dirty="0">
                <a:latin typeface="GurbaniWebThick" panose="04040607000000020004" pitchFamily="82" charset="0"/>
              </a:rPr>
              <a:t> ]28]</a:t>
            </a:r>
          </a:p>
        </p:txBody>
      </p:sp>
      <p:sp>
        <p:nvSpPr>
          <p:cNvPr id="3075" name="English">
            <a:extLst>
              <a:ext uri="{FF2B5EF4-FFF2-40B4-BE49-F238E27FC236}">
                <a16:creationId xmlns:a16="http://schemas.microsoft.com/office/drawing/2014/main" id="{46484743-C4D8-460B-A559-023CE96DD1FC}"/>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Yogi of all Yogis! Great Enjoyer! Merciful to all! Sustainer of all! I salute You! (28)</a:t>
            </a:r>
          </a:p>
        </p:txBody>
      </p:sp>
      <p:sp>
        <p:nvSpPr>
          <p:cNvPr id="775172" name="Transliteration">
            <a:extLst>
              <a:ext uri="{FF2B5EF4-FFF2-40B4-BE49-F238E27FC236}">
                <a16:creationId xmlns:a16="http://schemas.microsoft.com/office/drawing/2014/main" id="{180777C2-8EDF-4D66-9CC0-9E44FE2EAE56}"/>
              </a:ext>
            </a:extLst>
          </p:cNvPr>
          <p:cNvSpPr>
            <a:spLocks noChangeArrowheads="1"/>
          </p:cNvSpPr>
          <p:nvPr/>
        </p:nvSpPr>
        <p:spPr bwMode="auto">
          <a:xfrm>
            <a:off x="1" y="451368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jog </a:t>
            </a:r>
            <a:r>
              <a:rPr lang="en-GB" altLang="en-US" sz="4000" dirty="0" err="1">
                <a:latin typeface="Congenial SemiBold" panose="02000503040000020004" pitchFamily="2" charset="0"/>
                <a:cs typeface="Arial" panose="020B0604020202020204" pitchFamily="34" charset="0"/>
              </a:rPr>
              <a:t>jogey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og</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ogey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day</a:t>
            </a:r>
            <a:r>
              <a:rPr lang="en-GB" altLang="en-US" sz="4000" spc="-150" dirty="0" err="1">
                <a:latin typeface="Congenial SemiBold" panose="02000503040000020004" pitchFamily="2" charset="0"/>
                <a:cs typeface="Arial" panose="020B0604020202020204" pitchFamily="34" charset="0"/>
              </a:rPr>
              <a:t>aaley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paaley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Gurmukhi">
            <a:extLst>
              <a:ext uri="{FF2B5EF4-FFF2-40B4-BE49-F238E27FC236}">
                <a16:creationId xmlns:a16="http://schemas.microsoft.com/office/drawing/2014/main" id="{E599B93A-801B-43FB-9587-5E95F9887461}"/>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cwcrI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0D655218-7EC0-40BC-A2AC-B4FCB1984AC5}"/>
              </a:ext>
            </a:extLst>
          </p:cNvPr>
          <p:cNvSpPr>
            <a:spLocks noChangeArrowheads="1"/>
          </p:cNvSpPr>
          <p:nvPr/>
        </p:nvSpPr>
        <p:spPr bwMode="auto">
          <a:xfrm>
            <a:off x="1045987" y="2063750"/>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Verses of four lines.</a:t>
            </a:r>
            <a:br>
              <a:rPr lang="en-GB" sz="3800" dirty="0">
                <a:solidFill>
                  <a:srgbClr val="000099"/>
                </a:solidFill>
                <a:latin typeface="Congenial Black" panose="02000503040000020004" pitchFamily="50" charset="0"/>
                <a:ea typeface="Verdana" pitchFamily="34" charset="0"/>
                <a:cs typeface="Verdana" pitchFamily="34" charset="0"/>
              </a:rPr>
            </a:b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777220" name="Transliteration">
            <a:extLst>
              <a:ext uri="{FF2B5EF4-FFF2-40B4-BE49-F238E27FC236}">
                <a16:creationId xmlns:a16="http://schemas.microsoft.com/office/drawing/2014/main" id="{74094168-E183-4C0E-9307-C7FB874BA39A}"/>
              </a:ext>
            </a:extLst>
          </p:cNvPr>
          <p:cNvSpPr>
            <a:spLocks noChangeArrowheads="1"/>
          </p:cNvSpPr>
          <p:nvPr/>
        </p:nvSpPr>
        <p:spPr bwMode="auto">
          <a:xfrm>
            <a:off x="0"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br>
              <a:rPr lang="en-GB" altLang="en-US" sz="4000" dirty="0">
                <a:latin typeface="Congenial SemiBold" panose="02000503040000020004" pitchFamily="2" charset="0"/>
                <a:cs typeface="Arial" panose="020B0604020202020204" pitchFamily="34" charset="0"/>
              </a:rPr>
            </a:b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Gurmukhi">
            <a:extLst>
              <a:ext uri="{FF2B5EF4-FFF2-40B4-BE49-F238E27FC236}">
                <a16:creationId xmlns:a16="http://schemas.microsoft.com/office/drawing/2014/main" id="{49DA2C26-1DD9-44D1-B32E-8BDB39EC34BA}"/>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AnUp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AjU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ABU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]29]</a:t>
            </a:r>
          </a:p>
          <a:p>
            <a:pPr eaLnBrk="1" hangingPunct="1">
              <a:spcBef>
                <a:spcPct val="0"/>
              </a:spcBef>
              <a:buFontTx/>
              <a:buNone/>
            </a:pP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C4C64171-DC44-4952-9BE8-7E01B01243CE}"/>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beyond complexion! Unparalleled! Beyond birth! Beyond the elements! (29)</a:t>
            </a:r>
          </a:p>
        </p:txBody>
      </p:sp>
      <p:sp>
        <p:nvSpPr>
          <p:cNvPr id="778244" name="Transliteration">
            <a:extLst>
              <a:ext uri="{FF2B5EF4-FFF2-40B4-BE49-F238E27FC236}">
                <a16:creationId xmlns:a16="http://schemas.microsoft.com/office/drawing/2014/main" id="{75219022-64D1-4F8B-954A-D73223C1D6ED}"/>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br>
              <a:rPr lang="en-GB" altLang="en-US" sz="4000" dirty="0">
                <a:latin typeface="Congenial SemiBold" panose="02000503040000020004" pitchFamily="2" charset="0"/>
                <a:cs typeface="Arial" panose="020B0604020202020204" pitchFamily="34" charset="0"/>
              </a:rPr>
            </a:br>
            <a:r>
              <a:rPr lang="en-GB" altLang="en-US" sz="4000" dirty="0" err="1">
                <a:latin typeface="Congenial SemiBold" panose="02000503040000020004" pitchFamily="2" charset="0"/>
                <a:cs typeface="Arial" panose="020B0604020202020204" pitchFamily="34" charset="0"/>
              </a:rPr>
              <a:t>a’joo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Gurmukhi">
            <a:extLst>
              <a:ext uri="{FF2B5EF4-FFF2-40B4-BE49-F238E27FC236}">
                <a16:creationId xmlns:a16="http://schemas.microsoft.com/office/drawing/2014/main" id="{D145E6D4-ABF7-4CE1-9E0E-6D128E1E6B2B}"/>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AlyK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Akwm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30]</a:t>
            </a:r>
          </a:p>
        </p:txBody>
      </p:sp>
      <p:sp>
        <p:nvSpPr>
          <p:cNvPr id="3075" name="English">
            <a:extLst>
              <a:ext uri="{FF2B5EF4-FFF2-40B4-BE49-F238E27FC236}">
                <a16:creationId xmlns:a16="http://schemas.microsoft.com/office/drawing/2014/main" id="{322F6387-936E-4A7D-9570-A4E444D5F968}"/>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beyond account! Beyond Garb! Beyond a Name! Beyond desires! (30)</a:t>
            </a:r>
          </a:p>
        </p:txBody>
      </p:sp>
      <p:sp>
        <p:nvSpPr>
          <p:cNvPr id="779268" name="Transliteration">
            <a:extLst>
              <a:ext uri="{FF2B5EF4-FFF2-40B4-BE49-F238E27FC236}">
                <a16:creationId xmlns:a16="http://schemas.microsoft.com/office/drawing/2014/main" id="{86632257-579F-4C23-8855-DB7A1B9A4165}"/>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a’kaam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Gurmukhi">
            <a:extLst>
              <a:ext uri="{FF2B5EF4-FFF2-40B4-BE49-F238E27FC236}">
                <a16:creationId xmlns:a16="http://schemas.microsoft.com/office/drawing/2014/main" id="{E9C28CC6-9BB4-49B7-81E0-B62EB3657AE8}"/>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ADy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AjIq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31]</a:t>
            </a:r>
          </a:p>
        </p:txBody>
      </p:sp>
      <p:sp>
        <p:nvSpPr>
          <p:cNvPr id="3075" name="English">
            <a:extLst>
              <a:ext uri="{FF2B5EF4-FFF2-40B4-BE49-F238E27FC236}">
                <a16:creationId xmlns:a16="http://schemas.microsoft.com/office/drawing/2014/main" id="{AB7EF3FF-62A5-4C71-866A-912563416A81}"/>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beyond meditation! Non-discriminating! Unconquerable! Unafraid! (31)</a:t>
            </a:r>
          </a:p>
        </p:txBody>
      </p:sp>
      <p:sp>
        <p:nvSpPr>
          <p:cNvPr id="780292" name="Transliteration">
            <a:extLst>
              <a:ext uri="{FF2B5EF4-FFF2-40B4-BE49-F238E27FC236}">
                <a16:creationId xmlns:a16="http://schemas.microsoft.com/office/drawing/2014/main" id="{D0008632-EEA2-40D7-9A50-A058CCFCCEC5}"/>
              </a:ext>
            </a:extLst>
          </p:cNvPr>
          <p:cNvSpPr>
            <a:spLocks noChangeArrowheads="1"/>
          </p:cNvSpPr>
          <p:nvPr/>
        </p:nvSpPr>
        <p:spPr bwMode="auto">
          <a:xfrm>
            <a:off x="861805"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a’Dhey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a’jeet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Gurmukhi">
            <a:extLst>
              <a:ext uri="{FF2B5EF4-FFF2-40B4-BE49-F238E27FC236}">
                <a16:creationId xmlns:a16="http://schemas.microsoft.com/office/drawing/2014/main" id="{62C826A1-7ECF-41D5-BF97-6E2A6952EAAA}"/>
              </a:ext>
            </a:extLst>
          </p:cNvPr>
          <p:cNvSpPr>
            <a:spLocks noChangeArrowheads="1"/>
          </p:cNvSpPr>
          <p:nvPr/>
        </p:nvSpPr>
        <p:spPr bwMode="auto">
          <a:xfrm>
            <a:off x="1045987" y="251826"/>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iqRmwn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inDwn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nn-NO" altLang="en-US" sz="5330" dirty="0">
                <a:latin typeface="GurbaniWebThick" panose="04040607000000020004" pitchFamily="82" charset="0"/>
              </a:rPr>
              <a:t>iqRbrg hY ] Asrg hYN ]32]</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F23B28BB-2B62-4CC3-B94C-92DA96374D2A}"/>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Revered in the three worlds! Treasure! Beyond god, demon and human! Uncreated! (32)</a:t>
            </a:r>
          </a:p>
        </p:txBody>
      </p:sp>
      <p:sp>
        <p:nvSpPr>
          <p:cNvPr id="781316" name="Transliteration">
            <a:extLst>
              <a:ext uri="{FF2B5EF4-FFF2-40B4-BE49-F238E27FC236}">
                <a16:creationId xmlns:a16="http://schemas.microsoft.com/office/drawing/2014/main" id="{C31344C9-A32A-46EC-997F-6E34D023D21D}"/>
              </a:ext>
            </a:extLst>
          </p:cNvPr>
          <p:cNvSpPr>
            <a:spLocks noChangeArrowheads="1"/>
          </p:cNvSpPr>
          <p:nvPr/>
        </p:nvSpPr>
        <p:spPr bwMode="auto">
          <a:xfrm>
            <a:off x="846667" y="4297660"/>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ri’maan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ni</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ri’barag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a’sarag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Gurmukhi">
            <a:extLst>
              <a:ext uri="{FF2B5EF4-FFF2-40B4-BE49-F238E27FC236}">
                <a16:creationId xmlns:a16="http://schemas.microsoft.com/office/drawing/2014/main" id="{B8CF01C2-9659-43E9-98B8-70E7C46D7DC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AnIl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]33]</a:t>
            </a:r>
          </a:p>
        </p:txBody>
      </p:sp>
      <p:sp>
        <p:nvSpPr>
          <p:cNvPr id="3075" name="English">
            <a:extLst>
              <a:ext uri="{FF2B5EF4-FFF2-40B4-BE49-F238E27FC236}">
                <a16:creationId xmlns:a16="http://schemas.microsoft.com/office/drawing/2014/main" id="{5482167C-29DA-46ED-BE3E-3BD3E02ADF04}"/>
              </a:ext>
            </a:extLst>
          </p:cNvPr>
          <p:cNvSpPr>
            <a:spLocks noChangeArrowheads="1"/>
          </p:cNvSpPr>
          <p:nvPr/>
        </p:nvSpPr>
        <p:spPr bwMode="auto">
          <a:xfrm>
            <a:off x="183456" y="2112309"/>
            <a:ext cx="972107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colourless! Without beginning! Unwinnable! Independent! (33)</a:t>
            </a:r>
          </a:p>
        </p:txBody>
      </p:sp>
      <p:sp>
        <p:nvSpPr>
          <p:cNvPr id="782340" name="Transliteration">
            <a:extLst>
              <a:ext uri="{FF2B5EF4-FFF2-40B4-BE49-F238E27FC236}">
                <a16:creationId xmlns:a16="http://schemas.microsoft.com/office/drawing/2014/main" id="{BC4923FE-9C7A-4BE4-8283-7EE02354DA59}"/>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a’neel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Gurmukhi">
            <a:extLst>
              <a:ext uri="{FF2B5EF4-FFF2-40B4-BE49-F238E27FC236}">
                <a16:creationId xmlns:a16="http://schemas.microsoft.com/office/drawing/2014/main" id="{90A33BA6-0193-44AF-9334-8CD068A6725A}"/>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Ajnm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Abrn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ABrn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]34]</a:t>
            </a:r>
          </a:p>
        </p:txBody>
      </p:sp>
      <p:sp>
        <p:nvSpPr>
          <p:cNvPr id="3075" name="English">
            <a:extLst>
              <a:ext uri="{FF2B5EF4-FFF2-40B4-BE49-F238E27FC236}">
                <a16:creationId xmlns:a16="http://schemas.microsoft.com/office/drawing/2014/main" id="{B51F6429-6E0A-4F56-B729-29E6A0279CF5}"/>
              </a:ext>
            </a:extLst>
          </p:cNvPr>
          <p:cNvSpPr>
            <a:spLocks noChangeArrowheads="1"/>
          </p:cNvSpPr>
          <p:nvPr/>
        </p:nvSpPr>
        <p:spPr bwMode="auto">
          <a:xfrm>
            <a:off x="0" y="2209428"/>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Unborn! Beyond colour! Beyond elements! Beyond the need of care! (34)</a:t>
            </a:r>
          </a:p>
        </p:txBody>
      </p:sp>
      <p:sp>
        <p:nvSpPr>
          <p:cNvPr id="783364" name="Transliteration">
            <a:extLst>
              <a:ext uri="{FF2B5EF4-FFF2-40B4-BE49-F238E27FC236}">
                <a16:creationId xmlns:a16="http://schemas.microsoft.com/office/drawing/2014/main" id="{C1AA64AC-3E06-4E28-87A0-6160833C5D4C}"/>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a’janam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a’baran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Gurmukhi">
            <a:extLst>
              <a:ext uri="{FF2B5EF4-FFF2-40B4-BE49-F238E27FC236}">
                <a16:creationId xmlns:a16="http://schemas.microsoft.com/office/drawing/2014/main" id="{F1F404B6-B0F0-4B2A-BCCA-4D4908B66CE6}"/>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AgMj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ABMj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AJUJ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AJMJ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]35]</a:t>
            </a:r>
          </a:p>
        </p:txBody>
      </p:sp>
      <p:sp>
        <p:nvSpPr>
          <p:cNvPr id="3075" name="English">
            <a:extLst>
              <a:ext uri="{FF2B5EF4-FFF2-40B4-BE49-F238E27FC236}">
                <a16:creationId xmlns:a16="http://schemas.microsoft.com/office/drawing/2014/main" id="{99FE5195-1FF7-4AFE-902D-4E5CFB440252}"/>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Indestructible! Unbreakable! Beyond fights! Unshakeably calm! (35)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84388" name="Transliteration">
            <a:extLst>
              <a:ext uri="{FF2B5EF4-FFF2-40B4-BE49-F238E27FC236}">
                <a16:creationId xmlns:a16="http://schemas.microsoft.com/office/drawing/2014/main" id="{B3E60B6B-341E-414C-AD36-A46BE0D43B2F}"/>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a’ganj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jh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jh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jh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jh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Gurmukhi">
            <a:extLst>
              <a:ext uri="{FF2B5EF4-FFF2-40B4-BE49-F238E27FC236}">
                <a16:creationId xmlns:a16="http://schemas.microsoft.com/office/drawing/2014/main" id="{E6D335B5-F7DC-42DF-BEC5-DB9DB6984B60}"/>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AmIk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r&amp;Ik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ADMD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AbMD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]36]</a:t>
            </a:r>
          </a:p>
        </p:txBody>
      </p:sp>
      <p:sp>
        <p:nvSpPr>
          <p:cNvPr id="3075" name="English">
            <a:extLst>
              <a:ext uri="{FF2B5EF4-FFF2-40B4-BE49-F238E27FC236}">
                <a16:creationId xmlns:a16="http://schemas.microsoft.com/office/drawing/2014/main" id="{200ECD9A-533B-4D2A-ACE9-D435FF72EEAE}"/>
              </a:ext>
            </a:extLst>
          </p:cNvPr>
          <p:cNvSpPr>
            <a:spLocks noChangeArrowheads="1"/>
          </p:cNvSpPr>
          <p:nvPr/>
        </p:nvSpPr>
        <p:spPr bwMode="auto">
          <a:xfrm>
            <a:off x="0" y="218431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very deep! Friend (of all)! Beyond worldly entanglements! Unbound! (36)</a:t>
            </a:r>
          </a:p>
        </p:txBody>
      </p:sp>
      <p:sp>
        <p:nvSpPr>
          <p:cNvPr id="785412" name="Transliteration">
            <a:extLst>
              <a:ext uri="{FF2B5EF4-FFF2-40B4-BE49-F238E27FC236}">
                <a16:creationId xmlns:a16="http://schemas.microsoft.com/office/drawing/2014/main" id="{CF7AB807-CEE6-4CBD-8540-A9B7830457A1}"/>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rafeek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a’ban</a:t>
            </a:r>
            <a:r>
              <a:rPr lang="en-GB" altLang="en-US" sz="4000" u="sng" dirty="0" err="1">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Gurmukhi">
            <a:extLst>
              <a:ext uri="{FF2B5EF4-FFF2-40B4-BE49-F238E27FC236}">
                <a16:creationId xmlns:a16="http://schemas.microsoft.com/office/drawing/2014/main" id="{885B4A23-D55A-4BB9-9588-E59907298777}"/>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inRbUJ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AsUJ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Akwl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]37]</a:t>
            </a:r>
          </a:p>
        </p:txBody>
      </p:sp>
      <p:sp>
        <p:nvSpPr>
          <p:cNvPr id="3075" name="English">
            <a:extLst>
              <a:ext uri="{FF2B5EF4-FFF2-40B4-BE49-F238E27FC236}">
                <a16:creationId xmlns:a16="http://schemas.microsoft.com/office/drawing/2014/main" id="{527DB9EC-164C-45BB-95EC-4C3D289C74AF}"/>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understanding! Beyond awareness! Timeless! Free from the web of World-Play! (37)</a:t>
            </a:r>
          </a:p>
        </p:txBody>
      </p:sp>
      <p:sp>
        <p:nvSpPr>
          <p:cNvPr id="786436" name="Transliteration">
            <a:extLst>
              <a:ext uri="{FF2B5EF4-FFF2-40B4-BE49-F238E27FC236}">
                <a16:creationId xmlns:a16="http://schemas.microsoft.com/office/drawing/2014/main" id="{8079A66D-1961-439F-A597-984637C67401}"/>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nri’boo</a:t>
            </a:r>
            <a:r>
              <a:rPr lang="en-GB" altLang="en-US" sz="4000" u="sng" dirty="0" err="1">
                <a:latin typeface="Congenial SemiBold" panose="02000503040000020004" pitchFamily="2" charset="0"/>
                <a:cs typeface="Arial" panose="020B0604020202020204" pitchFamily="34" charset="0"/>
              </a:rPr>
              <a:t>jh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a’soo</a:t>
            </a:r>
            <a:r>
              <a:rPr lang="en-GB" altLang="en-US" sz="4000" u="sng" dirty="0" err="1">
                <a:latin typeface="Congenial SemiBold" panose="02000503040000020004" pitchFamily="2" charset="0"/>
                <a:cs typeface="Arial" panose="020B0604020202020204" pitchFamily="34" charset="0"/>
              </a:rPr>
              <a:t>jh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a’kaal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Gurmukhi">
            <a:extLst>
              <a:ext uri="{FF2B5EF4-FFF2-40B4-BE49-F238E27FC236}">
                <a16:creationId xmlns:a16="http://schemas.microsoft.com/office/drawing/2014/main" id="{CF3FA114-4C6C-44C1-B165-795A285AC968}"/>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Alwh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AnMq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mhMq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]38]</a:t>
            </a:r>
          </a:p>
        </p:txBody>
      </p:sp>
      <p:sp>
        <p:nvSpPr>
          <p:cNvPr id="3075" name="English">
            <a:extLst>
              <a:ext uri="{FF2B5EF4-FFF2-40B4-BE49-F238E27FC236}">
                <a16:creationId xmlns:a16="http://schemas.microsoft.com/office/drawing/2014/main" id="{2F22E140-945D-4058-9224-45C1A8B2FFE6}"/>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beyond the need to gain! Beyond fixed location! Endless! The Greatest! (38)</a:t>
            </a:r>
          </a:p>
        </p:txBody>
      </p:sp>
      <p:sp>
        <p:nvSpPr>
          <p:cNvPr id="787460" name="Transliteration">
            <a:extLst>
              <a:ext uri="{FF2B5EF4-FFF2-40B4-BE49-F238E27FC236}">
                <a16:creationId xmlns:a16="http://schemas.microsoft.com/office/drawing/2014/main" id="{D7F484BD-A3B2-4F7B-A0D8-2AC0DB101A4B}"/>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a’nan</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mahan</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Gurmukhi">
            <a:extLst>
              <a:ext uri="{FF2B5EF4-FFF2-40B4-BE49-F238E27FC236}">
                <a16:creationId xmlns:a16="http://schemas.microsoft.com/office/drawing/2014/main" id="{D35C3A9B-C1A7-44CC-B097-93E22108E3F8}"/>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AlIk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inRsRIk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inRlMB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AsMB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]39]</a:t>
            </a:r>
          </a:p>
        </p:txBody>
      </p:sp>
      <p:sp>
        <p:nvSpPr>
          <p:cNvPr id="3075" name="English">
            <a:extLst>
              <a:ext uri="{FF2B5EF4-FFF2-40B4-BE49-F238E27FC236}">
                <a16:creationId xmlns:a16="http://schemas.microsoft.com/office/drawing/2014/main" id="{4A98E780-C9C8-46FE-B9B6-D859F341FDA9}"/>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beyond boundaries! Without a rival! Support-free! Unborn! (39)</a:t>
            </a:r>
          </a:p>
        </p:txBody>
      </p:sp>
      <p:sp>
        <p:nvSpPr>
          <p:cNvPr id="788484" name="Transliteration">
            <a:extLst>
              <a:ext uri="{FF2B5EF4-FFF2-40B4-BE49-F238E27FC236}">
                <a16:creationId xmlns:a16="http://schemas.microsoft.com/office/drawing/2014/main" id="{1E36E27E-016D-4887-8FB1-21035CBF54D1}"/>
              </a:ext>
            </a:extLst>
          </p:cNvPr>
          <p:cNvSpPr>
            <a:spLocks noChangeArrowheads="1"/>
          </p:cNvSpPr>
          <p:nvPr/>
        </p:nvSpPr>
        <p:spPr bwMode="auto">
          <a:xfrm>
            <a:off x="846667" y="4128533"/>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nri’sreek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nri’lam</a:t>
            </a:r>
            <a:r>
              <a:rPr lang="en-GB" altLang="en-US" sz="4000" u="sng" dirty="0" err="1">
                <a:latin typeface="Congenial SemiBold" panose="02000503040000020004" pitchFamily="2" charset="0"/>
                <a:cs typeface="Arial" panose="020B0604020202020204" pitchFamily="34" charset="0"/>
              </a:rPr>
              <a:t>bh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a’sam</a:t>
            </a:r>
            <a:r>
              <a:rPr lang="en-GB" altLang="en-US" sz="4000" u="sng" dirty="0" err="1">
                <a:latin typeface="Congenial SemiBold" panose="02000503040000020004" pitchFamily="2" charset="0"/>
                <a:cs typeface="Arial" panose="020B0604020202020204" pitchFamily="34" charset="0"/>
              </a:rPr>
              <a:t>bh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Gurmukhi">
            <a:extLst>
              <a:ext uri="{FF2B5EF4-FFF2-40B4-BE49-F238E27FC236}">
                <a16:creationId xmlns:a16="http://schemas.microsoft.com/office/drawing/2014/main" id="{CD107768-8C95-48BB-8A8E-894530377535}"/>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AgMm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ACUq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]40]</a:t>
            </a:r>
          </a:p>
        </p:txBody>
      </p:sp>
      <p:sp>
        <p:nvSpPr>
          <p:cNvPr id="3075" name="English">
            <a:extLst>
              <a:ext uri="{FF2B5EF4-FFF2-40B4-BE49-F238E27FC236}">
                <a16:creationId xmlns:a16="http://schemas.microsoft.com/office/drawing/2014/main" id="{B66010C1-9DA1-4862-95A8-73A280A5C3A7}"/>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a:t>
            </a:r>
            <a:r>
              <a:rPr lang="en-GB" sz="3800" dirty="0" err="1">
                <a:solidFill>
                  <a:srgbClr val="000099"/>
                </a:solidFill>
                <a:latin typeface="Congenial Black" panose="02000503040000020004" pitchFamily="50" charset="0"/>
                <a:ea typeface="Verdana" pitchFamily="34" charset="0"/>
                <a:cs typeface="Verdana" pitchFamily="34" charset="0"/>
              </a:rPr>
              <a:t>Unfathamable</a:t>
            </a:r>
            <a:r>
              <a:rPr lang="en-GB" sz="3800" dirty="0">
                <a:solidFill>
                  <a:srgbClr val="000099"/>
                </a:solidFill>
                <a:latin typeface="Congenial Black" panose="02000503040000020004" pitchFamily="50" charset="0"/>
                <a:ea typeface="Verdana" pitchFamily="34" charset="0"/>
                <a:cs typeface="Verdana" pitchFamily="34" charset="0"/>
              </a:rPr>
              <a:t>! Beyond birth! Beyond the elements! Unpolluted! (40)</a:t>
            </a:r>
          </a:p>
        </p:txBody>
      </p:sp>
      <p:sp>
        <p:nvSpPr>
          <p:cNvPr id="789508" name="Transliteration">
            <a:extLst>
              <a:ext uri="{FF2B5EF4-FFF2-40B4-BE49-F238E27FC236}">
                <a16:creationId xmlns:a16="http://schemas.microsoft.com/office/drawing/2014/main" id="{C601D7E0-4B49-4BD8-B0B3-AA05D183217B}"/>
              </a:ext>
            </a:extLst>
          </p:cNvPr>
          <p:cNvSpPr>
            <a:spLocks noChangeArrowheads="1"/>
          </p:cNvSpPr>
          <p:nvPr/>
        </p:nvSpPr>
        <p:spPr bwMode="auto">
          <a:xfrm>
            <a:off x="831528"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a’gamm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a’jamm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Gurmukhi">
            <a:extLst>
              <a:ext uri="{FF2B5EF4-FFF2-40B4-BE49-F238E27FC236}">
                <a16:creationId xmlns:a16="http://schemas.microsoft.com/office/drawing/2014/main" id="{FE1D2331-23EA-465A-B01F-C775E904448B}"/>
              </a:ext>
            </a:extLst>
          </p:cNvPr>
          <p:cNvSpPr>
            <a:spLocks noChangeArrowheads="1"/>
          </p:cNvSpPr>
          <p:nvPr/>
        </p:nvSpPr>
        <p:spPr bwMode="auto">
          <a:xfrm>
            <a:off x="1045987" y="353924"/>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Alok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Asok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Akrm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]41]</a:t>
            </a:r>
          </a:p>
        </p:txBody>
      </p:sp>
      <p:sp>
        <p:nvSpPr>
          <p:cNvPr id="3075" name="English">
            <a:extLst>
              <a:ext uri="{FF2B5EF4-FFF2-40B4-BE49-F238E27FC236}">
                <a16:creationId xmlns:a16="http://schemas.microsoft.com/office/drawing/2014/main" id="{173E355F-B463-4AF4-9546-F82840212BA7}"/>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being seen! Untroubled! Free from Karma! Beyond the world-play! (41)</a:t>
            </a:r>
          </a:p>
        </p:txBody>
      </p:sp>
      <p:sp>
        <p:nvSpPr>
          <p:cNvPr id="790532" name="Transliteration">
            <a:extLst>
              <a:ext uri="{FF2B5EF4-FFF2-40B4-BE49-F238E27FC236}">
                <a16:creationId xmlns:a16="http://schemas.microsoft.com/office/drawing/2014/main" id="{6F5C33AC-6AD7-47F1-BCBE-B8B6064E8AF3}"/>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a’lok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a’sok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pt-BR" altLang="en-US" sz="4000" dirty="0">
                <a:latin typeface="Congenial SemiBold" panose="02000503040000020004" pitchFamily="2" charset="0"/>
                <a:cs typeface="Arial" panose="020B0604020202020204" pitchFamily="34" charset="0"/>
              </a:rPr>
              <a:t>a’karam hai. a’</a:t>
            </a:r>
            <a:r>
              <a:rPr lang="pt-BR" altLang="en-US" sz="4000" u="sng" dirty="0">
                <a:latin typeface="Congenial SemiBold" panose="02000503040000020004" pitchFamily="2" charset="0"/>
                <a:cs typeface="Arial" panose="020B0604020202020204" pitchFamily="34" charset="0"/>
              </a:rPr>
              <a:t>bh</a:t>
            </a:r>
            <a:r>
              <a:rPr lang="pt-BR" altLang="en-US" sz="4000" dirty="0">
                <a:latin typeface="Congenial SemiBold" panose="02000503040000020004" pitchFamily="2" charset="0"/>
                <a:cs typeface="Arial" panose="020B0604020202020204" pitchFamily="34" charset="0"/>
              </a:rPr>
              <a:t>aram hai.</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Gurmukhi">
            <a:extLst>
              <a:ext uri="{FF2B5EF4-FFF2-40B4-BE49-F238E27FC236}">
                <a16:creationId xmlns:a16="http://schemas.microsoft.com/office/drawing/2014/main" id="{19247D35-5238-490C-9C79-D7E692B1D156}"/>
              </a:ext>
            </a:extLst>
          </p:cNvPr>
          <p:cNvSpPr>
            <a:spLocks noChangeArrowheads="1"/>
          </p:cNvSpPr>
          <p:nvPr/>
        </p:nvSpPr>
        <p:spPr bwMode="auto">
          <a:xfrm>
            <a:off x="1045987" y="24176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Agwh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]42]</a:t>
            </a:r>
          </a:p>
        </p:txBody>
      </p:sp>
      <p:sp>
        <p:nvSpPr>
          <p:cNvPr id="3075" name="English">
            <a:extLst>
              <a:ext uri="{FF2B5EF4-FFF2-40B4-BE49-F238E27FC236}">
                <a16:creationId xmlns:a16="http://schemas.microsoft.com/office/drawing/2014/main" id="{40496941-577D-43B7-AF94-98224483F5A3}"/>
              </a:ext>
            </a:extLst>
          </p:cNvPr>
          <p:cNvSpPr>
            <a:spLocks noChangeArrowheads="1"/>
          </p:cNvSpPr>
          <p:nvPr/>
        </p:nvSpPr>
        <p:spPr bwMode="auto">
          <a:xfrm>
            <a:off x="183456" y="2112309"/>
            <a:ext cx="9793087"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Unbeatable! Undaunted! Beyond being transported! Beyond depth! (42)</a:t>
            </a:r>
          </a:p>
        </p:txBody>
      </p:sp>
      <p:sp>
        <p:nvSpPr>
          <p:cNvPr id="791556" name="Transliteration">
            <a:extLst>
              <a:ext uri="{FF2B5EF4-FFF2-40B4-BE49-F238E27FC236}">
                <a16:creationId xmlns:a16="http://schemas.microsoft.com/office/drawing/2014/main" id="{D548FFEF-2278-4D50-8A12-14CB1CE5CB3E}"/>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a’gaah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Gurmukhi">
            <a:extLst>
              <a:ext uri="{FF2B5EF4-FFF2-40B4-BE49-F238E27FC236}">
                <a16:creationId xmlns:a16="http://schemas.microsoft.com/office/drawing/2014/main" id="{B1182B80-AF86-45C9-BC38-6E2E2B0CE5F1}"/>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inDwn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nb-NO" altLang="en-US" sz="5330" dirty="0">
                <a:latin typeface="GurbaniWebThick" panose="04040607000000020004" pitchFamily="82" charset="0"/>
              </a:rPr>
              <a:t>Anyk hYN ] iPir eyk hYN ]43]</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BC5BC589-4496-4296-A8A3-5E27980C90C6}"/>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Immeasurable! Treasure! Although You have many forms you are only One! (43)</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792580" name="Transliteration">
            <a:extLst>
              <a:ext uri="{FF2B5EF4-FFF2-40B4-BE49-F238E27FC236}">
                <a16:creationId xmlns:a16="http://schemas.microsoft.com/office/drawing/2014/main" id="{BAE30A9A-F13C-40E3-8D8E-84F56AE71A01}"/>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ni</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fir </a:t>
            </a:r>
            <a:r>
              <a:rPr lang="en-GB" altLang="en-US" sz="4000" dirty="0" err="1">
                <a:latin typeface="Congenial SemiBold" panose="02000503040000020004" pitchFamily="2" charset="0"/>
                <a:cs typeface="Arial" panose="020B0604020202020204" pitchFamily="34" charset="0"/>
              </a:rPr>
              <a:t>eik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Gurmukhi">
            <a:extLst>
              <a:ext uri="{FF2B5EF4-FFF2-40B4-BE49-F238E27FC236}">
                <a16:creationId xmlns:a16="http://schemas.microsoft.com/office/drawing/2014/main" id="{23265EF0-F36D-43FA-B7CA-AC32234ECB70}"/>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D313018C-1134-4B44-8B21-7FB08F3BAA5F}"/>
              </a:ext>
            </a:extLst>
          </p:cNvPr>
          <p:cNvSpPr>
            <a:spLocks noChangeArrowheads="1"/>
          </p:cNvSpPr>
          <p:nvPr/>
        </p:nvSpPr>
        <p:spPr bwMode="auto">
          <a:xfrm>
            <a:off x="0" y="232833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793604" name="Transliteration">
            <a:extLst>
              <a:ext uri="{FF2B5EF4-FFF2-40B4-BE49-F238E27FC236}">
                <a16:creationId xmlns:a16="http://schemas.microsoft.com/office/drawing/2014/main" id="{F0B819BA-D1EA-41C3-A5CD-74A5CCF99F79}"/>
              </a:ext>
            </a:extLst>
          </p:cNvPr>
          <p:cNvSpPr>
            <a:spLocks noChangeArrowheads="1"/>
          </p:cNvSpPr>
          <p:nvPr/>
        </p:nvSpPr>
        <p:spPr bwMode="auto">
          <a:xfrm>
            <a:off x="846667" y="4272549"/>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Gurmukhi">
            <a:extLst>
              <a:ext uri="{FF2B5EF4-FFF2-40B4-BE49-F238E27FC236}">
                <a16:creationId xmlns:a16="http://schemas.microsoft.com/office/drawing/2014/main" id="{60C06507-6F16-4A8D-AE4B-4895EF6685DA}"/>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inDwny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AByKI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AByvy</a:t>
            </a:r>
            <a:r>
              <a:rPr lang="en-GB" altLang="en-US" sz="5330" dirty="0">
                <a:latin typeface="GurbaniWebThick" panose="04040607000000020004" pitchFamily="82" charset="0"/>
              </a:rPr>
              <a:t> ]44]</a:t>
            </a:r>
          </a:p>
        </p:txBody>
      </p:sp>
      <p:sp>
        <p:nvSpPr>
          <p:cNvPr id="3075" name="English">
            <a:extLst>
              <a:ext uri="{FF2B5EF4-FFF2-40B4-BE49-F238E27FC236}">
                <a16:creationId xmlns:a16="http://schemas.microsoft.com/office/drawing/2014/main" id="{5FAB6F44-9855-40F4-B035-8B96FEA184AE}"/>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Universally-Honoured! Supreme Treasure! God of gods! Garbless &amp; mysterious One! I salute You! (44)</a:t>
            </a:r>
          </a:p>
        </p:txBody>
      </p:sp>
      <p:sp>
        <p:nvSpPr>
          <p:cNvPr id="794628" name="Transliteration">
            <a:extLst>
              <a:ext uri="{FF2B5EF4-FFF2-40B4-BE49-F238E27FC236}">
                <a16:creationId xmlns:a16="http://schemas.microsoft.com/office/drawing/2014/main" id="{AB4C8FFA-F988-4637-B91D-44B3769F83B1}"/>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samas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ni</a:t>
            </a:r>
            <a:r>
              <a:rPr lang="en-GB" altLang="en-US" sz="4000" u="sng" spc="-150" dirty="0" err="1">
                <a:latin typeface="Congenial SemiBold" panose="02000503040000020004" pitchFamily="2" charset="0"/>
                <a:cs typeface="Arial" panose="020B0604020202020204" pitchFamily="34" charset="0"/>
              </a:rPr>
              <a:t>Dh</a:t>
            </a:r>
            <a:r>
              <a:rPr lang="en-GB" altLang="en-US" sz="4000" spc="-150" dirty="0" err="1">
                <a:latin typeface="Congenial SemiBold" panose="02000503040000020004" pitchFamily="2" charset="0"/>
                <a:cs typeface="Arial" panose="020B0604020202020204" pitchFamily="34" charset="0"/>
              </a:rPr>
              <a:t>aaney</a:t>
            </a:r>
            <a:r>
              <a:rPr lang="en-GB" altLang="en-US" sz="4000" spc="-150" dirty="0">
                <a:latin typeface="Congenial SemiBold" panose="02000503040000020004" pitchFamily="2" charset="0"/>
                <a:cs typeface="Arial" panose="020B0604020202020204" pitchFamily="34" charset="0"/>
              </a:rPr>
              <a:t>.   </a:t>
            </a:r>
            <a:r>
              <a:rPr lang="en-GB" sz="4000" spc="-15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u="sng" spc="-150" dirty="0">
                <a:latin typeface="Congenial SemiBold" panose="02000503040000020004" pitchFamily="2" charset="0"/>
                <a:cs typeface="Arial" panose="020B0604020202020204" pitchFamily="34" charset="0"/>
              </a:rPr>
              <a:t>d</a:t>
            </a:r>
            <a:r>
              <a:rPr lang="en-GB" altLang="en-US" sz="4000" spc="-150" dirty="0">
                <a:latin typeface="Congenial SemiBold" panose="02000503040000020004" pitchFamily="2" charset="0"/>
                <a:cs typeface="Arial" panose="020B0604020202020204" pitchFamily="34" charset="0"/>
              </a:rPr>
              <a:t>ev </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evey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e</a:t>
            </a:r>
            <a:r>
              <a:rPr lang="en-GB" altLang="en-US" sz="4000" u="sng" spc="-150" dirty="0" err="1">
                <a:latin typeface="Congenial SemiBold" panose="02000503040000020004" pitchFamily="2" charset="0"/>
                <a:cs typeface="Arial" panose="020B0604020202020204" pitchFamily="34" charset="0"/>
              </a:rPr>
              <a:t>kh</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evey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Gurmukhi">
            <a:extLst>
              <a:ext uri="{FF2B5EF4-FFF2-40B4-BE49-F238E27FC236}">
                <a16:creationId xmlns:a16="http://schemas.microsoft.com/office/drawing/2014/main" id="{E080E868-6B1F-4B6F-B95F-837D3432633E}"/>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gauxy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Bauxy</a:t>
            </a:r>
            <a:r>
              <a:rPr lang="en-GB" altLang="en-US" sz="5330" dirty="0">
                <a:latin typeface="GurbaniWebThick" panose="04040607000000020004" pitchFamily="82" charset="0"/>
              </a:rPr>
              <a:t> ]45]</a:t>
            </a:r>
          </a:p>
        </p:txBody>
      </p:sp>
      <p:sp>
        <p:nvSpPr>
          <p:cNvPr id="3075" name="English">
            <a:extLst>
              <a:ext uri="{FF2B5EF4-FFF2-40B4-BE49-F238E27FC236}">
                <a16:creationId xmlns:a16="http://schemas.microsoft.com/office/drawing/2014/main" id="{EB3B28C1-A6F7-4C78-A65B-104797443E63}"/>
              </a:ext>
            </a:extLst>
          </p:cNvPr>
          <p:cNvSpPr>
            <a:spLocks noChangeArrowheads="1"/>
          </p:cNvSpPr>
          <p:nvPr/>
        </p:nvSpPr>
        <p:spPr bwMode="auto">
          <a:xfrm>
            <a:off x="1" y="2040301"/>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Death of death! Nourisher of all! All-Pervasive! Present in all worlds! I salute You! (45)</a:t>
            </a:r>
          </a:p>
        </p:txBody>
      </p:sp>
      <p:sp>
        <p:nvSpPr>
          <p:cNvPr id="796676" name="Transliteration">
            <a:extLst>
              <a:ext uri="{FF2B5EF4-FFF2-40B4-BE49-F238E27FC236}">
                <a16:creationId xmlns:a16="http://schemas.microsoft.com/office/drawing/2014/main" id="{CFDA2082-9FA0-4BAE-8D96-0C11CA57C4E5}"/>
              </a:ext>
            </a:extLst>
          </p:cNvPr>
          <p:cNvSpPr>
            <a:spLocks noChangeArrowheads="1"/>
          </p:cNvSpPr>
          <p:nvPr/>
        </p:nvSpPr>
        <p:spPr bwMode="auto">
          <a:xfrm>
            <a:off x="0" y="451368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kaal </a:t>
            </a:r>
            <a:r>
              <a:rPr lang="en-GB" altLang="en-US" sz="4000" dirty="0" err="1">
                <a:latin typeface="Congenial SemiBold" panose="02000503040000020004" pitchFamily="2" charset="0"/>
                <a:cs typeface="Arial" panose="020B0604020202020204" pitchFamily="34" charset="0"/>
              </a:rPr>
              <a:t>kaaley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paaley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gauney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auney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Gurmukhi">
            <a:extLst>
              <a:ext uri="{FF2B5EF4-FFF2-40B4-BE49-F238E27FC236}">
                <a16:creationId xmlns:a16="http://schemas.microsoft.com/office/drawing/2014/main" id="{8BE22881-936F-4EA3-8F39-2F39F4237A92}"/>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inRsMgI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pRmwQy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mwny</a:t>
            </a:r>
            <a:r>
              <a:rPr lang="en-GB" altLang="en-US" sz="5330" dirty="0">
                <a:latin typeface="GurbaniWebThick" panose="04040607000000020004" pitchFamily="82" charset="0"/>
              </a:rPr>
              <a:t> ]46]</a:t>
            </a:r>
          </a:p>
        </p:txBody>
      </p:sp>
      <p:sp>
        <p:nvSpPr>
          <p:cNvPr id="3075" name="English">
            <a:extLst>
              <a:ext uri="{FF2B5EF4-FFF2-40B4-BE49-F238E27FC236}">
                <a16:creationId xmlns:a16="http://schemas.microsoft.com/office/drawing/2014/main" id="{EDAFAC93-79F4-488A-97AF-2B24F71D836F}"/>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body parts! </a:t>
            </a:r>
            <a:r>
              <a:rPr lang="en-GB" sz="3800" dirty="0" err="1">
                <a:solidFill>
                  <a:srgbClr val="000099"/>
                </a:solidFill>
                <a:latin typeface="Congenial Black" panose="02000503040000020004" pitchFamily="50" charset="0"/>
                <a:ea typeface="Verdana" pitchFamily="34" charset="0"/>
                <a:cs typeface="Verdana" pitchFamily="34" charset="0"/>
              </a:rPr>
              <a:t>Masterless</a:t>
            </a:r>
            <a:r>
              <a:rPr lang="en-GB" sz="3800" dirty="0">
                <a:solidFill>
                  <a:srgbClr val="000099"/>
                </a:solidFill>
                <a:latin typeface="Congenial Black" panose="02000503040000020004" pitchFamily="50" charset="0"/>
                <a:ea typeface="Verdana" pitchFamily="34" charset="0"/>
                <a:cs typeface="Verdana" pitchFamily="34" charset="0"/>
              </a:rPr>
              <a:t>! Companionless! Annihilator! Light of suns! Great Honour! I salute You. (46)</a:t>
            </a:r>
          </a:p>
        </p:txBody>
      </p:sp>
      <p:sp>
        <p:nvSpPr>
          <p:cNvPr id="798724" name="Transliteration">
            <a:extLst>
              <a:ext uri="{FF2B5EF4-FFF2-40B4-BE49-F238E27FC236}">
                <a16:creationId xmlns:a16="http://schemas.microsoft.com/office/drawing/2014/main" id="{62C1D7E7-9F05-47A9-BACC-20FBF3BB6FBE}"/>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a’nangee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a’naathey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nri’sangee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pramaa</a:t>
            </a:r>
            <a:r>
              <a:rPr lang="en-GB" altLang="en-US" sz="4000" u="sng" spc="-150" dirty="0" err="1">
                <a:latin typeface="Congenial SemiBold" panose="02000503040000020004" pitchFamily="2" charset="0"/>
                <a:cs typeface="Arial" panose="020B0604020202020204" pitchFamily="34" charset="0"/>
              </a:rPr>
              <a:t>th</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aan</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aaney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Gurmukhi">
            <a:extLst>
              <a:ext uri="{FF2B5EF4-FFF2-40B4-BE49-F238E27FC236}">
                <a16:creationId xmlns:a16="http://schemas.microsoft.com/office/drawing/2014/main" id="{DD6EA8AE-8B6D-4E48-9414-86D552DC6F9B}"/>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cMdRy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gIqy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qwny</a:t>
            </a:r>
            <a:r>
              <a:rPr lang="en-GB" altLang="en-US" sz="5330" dirty="0">
                <a:latin typeface="GurbaniWebThick" panose="04040607000000020004" pitchFamily="82" charset="0"/>
              </a:rPr>
              <a:t> ]47]</a:t>
            </a:r>
          </a:p>
        </p:txBody>
      </p:sp>
      <p:sp>
        <p:nvSpPr>
          <p:cNvPr id="3075" name="English">
            <a:extLst>
              <a:ext uri="{FF2B5EF4-FFF2-40B4-BE49-F238E27FC236}">
                <a16:creationId xmlns:a16="http://schemas.microsoft.com/office/drawing/2014/main" id="{201905EC-1339-493D-ACC1-E2E2D3B5203E}"/>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Light of moons! Light of suns! Song of songs! Tune of tunes! I salute You! (47)</a:t>
            </a:r>
          </a:p>
        </p:txBody>
      </p:sp>
      <p:sp>
        <p:nvSpPr>
          <p:cNvPr id="800772" name="Transliteration">
            <a:extLst>
              <a:ext uri="{FF2B5EF4-FFF2-40B4-BE49-F238E27FC236}">
                <a16:creationId xmlns:a16="http://schemas.microsoft.com/office/drawing/2014/main" id="{F8D0A865-C3D3-4ED3-8A61-B6AC65ADF41A}"/>
              </a:ext>
            </a:extLst>
          </p:cNvPr>
          <p:cNvSpPr>
            <a:spLocks noChangeArrowheads="1"/>
          </p:cNvSpPr>
          <p:nvPr/>
        </p:nvSpPr>
        <p:spPr bwMode="auto">
          <a:xfrm>
            <a:off x="1" y="415364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900" spc="-200" dirty="0" err="1">
                <a:latin typeface="Congenial SemiBold" panose="02000503040000020004" pitchFamily="2" charset="0"/>
                <a:cs typeface="Arial" panose="020B0604020202020204" pitchFamily="34" charset="0"/>
              </a:rPr>
              <a:t>namo</a:t>
            </a:r>
            <a:r>
              <a:rPr lang="en-GB" altLang="en-US" sz="3900" spc="-200" dirty="0">
                <a:latin typeface="Congenial SemiBold" panose="02000503040000020004" pitchFamily="2" charset="0"/>
                <a:cs typeface="Arial" panose="020B0604020202020204" pitchFamily="34" charset="0"/>
              </a:rPr>
              <a:t> </a:t>
            </a:r>
            <a:r>
              <a:rPr lang="en-GB" altLang="en-US" sz="3900" u="sng" spc="-200" dirty="0" err="1">
                <a:latin typeface="Congenial SemiBold" panose="02000503040000020004" pitchFamily="2" charset="0"/>
                <a:cs typeface="Arial" panose="020B0604020202020204" pitchFamily="34" charset="0"/>
              </a:rPr>
              <a:t>ch</a:t>
            </a:r>
            <a:r>
              <a:rPr lang="en-GB" altLang="en-US" sz="3900" spc="-200" dirty="0" err="1">
                <a:latin typeface="Congenial SemiBold" panose="02000503040000020004" pitchFamily="2" charset="0"/>
                <a:cs typeface="Arial" panose="020B0604020202020204" pitchFamily="34" charset="0"/>
              </a:rPr>
              <a:t>an</a:t>
            </a:r>
            <a:r>
              <a:rPr lang="en-GB" altLang="en-US" sz="3900" u="sng" spc="-200" dirty="0" err="1">
                <a:latin typeface="Congenial SemiBold" panose="02000503040000020004" pitchFamily="2" charset="0"/>
                <a:cs typeface="Arial" panose="020B0604020202020204" pitchFamily="34" charset="0"/>
              </a:rPr>
              <a:t>d</a:t>
            </a:r>
            <a:r>
              <a:rPr lang="en-GB" altLang="en-US" sz="3900" spc="-200" dirty="0" err="1">
                <a:latin typeface="Congenial SemiBold" panose="02000503040000020004" pitchFamily="2" charset="0"/>
                <a:cs typeface="Arial" panose="020B0604020202020204" pitchFamily="34" charset="0"/>
              </a:rPr>
              <a:t>r</a:t>
            </a:r>
            <a:r>
              <a:rPr lang="en-GB" altLang="en-US" sz="3900" spc="-200" dirty="0">
                <a:latin typeface="Congenial SemiBold" panose="02000503040000020004" pitchFamily="2" charset="0"/>
                <a:cs typeface="Arial" panose="020B0604020202020204" pitchFamily="34" charset="0"/>
              </a:rPr>
              <a:t> </a:t>
            </a:r>
            <a:r>
              <a:rPr lang="en-GB" altLang="en-US" sz="3900" u="sng" spc="-200" dirty="0" err="1">
                <a:latin typeface="Congenial SemiBold" panose="02000503040000020004" pitchFamily="2" charset="0"/>
                <a:cs typeface="Arial" panose="020B0604020202020204" pitchFamily="34" charset="0"/>
              </a:rPr>
              <a:t>ch</a:t>
            </a:r>
            <a:r>
              <a:rPr lang="en-GB" altLang="en-US" sz="3900" spc="-200" dirty="0" err="1">
                <a:latin typeface="Congenial SemiBold" panose="02000503040000020004" pitchFamily="2" charset="0"/>
                <a:cs typeface="Arial" panose="020B0604020202020204" pitchFamily="34" charset="0"/>
              </a:rPr>
              <a:t>an</a:t>
            </a:r>
            <a:r>
              <a:rPr lang="en-GB" altLang="en-US" sz="3900" u="sng" spc="-200" dirty="0" err="1">
                <a:latin typeface="Congenial SemiBold" panose="02000503040000020004" pitchFamily="2" charset="0"/>
                <a:cs typeface="Arial" panose="020B0604020202020204" pitchFamily="34" charset="0"/>
              </a:rPr>
              <a:t>d</a:t>
            </a:r>
            <a:r>
              <a:rPr lang="en-GB" altLang="en-US" sz="3900" spc="-200" dirty="0" err="1">
                <a:latin typeface="Congenial SemiBold" panose="02000503040000020004" pitchFamily="2" charset="0"/>
                <a:cs typeface="Arial" panose="020B0604020202020204" pitchFamily="34" charset="0"/>
              </a:rPr>
              <a:t>rey</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namo</a:t>
            </a:r>
            <a:r>
              <a:rPr lang="en-GB" altLang="en-US" sz="3900" spc="-200" dirty="0">
                <a:latin typeface="Congenial SemiBold" panose="02000503040000020004" pitchFamily="2" charset="0"/>
                <a:cs typeface="Arial" panose="020B0604020202020204" pitchFamily="34" charset="0"/>
              </a:rPr>
              <a:t> </a:t>
            </a:r>
            <a:r>
              <a:rPr lang="en-GB" altLang="en-US" sz="3900" u="sng" spc="-200" dirty="0" err="1">
                <a:latin typeface="Congenial SemiBold" panose="02000503040000020004" pitchFamily="2" charset="0"/>
                <a:cs typeface="Arial" panose="020B0604020202020204" pitchFamily="34" charset="0"/>
              </a:rPr>
              <a:t>bh</a:t>
            </a:r>
            <a:r>
              <a:rPr lang="en-GB" altLang="en-US" sz="3900" spc="-200" dirty="0" err="1">
                <a:latin typeface="Congenial SemiBold" panose="02000503040000020004" pitchFamily="2" charset="0"/>
                <a:cs typeface="Arial" panose="020B0604020202020204" pitchFamily="34" charset="0"/>
              </a:rPr>
              <a:t>aan</a:t>
            </a:r>
            <a:r>
              <a:rPr lang="en-GB" altLang="en-US" sz="3900" spc="-200" dirty="0">
                <a:latin typeface="Congenial SemiBold" panose="02000503040000020004" pitchFamily="2" charset="0"/>
                <a:cs typeface="Arial" panose="020B0604020202020204" pitchFamily="34" charset="0"/>
              </a:rPr>
              <a:t> </a:t>
            </a:r>
            <a:r>
              <a:rPr lang="en-GB" altLang="en-US" sz="3900" u="sng" spc="-200" dirty="0" err="1">
                <a:latin typeface="Congenial SemiBold" panose="02000503040000020004" pitchFamily="2" charset="0"/>
                <a:cs typeface="Arial" panose="020B0604020202020204" pitchFamily="34" charset="0"/>
              </a:rPr>
              <a:t>bh</a:t>
            </a:r>
            <a:r>
              <a:rPr lang="en-GB" altLang="en-US" sz="3900" spc="-200" dirty="0" err="1">
                <a:latin typeface="Congenial SemiBold" panose="02000503040000020004" pitchFamily="2" charset="0"/>
                <a:cs typeface="Arial" panose="020B0604020202020204" pitchFamily="34" charset="0"/>
              </a:rPr>
              <a:t>aaney</a:t>
            </a:r>
            <a:r>
              <a:rPr lang="en-GB" altLang="en-US" sz="3900" spc="-2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gee</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gee</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aan</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aaney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Gurmukhi">
            <a:extLst>
              <a:ext uri="{FF2B5EF4-FFF2-40B4-BE49-F238E27FC236}">
                <a16:creationId xmlns:a16="http://schemas.microsoft.com/office/drawing/2014/main" id="{24399CD5-A4E5-47B9-9B6E-64F1662BD31C}"/>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nwd </a:t>
            </a:r>
            <a:r>
              <a:rPr lang="en-GB" altLang="en-US" sz="5330" dirty="0" err="1">
                <a:latin typeface="GurbaniWebThick" panose="04040607000000020004" pitchFamily="82" charset="0"/>
              </a:rPr>
              <a:t>nwdy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bwdy</a:t>
            </a:r>
            <a:r>
              <a:rPr lang="en-GB" altLang="en-US" sz="5330" dirty="0">
                <a:latin typeface="GurbaniWebThick" panose="04040607000000020004" pitchFamily="82" charset="0"/>
              </a:rPr>
              <a:t> ] 48]</a:t>
            </a:r>
          </a:p>
        </p:txBody>
      </p:sp>
      <p:sp>
        <p:nvSpPr>
          <p:cNvPr id="3075" name="English">
            <a:extLst>
              <a:ext uri="{FF2B5EF4-FFF2-40B4-BE49-F238E27FC236}">
                <a16:creationId xmlns:a16="http://schemas.microsoft.com/office/drawing/2014/main" id="{B5AE0E32-7623-4507-A03B-6E109C72BDB4}"/>
              </a:ext>
            </a:extLst>
          </p:cNvPr>
          <p:cNvSpPr>
            <a:spLocks noChangeArrowheads="1"/>
          </p:cNvSpPr>
          <p:nvPr/>
        </p:nvSpPr>
        <p:spPr bwMode="auto">
          <a:xfrm>
            <a:off x="1" y="1968293"/>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Dance of dances! Sound of sounds! Hand of hands! Beat of all instruments! I salute You! (48)</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02820" name="Transliteration">
            <a:extLst>
              <a:ext uri="{FF2B5EF4-FFF2-40B4-BE49-F238E27FC236}">
                <a16:creationId xmlns:a16="http://schemas.microsoft.com/office/drawing/2014/main" id="{C196C9B6-DF71-4498-A804-81E1105156F2}"/>
              </a:ext>
            </a:extLst>
          </p:cNvPr>
          <p:cNvSpPr>
            <a:spLocks noChangeArrowheads="1"/>
          </p:cNvSpPr>
          <p:nvPr/>
        </p:nvSpPr>
        <p:spPr bwMode="auto">
          <a:xfrm>
            <a:off x="0" y="4488573"/>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nri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nri</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paaney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Gurmukhi">
            <a:extLst>
              <a:ext uri="{FF2B5EF4-FFF2-40B4-BE49-F238E27FC236}">
                <a16:creationId xmlns:a16="http://schemas.microsoft.com/office/drawing/2014/main" id="{9B46C340-CB29-420E-B282-38ECE63345F8}"/>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pRBMgI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]49]</a:t>
            </a:r>
          </a:p>
        </p:txBody>
      </p:sp>
      <p:sp>
        <p:nvSpPr>
          <p:cNvPr id="3075" name="English">
            <a:extLst>
              <a:ext uri="{FF2B5EF4-FFF2-40B4-BE49-F238E27FC236}">
                <a16:creationId xmlns:a16="http://schemas.microsoft.com/office/drawing/2014/main" id="{521BA72A-8923-4328-97EC-2741A205D3C7}"/>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organs! Beyond Name! Form of all! Destroyer of tormentors! Universal Treasure! I salute You! (49)</a:t>
            </a:r>
          </a:p>
        </p:txBody>
      </p:sp>
      <p:sp>
        <p:nvSpPr>
          <p:cNvPr id="804868" name="Transliteration">
            <a:extLst>
              <a:ext uri="{FF2B5EF4-FFF2-40B4-BE49-F238E27FC236}">
                <a16:creationId xmlns:a16="http://schemas.microsoft.com/office/drawing/2014/main" id="{7C7AC1BC-519E-44C2-824A-F3D294BB828E}"/>
              </a:ext>
            </a:extLst>
          </p:cNvPr>
          <p:cNvSpPr>
            <a:spLocks noChangeArrowheads="1"/>
          </p:cNvSpPr>
          <p:nvPr/>
        </p:nvSpPr>
        <p:spPr bwMode="auto">
          <a:xfrm>
            <a:off x="1" y="451368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a’nangee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a’naamey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saroopey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800" spc="-200" dirty="0" err="1">
                <a:latin typeface="Congenial SemiBold" panose="02000503040000020004" pitchFamily="2" charset="0"/>
                <a:cs typeface="Arial" panose="020B0604020202020204" pitchFamily="34" charset="0"/>
              </a:rPr>
              <a:t>pra’bhangee</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pramaa</a:t>
            </a:r>
            <a:r>
              <a:rPr lang="en-GB" altLang="en-US" sz="3800" u="sng" spc="-200" dirty="0" err="1">
                <a:latin typeface="Congenial SemiBold" panose="02000503040000020004" pitchFamily="2" charset="0"/>
                <a:cs typeface="Arial" panose="020B0604020202020204" pitchFamily="34" charset="0"/>
              </a:rPr>
              <a:t>th</a:t>
            </a:r>
            <a:r>
              <a:rPr lang="en-GB" altLang="en-US" sz="3800" spc="-200" dirty="0" err="1">
                <a:latin typeface="Congenial SemiBold" panose="02000503040000020004" pitchFamily="2" charset="0"/>
                <a:cs typeface="Arial" panose="020B0604020202020204" pitchFamily="34" charset="0"/>
              </a:rPr>
              <a:t>ey</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samas</a:t>
            </a:r>
            <a:r>
              <a:rPr lang="en-GB" altLang="en-US" sz="3800" u="sng" spc="-200" dirty="0" err="1">
                <a:latin typeface="Congenial SemiBold" panose="02000503040000020004" pitchFamily="2" charset="0"/>
                <a:cs typeface="Arial" panose="020B0604020202020204" pitchFamily="34" charset="0"/>
              </a:rPr>
              <a:t>t</a:t>
            </a:r>
            <a:r>
              <a:rPr lang="en-GB" altLang="en-US" sz="3800" spc="-200" dirty="0" err="1">
                <a:latin typeface="Congenial SemiBold" panose="02000503040000020004" pitchFamily="2" charset="0"/>
                <a:cs typeface="Arial" panose="020B0604020202020204" pitchFamily="34" charset="0"/>
              </a:rPr>
              <a:t>ee</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be’</a:t>
            </a:r>
            <a:r>
              <a:rPr lang="en-GB" altLang="en-US" sz="3800" u="sng" spc="-200" dirty="0" err="1">
                <a:latin typeface="Congenial SemiBold" panose="02000503040000020004" pitchFamily="2" charset="0"/>
                <a:cs typeface="Arial" panose="020B0604020202020204" pitchFamily="34" charset="0"/>
              </a:rPr>
              <a:t>bh</a:t>
            </a:r>
            <a:r>
              <a:rPr lang="en-GB" altLang="en-US" sz="3800" spc="-200" dirty="0" err="1">
                <a:latin typeface="Congenial SemiBold" panose="02000503040000020004" pitchFamily="2" charset="0"/>
                <a:cs typeface="Arial" panose="020B0604020202020204" pitchFamily="34" charset="0"/>
              </a:rPr>
              <a:t>oo</a:t>
            </a:r>
            <a:r>
              <a:rPr lang="en-GB" altLang="en-US" sz="3800" u="sng" spc="-200" dirty="0" err="1">
                <a:latin typeface="Congenial SemiBold" panose="02000503040000020004" pitchFamily="2" charset="0"/>
                <a:cs typeface="Arial" panose="020B0604020202020204" pitchFamily="34" charset="0"/>
              </a:rPr>
              <a:t>t</a:t>
            </a:r>
            <a:r>
              <a:rPr lang="en-GB" altLang="en-US" sz="3800" spc="-200" dirty="0" err="1">
                <a:latin typeface="Congenial SemiBold" panose="02000503040000020004" pitchFamily="2" charset="0"/>
                <a:cs typeface="Arial" panose="020B0604020202020204" pitchFamily="34" charset="0"/>
              </a:rPr>
              <a:t>ey</a:t>
            </a:r>
            <a:r>
              <a:rPr lang="en-GB" altLang="en-US" sz="38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Gurmukhi">
            <a:extLst>
              <a:ext uri="{FF2B5EF4-FFF2-40B4-BE49-F238E27FC236}">
                <a16:creationId xmlns:a16="http://schemas.microsoft.com/office/drawing/2014/main" id="{28B3B38F-928F-47F6-8E23-3C0935081C7E}"/>
              </a:ext>
            </a:extLst>
          </p:cNvPr>
          <p:cNvSpPr>
            <a:spLocks noChangeArrowheads="1"/>
          </p:cNvSpPr>
          <p:nvPr/>
        </p:nvSpPr>
        <p:spPr bwMode="auto">
          <a:xfrm>
            <a:off x="-104576" y="323833"/>
            <a:ext cx="10264575"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klMkM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ibnw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nyklMkI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rwjysÍrM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]50]</a:t>
            </a:r>
          </a:p>
        </p:txBody>
      </p:sp>
      <p:sp>
        <p:nvSpPr>
          <p:cNvPr id="3075" name="English">
            <a:extLst>
              <a:ext uri="{FF2B5EF4-FFF2-40B4-BE49-F238E27FC236}">
                <a16:creationId xmlns:a16="http://schemas.microsoft.com/office/drawing/2014/main" id="{C55973D7-380D-4E46-85CE-68D3A1A38C71}"/>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Stainless One with spotless appearance! King of kings! Most Beautiful! I salute You! (50)</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06916" name="Transliteration">
            <a:extLst>
              <a:ext uri="{FF2B5EF4-FFF2-40B4-BE49-F238E27FC236}">
                <a16:creationId xmlns:a16="http://schemas.microsoft.com/office/drawing/2014/main" id="{5973DCF6-8BEB-4AE6-BA2C-280DDDEDF93F}"/>
              </a:ext>
            </a:extLst>
          </p:cNvPr>
          <p:cNvSpPr>
            <a:spLocks noChangeArrowheads="1"/>
          </p:cNvSpPr>
          <p:nvPr/>
        </p:nvSpPr>
        <p:spPr bwMode="auto">
          <a:xfrm>
            <a:off x="1"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kalan’kan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binaa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ne’kalankee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saroopey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namo raaj raaje’swarun, param roopey.</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Gurmukhi">
            <a:extLst>
              <a:ext uri="{FF2B5EF4-FFF2-40B4-BE49-F238E27FC236}">
                <a16:creationId xmlns:a16="http://schemas.microsoft.com/office/drawing/2014/main" id="{A885D2E4-DFC1-493C-8087-0106C6B9EF37}"/>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jog </a:t>
            </a:r>
            <a:r>
              <a:rPr lang="en-GB" altLang="en-US" sz="5330" dirty="0" err="1">
                <a:latin typeface="GurbaniWebThick" panose="04040607000000020004" pitchFamily="82" charset="0"/>
              </a:rPr>
              <a:t>jogysÍrM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isDy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rwjysÍrM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ibRDy</a:t>
            </a:r>
            <a:r>
              <a:rPr lang="en-GB" altLang="en-US" sz="5330" dirty="0">
                <a:latin typeface="GurbaniWebThick" panose="04040607000000020004" pitchFamily="82" charset="0"/>
              </a:rPr>
              <a:t> ]51]</a:t>
            </a:r>
          </a:p>
        </p:txBody>
      </p:sp>
      <p:sp>
        <p:nvSpPr>
          <p:cNvPr id="3075" name="English">
            <a:extLst>
              <a:ext uri="{FF2B5EF4-FFF2-40B4-BE49-F238E27FC236}">
                <a16:creationId xmlns:a16="http://schemas.microsoft.com/office/drawing/2014/main" id="{15B6C333-9F07-4191-97CB-46CACBC1AE2A}"/>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Yogi of all yogis! Greatest miracle-worker! King of kings! Greatest of glories! I salute You! (51)</a:t>
            </a:r>
          </a:p>
        </p:txBody>
      </p:sp>
      <p:sp>
        <p:nvSpPr>
          <p:cNvPr id="808964" name="Transliteration">
            <a:extLst>
              <a:ext uri="{FF2B5EF4-FFF2-40B4-BE49-F238E27FC236}">
                <a16:creationId xmlns:a16="http://schemas.microsoft.com/office/drawing/2014/main" id="{CFA3451E-68FA-4964-AAEF-4BCAD986F055}"/>
              </a:ext>
            </a:extLst>
          </p:cNvPr>
          <p:cNvSpPr>
            <a:spLocks noChangeArrowheads="1"/>
          </p:cNvSpPr>
          <p:nvPr/>
        </p:nvSpPr>
        <p:spPr bwMode="auto">
          <a:xfrm>
            <a:off x="0" y="4416565"/>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pt-BR" altLang="en-US" sz="4000" dirty="0">
                <a:latin typeface="Congenial SemiBold" panose="02000503040000020004" pitchFamily="2" charset="0"/>
                <a:cs typeface="Arial" panose="020B0604020202020204" pitchFamily="34" charset="0"/>
              </a:rPr>
              <a:t>namo jog joge’swarun, param si</a:t>
            </a:r>
            <a:r>
              <a:rPr lang="pt-BR" altLang="en-US" sz="4000" u="sng" dirty="0">
                <a:latin typeface="Congenial SemiBold" panose="02000503040000020004" pitchFamily="2" charset="0"/>
                <a:cs typeface="Arial" panose="020B0604020202020204" pitchFamily="34" charset="0"/>
              </a:rPr>
              <a:t>Dh</a:t>
            </a:r>
            <a:r>
              <a:rPr lang="pt-BR" altLang="en-US" sz="4000" dirty="0">
                <a:latin typeface="Congenial SemiBold" panose="02000503040000020004" pitchFamily="2" charset="0"/>
                <a:cs typeface="Arial" panose="020B0604020202020204" pitchFamily="34" charset="0"/>
              </a:rPr>
              <a:t>ey.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raaje’swarun</a:t>
            </a:r>
            <a:r>
              <a:rPr lang="en-GB" altLang="en-US" sz="4000" dirty="0">
                <a:latin typeface="Congenial SemiBold" panose="02000503040000020004" pitchFamily="2" charset="0"/>
                <a:cs typeface="Arial" panose="020B0604020202020204" pitchFamily="34" charset="0"/>
              </a:rPr>
              <a:t>, param </a:t>
            </a:r>
            <a:r>
              <a:rPr lang="en-GB" altLang="en-US" sz="4000" dirty="0" err="1">
                <a:latin typeface="Congenial SemiBold" panose="02000503040000020004" pitchFamily="2" charset="0"/>
                <a:cs typeface="Arial" panose="020B0604020202020204" pitchFamily="34" charset="0"/>
              </a:rPr>
              <a:t>bri</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a:p>
            <a:pP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Gurmukhi">
            <a:extLst>
              <a:ext uri="{FF2B5EF4-FFF2-40B4-BE49-F238E27FC236}">
                <a16:creationId xmlns:a16="http://schemas.microsoft.com/office/drawing/2014/main" id="{09018B48-BC79-472E-B877-324939110E45}"/>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ssqR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pwxy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AsqR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mwxy</a:t>
            </a:r>
            <a:r>
              <a:rPr lang="en-GB" altLang="en-US" sz="5330" dirty="0">
                <a:latin typeface="GurbaniWebThick" panose="04040607000000020004" pitchFamily="82" charset="0"/>
              </a:rPr>
              <a:t> ]</a:t>
            </a:r>
          </a:p>
          <a:p>
            <a:pPr algn="ctr" eaLnBrk="1" hangingPunct="1">
              <a:spcBef>
                <a:spcPct val="0"/>
              </a:spcBef>
              <a:buNone/>
            </a:pP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prm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igAwqw</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nmo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lok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mwqw</a:t>
            </a:r>
            <a:r>
              <a:rPr lang="en-GB" altLang="en-US" sz="5330" spc="-150" dirty="0">
                <a:latin typeface="GurbaniWebThick" panose="04040607000000020004" pitchFamily="82" charset="0"/>
              </a:rPr>
              <a:t> ]52]</a:t>
            </a:r>
          </a:p>
        </p:txBody>
      </p:sp>
      <p:sp>
        <p:nvSpPr>
          <p:cNvPr id="3075" name="English">
            <a:extLst>
              <a:ext uri="{FF2B5EF4-FFF2-40B4-BE49-F238E27FC236}">
                <a16:creationId xmlns:a16="http://schemas.microsoft.com/office/drawing/2014/main" id="{54A4CB3B-CA47-4C68-91C2-593CF0831935}"/>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Holder &amp; Firer of Divine Weapons! All-Knowing! Universal Mother! I salute You! (52)</a:t>
            </a:r>
          </a:p>
        </p:txBody>
      </p:sp>
      <p:sp>
        <p:nvSpPr>
          <p:cNvPr id="811012" name="Transliteration">
            <a:extLst>
              <a:ext uri="{FF2B5EF4-FFF2-40B4-BE49-F238E27FC236}">
                <a16:creationId xmlns:a16="http://schemas.microsoft.com/office/drawing/2014/main" id="{E5DE8EA6-85C0-439C-BD32-8B6855232645}"/>
              </a:ext>
            </a:extLst>
          </p:cNvPr>
          <p:cNvSpPr>
            <a:spLocks noChangeArrowheads="1"/>
          </p:cNvSpPr>
          <p:nvPr/>
        </p:nvSpPr>
        <p:spPr bwMode="auto">
          <a:xfrm>
            <a:off x="0" y="4441676"/>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sh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sht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paaney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param </a:t>
            </a:r>
            <a:r>
              <a:rPr lang="en-GB" altLang="en-US" sz="4000" dirty="0" err="1">
                <a:latin typeface="Congenial SemiBold" panose="02000503040000020004" pitchFamily="2" charset="0"/>
                <a:cs typeface="Arial" panose="020B0604020202020204" pitchFamily="34" charset="0"/>
              </a:rPr>
              <a:t>giyaa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lok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Gurmukhi">
            <a:extLst>
              <a:ext uri="{FF2B5EF4-FFF2-40B4-BE49-F238E27FC236}">
                <a16:creationId xmlns:a16="http://schemas.microsoft.com/office/drawing/2014/main" id="{298A1B01-F622-4AB1-8164-ED6CE5B84EAB}"/>
              </a:ext>
            </a:extLst>
          </p:cNvPr>
          <p:cNvSpPr>
            <a:spLocks noChangeArrowheads="1"/>
          </p:cNvSpPr>
          <p:nvPr/>
        </p:nvSpPr>
        <p:spPr bwMode="auto">
          <a:xfrm>
            <a:off x="1" y="193204"/>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AByKI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ABrmI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ABogI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ABugqy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jog </a:t>
            </a:r>
            <a:r>
              <a:rPr lang="en-GB" altLang="en-US" sz="5330" dirty="0" err="1">
                <a:latin typeface="GurbaniWebThick" panose="04040607000000020004" pitchFamily="82" charset="0"/>
              </a:rPr>
              <a:t>jogysÍrM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jugqy</a:t>
            </a:r>
            <a:r>
              <a:rPr lang="en-GB" altLang="en-US" sz="5330" dirty="0">
                <a:latin typeface="GurbaniWebThick" panose="04040607000000020004" pitchFamily="82" charset="0"/>
              </a:rPr>
              <a:t> ]53]</a:t>
            </a:r>
          </a:p>
        </p:txBody>
      </p:sp>
      <p:sp>
        <p:nvSpPr>
          <p:cNvPr id="3075" name="English">
            <a:extLst>
              <a:ext uri="{FF2B5EF4-FFF2-40B4-BE49-F238E27FC236}">
                <a16:creationId xmlns:a16="http://schemas.microsoft.com/office/drawing/2014/main" id="{DDA1527B-F5A4-41EE-A056-EB65B05CEDD1}"/>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costume! Beyond illusion! Beyond pleasures &amp; dislikes! Y</a:t>
            </a:r>
            <a:r>
              <a:rPr lang="en-GB" sz="4000" dirty="0">
                <a:solidFill>
                  <a:srgbClr val="000099"/>
                </a:solidFill>
                <a:latin typeface="Congenial Black" panose="02000503040000020004" pitchFamily="50" charset="0"/>
                <a:ea typeface="Verdana" pitchFamily="34" charset="0"/>
                <a:cs typeface="Verdana" pitchFamily="34" charset="0"/>
              </a:rPr>
              <a:t>ogi of all yogis! Greatest skilled! I salute You. (53)</a:t>
            </a:r>
          </a:p>
        </p:txBody>
      </p:sp>
      <p:sp>
        <p:nvSpPr>
          <p:cNvPr id="813060" name="Transliteration">
            <a:extLst>
              <a:ext uri="{FF2B5EF4-FFF2-40B4-BE49-F238E27FC236}">
                <a16:creationId xmlns:a16="http://schemas.microsoft.com/office/drawing/2014/main" id="{2CEE3311-E4BF-43A9-94F8-622FE37EEC29}"/>
              </a:ext>
            </a:extLst>
          </p:cNvPr>
          <p:cNvSpPr>
            <a:spLocks noChangeArrowheads="1"/>
          </p:cNvSpPr>
          <p:nvPr/>
        </p:nvSpPr>
        <p:spPr bwMode="auto">
          <a:xfrm>
            <a:off x="0" y="4297660"/>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a’bhekhee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armee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ogee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ug</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pt-BR" altLang="en-US" sz="4000" dirty="0">
                <a:latin typeface="Congenial SemiBold" panose="02000503040000020004" pitchFamily="2" charset="0"/>
                <a:cs typeface="Arial" panose="020B0604020202020204" pitchFamily="34" charset="0"/>
              </a:rPr>
              <a:t>namo jog joge’swarun, param jug</a:t>
            </a:r>
            <a:r>
              <a:rPr lang="pt-BR" altLang="en-US" sz="4000" u="sng" dirty="0">
                <a:latin typeface="Congenial SemiBold" panose="02000503040000020004" pitchFamily="2" charset="0"/>
                <a:cs typeface="Arial" panose="020B0604020202020204" pitchFamily="34" charset="0"/>
              </a:rPr>
              <a:t>t</a:t>
            </a:r>
            <a:r>
              <a:rPr lang="pt-BR" altLang="en-US" sz="4000" dirty="0">
                <a:latin typeface="Congenial SemiBold" panose="02000503040000020004" pitchFamily="2" charset="0"/>
                <a:cs typeface="Arial" panose="020B0604020202020204" pitchFamily="34" charset="0"/>
              </a:rPr>
              <a:t>ey.</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Gurmukhi">
            <a:extLst>
              <a:ext uri="{FF2B5EF4-FFF2-40B4-BE49-F238E27FC236}">
                <a16:creationId xmlns:a16="http://schemas.microsoft.com/office/drawing/2014/main" id="{ED5D1AE4-BC36-43ED-9078-E2D4F4378EA5}"/>
              </a:ext>
            </a:extLst>
          </p:cNvPr>
          <p:cNvSpPr>
            <a:spLocks noChangeArrowheads="1"/>
          </p:cNvSpPr>
          <p:nvPr/>
        </p:nvSpPr>
        <p:spPr bwMode="auto">
          <a:xfrm>
            <a:off x="1" y="251825"/>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nwrwiexy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kRUr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pyRq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ApyRq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suDrmy</a:t>
            </a:r>
            <a:r>
              <a:rPr lang="en-GB" altLang="en-US" sz="5330" dirty="0">
                <a:latin typeface="GurbaniWebThick" panose="04040607000000020004" pitchFamily="82" charset="0"/>
              </a:rPr>
              <a:t> ]54]</a:t>
            </a:r>
          </a:p>
        </p:txBody>
      </p:sp>
      <p:sp>
        <p:nvSpPr>
          <p:cNvPr id="3075" name="English">
            <a:extLst>
              <a:ext uri="{FF2B5EF4-FFF2-40B4-BE49-F238E27FC236}">
                <a16:creationId xmlns:a16="http://schemas.microsoft.com/office/drawing/2014/main" id="{D6883405-BC10-495D-9E9B-54DFE4821E56}"/>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Daily Nourisher who sets right the evil-doers! O Giver of Grace &amp; guidance to both lost &amp; pure souls! I salute You! (54)</a:t>
            </a:r>
          </a:p>
        </p:txBody>
      </p:sp>
      <p:sp>
        <p:nvSpPr>
          <p:cNvPr id="815108" name="Transliteration">
            <a:extLst>
              <a:ext uri="{FF2B5EF4-FFF2-40B4-BE49-F238E27FC236}">
                <a16:creationId xmlns:a16="http://schemas.microsoft.com/office/drawing/2014/main" id="{58690379-C03D-4706-AF6B-781228B468CB}"/>
              </a:ext>
            </a:extLst>
          </p:cNvPr>
          <p:cNvSpPr>
            <a:spLocks noChangeArrowheads="1"/>
          </p:cNvSpPr>
          <p:nvPr/>
        </p:nvSpPr>
        <p:spPr bwMode="auto">
          <a:xfrm>
            <a:off x="1" y="4272549"/>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ni</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naaraae’ney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kroor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a’pre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evey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armey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Gurmukhi">
            <a:extLst>
              <a:ext uri="{FF2B5EF4-FFF2-40B4-BE49-F238E27FC236}">
                <a16:creationId xmlns:a16="http://schemas.microsoft.com/office/drawing/2014/main" id="{CB39D528-9025-4263-9BDB-D8A022967E78}"/>
              </a:ext>
            </a:extLst>
          </p:cNvPr>
          <p:cNvSpPr>
            <a:spLocks noChangeArrowheads="1"/>
          </p:cNvSpPr>
          <p:nvPr/>
        </p:nvSpPr>
        <p:spPr bwMode="auto">
          <a:xfrm>
            <a:off x="0" y="283680"/>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rog </a:t>
            </a:r>
            <a:r>
              <a:rPr lang="en-GB" altLang="en-US" sz="5330" dirty="0" err="1">
                <a:latin typeface="GurbaniWebThick" panose="04040607000000020004" pitchFamily="82" charset="0"/>
              </a:rPr>
              <a:t>hrqw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BUpy</a:t>
            </a:r>
            <a:r>
              <a:rPr lang="en-GB" altLang="en-US" sz="5330" dirty="0">
                <a:latin typeface="GurbaniWebThick" panose="04040607000000020004" pitchFamily="82" charset="0"/>
              </a:rPr>
              <a:t> ]55]</a:t>
            </a:r>
          </a:p>
        </p:txBody>
      </p:sp>
      <p:sp>
        <p:nvSpPr>
          <p:cNvPr id="3075" name="English">
            <a:extLst>
              <a:ext uri="{FF2B5EF4-FFF2-40B4-BE49-F238E27FC236}">
                <a16:creationId xmlns:a16="http://schemas.microsoft.com/office/drawing/2014/main" id="{C02232F3-55D2-4BBC-85D6-79D3B52F2DEF}"/>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Destroyer of Disease! Image of Love! Emperor of emperors! Ruler of rulers! I salute You! (55)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17156" name="Transliteration">
            <a:extLst>
              <a:ext uri="{FF2B5EF4-FFF2-40B4-BE49-F238E27FC236}">
                <a16:creationId xmlns:a16="http://schemas.microsoft.com/office/drawing/2014/main" id="{4AACA8B9-4A28-4B0A-BE18-7B26945E0FAC}"/>
              </a:ext>
            </a:extLst>
          </p:cNvPr>
          <p:cNvSpPr>
            <a:spLocks noChangeArrowheads="1"/>
          </p:cNvSpPr>
          <p:nvPr/>
        </p:nvSpPr>
        <p:spPr bwMode="auto">
          <a:xfrm>
            <a:off x="1" y="4488573"/>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rog </a:t>
            </a:r>
            <a:r>
              <a:rPr lang="en-GB" altLang="en-US" sz="4000" dirty="0" err="1">
                <a:latin typeface="Congenial SemiBold" panose="02000503040000020004" pitchFamily="2" charset="0"/>
                <a:cs typeface="Arial" panose="020B0604020202020204" pitchFamily="34" charset="0"/>
              </a:rPr>
              <a:t>har</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raag </a:t>
            </a:r>
            <a:r>
              <a:rPr lang="en-GB" altLang="en-US" sz="4000" dirty="0" err="1">
                <a:latin typeface="Congenial SemiBold" panose="02000503040000020004" pitchFamily="2" charset="0"/>
                <a:cs typeface="Arial" panose="020B0604020202020204" pitchFamily="34" charset="0"/>
              </a:rPr>
              <a:t>roopey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namo</a:t>
            </a:r>
            <a:r>
              <a:rPr lang="en-GB" altLang="en-US" sz="4000" spc="-200" dirty="0">
                <a:latin typeface="Congenial SemiBold" panose="02000503040000020004" pitchFamily="2" charset="0"/>
                <a:cs typeface="Arial" panose="020B0604020202020204" pitchFamily="34" charset="0"/>
              </a:rPr>
              <a:t> </a:t>
            </a:r>
            <a:r>
              <a:rPr lang="en-GB" altLang="en-US" sz="4000" u="sng" spc="-200" dirty="0" err="1">
                <a:latin typeface="Congenial SemiBold" panose="02000503040000020004" pitchFamily="2" charset="0"/>
                <a:cs typeface="Arial" panose="020B0604020202020204" pitchFamily="34" charset="0"/>
              </a:rPr>
              <a:t>sh</a:t>
            </a:r>
            <a:r>
              <a:rPr lang="en-GB" altLang="en-US" sz="4000" spc="-200" dirty="0" err="1">
                <a:latin typeface="Congenial SemiBold" panose="02000503040000020004" pitchFamily="2" charset="0"/>
                <a:cs typeface="Arial" panose="020B0604020202020204" pitchFamily="34" charset="0"/>
              </a:rPr>
              <a:t>aah</a:t>
            </a:r>
            <a:r>
              <a:rPr lang="en-GB" altLang="en-US" sz="4000" spc="-200" dirty="0">
                <a:latin typeface="Congenial SemiBold" panose="02000503040000020004" pitchFamily="2" charset="0"/>
                <a:cs typeface="Arial" panose="020B0604020202020204" pitchFamily="34" charset="0"/>
              </a:rPr>
              <a:t> </a:t>
            </a:r>
            <a:r>
              <a:rPr lang="en-GB" altLang="en-US" sz="4000" u="sng" spc="-200" dirty="0" err="1">
                <a:latin typeface="Congenial SemiBold" panose="02000503040000020004" pitchFamily="2" charset="0"/>
                <a:cs typeface="Arial" panose="020B0604020202020204" pitchFamily="34" charset="0"/>
              </a:rPr>
              <a:t>sh</a:t>
            </a:r>
            <a:r>
              <a:rPr lang="en-GB" altLang="en-US" sz="4000" spc="-200" dirty="0" err="1">
                <a:latin typeface="Congenial SemiBold" panose="02000503040000020004" pitchFamily="2" charset="0"/>
                <a:cs typeface="Arial" panose="020B0604020202020204" pitchFamily="34" charset="0"/>
              </a:rPr>
              <a:t>aahan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namo</a:t>
            </a:r>
            <a:r>
              <a:rPr lang="en-GB" altLang="en-US" sz="4000" spc="-200" dirty="0">
                <a:latin typeface="Congenial SemiBold" panose="02000503040000020004" pitchFamily="2" charset="0"/>
                <a:cs typeface="Arial" panose="020B0604020202020204" pitchFamily="34" charset="0"/>
              </a:rPr>
              <a:t> </a:t>
            </a:r>
            <a:r>
              <a:rPr lang="en-GB" altLang="en-US" sz="4000" u="sng" spc="-200" dirty="0" err="1">
                <a:latin typeface="Congenial SemiBold" panose="02000503040000020004" pitchFamily="2" charset="0"/>
                <a:cs typeface="Arial" panose="020B0604020202020204" pitchFamily="34" charset="0"/>
              </a:rPr>
              <a:t>bh</a:t>
            </a:r>
            <a:r>
              <a:rPr lang="en-GB" altLang="en-US" sz="4000" spc="-200" dirty="0" err="1">
                <a:latin typeface="Congenial SemiBold" panose="02000503040000020004" pitchFamily="2" charset="0"/>
                <a:cs typeface="Arial" panose="020B0604020202020204" pitchFamily="34" charset="0"/>
              </a:rPr>
              <a:t>oop</a:t>
            </a:r>
            <a:r>
              <a:rPr lang="en-GB" altLang="en-US" sz="4000" spc="-200" dirty="0">
                <a:latin typeface="Congenial SemiBold" panose="02000503040000020004" pitchFamily="2" charset="0"/>
                <a:cs typeface="Arial" panose="020B0604020202020204" pitchFamily="34" charset="0"/>
              </a:rPr>
              <a:t> </a:t>
            </a:r>
            <a:r>
              <a:rPr lang="en-GB" altLang="en-US" sz="4000" u="sng" spc="-200" dirty="0" err="1">
                <a:latin typeface="Congenial SemiBold" panose="02000503040000020004" pitchFamily="2" charset="0"/>
                <a:cs typeface="Arial" panose="020B0604020202020204" pitchFamily="34" charset="0"/>
              </a:rPr>
              <a:t>bh</a:t>
            </a:r>
            <a:r>
              <a:rPr lang="en-GB" altLang="en-US" sz="4000" spc="-200" dirty="0" err="1">
                <a:latin typeface="Congenial SemiBold" panose="02000503040000020004" pitchFamily="2" charset="0"/>
                <a:cs typeface="Arial" panose="020B0604020202020204" pitchFamily="34" charset="0"/>
              </a:rPr>
              <a:t>oopey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Gurmukhi">
            <a:extLst>
              <a:ext uri="{FF2B5EF4-FFF2-40B4-BE49-F238E27FC236}">
                <a16:creationId xmlns:a16="http://schemas.microsoft.com/office/drawing/2014/main" id="{8A513E01-77B5-4FD8-B0B8-5EFFFC8C8C1A}"/>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dwny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rog </a:t>
            </a:r>
            <a:r>
              <a:rPr lang="en-GB" altLang="en-US" sz="5330" dirty="0" err="1">
                <a:latin typeface="GurbaniWebThick" panose="04040607000000020004" pitchFamily="82" charset="0"/>
              </a:rPr>
              <a:t>rogy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snwny</a:t>
            </a:r>
            <a:r>
              <a:rPr lang="en-GB" altLang="en-US" sz="5330" dirty="0">
                <a:latin typeface="GurbaniWebThick" panose="04040607000000020004" pitchFamily="82" charset="0"/>
              </a:rPr>
              <a:t> ] 56]</a:t>
            </a:r>
          </a:p>
        </p:txBody>
      </p:sp>
      <p:sp>
        <p:nvSpPr>
          <p:cNvPr id="3075" name="English">
            <a:extLst>
              <a:ext uri="{FF2B5EF4-FFF2-40B4-BE49-F238E27FC236}">
                <a16:creationId xmlns:a16="http://schemas.microsoft.com/office/drawing/2014/main" id="{2AF5A69E-AD29-4224-A425-CA4E20758A04}"/>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Donor of all donors! Honour of all honours! Eliminator of sickness! Divine-purifying bath! I salute You! (56)</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19204" name="Transliteration">
            <a:extLst>
              <a:ext uri="{FF2B5EF4-FFF2-40B4-BE49-F238E27FC236}">
                <a16:creationId xmlns:a16="http://schemas.microsoft.com/office/drawing/2014/main" id="{8319E4C4-5312-4D9F-85AD-F49F65514B26}"/>
              </a:ext>
            </a:extLst>
          </p:cNvPr>
          <p:cNvSpPr>
            <a:spLocks noChangeArrowheads="1"/>
          </p:cNvSpPr>
          <p:nvPr/>
        </p:nvSpPr>
        <p:spPr bwMode="auto">
          <a:xfrm>
            <a:off x="1" y="4200541"/>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namo </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aan </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aaney, namo maan maaney.</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rog </a:t>
            </a:r>
            <a:r>
              <a:rPr lang="en-GB" altLang="en-US" sz="4000" dirty="0" err="1">
                <a:latin typeface="Congenial SemiBold" panose="02000503040000020004" pitchFamily="2" charset="0"/>
                <a:cs typeface="Arial" panose="020B0604020202020204" pitchFamily="34" charset="0"/>
              </a:rPr>
              <a:t>rogey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namas’tun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s’naaney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Gurmukhi">
            <a:extLst>
              <a:ext uri="{FF2B5EF4-FFF2-40B4-BE49-F238E27FC236}">
                <a16:creationId xmlns:a16="http://schemas.microsoft.com/office/drawing/2014/main" id="{AA4007B3-5D48-4BF2-BDE2-C7F519110A06}"/>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mMqMR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jMqR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jMqMR</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iest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iesty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qMqR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qMqMR</a:t>
            </a:r>
            <a:r>
              <a:rPr lang="en-GB" altLang="en-US" sz="5330" dirty="0">
                <a:latin typeface="GurbaniWebThick" panose="04040607000000020004" pitchFamily="82" charset="0"/>
              </a:rPr>
              <a:t> ]57]</a:t>
            </a:r>
          </a:p>
        </p:txBody>
      </p:sp>
      <p:sp>
        <p:nvSpPr>
          <p:cNvPr id="3075" name="English">
            <a:extLst>
              <a:ext uri="{FF2B5EF4-FFF2-40B4-BE49-F238E27FC236}">
                <a16:creationId xmlns:a16="http://schemas.microsoft.com/office/drawing/2014/main" id="{8FFA2A87-AD31-4790-AFFB-8E16BBFC40DD}"/>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Mantra of all mantras! Charm of all charms! Highest worshipped! Greatest of all magical spells! I salute You! (57)</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21252" name="Transliteration">
            <a:extLst>
              <a:ext uri="{FF2B5EF4-FFF2-40B4-BE49-F238E27FC236}">
                <a16:creationId xmlns:a16="http://schemas.microsoft.com/office/drawing/2014/main" id="{55F3D889-D5CD-4DE1-BC86-8ABD6EC12837}"/>
              </a:ext>
            </a:extLst>
          </p:cNvPr>
          <p:cNvSpPr>
            <a:spLocks noChangeArrowheads="1"/>
          </p:cNvSpPr>
          <p:nvPr/>
        </p:nvSpPr>
        <p:spPr bwMode="auto">
          <a:xfrm>
            <a:off x="1" y="451368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ran</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tte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Gurmukhi">
            <a:extLst>
              <a:ext uri="{FF2B5EF4-FFF2-40B4-BE49-F238E27FC236}">
                <a16:creationId xmlns:a16="http://schemas.microsoft.com/office/drawing/2014/main" id="{4CF7A003-9B12-4882-8358-F470244B20D6}"/>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scdwnMd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pRxwsI</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AnUpy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ArUpy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invwsI</a:t>
            </a:r>
            <a:r>
              <a:rPr lang="en-GB" altLang="en-US" sz="5330" dirty="0">
                <a:latin typeface="GurbaniWebThick" panose="04040607000000020004" pitchFamily="82" charset="0"/>
              </a:rPr>
              <a:t> ]58]</a:t>
            </a:r>
          </a:p>
        </p:txBody>
      </p:sp>
      <p:sp>
        <p:nvSpPr>
          <p:cNvPr id="3075" name="English">
            <a:extLst>
              <a:ext uri="{FF2B5EF4-FFF2-40B4-BE49-F238E27FC236}">
                <a16:creationId xmlns:a16="http://schemas.microsoft.com/office/drawing/2014/main" id="{B1C2C5C8-ECE2-4A67-9D96-EA1EA3AC82D7}"/>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Forever Truth, Consciousness and Bliss who can destroy all! Incomparable! Beyond form and pervade within all. (58)</a:t>
            </a:r>
          </a:p>
        </p:txBody>
      </p:sp>
      <p:sp>
        <p:nvSpPr>
          <p:cNvPr id="823300" name="Transliteration">
            <a:extLst>
              <a:ext uri="{FF2B5EF4-FFF2-40B4-BE49-F238E27FC236}">
                <a16:creationId xmlns:a16="http://schemas.microsoft.com/office/drawing/2014/main" id="{A4273AE8-B184-4D55-A573-EA35D218D507}"/>
              </a:ext>
            </a:extLst>
          </p:cNvPr>
          <p:cNvSpPr>
            <a:spLocks noChangeArrowheads="1"/>
          </p:cNvSpPr>
          <p:nvPr/>
        </p:nvSpPr>
        <p:spPr bwMode="auto">
          <a:xfrm>
            <a:off x="0" y="4297660"/>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aanan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pranaasee</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a’noopey a’roopey samas’</a:t>
            </a:r>
            <a:r>
              <a:rPr lang="fi-FI" altLang="en-US" sz="4000" u="sng" dirty="0">
                <a:latin typeface="Congenial SemiBold" panose="02000503040000020004" pitchFamily="2" charset="0"/>
                <a:cs typeface="Arial" panose="020B0604020202020204" pitchFamily="34" charset="0"/>
              </a:rPr>
              <a:t>t</a:t>
            </a:r>
            <a:r>
              <a:rPr lang="fi-FI" altLang="en-US" sz="4000" dirty="0">
                <a:latin typeface="Congenial SemiBold" panose="02000503040000020004" pitchFamily="2" charset="0"/>
                <a:cs typeface="Arial" panose="020B0604020202020204" pitchFamily="34" charset="0"/>
              </a:rPr>
              <a:t>ul nivaasee.</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Gurmukhi">
            <a:extLst>
              <a:ext uri="{FF2B5EF4-FFF2-40B4-BE49-F238E27FC236}">
                <a16:creationId xmlns:a16="http://schemas.microsoft.com/office/drawing/2014/main" id="{FCF18927-F52A-406D-B02C-F7086564E3D1}"/>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isDdw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buDdw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ibRD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krqw</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ADo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aurD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ArDM</a:t>
            </a:r>
            <a:r>
              <a:rPr lang="en-GB" altLang="en-US" sz="5330" dirty="0">
                <a:latin typeface="GurbaniWebThick" panose="04040607000000020004" pitchFamily="82" charset="0"/>
              </a:rPr>
              <a:t> AGM EG </a:t>
            </a:r>
            <a:r>
              <a:rPr lang="en-GB" altLang="en-US" sz="5330" dirty="0" err="1">
                <a:latin typeface="GurbaniWebThick" panose="04040607000000020004" pitchFamily="82" charset="0"/>
              </a:rPr>
              <a:t>hrqw</a:t>
            </a:r>
            <a:r>
              <a:rPr lang="en-GB" altLang="en-US" sz="5330" dirty="0">
                <a:latin typeface="GurbaniWebThick" panose="04040607000000020004" pitchFamily="82" charset="0"/>
              </a:rPr>
              <a:t> ]59]</a:t>
            </a:r>
          </a:p>
        </p:txBody>
      </p:sp>
      <p:sp>
        <p:nvSpPr>
          <p:cNvPr id="3075" name="English">
            <a:extLst>
              <a:ext uri="{FF2B5EF4-FFF2-40B4-BE49-F238E27FC236}">
                <a16:creationId xmlns:a16="http://schemas.microsoft.com/office/drawing/2014/main" id="{0971FED6-6E65-4AAE-8799-8BFBB7983D6B}"/>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always the Giver of spiritual powers, wisdom and prosperity. You are the Destroyer of all degrees of sins. (59)</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25348" name="Transliteration">
            <a:extLst>
              <a:ext uri="{FF2B5EF4-FFF2-40B4-BE49-F238E27FC236}">
                <a16:creationId xmlns:a16="http://schemas.microsoft.com/office/drawing/2014/main" id="{DA3EDED1-C2CB-45E2-BB76-3B5152A194FE}"/>
              </a:ext>
            </a:extLst>
          </p:cNvPr>
          <p:cNvSpPr>
            <a:spLocks noChangeArrowheads="1"/>
          </p:cNvSpPr>
          <p:nvPr/>
        </p:nvSpPr>
        <p:spPr bwMode="auto">
          <a:xfrm>
            <a:off x="0" y="451368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si</a:t>
            </a:r>
            <a:r>
              <a:rPr lang="en-GB" altLang="en-US" sz="4000" u="sng" dirty="0" err="1">
                <a:latin typeface="Congenial SemiBold" panose="02000503040000020004" pitchFamily="2" charset="0"/>
                <a:cs typeface="Arial" panose="020B0604020202020204" pitchFamily="34" charset="0"/>
              </a:rPr>
              <a:t>Dhd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bu</a:t>
            </a:r>
            <a:r>
              <a:rPr lang="en-GB" altLang="en-US" sz="4000" u="sng" dirty="0" err="1">
                <a:latin typeface="Congenial SemiBold" panose="02000503040000020004" pitchFamily="2" charset="0"/>
                <a:cs typeface="Arial" panose="020B0604020202020204" pitchFamily="34" charset="0"/>
              </a:rPr>
              <a:t>Dhd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bri</a:t>
            </a:r>
            <a:r>
              <a:rPr lang="en-GB" altLang="en-US" sz="4000" u="sng" dirty="0" err="1">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ur</a:t>
            </a:r>
            <a:r>
              <a:rPr lang="en-GB" altLang="en-US" sz="4000" u="sng" dirty="0" err="1">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ar’</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gh</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o’</a:t>
            </a:r>
            <a:r>
              <a:rPr lang="en-GB" altLang="en-US" sz="4000" u="sng" dirty="0" err="1">
                <a:latin typeface="Congenial SemiBold" panose="02000503040000020004" pitchFamily="2" charset="0"/>
                <a:cs typeface="Arial" panose="020B0604020202020204" pitchFamily="34" charset="0"/>
              </a:rPr>
              <a:t>gh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har</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Gurmukhi">
            <a:extLst>
              <a:ext uri="{FF2B5EF4-FFF2-40B4-BE49-F238E27FC236}">
                <a16:creationId xmlns:a16="http://schemas.microsoft.com/office/drawing/2014/main" id="{CFFE8C9D-D054-4B97-8362-DE3AA9E89DAF}"/>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prmysÍrM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poRC</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idAwlM</a:t>
            </a:r>
            <a:r>
              <a:rPr lang="en-GB" altLang="en-US" sz="5330" dirty="0">
                <a:latin typeface="GurbaniWebThick" panose="04040607000000020004" pitchFamily="82" charset="0"/>
              </a:rPr>
              <a:t> ]60]</a:t>
            </a:r>
          </a:p>
        </p:txBody>
      </p:sp>
      <p:sp>
        <p:nvSpPr>
          <p:cNvPr id="3075" name="English">
            <a:extLst>
              <a:ext uri="{FF2B5EF4-FFF2-40B4-BE49-F238E27FC236}">
                <a16:creationId xmlns:a16="http://schemas.microsoft.com/office/drawing/2014/main" id="{1B227D6E-C72F-46B7-9D0D-060F2D154F2C}"/>
              </a:ext>
            </a:extLst>
          </p:cNvPr>
          <p:cNvSpPr>
            <a:spLocks noChangeArrowheads="1"/>
          </p:cNvSpPr>
          <p:nvPr/>
        </p:nvSpPr>
        <p:spPr bwMode="auto">
          <a:xfrm>
            <a:off x="1" y="1921396"/>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Supreme One! Unseen Nourisher of all! You are always the Giver of spiritual powers and compassionate. (60)</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27396" name="Transliteration">
            <a:extLst>
              <a:ext uri="{FF2B5EF4-FFF2-40B4-BE49-F238E27FC236}">
                <a16:creationId xmlns:a16="http://schemas.microsoft.com/office/drawing/2014/main" id="{F79BD8C1-B42F-41C4-8853-8A90B1F0F837}"/>
              </a:ext>
            </a:extLst>
          </p:cNvPr>
          <p:cNvSpPr>
            <a:spLocks noChangeArrowheads="1"/>
          </p:cNvSpPr>
          <p:nvPr/>
        </p:nvSpPr>
        <p:spPr bwMode="auto">
          <a:xfrm>
            <a:off x="1" y="458569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parun</a:t>
            </a:r>
            <a:r>
              <a:rPr lang="en-GB" altLang="en-US" sz="4000" spc="-150" dirty="0">
                <a:latin typeface="Congenial SemiBold" panose="02000503040000020004" pitchFamily="2" charset="0"/>
                <a:cs typeface="Arial" panose="020B0604020202020204" pitchFamily="34" charset="0"/>
              </a:rPr>
              <a:t> param </a:t>
            </a:r>
            <a:r>
              <a:rPr lang="en-GB" altLang="en-US" sz="4000" spc="-150" dirty="0" err="1">
                <a:latin typeface="Congenial SemiBold" panose="02000503040000020004" pitchFamily="2" charset="0"/>
                <a:cs typeface="Arial" panose="020B0604020202020204" pitchFamily="34" charset="0"/>
              </a:rPr>
              <a:t>parmes-varan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pro</a:t>
            </a:r>
            <a:r>
              <a:rPr lang="en-GB" altLang="en-US" sz="4000" u="sng" spc="-150" dirty="0" err="1">
                <a:latin typeface="Congenial SemiBold" panose="02000503040000020004" pitchFamily="2" charset="0"/>
                <a:cs typeface="Arial" panose="020B0604020202020204" pitchFamily="34" charset="0"/>
              </a:rPr>
              <a:t>chh</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paalan</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si</a:t>
            </a:r>
            <a:r>
              <a:rPr lang="en-GB" altLang="en-US" sz="4000" u="sng" dirty="0" err="1">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day</a:t>
            </a:r>
            <a:r>
              <a:rPr lang="en-GB" altLang="en-US" sz="4000" dirty="0" err="1">
                <a:latin typeface="Congenial SemiBold" panose="02000503040000020004" pitchFamily="2" charset="0"/>
                <a:cs typeface="Arial" panose="020B0604020202020204" pitchFamily="34" charset="0"/>
              </a:rPr>
              <a:t>aalan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Gurmukhi">
            <a:extLst>
              <a:ext uri="{FF2B5EF4-FFF2-40B4-BE49-F238E27FC236}">
                <a16:creationId xmlns:a16="http://schemas.microsoft.com/office/drawing/2014/main" id="{4F35E949-64CD-4A50-BBCF-85088A7781D5}"/>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ACydI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ABydI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AkwmM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smsqo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prwjI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smsqsqu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DwmM</a:t>
            </a:r>
            <a:r>
              <a:rPr lang="en-GB" altLang="en-US" sz="5330" dirty="0">
                <a:latin typeface="GurbaniWebThick" panose="04040607000000020004" pitchFamily="82" charset="0"/>
              </a:rPr>
              <a:t> ]61]</a:t>
            </a:r>
          </a:p>
        </p:txBody>
      </p:sp>
      <p:sp>
        <p:nvSpPr>
          <p:cNvPr id="3075" name="English">
            <a:extLst>
              <a:ext uri="{FF2B5EF4-FFF2-40B4-BE49-F238E27FC236}">
                <a16:creationId xmlns:a16="http://schemas.microsoft.com/office/drawing/2014/main" id="{C382B0CC-2549-4423-AF6F-20D70DB35B9D}"/>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Impenetrable, Unbreakable, Nameless, Desireless, Universal Creator &amp; Whose home is within all. (61)</a:t>
            </a:r>
          </a:p>
        </p:txBody>
      </p:sp>
      <p:sp>
        <p:nvSpPr>
          <p:cNvPr id="829444" name="Transliteration">
            <a:extLst>
              <a:ext uri="{FF2B5EF4-FFF2-40B4-BE49-F238E27FC236}">
                <a16:creationId xmlns:a16="http://schemas.microsoft.com/office/drawing/2014/main" id="{D71B3C6E-C536-49AF-852D-760630AF9BBD}"/>
              </a:ext>
            </a:extLst>
          </p:cNvPr>
          <p:cNvSpPr>
            <a:spLocks noChangeArrowheads="1"/>
          </p:cNvSpPr>
          <p:nvPr/>
        </p:nvSpPr>
        <p:spPr bwMode="auto">
          <a:xfrm>
            <a:off x="0" y="4297660"/>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chh</a:t>
            </a:r>
            <a:r>
              <a:rPr lang="en-GB" altLang="en-US" sz="4000" spc="-150" dirty="0" err="1">
                <a:latin typeface="Congenial SemiBold" panose="02000503040000020004" pitchFamily="2" charset="0"/>
                <a:cs typeface="Arial" panose="020B0604020202020204" pitchFamily="34" charset="0"/>
              </a:rPr>
              <a:t>e</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e</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a’naaman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a’kaaman</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paraajee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as</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aaman.</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Gurmukhi">
            <a:extLst>
              <a:ext uri="{FF2B5EF4-FFF2-40B4-BE49-F238E27FC236}">
                <a16:creationId xmlns:a16="http://schemas.microsoft.com/office/drawing/2014/main" id="{63DEAB00-FC4A-4EA0-86D2-38C3879453A0}"/>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qyrw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joru</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cwcrI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F8A2BEE0-D522-452E-B084-D3D701F5B239}"/>
              </a:ext>
            </a:extLst>
          </p:cNvPr>
          <p:cNvSpPr>
            <a:spLocks noChangeArrowheads="1"/>
          </p:cNvSpPr>
          <p:nvPr/>
        </p:nvSpPr>
        <p:spPr bwMode="auto">
          <a:xfrm>
            <a:off x="1045987" y="2112309"/>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Effort of Your Power. </a:t>
            </a:r>
            <a:br>
              <a:rPr lang="en-GB" sz="3800" dirty="0">
                <a:solidFill>
                  <a:srgbClr val="000099"/>
                </a:solidFill>
                <a:latin typeface="Congenial Black" panose="02000503040000020004" pitchFamily="50" charset="0"/>
                <a:ea typeface="Verdana" pitchFamily="34" charset="0"/>
                <a:cs typeface="Verdana" pitchFamily="34" charset="0"/>
              </a:rPr>
            </a:br>
            <a:r>
              <a:rPr lang="en-GB" sz="3800" dirty="0">
                <a:solidFill>
                  <a:srgbClr val="000099"/>
                </a:solidFill>
                <a:latin typeface="Congenial Black" panose="02000503040000020004" pitchFamily="50" charset="0"/>
                <a:ea typeface="Verdana" pitchFamily="34" charset="0"/>
                <a:cs typeface="Verdana" pitchFamily="34" charset="0"/>
              </a:rPr>
              <a:t>Verses of four lines.</a:t>
            </a:r>
          </a:p>
        </p:txBody>
      </p:sp>
      <p:sp>
        <p:nvSpPr>
          <p:cNvPr id="831492" name="Transliteration">
            <a:extLst>
              <a:ext uri="{FF2B5EF4-FFF2-40B4-BE49-F238E27FC236}">
                <a16:creationId xmlns:a16="http://schemas.microsoft.com/office/drawing/2014/main" id="{3C273558-F0B2-4A13-9FF9-24A2D99AD3F4}"/>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eraa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jor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Gurmukhi">
            <a:extLst>
              <a:ext uri="{FF2B5EF4-FFF2-40B4-BE49-F238E27FC236}">
                <a16:creationId xmlns:a16="http://schemas.microsoft.com/office/drawing/2014/main" id="{91AD8CA7-A2FF-40AA-BDE6-25CF202B2373}"/>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jly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Qly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]62]</a:t>
            </a:r>
          </a:p>
        </p:txBody>
      </p:sp>
      <p:sp>
        <p:nvSpPr>
          <p:cNvPr id="3075" name="English">
            <a:extLst>
              <a:ext uri="{FF2B5EF4-FFF2-40B4-BE49-F238E27FC236}">
                <a16:creationId xmlns:a16="http://schemas.microsoft.com/office/drawing/2014/main" id="{F8355D42-32C5-45C8-99C2-C159A6A98AD3}"/>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in water and on land! You are fearless and Your secrets unknown! (62)</a:t>
            </a:r>
          </a:p>
        </p:txBody>
      </p:sp>
      <p:sp>
        <p:nvSpPr>
          <p:cNvPr id="832516" name="Transliteration">
            <a:extLst>
              <a:ext uri="{FF2B5EF4-FFF2-40B4-BE49-F238E27FC236}">
                <a16:creationId xmlns:a16="http://schemas.microsoft.com/office/drawing/2014/main" id="{4405CBD2-05A1-4E26-82E3-17B05170AE55}"/>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jaley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aley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Gurmukhi">
            <a:extLst>
              <a:ext uri="{FF2B5EF4-FFF2-40B4-BE49-F238E27FC236}">
                <a16:creationId xmlns:a16="http://schemas.microsoft.com/office/drawing/2014/main" id="{1D89033B-D2BA-4788-AFF2-5EE37CA6276A}"/>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pRBU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Adys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]63]</a:t>
            </a:r>
          </a:p>
        </p:txBody>
      </p:sp>
      <p:sp>
        <p:nvSpPr>
          <p:cNvPr id="3075" name="English">
            <a:extLst>
              <a:ext uri="{FF2B5EF4-FFF2-40B4-BE49-F238E27FC236}">
                <a16:creationId xmlns:a16="http://schemas.microsoft.com/office/drawing/2014/main" id="{073927FA-D18A-4E5E-BFAC-F4E8673A01D4}"/>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Master of all! Unborn!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country! Beyond garb! (63)</a:t>
            </a:r>
          </a:p>
        </p:txBody>
      </p:sp>
      <p:sp>
        <p:nvSpPr>
          <p:cNvPr id="833540" name="Transliteration">
            <a:extLst>
              <a:ext uri="{FF2B5EF4-FFF2-40B4-BE49-F238E27FC236}">
                <a16:creationId xmlns:a16="http://schemas.microsoft.com/office/drawing/2014/main" id="{36F911DA-C244-4FD7-886D-C6BC88BE35BD}"/>
              </a:ext>
            </a:extLst>
          </p:cNvPr>
          <p:cNvSpPr>
            <a:spLocks noChangeArrowheads="1"/>
          </p:cNvSpPr>
          <p:nvPr/>
        </p:nvSpPr>
        <p:spPr bwMode="auto">
          <a:xfrm>
            <a:off x="1" y="4081636"/>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pra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Gurmukhi">
            <a:extLst>
              <a:ext uri="{FF2B5EF4-FFF2-40B4-BE49-F238E27FC236}">
                <a16:creationId xmlns:a16="http://schemas.microsoft.com/office/drawing/2014/main" id="{167B68D6-4F17-4939-B2AC-DD7C312F96B6}"/>
              </a:ext>
            </a:extLst>
          </p:cNvPr>
          <p:cNvSpPr>
            <a:spLocks noChangeArrowheads="1"/>
          </p:cNvSpPr>
          <p:nvPr/>
        </p:nvSpPr>
        <p:spPr bwMode="auto">
          <a:xfrm>
            <a:off x="1045987" y="467849"/>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p:txBody>
      </p:sp>
      <p:sp>
        <p:nvSpPr>
          <p:cNvPr id="3075" name="English">
            <a:extLst>
              <a:ext uri="{FF2B5EF4-FFF2-40B4-BE49-F238E27FC236}">
                <a16:creationId xmlns:a16="http://schemas.microsoft.com/office/drawing/2014/main" id="{6A217232-7120-46A6-838A-2B57A2E1B013}"/>
              </a:ext>
            </a:extLst>
          </p:cNvPr>
          <p:cNvSpPr>
            <a:spLocks noChangeArrowheads="1"/>
          </p:cNvSpPr>
          <p:nvPr/>
        </p:nvSpPr>
        <p:spPr bwMode="auto">
          <a:xfrm>
            <a:off x="0" y="232833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834564" name="Transliteration">
            <a:extLst>
              <a:ext uri="{FF2B5EF4-FFF2-40B4-BE49-F238E27FC236}">
                <a16:creationId xmlns:a16="http://schemas.microsoft.com/office/drawing/2014/main" id="{091E9593-F88F-4475-A76F-CDC3ADF9A7D1}"/>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u="sng" dirty="0">
                <a:latin typeface="Congenial SemiBold" panose="02000503040000020004" pitchFamily="2" charset="0"/>
                <a:cs typeface="Arial" panose="020B0604020202020204" pitchFamily="34" charset="0"/>
              </a:rPr>
              <a:t>.</a:t>
            </a:r>
            <a:r>
              <a:rPr lang="en-GB" altLang="en-US" sz="4000" dirty="0">
                <a:latin typeface="Congenial SemiBold" panose="02000503040000020004" pitchFamily="2"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Gurmukhi">
            <a:extLst>
              <a:ext uri="{FF2B5EF4-FFF2-40B4-BE49-F238E27FC236}">
                <a16:creationId xmlns:a16="http://schemas.microsoft.com/office/drawing/2014/main" id="{CD267033-B2C9-4CF1-AF4A-65A8C3A6682D}"/>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AgwDy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AbwDy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AnMdI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inDwny</a:t>
            </a:r>
            <a:r>
              <a:rPr lang="en-GB" altLang="en-US" sz="5330" dirty="0">
                <a:latin typeface="GurbaniWebThick" panose="04040607000000020004" pitchFamily="82" charset="0"/>
              </a:rPr>
              <a:t> ]64]</a:t>
            </a:r>
          </a:p>
        </p:txBody>
      </p:sp>
      <p:sp>
        <p:nvSpPr>
          <p:cNvPr id="3075" name="English">
            <a:extLst>
              <a:ext uri="{FF2B5EF4-FFF2-40B4-BE49-F238E27FC236}">
                <a16:creationId xmlns:a16="http://schemas.microsoft.com/office/drawing/2014/main" id="{2211B537-8605-46F3-A3B6-26F7817D2C9A}"/>
              </a:ext>
            </a:extLst>
          </p:cNvPr>
          <p:cNvSpPr>
            <a:spLocks noChangeArrowheads="1"/>
          </p:cNvSpPr>
          <p:nvPr/>
        </p:nvSpPr>
        <p:spPr bwMode="auto">
          <a:xfrm>
            <a:off x="1" y="1824277"/>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depth! Unbound! Embodiment of joy! Universally worshipped! All-Treasure! I salute You. (64)</a:t>
            </a:r>
          </a:p>
        </p:txBody>
      </p:sp>
      <p:sp>
        <p:nvSpPr>
          <p:cNvPr id="835588" name="Transliteration">
            <a:extLst>
              <a:ext uri="{FF2B5EF4-FFF2-40B4-BE49-F238E27FC236}">
                <a16:creationId xmlns:a16="http://schemas.microsoft.com/office/drawing/2014/main" id="{5E43E049-51A9-451C-8AFA-6AFD22D7EE9F}"/>
              </a:ext>
            </a:extLst>
          </p:cNvPr>
          <p:cNvSpPr>
            <a:spLocks noChangeArrowheads="1"/>
          </p:cNvSpPr>
          <p:nvPr/>
        </p:nvSpPr>
        <p:spPr bwMode="auto">
          <a:xfrm>
            <a:off x="0" y="4081636"/>
            <a:ext cx="1015999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a’gaaDhey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a’baaDhey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a’nan</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samas</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ni</a:t>
            </a:r>
            <a:r>
              <a:rPr lang="en-GB" altLang="en-US" sz="4000" u="sng" spc="-150" dirty="0" err="1">
                <a:latin typeface="Congenial SemiBold" panose="02000503040000020004" pitchFamily="2" charset="0"/>
                <a:cs typeface="Arial" panose="020B0604020202020204" pitchFamily="34" charset="0"/>
              </a:rPr>
              <a:t>Dh</a:t>
            </a:r>
            <a:r>
              <a:rPr lang="en-GB" altLang="en-US" sz="4000" spc="-150" dirty="0" err="1">
                <a:latin typeface="Congenial SemiBold" panose="02000503040000020004" pitchFamily="2" charset="0"/>
                <a:cs typeface="Arial" panose="020B0604020202020204" pitchFamily="34" charset="0"/>
              </a:rPr>
              <a:t>aaney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Gurmukhi">
            <a:extLst>
              <a:ext uri="{FF2B5EF4-FFF2-40B4-BE49-F238E27FC236}">
                <a16:creationId xmlns:a16="http://schemas.microsoft.com/office/drawing/2014/main" id="{89F5711A-BD25-416F-BF20-E4166CCF366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inRnwQy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pRmwQy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AgMjy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ABMjy</a:t>
            </a:r>
            <a:r>
              <a:rPr lang="en-GB" altLang="en-US" sz="5330" dirty="0">
                <a:latin typeface="GurbaniWebThick" panose="04040607000000020004" pitchFamily="82" charset="0"/>
              </a:rPr>
              <a:t> ]65]</a:t>
            </a:r>
          </a:p>
        </p:txBody>
      </p:sp>
      <p:sp>
        <p:nvSpPr>
          <p:cNvPr id="3075" name="English">
            <a:extLst>
              <a:ext uri="{FF2B5EF4-FFF2-40B4-BE49-F238E27FC236}">
                <a16:creationId xmlns:a16="http://schemas.microsoft.com/office/drawing/2014/main" id="{11EE0755-7F82-44E3-88DF-674D406C485D}"/>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Masterless One! Destroyer! Undefeatable One! Unbreakable One! I salute You. (65)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37636" name="Transliteration">
            <a:extLst>
              <a:ext uri="{FF2B5EF4-FFF2-40B4-BE49-F238E27FC236}">
                <a16:creationId xmlns:a16="http://schemas.microsoft.com/office/drawing/2014/main" id="{601E6989-406C-4371-9FC3-224A52B9B01E}"/>
              </a:ext>
            </a:extLst>
          </p:cNvPr>
          <p:cNvSpPr>
            <a:spLocks noChangeArrowheads="1"/>
          </p:cNvSpPr>
          <p:nvPr/>
        </p:nvSpPr>
        <p:spPr bwMode="auto">
          <a:xfrm>
            <a:off x="1" y="415364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600" spc="-250" dirty="0" err="1">
                <a:latin typeface="Congenial SemiBold" panose="02000503040000020004" pitchFamily="2" charset="0"/>
                <a:cs typeface="Arial" panose="020B0604020202020204" pitchFamily="34" charset="0"/>
              </a:rPr>
              <a:t>namas’twun</a:t>
            </a:r>
            <a:r>
              <a:rPr lang="en-GB" altLang="en-US" sz="3600" spc="-250" dirty="0">
                <a:latin typeface="Congenial SemiBold" panose="02000503040000020004" pitchFamily="2" charset="0"/>
                <a:cs typeface="Arial" panose="020B0604020202020204" pitchFamily="34" charset="0"/>
              </a:rPr>
              <a:t> </a:t>
            </a:r>
            <a:r>
              <a:rPr lang="en-GB" altLang="en-US" sz="3600" spc="-250" dirty="0" err="1">
                <a:latin typeface="Congenial SemiBold" panose="02000503040000020004" pitchFamily="2" charset="0"/>
                <a:cs typeface="Arial" panose="020B0604020202020204" pitchFamily="34" charset="0"/>
              </a:rPr>
              <a:t>nri’naa</a:t>
            </a:r>
            <a:r>
              <a:rPr lang="en-GB" altLang="en-US" sz="3600" u="sng" spc="-250" dirty="0" err="1">
                <a:latin typeface="Congenial SemiBold" panose="02000503040000020004" pitchFamily="2" charset="0"/>
                <a:cs typeface="Arial" panose="020B0604020202020204" pitchFamily="34" charset="0"/>
              </a:rPr>
              <a:t>th</a:t>
            </a:r>
            <a:r>
              <a:rPr lang="en-GB" altLang="en-US" sz="3600" spc="-250" dirty="0" err="1">
                <a:latin typeface="Congenial SemiBold" panose="02000503040000020004" pitchFamily="2" charset="0"/>
                <a:cs typeface="Arial" panose="020B0604020202020204" pitchFamily="34" charset="0"/>
              </a:rPr>
              <a:t>ey</a:t>
            </a:r>
            <a:r>
              <a:rPr lang="en-GB" altLang="en-US" sz="3600" spc="-250" dirty="0">
                <a:latin typeface="Congenial SemiBold" panose="02000503040000020004" pitchFamily="2" charset="0"/>
                <a:cs typeface="Arial" panose="020B0604020202020204" pitchFamily="34" charset="0"/>
              </a:rPr>
              <a:t>. </a:t>
            </a:r>
            <a:r>
              <a:rPr lang="en-GB" altLang="en-US" sz="3600" spc="-250" dirty="0" err="1">
                <a:latin typeface="Congenial SemiBold" panose="02000503040000020004" pitchFamily="2" charset="0"/>
                <a:cs typeface="Arial" panose="020B0604020202020204" pitchFamily="34" charset="0"/>
              </a:rPr>
              <a:t>namas’twun</a:t>
            </a:r>
            <a:r>
              <a:rPr lang="en-GB" altLang="en-US" sz="3600" spc="-250" dirty="0">
                <a:latin typeface="Congenial SemiBold" panose="02000503040000020004" pitchFamily="2" charset="0"/>
                <a:cs typeface="Arial" panose="020B0604020202020204" pitchFamily="34" charset="0"/>
              </a:rPr>
              <a:t> </a:t>
            </a:r>
            <a:r>
              <a:rPr lang="en-GB" altLang="en-US" sz="3600" spc="-250" dirty="0" err="1">
                <a:latin typeface="Congenial SemiBold" panose="02000503040000020004" pitchFamily="2" charset="0"/>
                <a:cs typeface="Arial" panose="020B0604020202020204" pitchFamily="34" charset="0"/>
              </a:rPr>
              <a:t>pramaa</a:t>
            </a:r>
            <a:r>
              <a:rPr lang="en-GB" altLang="en-US" sz="3600" u="sng" spc="-250" dirty="0" err="1">
                <a:latin typeface="Congenial SemiBold" panose="02000503040000020004" pitchFamily="2" charset="0"/>
                <a:cs typeface="Arial" panose="020B0604020202020204" pitchFamily="34" charset="0"/>
              </a:rPr>
              <a:t>th</a:t>
            </a:r>
            <a:r>
              <a:rPr lang="en-GB" altLang="en-US" sz="3600" spc="-250" dirty="0" err="1">
                <a:latin typeface="Congenial SemiBold" panose="02000503040000020004" pitchFamily="2" charset="0"/>
                <a:cs typeface="Arial" panose="020B0604020202020204" pitchFamily="34" charset="0"/>
              </a:rPr>
              <a:t>ey</a:t>
            </a:r>
            <a:r>
              <a:rPr lang="en-GB" altLang="en-US" sz="3600" spc="-2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700" spc="-150" dirty="0" err="1">
                <a:latin typeface="Congenial SemiBold" panose="02000503040000020004" pitchFamily="2" charset="0"/>
                <a:cs typeface="Arial" panose="020B0604020202020204" pitchFamily="34" charset="0"/>
              </a:rPr>
              <a:t>namas’twun</a:t>
            </a:r>
            <a:r>
              <a:rPr lang="en-GB" altLang="en-US" sz="3700" spc="-150" dirty="0">
                <a:latin typeface="Congenial SemiBold" panose="02000503040000020004" pitchFamily="2" charset="0"/>
                <a:cs typeface="Arial" panose="020B0604020202020204" pitchFamily="34" charset="0"/>
              </a:rPr>
              <a:t> </a:t>
            </a:r>
            <a:r>
              <a:rPr lang="en-GB" altLang="en-US" sz="3700" spc="-150" dirty="0" err="1">
                <a:latin typeface="Congenial SemiBold" panose="02000503040000020004" pitchFamily="2" charset="0"/>
                <a:cs typeface="Arial" panose="020B0604020202020204" pitchFamily="34" charset="0"/>
              </a:rPr>
              <a:t>a’ganjjey</a:t>
            </a:r>
            <a:r>
              <a:rPr lang="en-GB" altLang="en-US" sz="3700" spc="-150" dirty="0">
                <a:latin typeface="Congenial SemiBold" panose="02000503040000020004" pitchFamily="2" charset="0"/>
                <a:cs typeface="Arial" panose="020B0604020202020204" pitchFamily="34" charset="0"/>
              </a:rPr>
              <a:t>. </a:t>
            </a:r>
            <a:r>
              <a:rPr lang="en-GB" altLang="en-US" sz="3700" spc="-150" dirty="0" err="1">
                <a:latin typeface="Congenial SemiBold" panose="02000503040000020004" pitchFamily="2" charset="0"/>
                <a:cs typeface="Arial" panose="020B0604020202020204" pitchFamily="34" charset="0"/>
              </a:rPr>
              <a:t>namas’twun</a:t>
            </a:r>
            <a:r>
              <a:rPr lang="en-GB" altLang="en-US" sz="3700" spc="-150" dirty="0">
                <a:latin typeface="Congenial SemiBold" panose="02000503040000020004" pitchFamily="2" charset="0"/>
                <a:cs typeface="Arial" panose="020B0604020202020204" pitchFamily="34" charset="0"/>
              </a:rPr>
              <a:t> </a:t>
            </a:r>
            <a:r>
              <a:rPr lang="en-GB" altLang="en-US" sz="3700" spc="-150" dirty="0" err="1">
                <a:latin typeface="Congenial SemiBold" panose="02000503040000020004" pitchFamily="2" charset="0"/>
                <a:cs typeface="Arial" panose="020B0604020202020204" pitchFamily="34" charset="0"/>
              </a:rPr>
              <a:t>a’</a:t>
            </a:r>
            <a:r>
              <a:rPr lang="en-GB" altLang="en-US" sz="3700" u="sng" spc="-150" dirty="0" err="1">
                <a:latin typeface="Congenial SemiBold" panose="02000503040000020004" pitchFamily="2" charset="0"/>
                <a:cs typeface="Arial" panose="020B0604020202020204" pitchFamily="34" charset="0"/>
              </a:rPr>
              <a:t>bh</a:t>
            </a:r>
            <a:r>
              <a:rPr lang="en-GB" altLang="en-US" sz="3700" spc="-150" dirty="0" err="1">
                <a:latin typeface="Congenial SemiBold" panose="02000503040000020004" pitchFamily="2" charset="0"/>
                <a:cs typeface="Arial" panose="020B0604020202020204" pitchFamily="34" charset="0"/>
              </a:rPr>
              <a:t>anjey</a:t>
            </a:r>
            <a:r>
              <a:rPr lang="en-GB" altLang="en-US" sz="37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Gurmukhi">
            <a:extLst>
              <a:ext uri="{FF2B5EF4-FFF2-40B4-BE49-F238E27FC236}">
                <a16:creationId xmlns:a16="http://schemas.microsoft.com/office/drawing/2014/main" id="{DEB134FB-38C5-4935-AB36-DC5B6B409D71}"/>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nmsqMÍ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Apwly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Bysy</a:t>
            </a:r>
            <a:r>
              <a:rPr lang="en-GB" altLang="en-US" sz="5330" dirty="0">
                <a:latin typeface="GurbaniWebThick" panose="04040607000000020004" pitchFamily="82" charset="0"/>
              </a:rPr>
              <a:t> ]66]</a:t>
            </a:r>
          </a:p>
        </p:txBody>
      </p:sp>
      <p:sp>
        <p:nvSpPr>
          <p:cNvPr id="3075" name="English">
            <a:extLst>
              <a:ext uri="{FF2B5EF4-FFF2-40B4-BE49-F238E27FC236}">
                <a16:creationId xmlns:a16="http://schemas.microsoft.com/office/drawing/2014/main" id="{2BA9F08D-8A6A-4D42-AB49-796DBB8F2F77}"/>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Immortal One! Without protector! Inhabitant of all countries! Of all disguises! I salute You! (66)</a:t>
            </a:r>
          </a:p>
        </p:txBody>
      </p:sp>
      <p:sp>
        <p:nvSpPr>
          <p:cNvPr id="839684" name="Transliteration">
            <a:extLst>
              <a:ext uri="{FF2B5EF4-FFF2-40B4-BE49-F238E27FC236}">
                <a16:creationId xmlns:a16="http://schemas.microsoft.com/office/drawing/2014/main" id="{7DFE4EBD-322D-492E-8D22-1354D91B6F09}"/>
              </a:ext>
            </a:extLst>
          </p:cNvPr>
          <p:cNvSpPr>
            <a:spLocks noChangeArrowheads="1"/>
          </p:cNvSpPr>
          <p:nvPr/>
        </p:nvSpPr>
        <p:spPr bwMode="auto">
          <a:xfrm>
            <a:off x="1" y="4128533"/>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namas’twun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a’kaaley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namas’twun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a’paaley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esey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esey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Gurmukhi">
            <a:extLst>
              <a:ext uri="{FF2B5EF4-FFF2-40B4-BE49-F238E27FC236}">
                <a16:creationId xmlns:a16="http://schemas.microsoft.com/office/drawing/2014/main" id="{FB58CEF7-F297-4AC2-9298-751424EBDF04}"/>
              </a:ext>
            </a:extLst>
          </p:cNvPr>
          <p:cNvSpPr>
            <a:spLocks noChangeArrowheads="1"/>
          </p:cNvSpPr>
          <p:nvPr/>
        </p:nvSpPr>
        <p:spPr bwMode="auto">
          <a:xfrm>
            <a:off x="111449" y="323833"/>
            <a:ext cx="9937104"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mwhy</a:t>
            </a:r>
            <a:r>
              <a:rPr lang="en-GB" altLang="en-US" sz="5330" dirty="0">
                <a:latin typeface="GurbaniWebThick" panose="04040607000000020004" pitchFamily="82" charset="0"/>
              </a:rPr>
              <a:t> ]67]</a:t>
            </a:r>
          </a:p>
        </p:txBody>
      </p:sp>
      <p:sp>
        <p:nvSpPr>
          <p:cNvPr id="3075" name="English">
            <a:extLst>
              <a:ext uri="{FF2B5EF4-FFF2-40B4-BE49-F238E27FC236}">
                <a16:creationId xmlns:a16="http://schemas.microsoft.com/office/drawing/2014/main" id="{778458C8-FF33-47AA-8338-E07A90E48489}"/>
              </a:ext>
            </a:extLst>
          </p:cNvPr>
          <p:cNvSpPr>
            <a:spLocks noChangeArrowheads="1"/>
          </p:cNvSpPr>
          <p:nvPr/>
        </p:nvSpPr>
        <p:spPr bwMode="auto">
          <a:xfrm>
            <a:off x="1" y="218431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King of kings! Creator of creators! Ruler of rulers! Moon of all moons! I salute You. (67)</a:t>
            </a:r>
          </a:p>
        </p:txBody>
      </p:sp>
      <p:sp>
        <p:nvSpPr>
          <p:cNvPr id="841732" name="Transliteration">
            <a:extLst>
              <a:ext uri="{FF2B5EF4-FFF2-40B4-BE49-F238E27FC236}">
                <a16:creationId xmlns:a16="http://schemas.microsoft.com/office/drawing/2014/main" id="{A35CE8A0-4224-4D8E-9581-07352685D6DE}"/>
              </a:ext>
            </a:extLst>
          </p:cNvPr>
          <p:cNvSpPr>
            <a:spLocks noChangeArrowheads="1"/>
          </p:cNvSpPr>
          <p:nvPr/>
        </p:nvSpPr>
        <p:spPr bwMode="auto">
          <a:xfrm>
            <a:off x="1"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saajey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sh</a:t>
            </a:r>
            <a:r>
              <a:rPr lang="en-GB" altLang="en-US" sz="4000" spc="-150" dirty="0" err="1">
                <a:latin typeface="Congenial SemiBold" panose="02000503040000020004" pitchFamily="2" charset="0"/>
                <a:cs typeface="Arial" panose="020B0604020202020204" pitchFamily="34" charset="0"/>
              </a:rPr>
              <a:t>aah</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sh</a:t>
            </a:r>
            <a:r>
              <a:rPr lang="en-GB" altLang="en-US" sz="4000" spc="-150" dirty="0" err="1">
                <a:latin typeface="Congenial SemiBold" panose="02000503040000020004" pitchFamily="2" charset="0"/>
                <a:cs typeface="Arial" panose="020B0604020202020204" pitchFamily="34" charset="0"/>
              </a:rPr>
              <a:t>aahey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maah</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maahey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Gurmukhi">
            <a:extLst>
              <a:ext uri="{FF2B5EF4-FFF2-40B4-BE49-F238E27FC236}">
                <a16:creationId xmlns:a16="http://schemas.microsoft.com/office/drawing/2014/main" id="{3CEE744B-4B91-4FFA-BA7C-DADE33D4B441}"/>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gIqy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pRIqy</a:t>
            </a:r>
            <a:r>
              <a:rPr lang="en-GB" altLang="en-US" sz="5330" dirty="0">
                <a:latin typeface="GurbaniWebThick" panose="04040607000000020004" pitchFamily="82" charset="0"/>
              </a:rPr>
              <a:t> ]</a:t>
            </a:r>
          </a:p>
          <a:p>
            <a:pPr algn="ctr" eaLnBrk="1" hangingPunct="1">
              <a:spcBef>
                <a:spcPct val="0"/>
              </a:spcBef>
              <a:buNone/>
            </a:pPr>
            <a:r>
              <a:rPr lang="pl-PL" altLang="en-US" sz="5330" dirty="0">
                <a:latin typeface="GurbaniWebThick" panose="04040607000000020004" pitchFamily="82" charset="0"/>
              </a:rPr>
              <a:t>nmo roK roKy ] nmo soK soKy ]68]</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C1A2A72B-4AB3-4815-A1A9-B233649D6A50}"/>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Song of songs! Love of loves! Protest of protests! Excitement of excitements! I salute You! (68)</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43780" name="Transliteration">
            <a:extLst>
              <a:ext uri="{FF2B5EF4-FFF2-40B4-BE49-F238E27FC236}">
                <a16:creationId xmlns:a16="http://schemas.microsoft.com/office/drawing/2014/main" id="{52CFF5A3-ADDB-4744-9313-677F5443B7B5}"/>
              </a:ext>
            </a:extLst>
          </p:cNvPr>
          <p:cNvSpPr>
            <a:spLocks noChangeArrowheads="1"/>
          </p:cNvSpPr>
          <p:nvPr/>
        </p:nvSpPr>
        <p:spPr bwMode="auto">
          <a:xfrm>
            <a:off x="1" y="415364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gee</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pree</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so</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so</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Gurmukhi">
            <a:extLst>
              <a:ext uri="{FF2B5EF4-FFF2-40B4-BE49-F238E27FC236}">
                <a16:creationId xmlns:a16="http://schemas.microsoft.com/office/drawing/2014/main" id="{655F3782-6240-4668-83BF-DD0DF4C9D46D}"/>
              </a:ext>
            </a:extLst>
          </p:cNvPr>
          <p:cNvSpPr>
            <a:spLocks noChangeArrowheads="1"/>
          </p:cNvSpPr>
          <p:nvPr/>
        </p:nvSpPr>
        <p:spPr bwMode="auto">
          <a:xfrm>
            <a:off x="-1" y="330577"/>
            <a:ext cx="10159997"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rogy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Bogy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jIqM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BIqM</a:t>
            </a:r>
            <a:r>
              <a:rPr lang="en-GB" altLang="en-US" sz="5330" dirty="0">
                <a:latin typeface="GurbaniWebThick" panose="04040607000000020004" pitchFamily="82" charset="0"/>
              </a:rPr>
              <a:t> ]69]</a:t>
            </a:r>
          </a:p>
        </p:txBody>
      </p:sp>
      <p:sp>
        <p:nvSpPr>
          <p:cNvPr id="3075" name="English">
            <a:extLst>
              <a:ext uri="{FF2B5EF4-FFF2-40B4-BE49-F238E27FC236}">
                <a16:creationId xmlns:a16="http://schemas.microsoft.com/office/drawing/2014/main" id="{9045DC05-ED84-4E7F-9A66-C3AE10121F86}"/>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Creator of all ailments! Universal Enjoyer! All-Victorious! Universal Fear! I salute You. (69)</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45828" name="Transliteration">
            <a:extLst>
              <a:ext uri="{FF2B5EF4-FFF2-40B4-BE49-F238E27FC236}">
                <a16:creationId xmlns:a16="http://schemas.microsoft.com/office/drawing/2014/main" id="{1CD98ABC-C113-466A-8092-74903F3223EB}"/>
              </a:ext>
            </a:extLst>
          </p:cNvPr>
          <p:cNvSpPr>
            <a:spLocks noChangeArrowheads="1"/>
          </p:cNvSpPr>
          <p:nvPr/>
        </p:nvSpPr>
        <p:spPr bwMode="auto">
          <a:xfrm>
            <a:off x="1" y="4153644"/>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rogey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ogey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jee</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ee</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Gurmukhi">
            <a:extLst>
              <a:ext uri="{FF2B5EF4-FFF2-40B4-BE49-F238E27FC236}">
                <a16:creationId xmlns:a16="http://schemas.microsoft.com/office/drawing/2014/main" id="{49D07EE7-0790-4F1A-8B6C-4716FA29DD97}"/>
              </a:ext>
            </a:extLst>
          </p:cNvPr>
          <p:cNvSpPr>
            <a:spLocks noChangeArrowheads="1"/>
          </p:cNvSpPr>
          <p:nvPr/>
        </p:nvSpPr>
        <p:spPr bwMode="auto">
          <a:xfrm>
            <a:off x="-1743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igAwnM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qwnM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mMqMR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jMqMR</a:t>
            </a:r>
            <a:r>
              <a:rPr lang="en-GB" altLang="en-US" sz="5330" dirty="0">
                <a:latin typeface="GurbaniWebThick" panose="04040607000000020004" pitchFamily="82" charset="0"/>
              </a:rPr>
              <a:t> ]70]</a:t>
            </a:r>
          </a:p>
        </p:txBody>
      </p:sp>
      <p:sp>
        <p:nvSpPr>
          <p:cNvPr id="3075" name="English">
            <a:extLst>
              <a:ext uri="{FF2B5EF4-FFF2-40B4-BE49-F238E27FC236}">
                <a16:creationId xmlns:a16="http://schemas.microsoft.com/office/drawing/2014/main" id="{C9A2F8E9-ADCC-4003-889A-809F702F765C}"/>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All Knowing! Supreme Protector! Knower of All Mantras &amp; Charms! I salute You. (70)</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47876" name="Transliteration">
            <a:extLst>
              <a:ext uri="{FF2B5EF4-FFF2-40B4-BE49-F238E27FC236}">
                <a16:creationId xmlns:a16="http://schemas.microsoft.com/office/drawing/2014/main" id="{6B8C5554-CEE3-4445-A5B7-1E9701B5C828}"/>
              </a:ext>
            </a:extLst>
          </p:cNvPr>
          <p:cNvSpPr>
            <a:spLocks noChangeArrowheads="1"/>
          </p:cNvSpPr>
          <p:nvPr/>
        </p:nvSpPr>
        <p:spPr bwMode="auto">
          <a:xfrm>
            <a:off x="-17430" y="4153644"/>
            <a:ext cx="1017743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sarab </a:t>
            </a:r>
            <a:r>
              <a:rPr lang="en-GB" altLang="en-US" sz="4000" spc="-150" dirty="0" err="1">
                <a:latin typeface="Congenial SemiBold" panose="02000503040000020004" pitchFamily="2" charset="0"/>
                <a:cs typeface="Arial" panose="020B0604020202020204" pitchFamily="34" charset="0"/>
              </a:rPr>
              <a:t>giyaanan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param </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aanan</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jan</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ran</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Gurmukhi">
            <a:extLst>
              <a:ext uri="{FF2B5EF4-FFF2-40B4-BE49-F238E27FC236}">
                <a16:creationId xmlns:a16="http://schemas.microsoft.com/office/drawing/2014/main" id="{97DDF653-317D-431F-BD70-E5FB20B473F1}"/>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idRsM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ikRsM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iqRBMgI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AnMgy</a:t>
            </a:r>
            <a:r>
              <a:rPr lang="en-GB" altLang="en-US" sz="5330" dirty="0">
                <a:latin typeface="GurbaniWebThick" panose="04040607000000020004" pitchFamily="82" charset="0"/>
              </a:rPr>
              <a:t> ]71]</a:t>
            </a:r>
          </a:p>
        </p:txBody>
      </p:sp>
      <p:sp>
        <p:nvSpPr>
          <p:cNvPr id="3075" name="English">
            <a:extLst>
              <a:ext uri="{FF2B5EF4-FFF2-40B4-BE49-F238E27FC236}">
                <a16:creationId xmlns:a16="http://schemas.microsoft.com/office/drawing/2014/main" id="{647216E4-2249-4F10-9DA9-53458C0769FB}"/>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Watcher of all! Attracter of all! All-colourful! Invisible Destroyer of the three worlds! I salute You! (71)</a:t>
            </a:r>
          </a:p>
        </p:txBody>
      </p:sp>
      <p:sp>
        <p:nvSpPr>
          <p:cNvPr id="849924" name="Transliteration">
            <a:extLst>
              <a:ext uri="{FF2B5EF4-FFF2-40B4-BE49-F238E27FC236}">
                <a16:creationId xmlns:a16="http://schemas.microsoft.com/office/drawing/2014/main" id="{569CF688-FE37-453D-9928-31ED8365C9CE}"/>
              </a:ext>
            </a:extLst>
          </p:cNvPr>
          <p:cNvSpPr>
            <a:spLocks noChangeArrowheads="1"/>
          </p:cNvSpPr>
          <p:nvPr/>
        </p:nvSpPr>
        <p:spPr bwMode="auto">
          <a:xfrm>
            <a:off x="1" y="4200541"/>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rissan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krissan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rangey</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ri’</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a’nangey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Gurmukhi">
            <a:extLst>
              <a:ext uri="{FF2B5EF4-FFF2-40B4-BE49-F238E27FC236}">
                <a16:creationId xmlns:a16="http://schemas.microsoft.com/office/drawing/2014/main" id="{FB43CAA3-4655-425A-9610-60A724DCB814}"/>
              </a:ext>
            </a:extLst>
          </p:cNvPr>
          <p:cNvSpPr>
            <a:spLocks noChangeArrowheads="1"/>
          </p:cNvSpPr>
          <p:nvPr/>
        </p:nvSpPr>
        <p:spPr bwMode="auto">
          <a:xfrm>
            <a:off x="0"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jIv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jIvM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bIj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bIjy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AiKjy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AiBjy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pRisjy</a:t>
            </a:r>
            <a:r>
              <a:rPr lang="en-GB" altLang="en-US" sz="5330" dirty="0">
                <a:latin typeface="GurbaniWebThick" panose="04040607000000020004" pitchFamily="82" charset="0"/>
              </a:rPr>
              <a:t> ]72]</a:t>
            </a:r>
          </a:p>
        </p:txBody>
      </p:sp>
      <p:sp>
        <p:nvSpPr>
          <p:cNvPr id="3075" name="English">
            <a:extLst>
              <a:ext uri="{FF2B5EF4-FFF2-40B4-BE49-F238E27FC236}">
                <a16:creationId xmlns:a16="http://schemas.microsoft.com/office/drawing/2014/main" id="{35E5A3D5-919E-4B5F-8B22-57FFD59F0378}"/>
              </a:ext>
            </a:extLst>
          </p:cNvPr>
          <p:cNvSpPr>
            <a:spLocks noChangeArrowheads="1"/>
          </p:cNvSpPr>
          <p:nvPr/>
        </p:nvSpPr>
        <p:spPr bwMode="auto">
          <a:xfrm>
            <a:off x="0" y="199340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Life of all life! Origin of all seeds! Unflustered! Uninfluenced! Happy with all! I salute You! (72)</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51972" name="Transliteration">
            <a:extLst>
              <a:ext uri="{FF2B5EF4-FFF2-40B4-BE49-F238E27FC236}">
                <a16:creationId xmlns:a16="http://schemas.microsoft.com/office/drawing/2014/main" id="{7DD252F5-E7AE-44FA-A093-27CF051EC42D}"/>
              </a:ext>
            </a:extLst>
          </p:cNvPr>
          <p:cNvSpPr>
            <a:spLocks noChangeArrowheads="1"/>
          </p:cNvSpPr>
          <p:nvPr/>
        </p:nvSpPr>
        <p:spPr bwMode="auto">
          <a:xfrm>
            <a:off x="0" y="4225652"/>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jeev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jeevan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beej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beejey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ijjey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ijjey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samas’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pra’sijjey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Gurmukhi">
            <a:extLst>
              <a:ext uri="{FF2B5EF4-FFF2-40B4-BE49-F238E27FC236}">
                <a16:creationId xmlns:a16="http://schemas.microsoft.com/office/drawing/2014/main" id="{43D6AB4B-BF37-42B5-91B5-87AFC6CB1831}"/>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ikRpwlM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kukrmM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pRxwsI</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iriD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isDM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invwsI</a:t>
            </a:r>
            <a:r>
              <a:rPr lang="en-GB" altLang="en-US" sz="5330" dirty="0">
                <a:latin typeface="GurbaniWebThick" panose="04040607000000020004" pitchFamily="82" charset="0"/>
              </a:rPr>
              <a:t> ]73]</a:t>
            </a:r>
          </a:p>
        </p:txBody>
      </p:sp>
      <p:sp>
        <p:nvSpPr>
          <p:cNvPr id="3075" name="English">
            <a:extLst>
              <a:ext uri="{FF2B5EF4-FFF2-40B4-BE49-F238E27FC236}">
                <a16:creationId xmlns:a16="http://schemas.microsoft.com/office/drawing/2014/main" id="{5ABB3D3E-D74A-48B4-92C4-1032597A7D46}"/>
              </a:ext>
            </a:extLst>
          </p:cNvPr>
          <p:cNvSpPr>
            <a:spLocks noChangeArrowheads="1"/>
          </p:cNvSpPr>
          <p:nvPr/>
        </p:nvSpPr>
        <p:spPr bwMode="auto">
          <a:xfrm>
            <a:off x="32569"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Embodiment of kindness! Destroyer of wickedness! Eternal Store of Spiritual Powers! (73)</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54020" name="Transliteration">
            <a:extLst>
              <a:ext uri="{FF2B5EF4-FFF2-40B4-BE49-F238E27FC236}">
                <a16:creationId xmlns:a16="http://schemas.microsoft.com/office/drawing/2014/main" id="{59FAE811-2CF9-40F7-821F-F9725BB56034}"/>
              </a:ext>
            </a:extLst>
          </p:cNvPr>
          <p:cNvSpPr>
            <a:spLocks noChangeArrowheads="1"/>
          </p:cNvSpPr>
          <p:nvPr/>
        </p:nvSpPr>
        <p:spPr bwMode="auto">
          <a:xfrm>
            <a:off x="1" y="444167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kri’paalan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ku’karman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pranaasee</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sa</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aa sarab’</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aa, ri</a:t>
            </a:r>
            <a:r>
              <a:rPr lang="fi-FI" altLang="en-US" sz="4000" u="sng" dirty="0">
                <a:latin typeface="Congenial SemiBold" panose="02000503040000020004" pitchFamily="2" charset="0"/>
                <a:cs typeface="Arial" panose="020B0604020202020204" pitchFamily="34" charset="0"/>
              </a:rPr>
              <a:t>Dh</a:t>
            </a:r>
            <a:r>
              <a:rPr lang="fi-FI" altLang="en-US" sz="4000" dirty="0">
                <a:latin typeface="Congenial SemiBold" panose="02000503040000020004" pitchFamily="2" charset="0"/>
                <a:cs typeface="Arial" panose="020B0604020202020204" pitchFamily="34" charset="0"/>
              </a:rPr>
              <a:t> si</a:t>
            </a:r>
            <a:r>
              <a:rPr lang="fi-FI" altLang="en-US" sz="4000" u="sng" dirty="0">
                <a:latin typeface="Congenial SemiBold" panose="02000503040000020004" pitchFamily="2" charset="0"/>
                <a:cs typeface="Arial" panose="020B0604020202020204" pitchFamily="34" charset="0"/>
              </a:rPr>
              <a:t>Dh</a:t>
            </a:r>
            <a:r>
              <a:rPr lang="fi-FI" altLang="en-US" sz="4000" dirty="0">
                <a:latin typeface="Congenial SemiBold" panose="02000503040000020004" pitchFamily="2" charset="0"/>
                <a:cs typeface="Arial" panose="020B0604020202020204" pitchFamily="34" charset="0"/>
              </a:rPr>
              <a:t>an nivaasee.</a:t>
            </a:r>
            <a:endParaRPr lang="en-GB" altLang="en-US" sz="4000" dirty="0">
              <a:latin typeface="Congenial SemiBold" panose="02000503040000020004" pitchFamily="2" charset="0"/>
              <a:cs typeface="Arial" panose="020B0604020202020204" pitchFamily="34" charset="0"/>
            </a:endParaRP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Gurmukhi">
            <a:extLst>
              <a:ext uri="{FF2B5EF4-FFF2-40B4-BE49-F238E27FC236}">
                <a16:creationId xmlns:a16="http://schemas.microsoft.com/office/drawing/2014/main" id="{5B6D25A3-2B06-4935-BC72-25A7C15BC25C}"/>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crpt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A0F993E-92A5-4D2E-B56F-48D207ECE61B}"/>
              </a:ext>
            </a:extLst>
          </p:cNvPr>
          <p:cNvSpPr>
            <a:spLocks noChangeArrowheads="1"/>
          </p:cNvSpPr>
          <p:nvPr/>
        </p:nvSpPr>
        <p:spPr bwMode="auto">
          <a:xfrm>
            <a:off x="1045987" y="2184317"/>
            <a:ext cx="8069791" cy="529167"/>
          </a:xfrm>
          <a:prstGeom prst="rect">
            <a:avLst/>
          </a:prstGeom>
          <a:noFill/>
          <a:ln w="9525">
            <a:noFill/>
            <a:miter lim="800000"/>
            <a:headEnd/>
            <a:tailEnd/>
          </a:ln>
        </p:spPr>
        <p:txBody>
          <a:bodyPr anchorCtr="1"/>
          <a:lstStyle/>
          <a:p>
            <a:pP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Wave-like verse. </a:t>
            </a:r>
          </a:p>
          <a:p>
            <a:pP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 Your Grace.</a:t>
            </a:r>
          </a:p>
        </p:txBody>
      </p:sp>
      <p:sp>
        <p:nvSpPr>
          <p:cNvPr id="856068" name="Transliteration">
            <a:extLst>
              <a:ext uri="{FF2B5EF4-FFF2-40B4-BE49-F238E27FC236}">
                <a16:creationId xmlns:a16="http://schemas.microsoft.com/office/drawing/2014/main" id="{4E3F3399-DCE6-422B-971A-A0FD5EBC17AB}"/>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arpatt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Gurmukhi">
            <a:extLst>
              <a:ext uri="{FF2B5EF4-FFF2-40B4-BE49-F238E27FC236}">
                <a16:creationId xmlns:a16="http://schemas.microsoft.com/office/drawing/2014/main" id="{A675D03D-5213-49CD-A171-CB1F1FB59DAA}"/>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AMimRq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AMibRq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AKl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jogy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Acl</a:t>
            </a:r>
            <a:r>
              <a:rPr lang="en-GB" altLang="en-US" sz="5330" dirty="0">
                <a:latin typeface="GurbaniWebThick" panose="04040607000000020004" pitchFamily="82" charset="0"/>
              </a:rPr>
              <a:t> Bogy ]74]</a:t>
            </a:r>
          </a:p>
        </p:txBody>
      </p:sp>
      <p:sp>
        <p:nvSpPr>
          <p:cNvPr id="3075" name="English">
            <a:extLst>
              <a:ext uri="{FF2B5EF4-FFF2-40B4-BE49-F238E27FC236}">
                <a16:creationId xmlns:a16="http://schemas.microsoft.com/office/drawing/2014/main" id="{C9D1B9AB-CE70-4A1A-9844-5DC13551D65E}"/>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Immortal are Your actions! Unwavering is Your Law! United with all! Permanent Enjoyer! (74)</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57092" name="Transliteration">
            <a:extLst>
              <a:ext uri="{FF2B5EF4-FFF2-40B4-BE49-F238E27FC236}">
                <a16:creationId xmlns:a16="http://schemas.microsoft.com/office/drawing/2014/main" id="{B059A79A-1065-4A67-858F-9DDF60E46E7F}"/>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ammrit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ambri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armey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jogey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al</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ogey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Gurmukhi">
            <a:extLst>
              <a:ext uri="{FF2B5EF4-FFF2-40B4-BE49-F238E27FC236}">
                <a16:creationId xmlns:a16="http://schemas.microsoft.com/office/drawing/2014/main" id="{B23CF26B-A02E-45D9-B4E7-9CD45EC3CEB7}"/>
              </a:ext>
            </a:extLst>
          </p:cNvPr>
          <p:cNvSpPr>
            <a:spLocks noChangeArrowheads="1"/>
          </p:cNvSpPr>
          <p:nvPr/>
        </p:nvSpPr>
        <p:spPr bwMode="auto">
          <a:xfrm>
            <a:off x="1" y="211672"/>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Acl</a:t>
            </a:r>
            <a:r>
              <a:rPr lang="en-GB" altLang="en-US" sz="5330" dirty="0">
                <a:latin typeface="GurbaniWebThick" panose="04040607000000020004" pitchFamily="82" charset="0"/>
              </a:rPr>
              <a:t> rwjy ] </a:t>
            </a:r>
            <a:r>
              <a:rPr lang="en-GB" altLang="en-US" sz="5330" dirty="0" err="1">
                <a:latin typeface="GurbaniWebThick" panose="04040607000000020004" pitchFamily="82" charset="0"/>
              </a:rPr>
              <a:t>Atl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AKl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AlK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krmM</a:t>
            </a:r>
            <a:r>
              <a:rPr lang="en-GB" altLang="en-US" sz="5330" dirty="0">
                <a:latin typeface="GurbaniWebThick" panose="04040607000000020004" pitchFamily="82" charset="0"/>
              </a:rPr>
              <a:t> ]75]</a:t>
            </a:r>
          </a:p>
        </p:txBody>
      </p:sp>
      <p:sp>
        <p:nvSpPr>
          <p:cNvPr id="3075" name="English">
            <a:extLst>
              <a:ext uri="{FF2B5EF4-FFF2-40B4-BE49-F238E27FC236}">
                <a16:creationId xmlns:a16="http://schemas.microsoft.com/office/drawing/2014/main" id="{CF9353AF-D1FE-4C96-BB93-32E6C4F359D6}"/>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Your Rule is permanent! Your Creation is eternal! Your Laws are complete! Invisible are Your actions! (75)</a:t>
            </a:r>
          </a:p>
        </p:txBody>
      </p:sp>
      <p:sp>
        <p:nvSpPr>
          <p:cNvPr id="859140" name="Transliteration">
            <a:extLst>
              <a:ext uri="{FF2B5EF4-FFF2-40B4-BE49-F238E27FC236}">
                <a16:creationId xmlns:a16="http://schemas.microsoft.com/office/drawing/2014/main" id="{A7666321-F146-43E7-B397-26C6EDA020E5}"/>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attal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saajey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al</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arman. </a:t>
            </a:r>
            <a:r>
              <a:rPr lang="en-GB" altLang="en-US" sz="4000" dirty="0" err="1">
                <a:latin typeface="Congenial SemiBold" panose="02000503040000020004" pitchFamily="2" charset="0"/>
                <a:cs typeface="Arial" panose="020B0604020202020204" pitchFamily="34" charset="0"/>
              </a:rPr>
              <a:t>a’la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karman</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Gurmukhi">
            <a:extLst>
              <a:ext uri="{FF2B5EF4-FFF2-40B4-BE49-F238E27FC236}">
                <a16:creationId xmlns:a16="http://schemas.microsoft.com/office/drawing/2014/main" id="{B4708979-4756-4A05-8010-FF0189BFD894}"/>
              </a:ext>
            </a:extLst>
          </p:cNvPr>
          <p:cNvSpPr>
            <a:spLocks noChangeArrowheads="1"/>
          </p:cNvSpPr>
          <p:nvPr/>
        </p:nvSpPr>
        <p:spPr bwMode="auto">
          <a:xfrm>
            <a:off x="1045987" y="258569"/>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igAwqw</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mwny</a:t>
            </a:r>
            <a:r>
              <a:rPr lang="en-GB" altLang="en-US" sz="5330" dirty="0">
                <a:latin typeface="GurbaniWebThick" panose="04040607000000020004" pitchFamily="82" charset="0"/>
              </a:rPr>
              <a:t> ]76]</a:t>
            </a:r>
          </a:p>
        </p:txBody>
      </p:sp>
      <p:sp>
        <p:nvSpPr>
          <p:cNvPr id="3075" name="English">
            <a:extLst>
              <a:ext uri="{FF2B5EF4-FFF2-40B4-BE49-F238E27FC236}">
                <a16:creationId xmlns:a16="http://schemas.microsoft.com/office/drawing/2014/main" id="{E9579170-A9C6-4F62-96F9-7077881C5D8D}"/>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Universal Donor! Knower of all! Enlightener of all! Worshipped by all! (76)</a:t>
            </a:r>
          </a:p>
        </p:txBody>
      </p:sp>
      <p:sp>
        <p:nvSpPr>
          <p:cNvPr id="861188" name="Transliteration">
            <a:extLst>
              <a:ext uri="{FF2B5EF4-FFF2-40B4-BE49-F238E27FC236}">
                <a16:creationId xmlns:a16="http://schemas.microsoft.com/office/drawing/2014/main" id="{D41C2F92-C2CF-4850-8078-76882B98E7B7}"/>
              </a:ext>
            </a:extLst>
          </p:cNvPr>
          <p:cNvSpPr>
            <a:spLocks noChangeArrowheads="1"/>
          </p:cNvSpPr>
          <p:nvPr/>
        </p:nvSpPr>
        <p:spPr bwMode="auto">
          <a:xfrm>
            <a:off x="1" y="4128533"/>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giyaa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aaney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maaney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Gurmukhi">
            <a:extLst>
              <a:ext uri="{FF2B5EF4-FFF2-40B4-BE49-F238E27FC236}">
                <a16:creationId xmlns:a16="http://schemas.microsoft.com/office/drawing/2014/main" id="{D5806149-C691-4DE8-90AF-DC41AE052F58}"/>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pRwxM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qRwxM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Bugqw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jugqw</a:t>
            </a:r>
            <a:r>
              <a:rPr lang="en-GB" altLang="en-US" sz="5330" dirty="0">
                <a:latin typeface="GurbaniWebThick" panose="04040607000000020004" pitchFamily="82" charset="0"/>
              </a:rPr>
              <a:t> ]77]</a:t>
            </a:r>
          </a:p>
        </p:txBody>
      </p:sp>
      <p:sp>
        <p:nvSpPr>
          <p:cNvPr id="3075" name="English">
            <a:extLst>
              <a:ext uri="{FF2B5EF4-FFF2-40B4-BE49-F238E27FC236}">
                <a16:creationId xmlns:a16="http://schemas.microsoft.com/office/drawing/2014/main" id="{261149C2-6278-4980-8816-964BD51341EB}"/>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Breath of life of all! Protector of all! Enjoyer of all! United with all! (77)</a:t>
            </a:r>
          </a:p>
        </p:txBody>
      </p:sp>
      <p:sp>
        <p:nvSpPr>
          <p:cNvPr id="863236" name="Transliteration">
            <a:extLst>
              <a:ext uri="{FF2B5EF4-FFF2-40B4-BE49-F238E27FC236}">
                <a16:creationId xmlns:a16="http://schemas.microsoft.com/office/drawing/2014/main" id="{E129E805-73A7-44F5-80D9-F0914E8B05D4}"/>
              </a:ext>
            </a:extLst>
          </p:cNvPr>
          <p:cNvSpPr>
            <a:spLocks noChangeArrowheads="1"/>
          </p:cNvSpPr>
          <p:nvPr/>
        </p:nvSpPr>
        <p:spPr bwMode="auto">
          <a:xfrm>
            <a:off x="0" y="4009628"/>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praanan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raanan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ug</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jug</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Gurmukhi">
            <a:extLst>
              <a:ext uri="{FF2B5EF4-FFF2-40B4-BE49-F238E27FC236}">
                <a16:creationId xmlns:a16="http://schemas.microsoft.com/office/drawing/2014/main" id="{2BEDE4E6-3A7C-4EEB-9C5B-EB87FBC5A713}"/>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ByvM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pwly</a:t>
            </a:r>
            <a:r>
              <a:rPr lang="en-GB" altLang="en-US" sz="5330" dirty="0">
                <a:latin typeface="GurbaniWebThick" panose="04040607000000020004" pitchFamily="82" charset="0"/>
              </a:rPr>
              <a:t> ]78]</a:t>
            </a:r>
          </a:p>
        </p:txBody>
      </p:sp>
      <p:sp>
        <p:nvSpPr>
          <p:cNvPr id="3075" name="English">
            <a:extLst>
              <a:ext uri="{FF2B5EF4-FFF2-40B4-BE49-F238E27FC236}">
                <a16:creationId xmlns:a16="http://schemas.microsoft.com/office/drawing/2014/main" id="{FB2A8AD0-EA04-4CB5-ADF3-8B41DB645C0A}"/>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Revered Power of all! Knower of all secrets! Destroyer of all! </a:t>
            </a:r>
            <a:r>
              <a:rPr lang="en-GB" sz="3800" dirty="0" err="1">
                <a:solidFill>
                  <a:srgbClr val="000099"/>
                </a:solidFill>
                <a:latin typeface="Congenial Black" panose="02000503040000020004" pitchFamily="50" charset="0"/>
                <a:ea typeface="Verdana" pitchFamily="34" charset="0"/>
                <a:cs typeface="Verdana" pitchFamily="34" charset="0"/>
              </a:rPr>
              <a:t>Sustainer</a:t>
            </a:r>
            <a:r>
              <a:rPr lang="en-GB" sz="3800" dirty="0">
                <a:solidFill>
                  <a:srgbClr val="000099"/>
                </a:solidFill>
                <a:latin typeface="Congenial Black" panose="02000503040000020004" pitchFamily="50" charset="0"/>
                <a:ea typeface="Verdana" pitchFamily="34" charset="0"/>
                <a:cs typeface="Verdana" pitchFamily="34" charset="0"/>
              </a:rPr>
              <a:t> of all! (78)</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65284" name="Transliteration">
            <a:extLst>
              <a:ext uri="{FF2B5EF4-FFF2-40B4-BE49-F238E27FC236}">
                <a16:creationId xmlns:a16="http://schemas.microsoft.com/office/drawing/2014/main" id="{10F68F4F-FDFC-4BC5-B03C-57890D4BDB88}"/>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evan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evan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sarban kaaley. sarban paaley.</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Gurmukhi">
            <a:extLst>
              <a:ext uri="{FF2B5EF4-FFF2-40B4-BE49-F238E27FC236}">
                <a16:creationId xmlns:a16="http://schemas.microsoft.com/office/drawing/2014/main" id="{CF725CA5-25C7-4C26-884E-B4BAA490932B}"/>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rUAwl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0341E437-E637-4C09-A26D-D7B442BF60DC}"/>
              </a:ext>
            </a:extLst>
          </p:cNvPr>
          <p:cNvSpPr>
            <a:spLocks noChangeArrowheads="1"/>
          </p:cNvSpPr>
          <p:nvPr/>
        </p:nvSpPr>
        <p:spPr bwMode="auto">
          <a:xfrm>
            <a:off x="1045987" y="2040301"/>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 of four-parts.</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867332" name="Transliteration">
            <a:extLst>
              <a:ext uri="{FF2B5EF4-FFF2-40B4-BE49-F238E27FC236}">
                <a16:creationId xmlns:a16="http://schemas.microsoft.com/office/drawing/2014/main" id="{7C05D127-6755-40AD-AD75-2D358BE06A9D}"/>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roo’aal</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Gurmukhi">
            <a:extLst>
              <a:ext uri="{FF2B5EF4-FFF2-40B4-BE49-F238E27FC236}">
                <a16:creationId xmlns:a16="http://schemas.microsoft.com/office/drawing/2014/main" id="{21B80389-B90E-4A54-99E8-DDA8F3854AF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Ajoin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0D87A19E-BE7D-4063-ACBF-CC985E254970}"/>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The Beginning (of all)! The first existence! Beyond cycle of births! Limitless Being!</a:t>
            </a:r>
          </a:p>
        </p:txBody>
      </p:sp>
      <p:sp>
        <p:nvSpPr>
          <p:cNvPr id="868356" name="Transliteration">
            <a:extLst>
              <a:ext uri="{FF2B5EF4-FFF2-40B4-BE49-F238E27FC236}">
                <a16:creationId xmlns:a16="http://schemas.microsoft.com/office/drawing/2014/main" id="{4255B389-0996-4CBD-8258-8E6CF433B471}"/>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moora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a'jon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Gurmukhi">
            <a:extLst>
              <a:ext uri="{FF2B5EF4-FFF2-40B4-BE49-F238E27FC236}">
                <a16:creationId xmlns:a16="http://schemas.microsoft.com/office/drawing/2014/main" id="{24257532-3EE8-4AE8-8B8B-0B2FFF2D8C94}"/>
              </a:ext>
            </a:extLst>
          </p:cNvPr>
          <p:cNvSpPr>
            <a:spLocks noChangeArrowheads="1"/>
          </p:cNvSpPr>
          <p:nvPr/>
        </p:nvSpPr>
        <p:spPr bwMode="auto">
          <a:xfrm>
            <a:off x="1045987" y="251826"/>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audwr</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08806AD9-19B0-41DB-A3FD-A1FF830E7EBE}"/>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Honour of all! Revered Light of the three worlds and all times! Mysterious! Generous from the very beginning!</a:t>
            </a:r>
          </a:p>
        </p:txBody>
      </p:sp>
      <p:sp>
        <p:nvSpPr>
          <p:cNvPr id="869380" name="Transliteration">
            <a:extLst>
              <a:ext uri="{FF2B5EF4-FFF2-40B4-BE49-F238E27FC236}">
                <a16:creationId xmlns:a16="http://schemas.microsoft.com/office/drawing/2014/main" id="{A15C0924-AD20-4E84-86D0-65D638DCF4A2}"/>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ri’maan</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ev,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a’bhev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Gurmukhi">
            <a:extLst>
              <a:ext uri="{FF2B5EF4-FFF2-40B4-BE49-F238E27FC236}">
                <a16:creationId xmlns:a16="http://schemas.microsoft.com/office/drawing/2014/main" id="{0857650A-E405-4225-8718-F6D55329316F}"/>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Gwlk</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ko </a:t>
            </a:r>
            <a:r>
              <a:rPr lang="en-GB" altLang="en-US" sz="5330" dirty="0" err="1">
                <a:latin typeface="GurbaniWebThick" panose="04040607000000020004" pitchFamily="82" charset="0"/>
              </a:rPr>
              <a:t>puin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0A46D51-CD51-4ECD-B1DA-556C925DFEC7}"/>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Nurse to all! One who sends all (to be born) and then calls them back with death. </a:t>
            </a:r>
          </a:p>
        </p:txBody>
      </p:sp>
      <p:sp>
        <p:nvSpPr>
          <p:cNvPr id="870404" name="Transliteration">
            <a:extLst>
              <a:ext uri="{FF2B5EF4-FFF2-40B4-BE49-F238E27FC236}">
                <a16:creationId xmlns:a16="http://schemas.microsoft.com/office/drawing/2014/main" id="{3BC01F43-CDBA-4376-B2FD-5645E58CD07D}"/>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paalak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gh</a:t>
            </a:r>
            <a:r>
              <a:rPr lang="en-GB" altLang="en-US" sz="4000" dirty="0" err="1">
                <a:latin typeface="Congenial SemiBold" panose="02000503040000020004" pitchFamily="2" charset="0"/>
                <a:cs typeface="Arial" panose="020B0604020202020204" pitchFamily="34" charset="0"/>
              </a:rPr>
              <a:t>aalak</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ko pun </a:t>
            </a:r>
            <a:r>
              <a:rPr lang="en-GB" altLang="en-US" sz="4000" dirty="0" err="1">
                <a:latin typeface="Congenial SemiBold" panose="02000503040000020004" pitchFamily="2" charset="0"/>
                <a:cs typeface="Arial" panose="020B0604020202020204" pitchFamily="34" charset="0"/>
              </a:rPr>
              <a:t>kaal</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Gurmukhi">
            <a:extLst>
              <a:ext uri="{FF2B5EF4-FFF2-40B4-BE49-F238E27FC236}">
                <a16:creationId xmlns:a16="http://schemas.microsoft.com/office/drawing/2014/main" id="{18EFECA3-B58E-4F36-B16A-EDF92C61FBF4}"/>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ibrwjhI</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AvDUq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rswl</a:t>
            </a:r>
            <a:r>
              <a:rPr lang="en-GB" altLang="en-US" sz="5330" dirty="0">
                <a:latin typeface="GurbaniWebThick" panose="04040607000000020004" pitchFamily="82" charset="0"/>
              </a:rPr>
              <a:t> ]79]</a:t>
            </a:r>
          </a:p>
        </p:txBody>
      </p:sp>
      <p:sp>
        <p:nvSpPr>
          <p:cNvPr id="3075" name="English">
            <a:extLst>
              <a:ext uri="{FF2B5EF4-FFF2-40B4-BE49-F238E27FC236}">
                <a16:creationId xmlns:a16="http://schemas.microsoft.com/office/drawing/2014/main" id="{B39844F6-BE70-41E5-8F8A-DFCFBB5486C1}"/>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Wherever one goes, You are there! Renouncer who enjoy all tastes &amp; delights!</a:t>
            </a:r>
          </a:p>
        </p:txBody>
      </p:sp>
      <p:sp>
        <p:nvSpPr>
          <p:cNvPr id="871428" name="Transliteration">
            <a:extLst>
              <a:ext uri="{FF2B5EF4-FFF2-40B4-BE49-F238E27FC236}">
                <a16:creationId xmlns:a16="http://schemas.microsoft.com/office/drawing/2014/main" id="{22F1A5BA-A47E-41C1-9016-AB70522858F0}"/>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biraaj’hee</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av’</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roop </a:t>
            </a:r>
            <a:r>
              <a:rPr lang="en-GB" altLang="en-US" sz="4000" dirty="0" err="1">
                <a:latin typeface="Congenial SemiBold" panose="02000503040000020004" pitchFamily="2" charset="0"/>
                <a:cs typeface="Arial" panose="020B0604020202020204" pitchFamily="34" charset="0"/>
              </a:rPr>
              <a:t>rasaal</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Gurmukhi">
            <a:extLst>
              <a:ext uri="{FF2B5EF4-FFF2-40B4-BE49-F238E27FC236}">
                <a16:creationId xmlns:a16="http://schemas.microsoft.com/office/drawing/2014/main" id="{B58970DA-1988-4FB0-8CED-E0E13D3C6DF5}"/>
              </a:ext>
            </a:extLst>
          </p:cNvPr>
          <p:cNvSpPr>
            <a:spLocks noChangeArrowheads="1"/>
          </p:cNvSpPr>
          <p:nvPr/>
        </p:nvSpPr>
        <p:spPr bwMode="auto">
          <a:xfrm>
            <a:off x="1045987" y="31377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Twm</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jwiq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jwkr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ryK</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DBF375F6-FD13-400D-9E7F-811545FF3B50}"/>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without a particular name, </a:t>
            </a:r>
            <a:r>
              <a:rPr lang="en-GB" sz="3800" dirty="0">
                <a:solidFill>
                  <a:srgbClr val="000099"/>
                </a:solidFill>
                <a:latin typeface="Congenial Black" panose="02000503040000020004" pitchFamily="50" charset="0"/>
              </a:rPr>
              <a:t>place, caste, appearance, colour or mark.</a:t>
            </a: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72452" name="Transliteration">
            <a:extLst>
              <a:ext uri="{FF2B5EF4-FFF2-40B4-BE49-F238E27FC236}">
                <a16:creationId xmlns:a16="http://schemas.microsoft.com/office/drawing/2014/main" id="{98FD611D-3BA6-42EA-AC16-A165C4C70BFD}"/>
              </a:ext>
            </a:extLst>
          </p:cNvPr>
          <p:cNvSpPr>
            <a:spLocks noChangeArrowheads="1"/>
          </p:cNvSpPr>
          <p:nvPr/>
        </p:nvSpPr>
        <p:spPr bwMode="auto">
          <a:xfrm>
            <a:off x="846667" y="4128533"/>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naam </a:t>
            </a:r>
            <a:r>
              <a:rPr lang="en-GB" altLang="en-US" sz="4000" u="sng" dirty="0" err="1">
                <a:latin typeface="Congenial SemiBold" panose="02000503040000020004" pitchFamily="2" charset="0"/>
                <a:cs typeface="Arial" panose="020B0604020202020204" pitchFamily="34" charset="0"/>
              </a:rPr>
              <a:t>tth</a:t>
            </a:r>
            <a:r>
              <a:rPr lang="en-GB" altLang="en-US" sz="4000" dirty="0" err="1">
                <a:latin typeface="Congenial SemiBold" panose="02000503040000020004" pitchFamily="2" charset="0"/>
                <a:cs typeface="Arial" panose="020B0604020202020204" pitchFamily="34" charset="0"/>
              </a:rPr>
              <a:t>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jaakar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roop rang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Gurmukhi">
            <a:extLst>
              <a:ext uri="{FF2B5EF4-FFF2-40B4-BE49-F238E27FC236}">
                <a16:creationId xmlns:a16="http://schemas.microsoft.com/office/drawing/2014/main" id="{113C8582-3D88-47D2-AB9C-CEBD5B5F1F67}"/>
              </a:ext>
            </a:extLst>
          </p:cNvPr>
          <p:cNvSpPr>
            <a:spLocks noChangeArrowheads="1"/>
          </p:cNvSpPr>
          <p:nvPr/>
        </p:nvSpPr>
        <p:spPr bwMode="auto">
          <a:xfrm>
            <a:off x="1045987" y="251826"/>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audwr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p>
          <a:p>
            <a:pPr eaLnBrk="1" hangingPunct="1">
              <a:spcBef>
                <a:spcPct val="0"/>
              </a:spcBef>
              <a:buFontTx/>
              <a:buNone/>
            </a:pPr>
            <a:r>
              <a:rPr lang="en-GB" altLang="en-US" sz="5330" dirty="0" err="1">
                <a:latin typeface="GurbaniWebThick" panose="04040607000000020004" pitchFamily="82" charset="0"/>
              </a:rPr>
              <a:t>Ajoin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AsyK</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5F56D95-02B0-4ACB-AA6A-6FDB4826D3D7}"/>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Primal Being! Embodiment of Generosity! Beyond cycle of births! Beginning of all! All-Complete! </a:t>
            </a:r>
          </a:p>
        </p:txBody>
      </p:sp>
      <p:sp>
        <p:nvSpPr>
          <p:cNvPr id="873476" name="Transliteration">
            <a:extLst>
              <a:ext uri="{FF2B5EF4-FFF2-40B4-BE49-F238E27FC236}">
                <a16:creationId xmlns:a16="http://schemas.microsoft.com/office/drawing/2014/main" id="{B19927B7-F1AB-4D9C-BECA-E9752CA000E2}"/>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moora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a’jon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a’se</a:t>
            </a:r>
            <a:r>
              <a:rPr lang="en-GB" altLang="en-US" sz="4000" u="sng" dirty="0" err="1">
                <a:latin typeface="Congenial SemiBold" panose="02000503040000020004" pitchFamily="2" charset="0"/>
                <a:cs typeface="Arial" panose="020B0604020202020204" pitchFamily="34" charset="0"/>
              </a:rPr>
              <a:t>kh</a:t>
            </a:r>
            <a:r>
              <a:rPr lang="en-GB" altLang="en-US" sz="4000" u="sng" dirty="0">
                <a:latin typeface="Congenial SemiBold" panose="02000503040000020004" pitchFamily="2" charset="0"/>
                <a:cs typeface="Arial" panose="020B0604020202020204" pitchFamily="34" charset="0"/>
              </a:rPr>
              <a:t>.</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Gurmukhi">
            <a:extLst>
              <a:ext uri="{FF2B5EF4-FFF2-40B4-BE49-F238E27FC236}">
                <a16:creationId xmlns:a16="http://schemas.microsoft.com/office/drawing/2014/main" id="{7E0E8CE0-E6CA-4714-94EF-4D087FE886BE}"/>
              </a:ext>
            </a:extLst>
          </p:cNvPr>
          <p:cNvSpPr>
            <a:spLocks noChangeArrowheads="1"/>
          </p:cNvSpPr>
          <p:nvPr/>
        </p:nvSpPr>
        <p:spPr bwMode="auto">
          <a:xfrm>
            <a:off x="1045987" y="251825"/>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dys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AOr</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Bys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jwkr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ryK</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rwg</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493C98F7-C16A-4815-A132-BC0FCBB0CBC5}"/>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You have no particular country, dress, mark, appearance, outline, or love for anything.</a:t>
            </a:r>
          </a:p>
        </p:txBody>
      </p:sp>
      <p:sp>
        <p:nvSpPr>
          <p:cNvPr id="874500" name="Transliteration">
            <a:extLst>
              <a:ext uri="{FF2B5EF4-FFF2-40B4-BE49-F238E27FC236}">
                <a16:creationId xmlns:a16="http://schemas.microsoft.com/office/drawing/2014/main" id="{44CC912C-3905-4B7D-A757-A8FC5EDF351C}"/>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es aur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jaakar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roop </a:t>
            </a:r>
            <a:r>
              <a:rPr lang="en-GB" altLang="en-US" sz="4000" dirty="0" err="1">
                <a:latin typeface="Congenial SemiBold" panose="02000503040000020004" pitchFamily="2" charset="0"/>
                <a:cs typeface="Arial" panose="020B0604020202020204" pitchFamily="34" charset="0"/>
              </a:rPr>
              <a:t>re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raag.</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Gurmukhi">
            <a:extLst>
              <a:ext uri="{FF2B5EF4-FFF2-40B4-BE49-F238E27FC236}">
                <a16:creationId xmlns:a16="http://schemas.microsoft.com/office/drawing/2014/main" id="{CA245DB2-A1BF-4462-BEB8-7246AA270D49}"/>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idsw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ivsw</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huie</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PYilE</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Anurwg</a:t>
            </a:r>
            <a:r>
              <a:rPr lang="en-GB" altLang="en-US" sz="5330" dirty="0">
                <a:latin typeface="GurbaniWebThick" panose="04040607000000020004" pitchFamily="82" charset="0"/>
              </a:rPr>
              <a:t> ]80]</a:t>
            </a:r>
          </a:p>
        </p:txBody>
      </p:sp>
      <p:sp>
        <p:nvSpPr>
          <p:cNvPr id="3075" name="English">
            <a:extLst>
              <a:ext uri="{FF2B5EF4-FFF2-40B4-BE49-F238E27FC236}">
                <a16:creationId xmlns:a16="http://schemas.microsoft.com/office/drawing/2014/main" id="{AAF3234A-905F-4B4E-AC20-CC3686AFD030}"/>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Your Love is diffused everywhere, in all directions and corners! (80)</a:t>
            </a:r>
          </a:p>
        </p:txBody>
      </p:sp>
      <p:sp>
        <p:nvSpPr>
          <p:cNvPr id="875524" name="Transliteration">
            <a:extLst>
              <a:ext uri="{FF2B5EF4-FFF2-40B4-BE49-F238E27FC236}">
                <a16:creationId xmlns:a16="http://schemas.microsoft.com/office/drawing/2014/main" id="{EEAE0070-78A8-4751-9832-956B3C43FCDF}"/>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isaa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visaa</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hue </a:t>
            </a:r>
            <a:r>
              <a:rPr lang="en-GB" altLang="en-US" sz="4000" dirty="0" err="1">
                <a:latin typeface="Congenial SemiBold" panose="02000503040000020004" pitchFamily="2" charset="0"/>
                <a:cs typeface="Arial" panose="020B0604020202020204" pitchFamily="34" charset="0"/>
              </a:rPr>
              <a:t>fai’liyoh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anu’raag</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Gurmukhi">
            <a:extLst>
              <a:ext uri="{FF2B5EF4-FFF2-40B4-BE49-F238E27FC236}">
                <a16:creationId xmlns:a16="http://schemas.microsoft.com/office/drawing/2014/main" id="{00611C44-712B-42BE-95B5-D5C846F59AAD}"/>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ibhIn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pyKq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Dwm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hMU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nih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jwih</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8217325-2073-42DD-A387-BEA3C3851577}"/>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Seen to be without a particular name, desire and no particular dwelling!</a:t>
            </a:r>
          </a:p>
        </p:txBody>
      </p:sp>
      <p:sp>
        <p:nvSpPr>
          <p:cNvPr id="876548" name="Transliteration">
            <a:extLst>
              <a:ext uri="{FF2B5EF4-FFF2-40B4-BE49-F238E27FC236}">
                <a16:creationId xmlns:a16="http://schemas.microsoft.com/office/drawing/2014/main" id="{18DDBD21-2AE4-4111-A711-4B3AF96C3843}"/>
              </a:ext>
            </a:extLst>
          </p:cNvPr>
          <p:cNvSpPr>
            <a:spLocks noChangeArrowheads="1"/>
          </p:cNvSpPr>
          <p:nvPr/>
        </p:nvSpPr>
        <p:spPr bwMode="auto">
          <a:xfrm>
            <a:off x="846667" y="4128533"/>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nl-NL" altLang="en-US" sz="4000" dirty="0">
                <a:latin typeface="Congenial SemiBold" panose="02000503040000020004" pitchFamily="2" charset="0"/>
                <a:cs typeface="Arial" panose="020B0604020202020204" pitchFamily="34" charset="0"/>
              </a:rPr>
              <a:t>naam kaam be’heen pe</a:t>
            </a:r>
            <a:r>
              <a:rPr lang="nl-NL" altLang="en-US" sz="4000" u="sng" dirty="0">
                <a:latin typeface="Congenial SemiBold" panose="02000503040000020004" pitchFamily="2" charset="0"/>
                <a:cs typeface="Arial" panose="020B0604020202020204" pitchFamily="34" charset="0"/>
              </a:rPr>
              <a:t>kh</a:t>
            </a:r>
            <a:r>
              <a:rPr lang="nl-NL" altLang="en-US" sz="4000" dirty="0">
                <a:latin typeface="Congenial SemiBold" panose="02000503040000020004" pitchFamily="2" charset="0"/>
                <a:cs typeface="Arial" panose="020B0604020202020204" pitchFamily="34" charset="0"/>
              </a:rPr>
              <a:t>a</a:t>
            </a:r>
            <a:r>
              <a:rPr lang="nl-NL" altLang="en-US" sz="4000" u="sng" dirty="0">
                <a:latin typeface="Congenial SemiBold" panose="02000503040000020004" pitchFamily="2" charset="0"/>
                <a:cs typeface="Arial" panose="020B0604020202020204" pitchFamily="34" charset="0"/>
              </a:rPr>
              <a:t>t</a:t>
            </a:r>
            <a:r>
              <a:rPr lang="nl-NL"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nl-NL" altLang="en-US" sz="4000" u="sng" dirty="0">
                <a:latin typeface="Congenial SemiBold" panose="02000503040000020004" pitchFamily="2" charset="0"/>
                <a:cs typeface="Arial" panose="020B0604020202020204" pitchFamily="34" charset="0"/>
              </a:rPr>
              <a:t>Dh</a:t>
            </a:r>
            <a:r>
              <a:rPr lang="nl-NL" altLang="en-US" sz="4000" dirty="0">
                <a:latin typeface="Congenial SemiBold" panose="02000503040000020004" pitchFamily="2" charset="0"/>
                <a:cs typeface="Arial" panose="020B0604020202020204" pitchFamily="34" charset="0"/>
              </a:rPr>
              <a:t>aam hoo</a:t>
            </a:r>
            <a:r>
              <a:rPr lang="nl-NL" altLang="en-US" sz="4000" baseline="30000" dirty="0">
                <a:solidFill>
                  <a:srgbClr val="FFC000"/>
                </a:solidFill>
                <a:latin typeface="Congenial SemiBold" panose="02000503040000020004" pitchFamily="2" charset="0"/>
                <a:cs typeface="Arial" panose="020B0604020202020204" pitchFamily="34" charset="0"/>
              </a:rPr>
              <a:t>N</a:t>
            </a:r>
            <a:r>
              <a:rPr lang="nl-NL" altLang="en-US" sz="4000" dirty="0">
                <a:latin typeface="Congenial SemiBold" panose="02000503040000020004" pitchFamily="2" charset="0"/>
                <a:cs typeface="Arial" panose="020B0604020202020204" pitchFamily="34" charset="0"/>
              </a:rPr>
              <a:t> neh jaa’eh.</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Gurmukhi">
            <a:extLst>
              <a:ext uri="{FF2B5EF4-FFF2-40B4-BE49-F238E27FC236}">
                <a16:creationId xmlns:a16="http://schemas.microsoft.com/office/drawing/2014/main" id="{7FDBA391-1FA0-4A3D-BEDE-2325FCEC6BA0}"/>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srb </a:t>
            </a:r>
            <a:r>
              <a:rPr lang="en-GB" altLang="en-US" sz="5330" dirty="0" err="1">
                <a:latin typeface="GurbaniWebThick" panose="04040607000000020004" pitchFamily="82" charset="0"/>
              </a:rPr>
              <a:t>mwn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mwn </a:t>
            </a:r>
          </a:p>
          <a:p>
            <a:pPr algn="ctr" eaLnBrk="1" hangingPunct="1">
              <a:spcBef>
                <a:spcPct val="0"/>
              </a:spcBef>
              <a:buFontTx/>
              <a:buNone/>
            </a:pPr>
            <a:r>
              <a:rPr lang="en-GB" altLang="en-US" sz="5330" dirty="0" err="1">
                <a:latin typeface="GurbaniWebThick" panose="04040607000000020004" pitchFamily="82" charset="0"/>
              </a:rPr>
              <a:t>sdYv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qwih</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38412A2-2BC2-4285-9DE2-7465AD0EBE93}"/>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All-Respectworthy! Honoured everywhere! Eternally worshipped!</a:t>
            </a:r>
          </a:p>
        </p:txBody>
      </p:sp>
      <p:sp>
        <p:nvSpPr>
          <p:cNvPr id="878596" name="Transliteration">
            <a:extLst>
              <a:ext uri="{FF2B5EF4-FFF2-40B4-BE49-F238E27FC236}">
                <a16:creationId xmlns:a16="http://schemas.microsoft.com/office/drawing/2014/main" id="{C5C91832-65FA-4EC8-9C6B-3CC64CC3B3DD}"/>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sarab maan sar’ba</a:t>
            </a:r>
            <a:r>
              <a:rPr lang="fi-FI" altLang="en-US" sz="4000" u="sng" dirty="0">
                <a:latin typeface="Congenial SemiBold" panose="02000503040000020004" pitchFamily="2" charset="0"/>
                <a:cs typeface="Arial" panose="020B0604020202020204" pitchFamily="34" charset="0"/>
              </a:rPr>
              <a:t>t</a:t>
            </a:r>
            <a:r>
              <a:rPr lang="fi-FI" altLang="en-US" sz="4000" dirty="0">
                <a:latin typeface="Congenial SemiBold" panose="02000503040000020004" pitchFamily="2" charset="0"/>
                <a:cs typeface="Arial" panose="020B0604020202020204" pitchFamily="34" charset="0"/>
              </a:rPr>
              <a:t>r maan, </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sa</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aiv maana</a:t>
            </a:r>
            <a:r>
              <a:rPr lang="fi-FI" altLang="en-US" sz="4000" u="sng" dirty="0">
                <a:latin typeface="Congenial SemiBold" panose="02000503040000020004" pitchFamily="2" charset="0"/>
                <a:cs typeface="Arial" panose="020B0604020202020204" pitchFamily="34" charset="0"/>
              </a:rPr>
              <a:t>t</a:t>
            </a:r>
            <a:r>
              <a:rPr lang="fi-FI" altLang="en-US" sz="4000" dirty="0">
                <a:latin typeface="Congenial SemiBold" panose="02000503040000020004" pitchFamily="2" charset="0"/>
                <a:cs typeface="Arial" panose="020B0604020202020204" pitchFamily="34" charset="0"/>
              </a:rPr>
              <a:t> </a:t>
            </a:r>
            <a:r>
              <a:rPr lang="fi-FI" altLang="en-US" sz="4000" u="sng" dirty="0">
                <a:latin typeface="Congenial SemiBold" panose="02000503040000020004" pitchFamily="2" charset="0"/>
                <a:cs typeface="Arial" panose="020B0604020202020204" pitchFamily="34" charset="0"/>
              </a:rPr>
              <a:t>t</a:t>
            </a:r>
            <a:r>
              <a:rPr lang="fi-FI" altLang="en-US" sz="4000" dirty="0">
                <a:latin typeface="Congenial SemiBold" panose="02000503040000020004" pitchFamily="2" charset="0"/>
                <a:cs typeface="Arial" panose="020B0604020202020204" pitchFamily="34" charset="0"/>
              </a:rPr>
              <a:t>aa’eh.</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Gurmukhi">
            <a:extLst>
              <a:ext uri="{FF2B5EF4-FFF2-40B4-BE49-F238E27FC236}">
                <a16:creationId xmlns:a16="http://schemas.microsoft.com/office/drawing/2014/main" id="{5FB44D24-ECA8-4CE8-BAB6-9A573467FE16}"/>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eyk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drsn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kIn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Anyk</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2094806-3D9F-4303-A7B8-AE1714BD2BDE}"/>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You are One yet can be seen in innumerable forms of creation.</a:t>
            </a:r>
          </a:p>
        </p:txBody>
      </p:sp>
      <p:sp>
        <p:nvSpPr>
          <p:cNvPr id="879620" name="Transliteration">
            <a:extLst>
              <a:ext uri="{FF2B5EF4-FFF2-40B4-BE49-F238E27FC236}">
                <a16:creationId xmlns:a16="http://schemas.microsoft.com/office/drawing/2014/main" id="{53964833-8712-49C9-8062-BB5D15D8354A}"/>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ey'k</a:t>
            </a:r>
            <a:r>
              <a:rPr lang="en-GB" altLang="en-US" sz="4000" dirty="0">
                <a:latin typeface="Congenial SemiBold" panose="02000503040000020004" pitchFamily="2" charset="0"/>
                <a:cs typeface="Arial" panose="020B0604020202020204" pitchFamily="34" charset="0"/>
              </a:rPr>
              <a:t> moora</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a’nek</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ar</a:t>
            </a:r>
            <a:r>
              <a:rPr lang="en-GB" altLang="en-US" sz="4000" u="sng" dirty="0">
                <a:latin typeface="Congenial SemiBold" panose="02000503040000020004" pitchFamily="2" charset="0"/>
                <a:cs typeface="Arial" panose="020B0604020202020204" pitchFamily="34" charset="0"/>
              </a:rPr>
              <a:t>sh</a:t>
            </a:r>
            <a:r>
              <a:rPr lang="en-GB" altLang="en-US" sz="4000" dirty="0">
                <a:latin typeface="Congenial SemiBold" panose="02000503040000020004" pitchFamily="2" charset="0"/>
                <a:cs typeface="Arial" panose="020B0604020202020204" pitchFamily="34" charset="0"/>
              </a:rPr>
              <a:t>an,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keen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a’nek</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Gurmukhi">
            <a:extLst>
              <a:ext uri="{FF2B5EF4-FFF2-40B4-BE49-F238E27FC236}">
                <a16:creationId xmlns:a16="http://schemas.microsoft.com/office/drawing/2014/main" id="{01C87475-515A-42F9-ABFB-A266C3A939B0}"/>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Kyl </a:t>
            </a:r>
            <a:r>
              <a:rPr lang="en-GB" altLang="en-US" sz="5330" dirty="0" err="1">
                <a:latin typeface="GurbaniWebThick" panose="04040607000000020004" pitchFamily="82" charset="0"/>
              </a:rPr>
              <a:t>Kyil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AKyl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Kyln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AMq</a:t>
            </a:r>
            <a:r>
              <a:rPr lang="en-GB" altLang="en-US" sz="5330" dirty="0">
                <a:latin typeface="GurbaniWebThick" panose="04040607000000020004" pitchFamily="82" charset="0"/>
              </a:rPr>
              <a:t> ko </a:t>
            </a:r>
            <a:r>
              <a:rPr lang="en-GB" altLang="en-US" sz="5330" dirty="0" err="1">
                <a:latin typeface="GurbaniWebThick" panose="04040607000000020004" pitchFamily="82" charset="0"/>
              </a:rPr>
              <a:t>iPir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eyk</a:t>
            </a:r>
            <a:r>
              <a:rPr lang="en-GB" altLang="en-US" sz="5330" dirty="0">
                <a:latin typeface="GurbaniWebThick" panose="04040607000000020004" pitchFamily="82" charset="0"/>
              </a:rPr>
              <a:t> ]81]</a:t>
            </a:r>
          </a:p>
        </p:txBody>
      </p:sp>
      <p:sp>
        <p:nvSpPr>
          <p:cNvPr id="3075" name="English">
            <a:extLst>
              <a:ext uri="{FF2B5EF4-FFF2-40B4-BE49-F238E27FC236}">
                <a16:creationId xmlns:a16="http://schemas.microsoft.com/office/drawing/2014/main" id="{6878276C-07CB-4D38-A7A8-E911B5057980}"/>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Player of the world drama who stops playing and becomes one again. (81)</a:t>
            </a:r>
          </a:p>
        </p:txBody>
      </p:sp>
      <p:sp>
        <p:nvSpPr>
          <p:cNvPr id="880644" name="Transliteration">
            <a:extLst>
              <a:ext uri="{FF2B5EF4-FFF2-40B4-BE49-F238E27FC236}">
                <a16:creationId xmlns:a16="http://schemas.microsoft.com/office/drawing/2014/main" id="{55B00A8E-3E73-4D6D-8EBD-D7E329D8CCA7}"/>
              </a:ext>
            </a:extLst>
          </p:cNvPr>
          <p:cNvSpPr>
            <a:spLocks noChangeArrowheads="1"/>
          </p:cNvSpPr>
          <p:nvPr/>
        </p:nvSpPr>
        <p:spPr bwMode="auto">
          <a:xfrm>
            <a:off x="1" y="4225652"/>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el</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el</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elan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ann’</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ko fer </a:t>
            </a:r>
            <a:r>
              <a:rPr lang="en-GB" altLang="en-US" sz="4000" dirty="0" err="1">
                <a:latin typeface="Congenial SemiBold" panose="02000503040000020004" pitchFamily="2" charset="0"/>
                <a:cs typeface="Arial" panose="020B0604020202020204" pitchFamily="34" charset="0"/>
              </a:rPr>
              <a:t>ey’k</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8" name="Gurmukhi">
            <a:extLst>
              <a:ext uri="{FF2B5EF4-FFF2-40B4-BE49-F238E27FC236}">
                <a16:creationId xmlns:a16="http://schemas.microsoft.com/office/drawing/2014/main" id="{1129B2F1-F16C-409E-BEFA-071CAC92547A}"/>
              </a:ext>
            </a:extLst>
          </p:cNvPr>
          <p:cNvSpPr>
            <a:spLocks noChangeArrowheads="1"/>
          </p:cNvSpPr>
          <p:nvPr/>
        </p:nvSpPr>
        <p:spPr bwMode="auto">
          <a:xfrm>
            <a:off x="1045987" y="337220"/>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dyv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Byv</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jwnhI</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ijh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Aaur</a:t>
            </a:r>
            <a:r>
              <a:rPr lang="en-GB" altLang="en-US" sz="5330" dirty="0">
                <a:latin typeface="GurbaniWebThick" panose="04040607000000020004" pitchFamily="82" charset="0"/>
              </a:rPr>
              <a:t> kqyb ]</a:t>
            </a:r>
          </a:p>
        </p:txBody>
      </p:sp>
      <p:sp>
        <p:nvSpPr>
          <p:cNvPr id="3075" name="English">
            <a:extLst>
              <a:ext uri="{FF2B5EF4-FFF2-40B4-BE49-F238E27FC236}">
                <a16:creationId xmlns:a16="http://schemas.microsoft.com/office/drawing/2014/main" id="{F8A2EB32-6D80-4A56-8459-329EC378875A}"/>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Your mystery is unknown to higher beings or the Vedic &amp; Abrahamic books.</a:t>
            </a:r>
          </a:p>
        </p:txBody>
      </p:sp>
      <p:sp>
        <p:nvSpPr>
          <p:cNvPr id="881668" name="Transliteration">
            <a:extLst>
              <a:ext uri="{FF2B5EF4-FFF2-40B4-BE49-F238E27FC236}">
                <a16:creationId xmlns:a16="http://schemas.microsoft.com/office/drawing/2014/main" id="{264436F2-3B9D-4E8B-AD82-17D25EF62CE5}"/>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ev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jaan’hee</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jih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bey’</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aur </a:t>
            </a:r>
            <a:r>
              <a:rPr lang="en-GB" altLang="en-US" sz="4000" dirty="0" err="1">
                <a:latin typeface="Congenial SemiBold" panose="02000503040000020004" pitchFamily="2" charset="0"/>
                <a:cs typeface="Arial" panose="020B0604020202020204" pitchFamily="34" charset="0"/>
              </a:rPr>
              <a:t>ka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eb</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Gurmukhi">
            <a:extLst>
              <a:ext uri="{FF2B5EF4-FFF2-40B4-BE49-F238E27FC236}">
                <a16:creationId xmlns:a16="http://schemas.microsoft.com/office/drawing/2014/main" id="{675DBB1B-948C-4F6C-B995-5071BCA4335D}"/>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jwiq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pwiq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jwneI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ikNh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jyb</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8C61FB01-0435-4123-B03F-62AD87E3D2D1}"/>
              </a:ext>
            </a:extLst>
          </p:cNvPr>
          <p:cNvSpPr>
            <a:spLocks noChangeArrowheads="1"/>
          </p:cNvSpPr>
          <p:nvPr/>
        </p:nvSpPr>
        <p:spPr bwMode="auto">
          <a:xfrm>
            <a:off x="32567" y="2184317"/>
            <a:ext cx="1016000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 no particular appearance, colour, caste or lineage! Self-Known only!</a:t>
            </a:r>
          </a:p>
        </p:txBody>
      </p:sp>
      <p:sp>
        <p:nvSpPr>
          <p:cNvPr id="882692" name="Transliteration">
            <a:extLst>
              <a:ext uri="{FF2B5EF4-FFF2-40B4-BE49-F238E27FC236}">
                <a16:creationId xmlns:a16="http://schemas.microsoft.com/office/drawing/2014/main" id="{B67312B3-7A66-48DD-9496-7AD6288DC2B6}"/>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nl-NL" altLang="en-US" sz="4000" dirty="0">
                <a:latin typeface="Congenial SemiBold" panose="02000503040000020004" pitchFamily="2" charset="0"/>
                <a:cs typeface="Arial" panose="020B0604020202020204" pitchFamily="34" charset="0"/>
              </a:rPr>
              <a:t>roop rang na jaa</a:t>
            </a:r>
            <a:r>
              <a:rPr lang="nl-NL" altLang="en-US" sz="4000" u="sng" dirty="0">
                <a:latin typeface="Congenial SemiBold" panose="02000503040000020004" pitchFamily="2" charset="0"/>
                <a:cs typeface="Arial" panose="020B0604020202020204" pitchFamily="34" charset="0"/>
              </a:rPr>
              <a:t>t</a:t>
            </a:r>
            <a:r>
              <a:rPr lang="nl-NL" altLang="en-US" sz="4000" dirty="0">
                <a:latin typeface="Congenial SemiBold" panose="02000503040000020004" pitchFamily="2" charset="0"/>
                <a:cs typeface="Arial" panose="020B0604020202020204" pitchFamily="34" charset="0"/>
              </a:rPr>
              <a:t> paa</a:t>
            </a:r>
            <a:r>
              <a:rPr lang="nl-NL" altLang="en-US" sz="4000" u="sng" dirty="0">
                <a:latin typeface="Congenial SemiBold" panose="02000503040000020004" pitchFamily="2" charset="0"/>
                <a:cs typeface="Arial" panose="020B0604020202020204" pitchFamily="34" charset="0"/>
              </a:rPr>
              <a:t>t</a:t>
            </a:r>
            <a:r>
              <a:rPr lang="nl-NL"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nl-NL" altLang="en-US" sz="4000" dirty="0">
                <a:latin typeface="Congenial SemiBold" panose="02000503040000020004" pitchFamily="2" charset="0"/>
                <a:cs typeface="Arial" panose="020B0604020202020204" pitchFamily="34" charset="0"/>
              </a:rPr>
              <a:t>su jaa’nayee kih jey’b.</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6" name="Gurmukhi">
            <a:extLst>
              <a:ext uri="{FF2B5EF4-FFF2-40B4-BE49-F238E27FC236}">
                <a16:creationId xmlns:a16="http://schemas.microsoft.com/office/drawing/2014/main" id="{A99E467A-7FE7-4AAF-82FB-47D8BCE0F39E}"/>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qwq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mwq</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jwq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jwkr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jnm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mrn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ibhIn</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59C0488F-A38A-4B03-A530-26FCD70D6043}"/>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have no father, mother or caste! Beyond birth and death!</a:t>
            </a:r>
          </a:p>
        </p:txBody>
      </p:sp>
      <p:sp>
        <p:nvSpPr>
          <p:cNvPr id="883716" name="Transliteration">
            <a:extLst>
              <a:ext uri="{FF2B5EF4-FFF2-40B4-BE49-F238E27FC236}">
                <a16:creationId xmlns:a16="http://schemas.microsoft.com/office/drawing/2014/main" id="{3B45B4B7-1B08-41CD-AE31-9F6EF0486D68}"/>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jaakar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janam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be’heen</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Gurmukhi">
            <a:extLst>
              <a:ext uri="{FF2B5EF4-FFF2-40B4-BE49-F238E27FC236}">
                <a16:creationId xmlns:a16="http://schemas.microsoft.com/office/drawing/2014/main" id="{75A6F8A3-EC19-4D7A-8FC9-D4CE7F09479D}"/>
              </a:ext>
            </a:extLst>
          </p:cNvPr>
          <p:cNvSpPr>
            <a:spLocks noChangeArrowheads="1"/>
          </p:cNvSpPr>
          <p:nvPr/>
        </p:nvSpPr>
        <p:spPr bwMode="auto">
          <a:xfrm>
            <a:off x="1045987" y="355688"/>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bkR</a:t>
            </a:r>
            <a:r>
              <a:rPr lang="en-GB" altLang="en-US" sz="5330" dirty="0">
                <a:latin typeface="GurbaniWebThick" panose="04040607000000020004" pitchFamily="82" charset="0"/>
              </a:rPr>
              <a:t> iPrY </a:t>
            </a:r>
            <a:r>
              <a:rPr lang="en-GB" altLang="en-US" sz="5330" dirty="0" err="1">
                <a:latin typeface="GurbaniWebThick" panose="04040607000000020004" pitchFamily="82" charset="0"/>
              </a:rPr>
              <a:t>cqur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ck </a:t>
            </a:r>
            <a:r>
              <a:rPr lang="en-GB" altLang="en-US" sz="5330" dirty="0" err="1">
                <a:latin typeface="GurbaniWebThick" panose="04040607000000020004" pitchFamily="82" charset="0"/>
              </a:rPr>
              <a:t>mwnhI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a:t>
            </a:r>
            <a:r>
              <a:rPr lang="en-GB" altLang="en-US" sz="5330" dirty="0">
                <a:latin typeface="GurbaniWebThick" panose="04040607000000020004" pitchFamily="82" charset="0"/>
              </a:rPr>
              <a:t> qIn ]82]</a:t>
            </a:r>
          </a:p>
        </p:txBody>
      </p:sp>
      <p:sp>
        <p:nvSpPr>
          <p:cNvPr id="3075" name="English">
            <a:extLst>
              <a:ext uri="{FF2B5EF4-FFF2-40B4-BE49-F238E27FC236}">
                <a16:creationId xmlns:a16="http://schemas.microsoft.com/office/drawing/2014/main" id="{DFFF5B9C-7112-444F-820F-190F4B8EF15F}"/>
              </a:ext>
            </a:extLst>
          </p:cNvPr>
          <p:cNvSpPr>
            <a:spLocks noChangeArrowheads="1"/>
          </p:cNvSpPr>
          <p:nvPr/>
        </p:nvSpPr>
        <p:spPr bwMode="auto">
          <a:xfrm>
            <a:off x="0" y="2137420"/>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Destroyer in all directions! Known as the All-Powerful in the three worlds. (82)</a:t>
            </a:r>
          </a:p>
        </p:txBody>
      </p:sp>
      <p:sp>
        <p:nvSpPr>
          <p:cNvPr id="884740" name="Transliteration">
            <a:extLst>
              <a:ext uri="{FF2B5EF4-FFF2-40B4-BE49-F238E27FC236}">
                <a16:creationId xmlns:a16="http://schemas.microsoft.com/office/drawing/2014/main" id="{41D08F57-D818-4584-AFFD-F5B584A33724}"/>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akkr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bakkr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firai</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atur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akk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maa’nahee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een.</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Gurmukhi">
            <a:extLst>
              <a:ext uri="{FF2B5EF4-FFF2-40B4-BE49-F238E27FC236}">
                <a16:creationId xmlns:a16="http://schemas.microsoft.com/office/drawing/2014/main" id="{27DCC28B-9F52-48DC-AE36-0A55F8BCE0E5}"/>
              </a:ext>
            </a:extLst>
          </p:cNvPr>
          <p:cNvSpPr>
            <a:spLocks noChangeArrowheads="1"/>
          </p:cNvSpPr>
          <p:nvPr/>
        </p:nvSpPr>
        <p:spPr bwMode="auto">
          <a:xfrm>
            <a:off x="1045987" y="251826"/>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lok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caudh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ibKY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jg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jwphI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ijNh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jwp</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3E241D65-27F7-4590-AC13-CDAE179693AC}"/>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rPr>
              <a:t>Your Name is being repeated in the </a:t>
            </a:r>
            <a:r>
              <a:rPr lang="en-GB" sz="3800" dirty="0">
                <a:solidFill>
                  <a:srgbClr val="000099"/>
                </a:solidFill>
                <a:latin typeface="Congenial Black" panose="02000503040000020004" pitchFamily="50" charset="0"/>
                <a:ea typeface="Verdana" pitchFamily="34" charset="0"/>
                <a:cs typeface="Verdana" pitchFamily="34" charset="0"/>
              </a:rPr>
              <a:t>entire universe </a:t>
            </a:r>
            <a:r>
              <a:rPr lang="en-GB" sz="3800" dirty="0">
                <a:solidFill>
                  <a:srgbClr val="000099"/>
                </a:solidFill>
                <a:latin typeface="Congenial Black" panose="02000503040000020004" pitchFamily="50" charset="0"/>
              </a:rPr>
              <a:t>by all the living beings.</a:t>
            </a:r>
          </a:p>
        </p:txBody>
      </p:sp>
      <p:sp>
        <p:nvSpPr>
          <p:cNvPr id="885764" name="Transliteration">
            <a:extLst>
              <a:ext uri="{FF2B5EF4-FFF2-40B4-BE49-F238E27FC236}">
                <a16:creationId xmlns:a16="http://schemas.microsoft.com/office/drawing/2014/main" id="{0D2C8CAC-36A0-4BDC-9341-F2BBCEEC06F3}"/>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lok</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au’</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bi</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ai</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jag </a:t>
            </a:r>
            <a:r>
              <a:rPr lang="en-GB" altLang="en-US" sz="4000" dirty="0" err="1">
                <a:latin typeface="Congenial SemiBold" panose="02000503040000020004" pitchFamily="2" charset="0"/>
                <a:cs typeface="Arial" panose="020B0604020202020204" pitchFamily="34" charset="0"/>
              </a:rPr>
              <a:t>jaap’hee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jeh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jaap</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Gurmukhi">
            <a:extLst>
              <a:ext uri="{FF2B5EF4-FFF2-40B4-BE49-F238E27FC236}">
                <a16:creationId xmlns:a16="http://schemas.microsoft.com/office/drawing/2014/main" id="{E41DC7FE-2E87-442A-ACE4-81AE680DD2C3}"/>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p>
          <a:p>
            <a:pPr eaLnBrk="1" hangingPunct="1">
              <a:spcBef>
                <a:spcPct val="0"/>
              </a:spcBef>
              <a:buFontTx/>
              <a:buNone/>
            </a:pPr>
            <a:r>
              <a:rPr lang="en-GB" altLang="en-US" sz="5330" dirty="0" err="1">
                <a:latin typeface="GurbaniWebThick" panose="04040607000000020004" pitchFamily="82" charset="0"/>
              </a:rPr>
              <a:t>QwipE</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sbY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ijNh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Qwip</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297713AF-07E2-4432-BE83-404710B98C66}"/>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Primal and Supreme object of worship, Who has no start &amp; established all creation.</a:t>
            </a:r>
          </a:p>
        </p:txBody>
      </p:sp>
      <p:sp>
        <p:nvSpPr>
          <p:cNvPr id="886788" name="Transliteration">
            <a:extLst>
              <a:ext uri="{FF2B5EF4-FFF2-40B4-BE49-F238E27FC236}">
                <a16:creationId xmlns:a16="http://schemas.microsoft.com/office/drawing/2014/main" id="{B55E9E7F-9807-41B6-98D3-71ED49045C8A}"/>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ev </a:t>
            </a: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moora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aa’piyoh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sabai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jeh</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aap</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Gurmukhi">
            <a:extLst>
              <a:ext uri="{FF2B5EF4-FFF2-40B4-BE49-F238E27FC236}">
                <a16:creationId xmlns:a16="http://schemas.microsoft.com/office/drawing/2014/main" id="{AC70BD1E-60BE-4128-8850-CF1DDF8F2DCC}"/>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punIq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mUriq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pUrn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2163929F-016A-4C46-A645-2DBB1C31E978}"/>
              </a:ext>
            </a:extLst>
          </p:cNvPr>
          <p:cNvSpPr>
            <a:spLocks noChangeArrowheads="1"/>
          </p:cNvSpPr>
          <p:nvPr/>
        </p:nvSpPr>
        <p:spPr bwMode="auto">
          <a:xfrm>
            <a:off x="0"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Incomparable Beauty, Immaculate Existence, Complete Being and Limitless. </a:t>
            </a:r>
          </a:p>
        </p:txBody>
      </p:sp>
      <p:sp>
        <p:nvSpPr>
          <p:cNvPr id="887812" name="Transliteration">
            <a:extLst>
              <a:ext uri="{FF2B5EF4-FFF2-40B4-BE49-F238E27FC236}">
                <a16:creationId xmlns:a16="http://schemas.microsoft.com/office/drawing/2014/main" id="{AC5C9D61-9389-4A20-B998-EE34EA3A7903}"/>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param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punee</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moora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pooran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Gurmukhi">
            <a:extLst>
              <a:ext uri="{FF2B5EF4-FFF2-40B4-BE49-F238E27FC236}">
                <a16:creationId xmlns:a16="http://schemas.microsoft.com/office/drawing/2014/main" id="{C8BB98E2-99F5-4A0C-A052-A1617EEAE88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ibsÍ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ricE</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suXMBv</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gVn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BMjnhwr</a:t>
            </a:r>
            <a:r>
              <a:rPr lang="en-GB" altLang="en-US" sz="5330" dirty="0">
                <a:latin typeface="GurbaniWebThick" panose="04040607000000020004" pitchFamily="82" charset="0"/>
              </a:rPr>
              <a:t> ]83]</a:t>
            </a:r>
          </a:p>
        </p:txBody>
      </p:sp>
      <p:sp>
        <p:nvSpPr>
          <p:cNvPr id="3075" name="English">
            <a:extLst>
              <a:ext uri="{FF2B5EF4-FFF2-40B4-BE49-F238E27FC236}">
                <a16:creationId xmlns:a16="http://schemas.microsoft.com/office/drawing/2014/main" id="{E5A26012-D954-4DE6-9E2D-28BE92FE4DD5}"/>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the Self-Existent Creator of all,  who creates and destroys the world. (83)</a:t>
            </a:r>
          </a:p>
        </p:txBody>
      </p:sp>
      <p:sp>
        <p:nvSpPr>
          <p:cNvPr id="888836" name="Transliteration">
            <a:extLst>
              <a:ext uri="{FF2B5EF4-FFF2-40B4-BE49-F238E27FC236}">
                <a16:creationId xmlns:a16="http://schemas.microsoft.com/office/drawing/2014/main" id="{06E5FF6F-F3B2-4DFC-8EE3-9755C18695B9}"/>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sarab </a:t>
            </a:r>
            <a:r>
              <a:rPr lang="en-GB" altLang="en-US" sz="4000" dirty="0" err="1">
                <a:latin typeface="Congenial SemiBold" panose="02000503040000020004" pitchFamily="2" charset="0"/>
                <a:cs typeface="Arial" panose="020B0604020202020204" pitchFamily="34" charset="0"/>
              </a:rPr>
              <a:t>bisav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iyoh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suyamm’</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av</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garran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anjan’haar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Gurmukhi">
            <a:extLst>
              <a:ext uri="{FF2B5EF4-FFF2-40B4-BE49-F238E27FC236}">
                <a16:creationId xmlns:a16="http://schemas.microsoft.com/office/drawing/2014/main" id="{0736B2B6-D786-4012-8BD2-1184EF8311DA}"/>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klw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sMjugiq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Akwl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Adys</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B96A58E4-C16D-42C7-AE46-C32F28B3FDCD}"/>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death, brilliant with all skills, Timeless Being, &amp; beyond country borders. </a:t>
            </a:r>
          </a:p>
        </p:txBody>
      </p:sp>
      <p:sp>
        <p:nvSpPr>
          <p:cNvPr id="889860" name="Transliteration">
            <a:extLst>
              <a:ext uri="{FF2B5EF4-FFF2-40B4-BE49-F238E27FC236}">
                <a16:creationId xmlns:a16="http://schemas.microsoft.com/office/drawing/2014/main" id="{4FFB2244-B5C6-442B-ABDB-199845631D97}"/>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kaal </a:t>
            </a:r>
            <a:r>
              <a:rPr lang="en-GB" altLang="en-US" sz="4000" dirty="0" err="1">
                <a:latin typeface="Congenial SemiBold" panose="02000503040000020004" pitchFamily="2" charset="0"/>
                <a:cs typeface="Arial" panose="020B0604020202020204" pitchFamily="34" charset="0"/>
              </a:rPr>
              <a:t>heen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kalaa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sann’juga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a’kaal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Gurmukhi">
            <a:extLst>
              <a:ext uri="{FF2B5EF4-FFF2-40B4-BE49-F238E27FC236}">
                <a16:creationId xmlns:a16="http://schemas.microsoft.com/office/drawing/2014/main" id="{00AB0D1E-6226-43D4-B6FE-FECAA82E825B}"/>
              </a:ext>
            </a:extLst>
          </p:cNvPr>
          <p:cNvSpPr>
            <a:spLocks noChangeArrowheads="1"/>
          </p:cNvSpPr>
          <p:nvPr/>
        </p:nvSpPr>
        <p:spPr bwMode="auto">
          <a:xfrm>
            <a:off x="1045987" y="251826"/>
            <a:ext cx="8069791"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Drm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rihq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AlK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ABys</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87BDC2A-4947-466A-AF4E-2E32CCF5F535}"/>
              </a:ext>
            </a:extLst>
          </p:cNvPr>
          <p:cNvSpPr>
            <a:spLocks noChangeArrowheads="1"/>
          </p:cNvSpPr>
          <p:nvPr/>
        </p:nvSpPr>
        <p:spPr bwMode="auto">
          <a:xfrm>
            <a:off x="0" y="177738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rPr>
              <a:t>The Home of Righteousness, free from doubts, beyond elements, beyond being seen, and has no particular dress.</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890884" name="Transliteration">
            <a:extLst>
              <a:ext uri="{FF2B5EF4-FFF2-40B4-BE49-F238E27FC236}">
                <a16:creationId xmlns:a16="http://schemas.microsoft.com/office/drawing/2014/main" id="{D1584A86-971B-400D-B711-E738281F7EB0}"/>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aram </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aram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rehi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a’bhes</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Gurmukhi">
            <a:extLst>
              <a:ext uri="{FF2B5EF4-FFF2-40B4-BE49-F238E27FC236}">
                <a16:creationId xmlns:a16="http://schemas.microsoft.com/office/drawing/2014/main" id="{C80B7C16-217C-4B18-BCC2-AE4EC93B582C}"/>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rwg</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rMg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jwkih</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jwiq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pwiq</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nwm</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50FA31C-11AD-447E-A508-8C4C4B67F822}"/>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Limbless, beyond bodily attachment, Colourless, Casteless, and Nameless.</a:t>
            </a:r>
          </a:p>
        </p:txBody>
      </p:sp>
      <p:sp>
        <p:nvSpPr>
          <p:cNvPr id="891908" name="Transliteration">
            <a:extLst>
              <a:ext uri="{FF2B5EF4-FFF2-40B4-BE49-F238E27FC236}">
                <a16:creationId xmlns:a16="http://schemas.microsoft.com/office/drawing/2014/main" id="{2D24EBFA-3E4B-4874-A1B1-CEA3F926A27F}"/>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nl-NL" altLang="en-US" sz="4000" dirty="0">
                <a:latin typeface="Congenial SemiBold" panose="02000503040000020004" pitchFamily="2" charset="0"/>
                <a:cs typeface="Arial" panose="020B0604020202020204" pitchFamily="34" charset="0"/>
              </a:rPr>
              <a:t>ang raag na rang jaa’keh, </a:t>
            </a:r>
          </a:p>
          <a:p>
            <a:pPr algn="ctr" eaLnBrk="1" hangingPunct="1">
              <a:spcBef>
                <a:spcPct val="0"/>
              </a:spcBef>
              <a:buFontTx/>
              <a:buNone/>
              <a:defRPr/>
            </a:pPr>
            <a:r>
              <a:rPr lang="nl-NL" altLang="en-US" sz="4000" dirty="0">
                <a:latin typeface="Congenial SemiBold" panose="02000503040000020004" pitchFamily="2" charset="0"/>
                <a:cs typeface="Arial" panose="020B0604020202020204" pitchFamily="34" charset="0"/>
              </a:rPr>
              <a:t>jaa</a:t>
            </a:r>
            <a:r>
              <a:rPr lang="nl-NL" altLang="en-US" sz="4000" u="sng" dirty="0">
                <a:latin typeface="Congenial SemiBold" panose="02000503040000020004" pitchFamily="2" charset="0"/>
                <a:cs typeface="Arial" panose="020B0604020202020204" pitchFamily="34" charset="0"/>
              </a:rPr>
              <a:t>t</a:t>
            </a:r>
            <a:r>
              <a:rPr lang="nl-NL" altLang="en-US" sz="4000" dirty="0">
                <a:latin typeface="Congenial SemiBold" panose="02000503040000020004" pitchFamily="2" charset="0"/>
                <a:cs typeface="Arial" panose="020B0604020202020204" pitchFamily="34" charset="0"/>
              </a:rPr>
              <a:t> paa</a:t>
            </a:r>
            <a:r>
              <a:rPr lang="nl-NL" altLang="en-US" sz="4000" u="sng" dirty="0">
                <a:latin typeface="Congenial SemiBold" panose="02000503040000020004" pitchFamily="2" charset="0"/>
                <a:cs typeface="Arial" panose="020B0604020202020204" pitchFamily="34" charset="0"/>
              </a:rPr>
              <a:t>t</a:t>
            </a:r>
            <a:r>
              <a:rPr lang="nl-NL" altLang="en-US" sz="4000" dirty="0">
                <a:latin typeface="Congenial SemiBold" panose="02000503040000020004" pitchFamily="2" charset="0"/>
                <a:cs typeface="Arial" panose="020B0604020202020204" pitchFamily="34" charset="0"/>
              </a:rPr>
              <a:t> na naam.</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Gurmukhi">
            <a:extLst>
              <a:ext uri="{FF2B5EF4-FFF2-40B4-BE49-F238E27FC236}">
                <a16:creationId xmlns:a16="http://schemas.microsoft.com/office/drawing/2014/main" id="{577CDCEB-1FD7-4871-B9A4-FA43B8670D97}"/>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grb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gMjn</a:t>
            </a:r>
            <a:r>
              <a:rPr lang="en-GB" altLang="en-US" sz="5330" dirty="0">
                <a:latin typeface="GurbaniWebThick" panose="04040607000000020004" pitchFamily="82" charset="0"/>
              </a:rPr>
              <a:t> dust </a:t>
            </a:r>
            <a:r>
              <a:rPr lang="en-GB" altLang="en-US" sz="5330" dirty="0" err="1">
                <a:latin typeface="GurbaniWebThick" panose="04040607000000020004" pitchFamily="82" charset="0"/>
              </a:rPr>
              <a:t>BMjn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mukiq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dwiek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kwm</a:t>
            </a:r>
            <a:r>
              <a:rPr lang="en-GB" altLang="en-US" sz="5330" dirty="0">
                <a:latin typeface="GurbaniWebThick" panose="04040607000000020004" pitchFamily="82" charset="0"/>
              </a:rPr>
              <a:t> ]84]</a:t>
            </a:r>
          </a:p>
        </p:txBody>
      </p:sp>
      <p:sp>
        <p:nvSpPr>
          <p:cNvPr id="3075" name="English">
            <a:extLst>
              <a:ext uri="{FF2B5EF4-FFF2-40B4-BE49-F238E27FC236}">
                <a16:creationId xmlns:a16="http://schemas.microsoft.com/office/drawing/2014/main" id="{2280B684-2680-460D-A32C-3CD1C6BBD190}"/>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pride, Demolisher of the wicked, Giver of liberation from all desires. (84)</a:t>
            </a:r>
          </a:p>
        </p:txBody>
      </p:sp>
      <p:sp>
        <p:nvSpPr>
          <p:cNvPr id="892932" name="Transliteration">
            <a:extLst>
              <a:ext uri="{FF2B5EF4-FFF2-40B4-BE49-F238E27FC236}">
                <a16:creationId xmlns:a16="http://schemas.microsoft.com/office/drawing/2014/main" id="{AED5FC6D-E3BF-46AB-8330-01248DD54815}"/>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garab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gann’jan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du</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anjan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muka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kaam</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Gurmukhi">
            <a:extLst>
              <a:ext uri="{FF2B5EF4-FFF2-40B4-BE49-F238E27FC236}">
                <a16:creationId xmlns:a16="http://schemas.microsoft.com/office/drawing/2014/main" id="{9BDE68FC-578D-45AF-9124-9CD63EFBC4A2}"/>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Awp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Anausqiq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eyk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AvDUq</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60643CBD-7D33-450D-9857-ABB11136D3EE}"/>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Self-manifest! Deep! Praises beyond narration! Unique! Unstained by </a:t>
            </a:r>
            <a:r>
              <a:rPr lang="en-GB" sz="3800" i="1" dirty="0">
                <a:solidFill>
                  <a:srgbClr val="000099"/>
                </a:solidFill>
                <a:latin typeface="Congenial Black" panose="02000503040000020004" pitchFamily="50" charset="0"/>
              </a:rPr>
              <a:t>Maya</a:t>
            </a:r>
            <a:r>
              <a:rPr lang="en-GB" sz="3800" dirty="0">
                <a:solidFill>
                  <a:srgbClr val="000099"/>
                </a:solidFill>
                <a:latin typeface="Congenial Black" panose="02000503040000020004" pitchFamily="50" charset="0"/>
              </a:rPr>
              <a:t>!</a:t>
            </a:r>
          </a:p>
        </p:txBody>
      </p:sp>
      <p:sp>
        <p:nvSpPr>
          <p:cNvPr id="893956" name="Transliteration">
            <a:extLst>
              <a:ext uri="{FF2B5EF4-FFF2-40B4-BE49-F238E27FC236}">
                <a16:creationId xmlns:a16="http://schemas.microsoft.com/office/drawing/2014/main" id="{E2E4EF97-B995-4C27-978A-839C301A7B33}"/>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an’us</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ey’k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av’</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Gurmukhi">
            <a:extLst>
              <a:ext uri="{FF2B5EF4-FFF2-40B4-BE49-F238E27FC236}">
                <a16:creationId xmlns:a16="http://schemas.microsoft.com/office/drawing/2014/main" id="{941C450B-ACEB-4B73-9400-6B9E319ADAA5}"/>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grb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gMjn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BMjn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AsUq</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CF250D5-DC8C-4D0E-A31E-CE9B49AED2FD}"/>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Eradicator of vanity! Demolisher of all! The beginning Being, beyond birth cycle!</a:t>
            </a:r>
          </a:p>
        </p:txBody>
      </p:sp>
      <p:sp>
        <p:nvSpPr>
          <p:cNvPr id="894980" name="Transliteration">
            <a:extLst>
              <a:ext uri="{FF2B5EF4-FFF2-40B4-BE49-F238E27FC236}">
                <a16:creationId xmlns:a16="http://schemas.microsoft.com/office/drawing/2014/main" id="{F56E6A3C-8D57-4F20-B3C4-59542108761A}"/>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garab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gann’jan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anjan</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a’soo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Gurmukhi">
            <a:extLst>
              <a:ext uri="{FF2B5EF4-FFF2-40B4-BE49-F238E27FC236}">
                <a16:creationId xmlns:a16="http://schemas.microsoft.com/office/drawing/2014/main" id="{2F4C405B-566C-4EA7-81D6-52D2A406BDFB}"/>
              </a:ext>
            </a:extLst>
          </p:cNvPr>
          <p:cNvSpPr>
            <a:spLocks noChangeArrowheads="1"/>
          </p:cNvSpPr>
          <p:nvPr/>
        </p:nvSpPr>
        <p:spPr bwMode="auto">
          <a:xfrm>
            <a:off x="183456" y="251826"/>
            <a:ext cx="9721079" cy="66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Anwqm</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eyk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D7941FC2-899D-43CF-940D-666CF8F3FDDD}"/>
              </a:ext>
            </a:extLst>
          </p:cNvPr>
          <p:cNvSpPr>
            <a:spLocks noChangeArrowheads="1"/>
          </p:cNvSpPr>
          <p:nvPr/>
        </p:nvSpPr>
        <p:spPr bwMode="auto">
          <a:xfrm>
            <a:off x="0" y="2112309"/>
            <a:ext cx="10140883"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Bodiless! Imperishable! Independent soul! You are One unique, boundless Being.</a:t>
            </a:r>
          </a:p>
        </p:txBody>
      </p:sp>
      <p:sp>
        <p:nvSpPr>
          <p:cNvPr id="896004" name="Transliteration">
            <a:extLst>
              <a:ext uri="{FF2B5EF4-FFF2-40B4-BE49-F238E27FC236}">
                <a16:creationId xmlns:a16="http://schemas.microsoft.com/office/drawing/2014/main" id="{D91F4BA2-1937-47F9-B38D-A2637312A02B}"/>
              </a:ext>
            </a:extLst>
          </p:cNvPr>
          <p:cNvSpPr>
            <a:spLocks noChangeArrowheads="1"/>
          </p:cNvSpPr>
          <p:nvPr/>
        </p:nvSpPr>
        <p:spPr bwMode="auto">
          <a:xfrm>
            <a:off x="-58283" y="4056525"/>
            <a:ext cx="10199166"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ang </a:t>
            </a:r>
            <a:r>
              <a:rPr lang="en-GB" altLang="en-US" sz="4000" dirty="0" err="1">
                <a:latin typeface="Congenial SemiBold" panose="02000503040000020004" pitchFamily="2" charset="0"/>
                <a:cs typeface="Arial" panose="020B0604020202020204" pitchFamily="34" charset="0"/>
              </a:rPr>
              <a:t>heen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am</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ey'k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Gurmukhi">
            <a:extLst>
              <a:ext uri="{FF2B5EF4-FFF2-40B4-BE49-F238E27FC236}">
                <a16:creationId xmlns:a16="http://schemas.microsoft.com/office/drawing/2014/main" id="{58AA21C5-22FA-49EB-9B73-795F5C3CF218}"/>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l-PL" altLang="en-US" sz="5330" dirty="0">
                <a:latin typeface="GurbaniWebThick" panose="04040607000000020004" pitchFamily="82" charset="0"/>
              </a:rPr>
              <a:t>srb lwiek </a:t>
            </a:r>
            <a:r>
              <a:rPr lang="en-GB" altLang="en-US" sz="5330" dirty="0">
                <a:latin typeface="GurbaniWebThick" panose="04040607000000020004" pitchFamily="82" charset="0"/>
              </a:rPr>
              <a:t> </a:t>
            </a:r>
            <a:r>
              <a:rPr lang="pl-PL" altLang="en-US" sz="5330" dirty="0">
                <a:latin typeface="GurbaniWebThick" panose="04040607000000020004" pitchFamily="82" charset="0"/>
              </a:rPr>
              <a:t>srb Gwiek </a:t>
            </a:r>
            <a:endParaRPr lang="en-GB" altLang="en-US" sz="5330" dirty="0">
              <a:latin typeface="GurbaniWebThick" panose="04040607000000020004" pitchFamily="82" charset="0"/>
            </a:endParaRPr>
          </a:p>
          <a:p>
            <a:pPr algn="ctr" eaLnBrk="1" hangingPunct="1">
              <a:spcBef>
                <a:spcPct val="0"/>
              </a:spcBef>
              <a:buFontTx/>
              <a:buNone/>
            </a:pPr>
            <a:r>
              <a:rPr lang="pl-PL" altLang="en-US" sz="5330" dirty="0">
                <a:latin typeface="GurbaniWebThick" panose="04040607000000020004" pitchFamily="82" charset="0"/>
              </a:rPr>
              <a:t>srb ko pRiqpwr ]85]</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476A7219-DCF6-4BA7-A698-701EA10F28A3}"/>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capable of doing anything and destroys and nurses all. (85)</a:t>
            </a:r>
          </a:p>
        </p:txBody>
      </p:sp>
      <p:sp>
        <p:nvSpPr>
          <p:cNvPr id="897028" name="Transliteration">
            <a:extLst>
              <a:ext uri="{FF2B5EF4-FFF2-40B4-BE49-F238E27FC236}">
                <a16:creationId xmlns:a16="http://schemas.microsoft.com/office/drawing/2014/main" id="{322C0EF1-D5AE-4BE1-B77C-0004361267F3}"/>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laa’ek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gh</a:t>
            </a:r>
            <a:r>
              <a:rPr lang="en-GB" altLang="en-US" sz="4000" dirty="0" err="1">
                <a:latin typeface="Congenial SemiBold" panose="02000503040000020004" pitchFamily="2" charset="0"/>
                <a:cs typeface="Arial" panose="020B0604020202020204" pitchFamily="34" charset="0"/>
              </a:rPr>
              <a:t>aa’ek</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sarab ko </a:t>
            </a:r>
            <a:r>
              <a:rPr lang="en-GB" altLang="en-US" sz="4000" dirty="0" err="1">
                <a:latin typeface="Congenial SemiBold" panose="02000503040000020004" pitchFamily="2" charset="0"/>
                <a:cs typeface="Arial" panose="020B0604020202020204" pitchFamily="34" charset="0"/>
              </a:rPr>
              <a:t>pra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’paar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Gurmukhi">
            <a:extLst>
              <a:ext uri="{FF2B5EF4-FFF2-40B4-BE49-F238E27FC236}">
                <a16:creationId xmlns:a16="http://schemas.microsoft.com/office/drawing/2014/main" id="{B798CDCD-5A89-4EA6-88F7-97EB4A690368}"/>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gMqw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hMqw</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AnByK</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2FBDAE9F-1429-40E6-95F5-E7754824B320}"/>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Saviour of all, Destroyer of all, and unique from of all.</a:t>
            </a:r>
          </a:p>
        </p:txBody>
      </p:sp>
      <p:sp>
        <p:nvSpPr>
          <p:cNvPr id="898052" name="Transliteration">
            <a:extLst>
              <a:ext uri="{FF2B5EF4-FFF2-40B4-BE49-F238E27FC236}">
                <a16:creationId xmlns:a16="http://schemas.microsoft.com/office/drawing/2014/main" id="{433DD83B-52AF-4BCB-8B7B-BF7C9766B78D}"/>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han</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Gurmukhi">
            <a:extLst>
              <a:ext uri="{FF2B5EF4-FFF2-40B4-BE49-F238E27FC236}">
                <a16:creationId xmlns:a16="http://schemas.microsoft.com/office/drawing/2014/main" id="{46341432-BECD-4C2D-BA81-FAF578A3CA8C}"/>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swsqR</a:t>
            </a:r>
            <a:r>
              <a:rPr lang="en-GB" altLang="en-US" sz="5330" dirty="0">
                <a:latin typeface="GurbaniWebThick" panose="04040607000000020004" pitchFamily="82" charset="0"/>
              </a:rPr>
              <a:t> n </a:t>
            </a:r>
            <a:r>
              <a:rPr lang="en-GB" altLang="en-US" sz="5330" dirty="0" err="1">
                <a:latin typeface="GurbaniWebThick" panose="04040607000000020004" pitchFamily="82" charset="0"/>
              </a:rPr>
              <a:t>jwnhI</a:t>
            </a:r>
            <a:r>
              <a:rPr lang="en-GB" altLang="en-US" sz="5330" dirty="0">
                <a:latin typeface="GurbaniWebThick" panose="04040607000000020004" pitchFamily="82" charset="0"/>
              </a:rPr>
              <a:t> </a:t>
            </a:r>
          </a:p>
          <a:p>
            <a:pPr eaLnBrk="1" hangingPunct="1">
              <a:spcBef>
                <a:spcPct val="0"/>
              </a:spcBef>
              <a:buFontTx/>
              <a:buNone/>
            </a:pPr>
            <a:r>
              <a:rPr lang="en-GB" altLang="en-US" sz="5330" dirty="0" err="1">
                <a:latin typeface="GurbaniWebThick" panose="04040607000000020004" pitchFamily="82" charset="0"/>
              </a:rPr>
              <a:t>ijNh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rMgu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Aru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ryK</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F1563940-0788-46D8-A0F7-DE7D4A3184A7}"/>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Your form, colour &amp; marks cannot be </a:t>
            </a:r>
            <a:r>
              <a:rPr lang="en-GB" sz="3800" spc="-100" dirty="0">
                <a:solidFill>
                  <a:srgbClr val="000099"/>
                </a:solidFill>
                <a:latin typeface="Congenial Black" panose="02000503040000020004" pitchFamily="50" charset="0"/>
                <a:ea typeface="Verdana" pitchFamily="34" charset="0"/>
                <a:cs typeface="Verdana" pitchFamily="34" charset="0"/>
              </a:rPr>
              <a:t>comprehended by all the </a:t>
            </a:r>
            <a:r>
              <a:rPr lang="en-GB" sz="3800" i="1" spc="-100" dirty="0" err="1">
                <a:solidFill>
                  <a:srgbClr val="000099"/>
                </a:solidFill>
                <a:latin typeface="Congenial Black" panose="02000503040000020004" pitchFamily="50" charset="0"/>
                <a:ea typeface="Verdana" pitchFamily="34" charset="0"/>
                <a:cs typeface="Verdana" pitchFamily="34" charset="0"/>
              </a:rPr>
              <a:t>Shaastra</a:t>
            </a:r>
            <a:r>
              <a:rPr lang="en-GB" sz="3800" i="1" spc="-100" dirty="0">
                <a:solidFill>
                  <a:srgbClr val="000099"/>
                </a:solidFill>
                <a:latin typeface="Congenial Black" panose="02000503040000020004" pitchFamily="50" charset="0"/>
                <a:ea typeface="Verdana" pitchFamily="34" charset="0"/>
                <a:cs typeface="Verdana" pitchFamily="34" charset="0"/>
              </a:rPr>
              <a:t> </a:t>
            </a:r>
            <a:r>
              <a:rPr lang="en-GB" sz="3800" spc="-100" dirty="0">
                <a:solidFill>
                  <a:srgbClr val="000099"/>
                </a:solidFill>
                <a:latin typeface="Congenial Black" panose="02000503040000020004" pitchFamily="50" charset="0"/>
                <a:ea typeface="Verdana" pitchFamily="34" charset="0"/>
                <a:cs typeface="Verdana" pitchFamily="34" charset="0"/>
              </a:rPr>
              <a:t>books.</a:t>
            </a:r>
          </a:p>
        </p:txBody>
      </p:sp>
      <p:sp>
        <p:nvSpPr>
          <p:cNvPr id="899076" name="Transliteration">
            <a:extLst>
              <a:ext uri="{FF2B5EF4-FFF2-40B4-BE49-F238E27FC236}">
                <a16:creationId xmlns:a16="http://schemas.microsoft.com/office/drawing/2014/main" id="{F15AE026-E32B-4E74-A700-A3BE6D167F97}"/>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sarab </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sht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jaa’nahee</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jeh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roop</a:t>
            </a:r>
            <a:r>
              <a:rPr lang="en-GB" altLang="en-US" sz="4000" dirty="0">
                <a:latin typeface="Congenial SemiBold" panose="02000503040000020004" pitchFamily="2" charset="0"/>
                <a:cs typeface="Arial" panose="020B0604020202020204" pitchFamily="34" charset="0"/>
              </a:rPr>
              <a:t> rang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re</a:t>
            </a:r>
            <a:r>
              <a:rPr lang="en-GB" altLang="en-US" sz="4000" u="sng" dirty="0" err="1">
                <a:latin typeface="Congenial SemiBold" panose="02000503040000020004" pitchFamily="2" charset="0"/>
                <a:cs typeface="Arial" panose="020B0604020202020204" pitchFamily="34" charset="0"/>
              </a:rPr>
              <a:t>kh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Gurmukhi">
            <a:extLst>
              <a:ext uri="{FF2B5EF4-FFF2-40B4-BE49-F238E27FC236}">
                <a16:creationId xmlns:a16="http://schemas.microsoft.com/office/drawing/2014/main" id="{CCA3B502-8B7B-48B5-9741-87BA0654CD09}"/>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purwx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jwkih</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nyq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BwKq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inq</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04BA4421-8F8A-430A-98C7-2E40579EC824}"/>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Supreme! The </a:t>
            </a:r>
            <a:r>
              <a:rPr lang="en-GB" sz="3800" i="1" dirty="0">
                <a:solidFill>
                  <a:srgbClr val="000099"/>
                </a:solidFill>
                <a:latin typeface="Congenial Black" panose="02000503040000020004" pitchFamily="50" charset="0"/>
                <a:ea typeface="Verdana" pitchFamily="34" charset="0"/>
                <a:cs typeface="Verdana" pitchFamily="34" charset="0"/>
              </a:rPr>
              <a:t>Vedas </a:t>
            </a:r>
            <a:r>
              <a:rPr lang="en-GB" sz="3800" dirty="0">
                <a:solidFill>
                  <a:srgbClr val="000099"/>
                </a:solidFill>
                <a:latin typeface="Congenial Black" panose="02000503040000020004" pitchFamily="50" charset="0"/>
                <a:ea typeface="Verdana" pitchFamily="34" charset="0"/>
                <a:cs typeface="Verdana" pitchFamily="34" charset="0"/>
              </a:rPr>
              <a:t>&amp; </a:t>
            </a:r>
            <a:r>
              <a:rPr lang="en-GB" sz="3800" i="1" dirty="0" err="1">
                <a:solidFill>
                  <a:srgbClr val="000099"/>
                </a:solidFill>
                <a:latin typeface="Congenial Black" panose="02000503040000020004" pitchFamily="50" charset="0"/>
                <a:ea typeface="Verdana" pitchFamily="34" charset="0"/>
                <a:cs typeface="Verdana" pitchFamily="34" charset="0"/>
              </a:rPr>
              <a:t>Puraans</a:t>
            </a:r>
            <a:r>
              <a:rPr lang="en-GB" sz="3800" i="1" dirty="0">
                <a:solidFill>
                  <a:srgbClr val="000099"/>
                </a:solidFill>
                <a:latin typeface="Congenial Black" panose="02000503040000020004" pitchFamily="50" charset="0"/>
                <a:ea typeface="Verdana" pitchFamily="34" charset="0"/>
                <a:cs typeface="Verdana" pitchFamily="34" charset="0"/>
              </a:rPr>
              <a:t> </a:t>
            </a:r>
            <a:r>
              <a:rPr lang="en-GB" sz="3800" dirty="0">
                <a:solidFill>
                  <a:srgbClr val="000099"/>
                </a:solidFill>
                <a:latin typeface="Congenial Black" panose="02000503040000020004" pitchFamily="50" charset="0"/>
                <a:ea typeface="Verdana" pitchFamily="34" charset="0"/>
                <a:cs typeface="Verdana" pitchFamily="34" charset="0"/>
              </a:rPr>
              <a:t>repeatedly declare You Incomparable.</a:t>
            </a:r>
          </a:p>
        </p:txBody>
      </p:sp>
      <p:sp>
        <p:nvSpPr>
          <p:cNvPr id="900100" name="Transliteration">
            <a:extLst>
              <a:ext uri="{FF2B5EF4-FFF2-40B4-BE49-F238E27FC236}">
                <a16:creationId xmlns:a16="http://schemas.microsoft.com/office/drawing/2014/main" id="{86D460DA-DE5D-4EA2-82D5-45B37AB5DBB1}"/>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param </a:t>
            </a:r>
            <a:r>
              <a:rPr lang="en-GB" altLang="en-US" sz="4000" dirty="0" err="1">
                <a:latin typeface="Congenial SemiBold" panose="02000503040000020004" pitchFamily="2" charset="0"/>
                <a:cs typeface="Arial" panose="020B0604020202020204" pitchFamily="34" charset="0"/>
              </a:rPr>
              <a:t>bey’</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jaa’keh</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net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ni</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Gurmukhi">
            <a:extLst>
              <a:ext uri="{FF2B5EF4-FFF2-40B4-BE49-F238E27FC236}">
                <a16:creationId xmlns:a16="http://schemas.microsoft.com/office/drawing/2014/main" id="{9E68F7C2-5CD0-4FDA-B45F-5BEEDC404B1C}"/>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koit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isMimRq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purwn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swsqR</a:t>
            </a:r>
            <a:r>
              <a:rPr lang="en-GB" altLang="en-US" sz="5330" dirty="0">
                <a:latin typeface="GurbaniWebThick" panose="04040607000000020004" pitchFamily="82" charset="0"/>
              </a:rPr>
              <a:t> </a:t>
            </a:r>
          </a:p>
          <a:p>
            <a:pPr eaLnBrk="1" hangingPunct="1">
              <a:spcBef>
                <a:spcPct val="0"/>
              </a:spcBef>
              <a:buFontTx/>
              <a:buNone/>
            </a:pPr>
            <a:r>
              <a:rPr lang="en-GB" altLang="en-US" sz="5330" dirty="0">
                <a:latin typeface="GurbaniWebThick" panose="04040607000000020004" pitchFamily="82" charset="0"/>
              </a:rPr>
              <a:t>n AwveI </a:t>
            </a:r>
            <a:r>
              <a:rPr lang="en-GB" altLang="en-US" sz="5330" dirty="0" err="1">
                <a:latin typeface="GurbaniWebThick" panose="04040607000000020004" pitchFamily="82" charset="0"/>
              </a:rPr>
              <a:t>vhu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icq</a:t>
            </a:r>
            <a:r>
              <a:rPr lang="en-GB" altLang="en-US" sz="5330" dirty="0">
                <a:latin typeface="GurbaniWebThick" panose="04040607000000020004" pitchFamily="82" charset="0"/>
              </a:rPr>
              <a:t> ]86]</a:t>
            </a:r>
          </a:p>
        </p:txBody>
      </p:sp>
      <p:sp>
        <p:nvSpPr>
          <p:cNvPr id="3075" name="English">
            <a:extLst>
              <a:ext uri="{FF2B5EF4-FFF2-40B4-BE49-F238E27FC236}">
                <a16:creationId xmlns:a16="http://schemas.microsoft.com/office/drawing/2014/main" id="{7EEC479E-5A9C-407E-8174-B348E5B41C18}"/>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remain unknown despite millions study the ancient Vedic scriptures. (86)</a:t>
            </a:r>
          </a:p>
        </p:txBody>
      </p:sp>
      <p:sp>
        <p:nvSpPr>
          <p:cNvPr id="901124" name="Transliteration">
            <a:extLst>
              <a:ext uri="{FF2B5EF4-FFF2-40B4-BE49-F238E27FC236}">
                <a16:creationId xmlns:a16="http://schemas.microsoft.com/office/drawing/2014/main" id="{E440917E-BB01-4797-908F-D137E8627F2A}"/>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kott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simmri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puraan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sh</a:t>
            </a:r>
            <a:r>
              <a:rPr lang="en-GB" altLang="en-US" sz="4000" dirty="0" err="1">
                <a:latin typeface="Congenial SemiBold" panose="02000503040000020004" pitchFamily="2" charset="0"/>
                <a:cs typeface="Arial" panose="020B0604020202020204" pitchFamily="34" charset="0"/>
              </a:rPr>
              <a:t>’</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aa’vayee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vahu</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ch</a:t>
            </a:r>
            <a:r>
              <a:rPr lang="en-GB" altLang="en-US" sz="4000" dirty="0">
                <a:latin typeface="Congenial SemiBold" panose="02000503040000020004" pitchFamily="2" charset="0"/>
                <a:cs typeface="Arial" panose="020B0604020202020204" pitchFamily="34" charset="0"/>
              </a:rPr>
              <a:t>i</a:t>
            </a:r>
            <a:r>
              <a:rPr lang="en-GB" altLang="en-US" sz="4000" u="sng" dirty="0">
                <a:latin typeface="Congenial SemiBold" panose="02000503040000020004" pitchFamily="2" charset="0"/>
                <a:cs typeface="Arial" panose="020B0604020202020204" pitchFamily="34" charset="0"/>
              </a:rPr>
              <a:t>t</a:t>
            </a:r>
            <a:r>
              <a:rPr lang="en-GB" altLang="en-US" sz="4000" i="1" u="sng" dirty="0">
                <a:latin typeface="Congenial SemiBold" panose="02000503040000020004" pitchFamily="2" charset="0"/>
                <a:cs typeface="Arial" panose="020B0604020202020204" pitchFamily="34" charset="0"/>
              </a:rPr>
              <a:t>.</a:t>
            </a:r>
            <a:endParaRPr lang="en-GB" altLang="en-US" sz="4000" i="1"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Gurmukhi">
            <a:extLst>
              <a:ext uri="{FF2B5EF4-FFF2-40B4-BE49-F238E27FC236}">
                <a16:creationId xmlns:a16="http://schemas.microsoft.com/office/drawing/2014/main" id="{A4F43EA3-6A83-4743-B0D5-E77AA27BD330}"/>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mDuBwr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CC596BAA-80E4-46C6-83B5-2070C7C1F8C7}"/>
              </a:ext>
            </a:extLst>
          </p:cNvPr>
          <p:cNvSpPr>
            <a:spLocks noChangeArrowheads="1"/>
          </p:cNvSpPr>
          <p:nvPr/>
        </p:nvSpPr>
        <p:spPr bwMode="auto">
          <a:xfrm>
            <a:off x="1045987" y="2063750"/>
            <a:ext cx="8069791"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Mudhubhar</a:t>
            </a:r>
            <a:r>
              <a:rPr lang="en-GB" sz="3800" dirty="0">
                <a:solidFill>
                  <a:srgbClr val="000099"/>
                </a:solidFill>
                <a:latin typeface="Congenial Black" panose="02000503040000020004" pitchFamily="50" charset="0"/>
                <a:ea typeface="Verdana" pitchFamily="34" charset="0"/>
                <a:cs typeface="Verdana" pitchFamily="34" charset="0"/>
              </a:rPr>
              <a:t> </a:t>
            </a:r>
            <a:r>
              <a:rPr lang="en-GB" sz="3800" dirty="0" err="1">
                <a:solidFill>
                  <a:srgbClr val="000099"/>
                </a:solidFill>
                <a:latin typeface="Congenial Black" panose="02000503040000020004" pitchFamily="50" charset="0"/>
                <a:ea typeface="Verdana" pitchFamily="34" charset="0"/>
                <a:cs typeface="Verdana" pitchFamily="34" charset="0"/>
              </a:rPr>
              <a:t>Chhand</a:t>
            </a:r>
            <a:r>
              <a:rPr lang="en-GB" sz="38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902148" name="Transliteration">
            <a:extLst>
              <a:ext uri="{FF2B5EF4-FFF2-40B4-BE49-F238E27FC236}">
                <a16:creationId xmlns:a16="http://schemas.microsoft.com/office/drawing/2014/main" id="{779FAC0C-4461-4EE6-909D-870A7DD16BB8}"/>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ma</a:t>
            </a:r>
            <a:r>
              <a:rPr lang="en-GB" altLang="en-US" sz="4000" u="sng" dirty="0" err="1">
                <a:latin typeface="Congenial SemiBold" panose="02000503040000020004" pitchFamily="2" charset="0"/>
                <a:cs typeface="Arial" panose="020B0604020202020204" pitchFamily="34" charset="0"/>
              </a:rPr>
              <a:t>Dh</a:t>
            </a:r>
            <a:r>
              <a:rPr lang="en-GB" altLang="en-US" sz="4000" dirty="0" err="1">
                <a:latin typeface="Congenial SemiBold" panose="02000503040000020004" pitchFamily="2" charset="0"/>
                <a:cs typeface="Arial" panose="020B0604020202020204" pitchFamily="34" charset="0"/>
              </a:rPr>
              <a:t>u’</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br>
              <a:rPr lang="en-GB" altLang="en-US" sz="4000" dirty="0">
                <a:latin typeface="Congenial SemiBold" panose="02000503040000020004" pitchFamily="2" charset="0"/>
                <a:cs typeface="Arial" panose="020B0604020202020204" pitchFamily="34" charset="0"/>
              </a:rPr>
            </a:b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Gurmukhi">
            <a:extLst>
              <a:ext uri="{FF2B5EF4-FFF2-40B4-BE49-F238E27FC236}">
                <a16:creationId xmlns:a16="http://schemas.microsoft.com/office/drawing/2014/main" id="{DA6F7E9D-981B-4CD6-8EDE-88E11C54B284}"/>
              </a:ext>
            </a:extLst>
          </p:cNvPr>
          <p:cNvSpPr>
            <a:spLocks noChangeArrowheads="1"/>
          </p:cNvSpPr>
          <p:nvPr/>
        </p:nvSpPr>
        <p:spPr bwMode="auto">
          <a:xfrm>
            <a:off x="0" y="251825"/>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gun </a:t>
            </a:r>
            <a:r>
              <a:rPr lang="en-GB" altLang="en-US" sz="5330" dirty="0" err="1">
                <a:latin typeface="GurbaniWebThick" panose="04040607000000020004" pitchFamily="82" charset="0"/>
              </a:rPr>
              <a:t>gn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audwr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mihmw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Awsn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aupmw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AnMg</a:t>
            </a:r>
            <a:r>
              <a:rPr lang="en-GB" altLang="en-US" sz="5330" dirty="0">
                <a:latin typeface="GurbaniWebThick" panose="04040607000000020004" pitchFamily="82" charset="0"/>
              </a:rPr>
              <a:t> ]87]</a:t>
            </a:r>
          </a:p>
          <a:p>
            <a:pPr algn="ctr" eaLnBrk="1" hangingPunct="1">
              <a:spcBef>
                <a:spcPct val="0"/>
              </a:spcBef>
              <a:buFontTx/>
              <a:buNone/>
            </a:pP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A703884F-491C-4058-B5CC-D5C9CA14EBCD}"/>
              </a:ext>
            </a:extLst>
          </p:cNvPr>
          <p:cNvSpPr>
            <a:spLocks noChangeArrowheads="1"/>
          </p:cNvSpPr>
          <p:nvPr/>
        </p:nvSpPr>
        <p:spPr bwMode="auto">
          <a:xfrm>
            <a:off x="1" y="175226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Source of virtues! Generous! Your Glory is unlimited. Your throne is perpetual. Possessor of </a:t>
            </a:r>
            <a:r>
              <a:rPr lang="en-GB" sz="3800" dirty="0">
                <a:solidFill>
                  <a:srgbClr val="000099"/>
                </a:solidFill>
                <a:latin typeface="Congenial Black" panose="02000503040000020004" pitchFamily="50" charset="0"/>
              </a:rPr>
              <a:t>Unparallel Excellence! </a:t>
            </a:r>
            <a:r>
              <a:rPr lang="en-GB" sz="3800" dirty="0">
                <a:solidFill>
                  <a:srgbClr val="000099"/>
                </a:solidFill>
                <a:latin typeface="Congenial Black" panose="02000503040000020004" pitchFamily="50" charset="0"/>
                <a:ea typeface="Verdana" pitchFamily="34" charset="0"/>
                <a:cs typeface="Verdana" pitchFamily="34" charset="0"/>
              </a:rPr>
              <a:t>(87)</a:t>
            </a:r>
          </a:p>
        </p:txBody>
      </p:sp>
      <p:sp>
        <p:nvSpPr>
          <p:cNvPr id="903172" name="Transliteration">
            <a:extLst>
              <a:ext uri="{FF2B5EF4-FFF2-40B4-BE49-F238E27FC236}">
                <a16:creationId xmlns:a16="http://schemas.microsoft.com/office/drawing/2014/main" id="{91CF9D50-1EFF-42AF-92D0-DF7C7823246F}"/>
              </a:ext>
            </a:extLst>
          </p:cNvPr>
          <p:cNvSpPr>
            <a:spLocks noChangeArrowheads="1"/>
          </p:cNvSpPr>
          <p:nvPr/>
        </p:nvSpPr>
        <p:spPr bwMode="auto">
          <a:xfrm>
            <a:off x="846667" y="4657700"/>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gun </a:t>
            </a:r>
            <a:r>
              <a:rPr lang="en-GB" altLang="en-US" sz="4000" dirty="0" err="1">
                <a:latin typeface="Congenial SemiBold" panose="02000503040000020004" pitchFamily="2" charset="0"/>
                <a:cs typeface="Arial" panose="020B0604020202020204" pitchFamily="34" charset="0"/>
              </a:rPr>
              <a:t>gan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meh’maa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aasan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up’maa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a’nang</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Gurmukhi">
            <a:extLst>
              <a:ext uri="{FF2B5EF4-FFF2-40B4-BE49-F238E27FC236}">
                <a16:creationId xmlns:a16="http://schemas.microsoft.com/office/drawing/2014/main" id="{1F5E1AE7-52F9-488C-AFF4-DCC48EED3103}"/>
              </a:ext>
            </a:extLst>
          </p:cNvPr>
          <p:cNvSpPr>
            <a:spLocks noChangeArrowheads="1"/>
          </p:cNvSpPr>
          <p:nvPr/>
        </p:nvSpPr>
        <p:spPr bwMode="auto">
          <a:xfrm>
            <a:off x="1" y="355688"/>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de-DE" altLang="en-US" sz="5330" dirty="0">
                <a:latin typeface="GurbaniWebThick" panose="04040607000000020004" pitchFamily="82" charset="0"/>
              </a:rPr>
              <a:t>AnBau pRkws ] ins idn Anws ]</a:t>
            </a:r>
          </a:p>
          <a:p>
            <a:pPr algn="ctr" eaLnBrk="1" hangingPunct="1">
              <a:spcBef>
                <a:spcPct val="0"/>
              </a:spcBef>
              <a:buNone/>
            </a:pPr>
            <a:r>
              <a:rPr lang="en-GB" altLang="en-US" sz="5330" dirty="0" err="1">
                <a:latin typeface="GurbaniWebThick" panose="04040607000000020004" pitchFamily="82" charset="0"/>
              </a:rPr>
              <a:t>Awjwn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bwhu</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swhwn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swhu</a:t>
            </a:r>
            <a:r>
              <a:rPr lang="en-GB" altLang="en-US" sz="5330" dirty="0">
                <a:latin typeface="GurbaniWebThick" panose="04040607000000020004" pitchFamily="82" charset="0"/>
              </a:rPr>
              <a:t> ]88]</a:t>
            </a:r>
          </a:p>
        </p:txBody>
      </p:sp>
      <p:sp>
        <p:nvSpPr>
          <p:cNvPr id="3075" name="English">
            <a:extLst>
              <a:ext uri="{FF2B5EF4-FFF2-40B4-BE49-F238E27FC236}">
                <a16:creationId xmlns:a16="http://schemas.microsoft.com/office/drawing/2014/main" id="{EE1506D3-EBA9-4567-A246-7F1D4A894050}"/>
              </a:ext>
            </a:extLst>
          </p:cNvPr>
          <p:cNvSpPr>
            <a:spLocks noChangeArrowheads="1"/>
          </p:cNvSpPr>
          <p:nvPr/>
        </p:nvSpPr>
        <p:spPr bwMode="auto">
          <a:xfrm>
            <a:off x="-1" y="1896285"/>
            <a:ext cx="1016000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Self-Existing! You are forever Indestructible! The Issuer of Orders to Nature! Emperor of all kings! (88)</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05220" name="Transliteration">
            <a:extLst>
              <a:ext uri="{FF2B5EF4-FFF2-40B4-BE49-F238E27FC236}">
                <a16:creationId xmlns:a16="http://schemas.microsoft.com/office/drawing/2014/main" id="{5A1C5FBA-BF4D-4DCE-B3B1-A8BC33979982}"/>
              </a:ext>
            </a:extLst>
          </p:cNvPr>
          <p:cNvSpPr>
            <a:spLocks noChangeArrowheads="1"/>
          </p:cNvSpPr>
          <p:nvPr/>
        </p:nvSpPr>
        <p:spPr bwMode="auto">
          <a:xfrm>
            <a:off x="846667" y="4128533"/>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an</a:t>
            </a:r>
            <a:r>
              <a:rPr lang="fi-FI" altLang="en-US" sz="4000" u="sng" dirty="0">
                <a:latin typeface="Congenial SemiBold" panose="02000503040000020004" pitchFamily="2" charset="0"/>
                <a:cs typeface="Arial" panose="020B0604020202020204" pitchFamily="34" charset="0"/>
              </a:rPr>
              <a:t>bh</a:t>
            </a:r>
            <a:r>
              <a:rPr lang="fi-FI" altLang="en-US" sz="4000" dirty="0">
                <a:latin typeface="Congenial SemiBold" panose="02000503040000020004" pitchFamily="2" charset="0"/>
                <a:cs typeface="Arial" panose="020B0604020202020204" pitchFamily="34" charset="0"/>
              </a:rPr>
              <a:t>o prakaa</a:t>
            </a:r>
            <a:r>
              <a:rPr lang="fi-FI" altLang="en-US" sz="4000" u="sng" dirty="0">
                <a:latin typeface="Congenial SemiBold" panose="02000503040000020004" pitchFamily="2" charset="0"/>
                <a:cs typeface="Arial" panose="020B0604020202020204" pitchFamily="34" charset="0"/>
              </a:rPr>
              <a:t>sh</a:t>
            </a:r>
            <a:r>
              <a:rPr lang="fi-FI" altLang="en-US" sz="4000" dirty="0">
                <a:latin typeface="Congenial SemiBold" panose="02000503040000020004" pitchFamily="2" charset="0"/>
                <a:cs typeface="Arial" panose="020B0604020202020204" pitchFamily="34" charset="0"/>
              </a:rPr>
              <a:t>. nis </a:t>
            </a:r>
            <a:r>
              <a:rPr lang="fi-FI" altLang="en-US" sz="4000" u="sng" dirty="0">
                <a:latin typeface="Congenial SemiBold" panose="02000503040000020004" pitchFamily="2" charset="0"/>
                <a:cs typeface="Arial" panose="020B0604020202020204" pitchFamily="34" charset="0"/>
              </a:rPr>
              <a:t>d</a:t>
            </a:r>
            <a:r>
              <a:rPr lang="fi-FI" altLang="en-US" sz="4000" dirty="0">
                <a:latin typeface="Congenial SemiBold" panose="02000503040000020004" pitchFamily="2" charset="0"/>
                <a:cs typeface="Arial" panose="020B0604020202020204" pitchFamily="34" charset="0"/>
              </a:rPr>
              <a:t>in a’naa</a:t>
            </a:r>
            <a:r>
              <a:rPr lang="fi-FI" altLang="en-US" sz="4000" u="sng" dirty="0">
                <a:latin typeface="Congenial SemiBold" panose="02000503040000020004" pitchFamily="2" charset="0"/>
                <a:cs typeface="Arial" panose="020B0604020202020204" pitchFamily="34" charset="0"/>
              </a:rPr>
              <a:t>sh</a:t>
            </a:r>
            <a:r>
              <a:rPr lang="fi-FI"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aa’jaan baah. </a:t>
            </a:r>
            <a:r>
              <a:rPr lang="fi-FI" altLang="en-US" sz="4000" u="sng" dirty="0">
                <a:latin typeface="Congenial SemiBold" panose="02000503040000020004" pitchFamily="2" charset="0"/>
                <a:cs typeface="Arial" panose="020B0604020202020204" pitchFamily="34" charset="0"/>
              </a:rPr>
              <a:t>sh</a:t>
            </a:r>
            <a:r>
              <a:rPr lang="fi-FI" altLang="en-US" sz="4000" dirty="0">
                <a:latin typeface="Congenial SemiBold" panose="02000503040000020004" pitchFamily="2" charset="0"/>
                <a:cs typeface="Arial" panose="020B0604020202020204" pitchFamily="34" charset="0"/>
              </a:rPr>
              <a:t>aahaan </a:t>
            </a:r>
            <a:r>
              <a:rPr lang="fi-FI" altLang="en-US" sz="4000" u="sng" dirty="0">
                <a:latin typeface="Congenial SemiBold" panose="02000503040000020004" pitchFamily="2" charset="0"/>
                <a:cs typeface="Arial" panose="020B0604020202020204" pitchFamily="34" charset="0"/>
              </a:rPr>
              <a:t>sh</a:t>
            </a:r>
            <a:r>
              <a:rPr lang="fi-FI" altLang="en-US" sz="4000" dirty="0">
                <a:latin typeface="Congenial SemiBold" panose="02000503040000020004" pitchFamily="2" charset="0"/>
                <a:cs typeface="Arial" panose="020B0604020202020204" pitchFamily="34" charset="0"/>
              </a:rPr>
              <a:t>aah.</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8" name="Gurmukhi">
            <a:extLst>
              <a:ext uri="{FF2B5EF4-FFF2-40B4-BE49-F238E27FC236}">
                <a16:creationId xmlns:a16="http://schemas.microsoft.com/office/drawing/2014/main" id="{F018E585-0F6B-43B3-A82D-5D138D00121D}"/>
              </a:ext>
            </a:extLst>
          </p:cNvPr>
          <p:cNvSpPr>
            <a:spLocks noChangeArrowheads="1"/>
          </p:cNvSpPr>
          <p:nvPr/>
        </p:nvSpPr>
        <p:spPr bwMode="auto">
          <a:xfrm>
            <a:off x="-1" y="395841"/>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rwjwn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Bwnwn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dyvwn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dyv</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aupmw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mhwn</a:t>
            </a:r>
            <a:r>
              <a:rPr lang="en-GB" altLang="en-US" sz="5330" dirty="0">
                <a:latin typeface="GurbaniWebThick" panose="04040607000000020004" pitchFamily="82" charset="0"/>
              </a:rPr>
              <a:t> ]89]</a:t>
            </a:r>
          </a:p>
        </p:txBody>
      </p:sp>
      <p:sp>
        <p:nvSpPr>
          <p:cNvPr id="3075" name="English">
            <a:extLst>
              <a:ext uri="{FF2B5EF4-FFF2-40B4-BE49-F238E27FC236}">
                <a16:creationId xmlns:a16="http://schemas.microsoft.com/office/drawing/2014/main" id="{1CC390E8-315C-4A12-8E5C-36FD04E8F626}"/>
              </a:ext>
            </a:extLst>
          </p:cNvPr>
          <p:cNvSpPr>
            <a:spLocks noChangeArrowheads="1"/>
          </p:cNvSpPr>
          <p:nvPr/>
        </p:nvSpPr>
        <p:spPr bwMode="auto">
          <a:xfrm>
            <a:off x="0" y="220942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the King of kings! The Sun of suns! God of gods! Your Glory is the greatest! (89)</a:t>
            </a:r>
          </a:p>
        </p:txBody>
      </p:sp>
      <p:sp>
        <p:nvSpPr>
          <p:cNvPr id="907268" name="Transliteration">
            <a:extLst>
              <a:ext uri="{FF2B5EF4-FFF2-40B4-BE49-F238E27FC236}">
                <a16:creationId xmlns:a16="http://schemas.microsoft.com/office/drawing/2014/main" id="{214C1992-FFA7-4CAC-ACC0-2829A274B978}"/>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raajaan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aanaan</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evaan</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ev. </a:t>
            </a:r>
            <a:r>
              <a:rPr lang="en-GB" altLang="en-US" sz="4000" dirty="0" err="1">
                <a:latin typeface="Congenial SemiBold" panose="02000503040000020004" pitchFamily="2" charset="0"/>
                <a:cs typeface="Arial" panose="020B0604020202020204" pitchFamily="34" charset="0"/>
              </a:rPr>
              <a:t>up’maa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mahaan</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Gurmukhi">
            <a:extLst>
              <a:ext uri="{FF2B5EF4-FFF2-40B4-BE49-F238E27FC236}">
                <a16:creationId xmlns:a16="http://schemas.microsoft.com/office/drawing/2014/main" id="{89218AA7-4EE1-4902-AA8F-B860B75F2590}"/>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ieMdRwn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bwlwn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bwl</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rMkwn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rMk</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kwlwn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a:t>
            </a:r>
            <a:r>
              <a:rPr lang="en-GB" altLang="en-US" sz="5330" dirty="0">
                <a:latin typeface="GurbaniWebThick" panose="04040607000000020004" pitchFamily="82" charset="0"/>
              </a:rPr>
              <a:t> ]90]</a:t>
            </a:r>
          </a:p>
        </p:txBody>
      </p:sp>
      <p:sp>
        <p:nvSpPr>
          <p:cNvPr id="3075" name="English">
            <a:extLst>
              <a:ext uri="{FF2B5EF4-FFF2-40B4-BE49-F238E27FC236}">
                <a16:creationId xmlns:a16="http://schemas.microsoft.com/office/drawing/2014/main" id="{B522CF6C-7533-4730-835E-766E31D1B0A9}"/>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King of heavens! Highest of the High! Present with the poorest of the poor! Destroyer of Death! (90)</a:t>
            </a:r>
          </a:p>
        </p:txBody>
      </p:sp>
      <p:sp>
        <p:nvSpPr>
          <p:cNvPr id="909316" name="Transliteration">
            <a:extLst>
              <a:ext uri="{FF2B5EF4-FFF2-40B4-BE49-F238E27FC236}">
                <a16:creationId xmlns:a16="http://schemas.microsoft.com/office/drawing/2014/main" id="{B1C5B4F8-9CD1-4256-9DFC-2F1120FF9213}"/>
              </a:ext>
            </a:extLst>
          </p:cNvPr>
          <p:cNvSpPr>
            <a:spLocks noChangeArrowheads="1"/>
          </p:cNvSpPr>
          <p:nvPr/>
        </p:nvSpPr>
        <p:spPr bwMode="auto">
          <a:xfrm>
            <a:off x="903536"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in</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baalaan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baal</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rankaan rank. kaalaan kaal.</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Gurmukhi">
            <a:extLst>
              <a:ext uri="{FF2B5EF4-FFF2-40B4-BE49-F238E27FC236}">
                <a16:creationId xmlns:a16="http://schemas.microsoft.com/office/drawing/2014/main" id="{4B96C381-3924-43BF-8CA5-BFF3FFC6A90B}"/>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giq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imiq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Apwr</a:t>
            </a:r>
            <a:r>
              <a:rPr lang="en-GB" altLang="en-US" sz="5330" spc="-150" dirty="0">
                <a:latin typeface="GurbaniWebThick" panose="04040607000000020004" pitchFamily="82" charset="0"/>
              </a:rPr>
              <a:t> ] gun </a:t>
            </a:r>
            <a:r>
              <a:rPr lang="en-GB" altLang="en-US" sz="5330" spc="-150" dirty="0" err="1">
                <a:latin typeface="GurbaniWebThick" panose="04040607000000020004" pitchFamily="82" charset="0"/>
              </a:rPr>
              <a:t>gn</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audwr</a:t>
            </a:r>
            <a:r>
              <a:rPr lang="en-GB" altLang="en-US" sz="5330" spc="-150" dirty="0">
                <a:latin typeface="GurbaniWebThick" panose="04040607000000020004" pitchFamily="82" charset="0"/>
              </a:rPr>
              <a:t> ]91]</a:t>
            </a:r>
          </a:p>
          <a:p>
            <a:pPr algn="ctr" eaLnBrk="1" hangingPunct="1">
              <a:spcBef>
                <a:spcPct val="0"/>
              </a:spcBef>
              <a:buFontTx/>
              <a:buNone/>
            </a:pP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51585581-591A-48C3-B9C2-E0E5CF291EC0}"/>
              </a:ext>
            </a:extLst>
          </p:cNvPr>
          <p:cNvSpPr>
            <a:spLocks noChangeArrowheads="1"/>
          </p:cNvSpPr>
          <p:nvPr/>
        </p:nvSpPr>
        <p:spPr bwMode="auto">
          <a:xfrm>
            <a:off x="1" y="1896285"/>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elemental existence! Eternal Splendour! </a:t>
            </a:r>
            <a:r>
              <a:rPr lang="en-GB" sz="3800" dirty="0">
                <a:solidFill>
                  <a:srgbClr val="000099"/>
                </a:solidFill>
                <a:latin typeface="Congenial Black" panose="02000503040000020004" pitchFamily="50" charset="0"/>
              </a:rPr>
              <a:t>Measureless! Source of virtues! Generous! (91)</a:t>
            </a:r>
          </a:p>
        </p:txBody>
      </p:sp>
      <p:sp>
        <p:nvSpPr>
          <p:cNvPr id="911364" name="Transliteration">
            <a:extLst>
              <a:ext uri="{FF2B5EF4-FFF2-40B4-BE49-F238E27FC236}">
                <a16:creationId xmlns:a16="http://schemas.microsoft.com/office/drawing/2014/main" id="{8DA9CB78-89CB-473C-9966-7AE309085770}"/>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oo</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ang, </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ang</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ga</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 gun </a:t>
            </a:r>
            <a:r>
              <a:rPr lang="en-GB" altLang="en-US" sz="4000" dirty="0" err="1">
                <a:latin typeface="Congenial SemiBold" panose="02000503040000020004" pitchFamily="2" charset="0"/>
                <a:cs typeface="Arial" panose="020B0604020202020204" pitchFamily="34" charset="0"/>
              </a:rPr>
              <a:t>gan</a:t>
            </a:r>
            <a:r>
              <a:rPr lang="en-GB" altLang="en-US" sz="4000" dirty="0">
                <a:latin typeface="Congenial SemiBold" panose="02000503040000020004" pitchFamily="2" charset="0"/>
                <a:cs typeface="Arial" panose="020B0604020202020204" pitchFamily="34" charset="0"/>
              </a:rPr>
              <a:t> u-</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Gurmukhi">
            <a:extLst>
              <a:ext uri="{FF2B5EF4-FFF2-40B4-BE49-F238E27FC236}">
                <a16:creationId xmlns:a16="http://schemas.microsoft.com/office/drawing/2014/main" id="{F27CE304-7A94-4D92-8D91-435D2B2EE5A3}"/>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muin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pRnwm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inrBY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inkwm</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Aiq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duiq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pRcMf</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imq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giq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AKMf</a:t>
            </a:r>
            <a:r>
              <a:rPr lang="en-GB" altLang="en-US" sz="5330" spc="-150" dirty="0">
                <a:latin typeface="GurbaniWebThick" panose="04040607000000020004" pitchFamily="82" charset="0"/>
              </a:rPr>
              <a:t> ]92]</a:t>
            </a:r>
          </a:p>
        </p:txBody>
      </p:sp>
      <p:sp>
        <p:nvSpPr>
          <p:cNvPr id="3075" name="English">
            <a:extLst>
              <a:ext uri="{FF2B5EF4-FFF2-40B4-BE49-F238E27FC236}">
                <a16:creationId xmlns:a16="http://schemas.microsoft.com/office/drawing/2014/main" id="{798F986F-8014-4D54-ACFB-B244B97C8824}"/>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ea typeface="Verdana" pitchFamily="34" charset="0"/>
                <a:cs typeface="Verdana" pitchFamily="34" charset="0"/>
              </a:rPr>
              <a:t>All sages I salute You! You are beyond fear and temptation! </a:t>
            </a:r>
            <a:r>
              <a:rPr lang="en-GB" sz="3800" dirty="0">
                <a:solidFill>
                  <a:srgbClr val="000099"/>
                </a:solidFill>
                <a:latin typeface="Congenial Black" panose="02000503040000020004" pitchFamily="50" charset="0"/>
              </a:rPr>
              <a:t>None can bear Your light! Your Grandeur is constant! </a:t>
            </a:r>
            <a:r>
              <a:rPr lang="en-GB" sz="3800" dirty="0">
                <a:solidFill>
                  <a:srgbClr val="000099"/>
                </a:solidFill>
                <a:latin typeface="Congenial Black" panose="02000503040000020004" pitchFamily="50" charset="0"/>
                <a:ea typeface="Verdana" pitchFamily="34" charset="0"/>
                <a:cs typeface="Verdana" pitchFamily="34" charset="0"/>
              </a:rPr>
              <a:t>(92)</a:t>
            </a:r>
          </a:p>
        </p:txBody>
      </p:sp>
      <p:sp>
        <p:nvSpPr>
          <p:cNvPr id="913412" name="Transliteration">
            <a:extLst>
              <a:ext uri="{FF2B5EF4-FFF2-40B4-BE49-F238E27FC236}">
                <a16:creationId xmlns:a16="http://schemas.microsoft.com/office/drawing/2014/main" id="{4B8B560D-B60A-40DC-ACCB-3778467401F3}"/>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mun </a:t>
            </a:r>
            <a:r>
              <a:rPr lang="en-GB" altLang="en-US" sz="4000" dirty="0" err="1">
                <a:latin typeface="Congenial SemiBold" panose="02000503040000020004" pitchFamily="2" charset="0"/>
                <a:cs typeface="Arial" panose="020B0604020202020204" pitchFamily="34" charset="0"/>
              </a:rPr>
              <a:t>gan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pra’naam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nir’</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ne’kaam</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a</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u</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andd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mi</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ga</a:t>
            </a:r>
            <a:r>
              <a:rPr lang="en-GB" altLang="en-US" sz="4000" u="sng" dirty="0">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kh</a:t>
            </a:r>
            <a:r>
              <a:rPr lang="en-GB" altLang="en-US" sz="4000" dirty="0" err="1">
                <a:latin typeface="Congenial SemiBold" panose="02000503040000020004" pitchFamily="2" charset="0"/>
                <a:cs typeface="Arial" panose="020B0604020202020204" pitchFamily="34" charset="0"/>
              </a:rPr>
              <a:t>andd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Gurmukhi">
            <a:extLst>
              <a:ext uri="{FF2B5EF4-FFF2-40B4-BE49-F238E27FC236}">
                <a16:creationId xmlns:a16="http://schemas.microsoft.com/office/drawing/2014/main" id="{DC9BFE3D-73BF-448C-A717-D030E842BF8A}"/>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AwilsX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AwidRsX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BrxwFX</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AnfMf</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bwFX</a:t>
            </a:r>
            <a:r>
              <a:rPr lang="en-GB" altLang="en-US" sz="5330" dirty="0">
                <a:latin typeface="GurbaniWebThick" panose="04040607000000020004" pitchFamily="82" charset="0"/>
              </a:rPr>
              <a:t> ]93]</a:t>
            </a:r>
          </a:p>
        </p:txBody>
      </p:sp>
      <p:sp>
        <p:nvSpPr>
          <p:cNvPr id="3075" name="English">
            <a:extLst>
              <a:ext uri="{FF2B5EF4-FFF2-40B4-BE49-F238E27FC236}">
                <a16:creationId xmlns:a16="http://schemas.microsoft.com/office/drawing/2014/main" id="{DAC726E9-1C3D-4A92-9E95-FF3BCBFF58EE}"/>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Your job is to work the world-drama. Your Law is most ideal! Home of all beauty! None can chastise You. </a:t>
            </a:r>
            <a:r>
              <a:rPr lang="en-GB" sz="3800" dirty="0">
                <a:solidFill>
                  <a:srgbClr val="000099"/>
                </a:solidFill>
                <a:latin typeface="Congenial Black" panose="02000503040000020004" pitchFamily="50" charset="0"/>
                <a:ea typeface="Verdana" pitchFamily="34" charset="0"/>
                <a:cs typeface="Verdana" pitchFamily="34" charset="0"/>
              </a:rPr>
              <a:t>(93)</a:t>
            </a:r>
          </a:p>
        </p:txBody>
      </p:sp>
      <p:sp>
        <p:nvSpPr>
          <p:cNvPr id="915460" name="Transliteration">
            <a:extLst>
              <a:ext uri="{FF2B5EF4-FFF2-40B4-BE49-F238E27FC236}">
                <a16:creationId xmlns:a16="http://schemas.microsoft.com/office/drawing/2014/main" id="{D339348A-6FD2-4741-87B7-80451276C83F}"/>
              </a:ext>
            </a:extLst>
          </p:cNvPr>
          <p:cNvSpPr>
            <a:spLocks noChangeArrowheads="1"/>
          </p:cNvSpPr>
          <p:nvPr/>
        </p:nvSpPr>
        <p:spPr bwMode="auto">
          <a:xfrm>
            <a:off x="1"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aa’lisye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risye</a:t>
            </a:r>
            <a:r>
              <a:rPr lang="en-GB" altLang="en-US" sz="4000" dirty="0">
                <a:latin typeface="Congenial SemiBold" panose="02000503040000020004" pitchFamily="2" charset="0"/>
                <a:cs typeface="Arial" panose="020B0604020202020204" pitchFamily="34" charset="0"/>
              </a:rPr>
              <a:t> </a:t>
            </a:r>
            <a:r>
              <a:rPr lang="en-GB" altLang="en-US" sz="4000" u="sng" dirty="0">
                <a:latin typeface="Congenial SemiBold" panose="02000503040000020004" pitchFamily="2" charset="0"/>
                <a:cs typeface="Arial" panose="020B0604020202020204" pitchFamily="34" charset="0"/>
              </a:rPr>
              <a:t>Dh</a:t>
            </a:r>
            <a:r>
              <a:rPr lang="en-GB" altLang="en-US" sz="4000" dirty="0">
                <a:latin typeface="Congenial SemiBold" panose="02000503040000020004" pitchFamily="2" charset="0"/>
                <a:cs typeface="Arial" panose="020B0604020202020204" pitchFamily="34" charset="0"/>
              </a:rPr>
              <a:t>aram.</a:t>
            </a:r>
          </a:p>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sarbaa</a:t>
            </a:r>
            <a:r>
              <a:rPr lang="en-GB" altLang="en-US" sz="4000" spc="-200" dirty="0">
                <a:latin typeface="Congenial SemiBold" panose="02000503040000020004" pitchFamily="2" charset="0"/>
                <a:cs typeface="Arial" panose="020B0604020202020204" pitchFamily="34" charset="0"/>
              </a:rPr>
              <a:t> </a:t>
            </a:r>
            <a:r>
              <a:rPr lang="en-GB" altLang="en-US" sz="4000" u="sng" spc="-200" dirty="0" err="1">
                <a:latin typeface="Congenial SemiBold" panose="02000503040000020004" pitchFamily="2" charset="0"/>
                <a:cs typeface="Arial" panose="020B0604020202020204" pitchFamily="34" charset="0"/>
              </a:rPr>
              <a:t>bh</a:t>
            </a:r>
            <a:r>
              <a:rPr lang="en-GB" altLang="en-US" sz="4000" spc="-200" dirty="0" err="1">
                <a:latin typeface="Congenial SemiBold" panose="02000503040000020004" pitchFamily="2" charset="0"/>
                <a:cs typeface="Arial" panose="020B0604020202020204" pitchFamily="34" charset="0"/>
              </a:rPr>
              <a:t>arnaaddhye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an’ddandd</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baaddhye</a:t>
            </a:r>
            <a:r>
              <a:rPr lang="en-GB" altLang="en-US" sz="4000" spc="-2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Gurmukhi">
            <a:extLst>
              <a:ext uri="{FF2B5EF4-FFF2-40B4-BE49-F238E27FC236}">
                <a16:creationId xmlns:a16="http://schemas.microsoft.com/office/drawing/2014/main" id="{89134835-CCE6-4A1A-B470-CE5C6A04D470}"/>
              </a:ext>
            </a:extLst>
          </p:cNvPr>
          <p:cNvSpPr>
            <a:spLocks noChangeArrowheads="1"/>
          </p:cNvSpPr>
          <p:nvPr/>
        </p:nvSpPr>
        <p:spPr bwMode="auto">
          <a:xfrm>
            <a:off x="1045987" y="395841"/>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cwcrI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FB8F7D7E-866B-4F54-9DC2-9A80FD51BAF7}"/>
              </a:ext>
            </a:extLst>
          </p:cNvPr>
          <p:cNvSpPr>
            <a:spLocks noChangeArrowheads="1"/>
          </p:cNvSpPr>
          <p:nvPr/>
        </p:nvSpPr>
        <p:spPr bwMode="auto">
          <a:xfrm>
            <a:off x="1045987" y="2112309"/>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Verses of four-lines.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917508" name="Transliteration">
            <a:extLst>
              <a:ext uri="{FF2B5EF4-FFF2-40B4-BE49-F238E27FC236}">
                <a16:creationId xmlns:a16="http://schemas.microsoft.com/office/drawing/2014/main" id="{511B1636-B307-451E-84B8-5F7C67066C6D}"/>
              </a:ext>
            </a:extLst>
          </p:cNvPr>
          <p:cNvSpPr>
            <a:spLocks noChangeArrowheads="1"/>
          </p:cNvSpPr>
          <p:nvPr/>
        </p:nvSpPr>
        <p:spPr bwMode="auto">
          <a:xfrm>
            <a:off x="846667" y="3937620"/>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Gurmukhi">
            <a:extLst>
              <a:ext uri="{FF2B5EF4-FFF2-40B4-BE49-F238E27FC236}">
                <a16:creationId xmlns:a16="http://schemas.microsoft.com/office/drawing/2014/main" id="{7ECC8017-4A0D-48DF-800D-999DD91A10D3}"/>
              </a:ext>
            </a:extLst>
          </p:cNvPr>
          <p:cNvSpPr>
            <a:spLocks noChangeArrowheads="1"/>
          </p:cNvSpPr>
          <p:nvPr/>
        </p:nvSpPr>
        <p:spPr bwMode="auto">
          <a:xfrm>
            <a:off x="1" y="395841"/>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guibMdy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mukMdy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audwry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Apwry</a:t>
            </a:r>
            <a:r>
              <a:rPr lang="en-GB" altLang="en-US" sz="5330" dirty="0">
                <a:latin typeface="GurbaniWebThick" panose="04040607000000020004" pitchFamily="82" charset="0"/>
              </a:rPr>
              <a:t> ]94]</a:t>
            </a:r>
          </a:p>
          <a:p>
            <a:pPr algn="ctr" eaLnBrk="1" hangingPunct="1">
              <a:spcBef>
                <a:spcPct val="0"/>
              </a:spcBef>
              <a:buNone/>
            </a:pPr>
            <a:r>
              <a:rPr lang="en-GB" altLang="en-US" sz="5330" spc="-150" dirty="0" err="1">
                <a:latin typeface="GurbaniWebThick" panose="04040607000000020004" pitchFamily="82" charset="0"/>
              </a:rPr>
              <a:t>hrIAM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krIAM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inRnwmy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Akwmy</a:t>
            </a:r>
            <a:r>
              <a:rPr lang="en-GB" altLang="en-US" sz="5330" spc="-150" dirty="0">
                <a:latin typeface="GurbaniWebThick" panose="04040607000000020004" pitchFamily="82" charset="0"/>
              </a:rPr>
              <a:t> ]95]</a:t>
            </a:r>
          </a:p>
        </p:txBody>
      </p:sp>
      <p:sp>
        <p:nvSpPr>
          <p:cNvPr id="3075" name="English">
            <a:extLst>
              <a:ext uri="{FF2B5EF4-FFF2-40B4-BE49-F238E27FC236}">
                <a16:creationId xmlns:a16="http://schemas.microsoft.com/office/drawing/2014/main" id="{907987BF-8F8D-4883-AE08-1AE90B5E17BF}"/>
              </a:ext>
            </a:extLst>
          </p:cNvPr>
          <p:cNvSpPr>
            <a:spLocks noChangeArrowheads="1"/>
          </p:cNvSpPr>
          <p:nvPr/>
        </p:nvSpPr>
        <p:spPr bwMode="auto">
          <a:xfrm>
            <a:off x="1" y="1968293"/>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Preserver! Saviour! O Generous! Limitless! (94) O All-Destroyer! All-Creator! Nameless! </a:t>
            </a:r>
            <a:r>
              <a:rPr lang="en-GB" sz="3800" dirty="0" err="1">
                <a:solidFill>
                  <a:srgbClr val="000099"/>
                </a:solidFill>
                <a:latin typeface="Congenial Black" panose="02000503040000020004" pitchFamily="50" charset="0"/>
                <a:ea typeface="Verdana" pitchFamily="34" charset="0"/>
                <a:cs typeface="Verdana" pitchFamily="34" charset="0"/>
              </a:rPr>
              <a:t>Desireless</a:t>
            </a:r>
            <a:r>
              <a:rPr lang="en-GB" sz="3800" dirty="0">
                <a:solidFill>
                  <a:srgbClr val="000099"/>
                </a:solidFill>
                <a:latin typeface="Congenial Black" panose="02000503040000020004" pitchFamily="50" charset="0"/>
                <a:ea typeface="Verdana" pitchFamily="34" charset="0"/>
                <a:cs typeface="Verdana" pitchFamily="34" charset="0"/>
              </a:rPr>
              <a:t>! (95)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18532" name="Transliteration">
            <a:extLst>
              <a:ext uri="{FF2B5EF4-FFF2-40B4-BE49-F238E27FC236}">
                <a16:creationId xmlns:a16="http://schemas.microsoft.com/office/drawing/2014/main" id="{A25CB758-6BF1-44D4-A9F4-A62A66E5C8CE}"/>
              </a:ext>
            </a:extLst>
          </p:cNvPr>
          <p:cNvSpPr>
            <a:spLocks noChangeArrowheads="1"/>
          </p:cNvSpPr>
          <p:nvPr/>
        </p:nvSpPr>
        <p:spPr bwMode="auto">
          <a:xfrm>
            <a:off x="-1" y="4225652"/>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gobin</a:t>
            </a:r>
            <a:r>
              <a:rPr lang="en-GB" altLang="en-US" sz="4000" u="sng" spc="-100" dirty="0" err="1">
                <a:latin typeface="Congenial SemiBold" panose="02000503040000020004" pitchFamily="2" charset="0"/>
                <a:cs typeface="Arial" panose="020B0604020202020204" pitchFamily="34" charset="0"/>
              </a:rPr>
              <a:t>d</a:t>
            </a:r>
            <a:r>
              <a:rPr lang="en-GB" altLang="en-US" sz="4000" spc="-100" dirty="0" err="1">
                <a:latin typeface="Congenial SemiBold" panose="02000503040000020004" pitchFamily="2" charset="0"/>
                <a:cs typeface="Arial" panose="020B0604020202020204" pitchFamily="34" charset="0"/>
              </a:rPr>
              <a:t>ey</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mukan</a:t>
            </a:r>
            <a:r>
              <a:rPr lang="en-GB" altLang="en-US" sz="4000" u="sng" spc="-100" dirty="0" err="1">
                <a:latin typeface="Congenial SemiBold" panose="02000503040000020004" pitchFamily="2" charset="0"/>
                <a:cs typeface="Arial" panose="020B0604020202020204" pitchFamily="34" charset="0"/>
              </a:rPr>
              <a:t>d</a:t>
            </a:r>
            <a:r>
              <a:rPr lang="en-GB" altLang="en-US" sz="4000" spc="-100" dirty="0" err="1">
                <a:latin typeface="Congenial SemiBold" panose="02000503040000020004" pitchFamily="2" charset="0"/>
                <a:cs typeface="Arial" panose="020B0604020202020204" pitchFamily="34" charset="0"/>
              </a:rPr>
              <a:t>ey</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u’</a:t>
            </a:r>
            <a:r>
              <a:rPr lang="en-GB" altLang="en-US" sz="4000" u="sng" spc="-100" dirty="0" err="1">
                <a:latin typeface="Congenial SemiBold" panose="02000503040000020004" pitchFamily="2" charset="0"/>
                <a:cs typeface="Arial" panose="020B0604020202020204" pitchFamily="34" charset="0"/>
              </a:rPr>
              <a:t>d</a:t>
            </a:r>
            <a:r>
              <a:rPr lang="en-GB" altLang="en-US" sz="4000" spc="-100" dirty="0" err="1">
                <a:latin typeface="Congenial SemiBold" panose="02000503040000020004" pitchFamily="2" charset="0"/>
                <a:cs typeface="Arial" panose="020B0604020202020204" pitchFamily="34" charset="0"/>
              </a:rPr>
              <a:t>aarey</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a’paarey</a:t>
            </a:r>
            <a:r>
              <a:rPr lang="en-GB" altLang="en-US" sz="4000" spc="-1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hareean</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kareean</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nri’naamey</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a’kaamey</a:t>
            </a:r>
            <a:r>
              <a:rPr lang="en-GB" altLang="en-US" sz="4000" spc="-100" dirty="0">
                <a:latin typeface="Congenial SemiBold" panose="02000503040000020004" pitchFamily="2"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Gurmukhi">
            <a:extLst>
              <a:ext uri="{FF2B5EF4-FFF2-40B4-BE49-F238E27FC236}">
                <a16:creationId xmlns:a16="http://schemas.microsoft.com/office/drawing/2014/main" id="{839B7346-3A11-41C4-82DC-88D4B0ABE79A}"/>
              </a:ext>
            </a:extLst>
          </p:cNvPr>
          <p:cNvSpPr>
            <a:spLocks noChangeArrowheads="1"/>
          </p:cNvSpPr>
          <p:nvPr/>
        </p:nvSpPr>
        <p:spPr bwMode="auto">
          <a:xfrm>
            <a:off x="1045987" y="467849"/>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CBBF5BC0-B30B-454B-8744-0946DDBE576A}"/>
              </a:ext>
            </a:extLst>
          </p:cNvPr>
          <p:cNvSpPr>
            <a:spLocks noChangeArrowheads="1"/>
          </p:cNvSpPr>
          <p:nvPr/>
        </p:nvSpPr>
        <p:spPr bwMode="auto">
          <a:xfrm>
            <a:off x="0" y="228143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920580" name="Transliteration">
            <a:extLst>
              <a:ext uri="{FF2B5EF4-FFF2-40B4-BE49-F238E27FC236}">
                <a16:creationId xmlns:a16="http://schemas.microsoft.com/office/drawing/2014/main" id="{0A78F9C1-CF49-4686-9789-2792E8894845}"/>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Gurmukhi">
            <a:extLst>
              <a:ext uri="{FF2B5EF4-FFF2-40B4-BE49-F238E27FC236}">
                <a16:creationId xmlns:a16="http://schemas.microsoft.com/office/drawing/2014/main" id="{BAAD611F-F417-428C-A26D-2B9E419EA3D7}"/>
              </a:ext>
            </a:extLst>
          </p:cNvPr>
          <p:cNvSpPr>
            <a:spLocks noChangeArrowheads="1"/>
          </p:cNvSpPr>
          <p:nvPr/>
        </p:nvSpPr>
        <p:spPr bwMode="auto">
          <a:xfrm>
            <a:off x="471488" y="395841"/>
            <a:ext cx="9114013"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krqw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hrqw ]</a:t>
            </a:r>
          </a:p>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dwny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jwny</a:t>
            </a:r>
            <a:r>
              <a:rPr lang="en-GB" altLang="en-US" sz="5330" dirty="0">
                <a:latin typeface="GurbaniWebThick" panose="04040607000000020004" pitchFamily="82" charset="0"/>
              </a:rPr>
              <a:t> ]96]</a:t>
            </a:r>
          </a:p>
        </p:txBody>
      </p:sp>
      <p:sp>
        <p:nvSpPr>
          <p:cNvPr id="3075" name="English">
            <a:extLst>
              <a:ext uri="{FF2B5EF4-FFF2-40B4-BE49-F238E27FC236}">
                <a16:creationId xmlns:a16="http://schemas.microsoft.com/office/drawing/2014/main" id="{73D1E80C-909C-49A1-835B-6023C94AEE4F}"/>
              </a:ext>
            </a:extLst>
          </p:cNvPr>
          <p:cNvSpPr>
            <a:spLocks noChangeArrowheads="1"/>
          </p:cNvSpPr>
          <p:nvPr/>
        </p:nvSpPr>
        <p:spPr bwMode="auto">
          <a:xfrm>
            <a:off x="0" y="225632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 all four directions Creator, Destroyer, </a:t>
            </a:r>
            <a:r>
              <a:rPr lang="en-GB" sz="3800" dirty="0">
                <a:solidFill>
                  <a:srgbClr val="000099"/>
                </a:solidFill>
                <a:latin typeface="Congenial Black" panose="02000503040000020004" pitchFamily="50" charset="0"/>
              </a:rPr>
              <a:t>Giver &amp; Knower. </a:t>
            </a:r>
            <a:r>
              <a:rPr lang="en-GB" sz="3800" dirty="0">
                <a:solidFill>
                  <a:srgbClr val="000099"/>
                </a:solidFill>
                <a:latin typeface="Congenial Black" panose="02000503040000020004" pitchFamily="50" charset="0"/>
                <a:ea typeface="Verdana" pitchFamily="34" charset="0"/>
                <a:cs typeface="Verdana" pitchFamily="34" charset="0"/>
              </a:rPr>
              <a:t>(96)</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21604" name="Transliteration">
            <a:extLst>
              <a:ext uri="{FF2B5EF4-FFF2-40B4-BE49-F238E27FC236}">
                <a16:creationId xmlns:a16="http://schemas.microsoft.com/office/drawing/2014/main" id="{DAD05E8C-FCB5-4D80-A7E1-84B4CCD1E749}"/>
              </a:ext>
            </a:extLst>
          </p:cNvPr>
          <p:cNvSpPr>
            <a:spLocks noChangeArrowheads="1"/>
          </p:cNvSpPr>
          <p:nvPr/>
        </p:nvSpPr>
        <p:spPr bwMode="auto">
          <a:xfrm>
            <a:off x="1" y="4056525"/>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chakkr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kar</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har</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aa</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d</a:t>
            </a:r>
            <a:r>
              <a:rPr lang="en-GB" altLang="en-US" sz="4000" spc="-150" dirty="0" err="1">
                <a:latin typeface="Congenial SemiBold" panose="02000503040000020004" pitchFamily="2" charset="0"/>
                <a:cs typeface="Arial" panose="020B0604020202020204" pitchFamily="34" charset="0"/>
              </a:rPr>
              <a:t>aaney</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jaaney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Gurmukhi">
            <a:extLst>
              <a:ext uri="{FF2B5EF4-FFF2-40B4-BE49-F238E27FC236}">
                <a16:creationId xmlns:a16="http://schemas.microsoft.com/office/drawing/2014/main" id="{6C48CD7C-D7C2-4156-860C-5F7F3B60E863}"/>
              </a:ext>
            </a:extLst>
          </p:cNvPr>
          <p:cNvSpPr>
            <a:spLocks noChangeArrowheads="1"/>
          </p:cNvSpPr>
          <p:nvPr/>
        </p:nvSpPr>
        <p:spPr bwMode="auto">
          <a:xfrm>
            <a:off x="543496" y="395841"/>
            <a:ext cx="9114013"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vrqI</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BrqI</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pwly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kwly</a:t>
            </a:r>
            <a:r>
              <a:rPr lang="en-GB" altLang="en-US" sz="5330" dirty="0">
                <a:latin typeface="GurbaniWebThick" panose="04040607000000020004" pitchFamily="82" charset="0"/>
              </a:rPr>
              <a:t> ]97]</a:t>
            </a:r>
          </a:p>
        </p:txBody>
      </p:sp>
      <p:sp>
        <p:nvSpPr>
          <p:cNvPr id="3075" name="English">
            <a:extLst>
              <a:ext uri="{FF2B5EF4-FFF2-40B4-BE49-F238E27FC236}">
                <a16:creationId xmlns:a16="http://schemas.microsoft.com/office/drawing/2014/main" id="{9C0AC713-D085-4F78-8202-FB2A53DB4CBD}"/>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In all four directions Present, Carer, Protector and Destroyer. </a:t>
            </a:r>
            <a:r>
              <a:rPr lang="en-GB" sz="3800" dirty="0">
                <a:solidFill>
                  <a:srgbClr val="000099"/>
                </a:solidFill>
                <a:latin typeface="Congenial Black" panose="02000503040000020004" pitchFamily="50" charset="0"/>
                <a:ea typeface="Verdana" pitchFamily="34" charset="0"/>
                <a:cs typeface="Verdana" pitchFamily="34" charset="0"/>
              </a:rPr>
              <a:t>(97)</a:t>
            </a:r>
          </a:p>
        </p:txBody>
      </p:sp>
      <p:sp>
        <p:nvSpPr>
          <p:cNvPr id="923652" name="Transliteration">
            <a:extLst>
              <a:ext uri="{FF2B5EF4-FFF2-40B4-BE49-F238E27FC236}">
                <a16:creationId xmlns:a16="http://schemas.microsoft.com/office/drawing/2014/main" id="{3B66C9D2-BF4E-45CE-93C3-ECEC0307B784}"/>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var</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ar</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ee</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paaley</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a:t>
            </a:r>
            <a:r>
              <a:rPr lang="en-GB" altLang="en-US" sz="4000" u="sng" spc="-150" dirty="0" err="1">
                <a:latin typeface="Congenial SemiBold" panose="02000503040000020004" pitchFamily="2" charset="0"/>
                <a:cs typeface="Arial" panose="020B0604020202020204" pitchFamily="34" charset="0"/>
              </a:rPr>
              <a:t>tt</a:t>
            </a:r>
            <a:r>
              <a:rPr lang="en-GB" altLang="en-US" sz="4000" spc="-150" dirty="0" err="1">
                <a:latin typeface="Congenial SemiBold" panose="02000503040000020004" pitchFamily="2" charset="0"/>
                <a:cs typeface="Arial" panose="020B0604020202020204" pitchFamily="34" charset="0"/>
              </a:rPr>
              <a:t>r</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ch</a:t>
            </a:r>
            <a:r>
              <a:rPr lang="en-GB" altLang="en-US" sz="4000" spc="-150" dirty="0" err="1">
                <a:latin typeface="Congenial SemiBold" panose="02000503040000020004" pitchFamily="2" charset="0"/>
                <a:cs typeface="Arial" panose="020B0604020202020204" pitchFamily="34" charset="0"/>
              </a:rPr>
              <a:t>akkr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kaaley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Gurmukhi">
            <a:extLst>
              <a:ext uri="{FF2B5EF4-FFF2-40B4-BE49-F238E27FC236}">
                <a16:creationId xmlns:a16="http://schemas.microsoft.com/office/drawing/2014/main" id="{7A5E367A-151A-4012-BC29-CF3F880C20B6}"/>
              </a:ext>
            </a:extLst>
          </p:cNvPr>
          <p:cNvSpPr>
            <a:spLocks noChangeArrowheads="1"/>
          </p:cNvSpPr>
          <p:nvPr/>
        </p:nvSpPr>
        <p:spPr bwMode="auto">
          <a:xfrm>
            <a:off x="1" y="395841"/>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vwsy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mwnXY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dwnXY</a:t>
            </a:r>
            <a:r>
              <a:rPr lang="en-GB" altLang="en-US" sz="5330" dirty="0">
                <a:latin typeface="GurbaniWebThick" panose="04040607000000020004" pitchFamily="82" charset="0"/>
              </a:rPr>
              <a:t> ]98]</a:t>
            </a:r>
          </a:p>
        </p:txBody>
      </p:sp>
      <p:sp>
        <p:nvSpPr>
          <p:cNvPr id="3075" name="English">
            <a:extLst>
              <a:ext uri="{FF2B5EF4-FFF2-40B4-BE49-F238E27FC236}">
                <a16:creationId xmlns:a16="http://schemas.microsoft.com/office/drawing/2014/main" id="{4B6F9781-6FDB-420B-902A-2D5B34ECAB27}"/>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spcBef>
                <a:spcPct val="50000"/>
              </a:spcBef>
              <a:defRPr/>
            </a:pPr>
            <a:r>
              <a:rPr lang="en-GB" sz="3800" dirty="0">
                <a:solidFill>
                  <a:srgbClr val="000099"/>
                </a:solidFill>
                <a:latin typeface="Congenial Black" panose="02000503040000020004" pitchFamily="50" charset="0"/>
              </a:rPr>
              <a:t>In all four directions You are aside but also present, worshipped the Giver of all. </a:t>
            </a:r>
            <a:r>
              <a:rPr lang="en-GB" sz="3800" dirty="0">
                <a:solidFill>
                  <a:srgbClr val="000099"/>
                </a:solidFill>
                <a:latin typeface="Congenial Black" panose="02000503040000020004" pitchFamily="50" charset="0"/>
                <a:ea typeface="Verdana" pitchFamily="34" charset="0"/>
                <a:cs typeface="Verdana" pitchFamily="34" charset="0"/>
              </a:rPr>
              <a:t>(98)</a:t>
            </a:r>
          </a:p>
          <a:p>
            <a:pPr algn="ctr" eaLnBrk="1" hangingPunct="1">
              <a:spcBef>
                <a:spcPct val="50000"/>
              </a:spcBef>
              <a:defRPr/>
            </a:pPr>
            <a:endParaRPr lang="en-GB" sz="3800" dirty="0">
              <a:solidFill>
                <a:srgbClr val="000099"/>
              </a:solidFill>
              <a:latin typeface="Congenial Black" panose="02000503040000020004" pitchFamily="50" charset="0"/>
            </a:endParaRPr>
          </a:p>
        </p:txBody>
      </p:sp>
      <p:sp>
        <p:nvSpPr>
          <p:cNvPr id="925700" name="Transliteration">
            <a:extLst>
              <a:ext uri="{FF2B5EF4-FFF2-40B4-BE49-F238E27FC236}">
                <a16:creationId xmlns:a16="http://schemas.microsoft.com/office/drawing/2014/main" id="{8C6CBDB7-E4A3-415A-9D46-9F5ABC8D2349}"/>
              </a:ext>
            </a:extLst>
          </p:cNvPr>
          <p:cNvSpPr>
            <a:spLocks noChangeArrowheads="1"/>
          </p:cNvSpPr>
          <p:nvPr/>
        </p:nvSpPr>
        <p:spPr bwMode="auto">
          <a:xfrm>
            <a:off x="1" y="4081636"/>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akr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paasey</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akr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vaasey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3900" u="sng" spc="-150" dirty="0" err="1">
                <a:latin typeface="Congenial SemiBold" panose="02000503040000020004" pitchFamily="2" charset="0"/>
                <a:cs typeface="Arial" panose="020B0604020202020204" pitchFamily="34" charset="0"/>
              </a:rPr>
              <a:t>ch</a:t>
            </a:r>
            <a:r>
              <a:rPr lang="en-GB" altLang="en-US" sz="3900" spc="-150" dirty="0" err="1">
                <a:latin typeface="Congenial SemiBold" panose="02000503040000020004" pitchFamily="2" charset="0"/>
                <a:cs typeface="Arial" panose="020B0604020202020204" pitchFamily="34" charset="0"/>
              </a:rPr>
              <a:t>a</a:t>
            </a:r>
            <a:r>
              <a:rPr lang="en-GB" altLang="en-US" sz="3900" u="sng" spc="-150" dirty="0" err="1">
                <a:latin typeface="Congenial SemiBold" panose="02000503040000020004" pitchFamily="2" charset="0"/>
                <a:cs typeface="Arial" panose="020B0604020202020204" pitchFamily="34" charset="0"/>
              </a:rPr>
              <a:t>t</a:t>
            </a:r>
            <a:r>
              <a:rPr lang="en-GB" altLang="en-US" sz="3900" spc="-150" dirty="0" err="1">
                <a:latin typeface="Congenial SemiBold" panose="02000503040000020004" pitchFamily="2" charset="0"/>
                <a:cs typeface="Arial" panose="020B0604020202020204" pitchFamily="34" charset="0"/>
              </a:rPr>
              <a:t>r</a:t>
            </a:r>
            <a:r>
              <a:rPr lang="en-GB" altLang="en-US" sz="3900" spc="-150" dirty="0">
                <a:latin typeface="Congenial SemiBold" panose="02000503040000020004" pitchFamily="2" charset="0"/>
                <a:cs typeface="Arial" panose="020B0604020202020204" pitchFamily="34" charset="0"/>
              </a:rPr>
              <a:t> </a:t>
            </a:r>
            <a:r>
              <a:rPr lang="en-GB" altLang="en-US" sz="3900" u="sng" spc="-150" dirty="0" err="1">
                <a:latin typeface="Congenial SemiBold" panose="02000503040000020004" pitchFamily="2" charset="0"/>
                <a:cs typeface="Arial" panose="020B0604020202020204" pitchFamily="34" charset="0"/>
              </a:rPr>
              <a:t>ch</a:t>
            </a:r>
            <a:r>
              <a:rPr lang="en-GB" altLang="en-US" sz="3900" spc="-150" dirty="0" err="1">
                <a:latin typeface="Congenial SemiBold" panose="02000503040000020004" pitchFamily="2" charset="0"/>
                <a:cs typeface="Arial" panose="020B0604020202020204" pitchFamily="34" charset="0"/>
              </a:rPr>
              <a:t>akr</a:t>
            </a:r>
            <a:r>
              <a:rPr lang="en-GB" altLang="en-US" sz="3900" spc="-150" dirty="0">
                <a:latin typeface="Congenial SemiBold" panose="02000503040000020004" pitchFamily="2" charset="0"/>
                <a:cs typeface="Arial" panose="020B0604020202020204" pitchFamily="34" charset="0"/>
              </a:rPr>
              <a:t> </a:t>
            </a:r>
            <a:r>
              <a:rPr lang="en-GB" altLang="en-US" sz="3900" spc="-150" dirty="0" err="1">
                <a:latin typeface="Congenial SemiBold" panose="02000503040000020004" pitchFamily="2" charset="0"/>
                <a:cs typeface="Arial" panose="020B0604020202020204" pitchFamily="34" charset="0"/>
              </a:rPr>
              <a:t>maan’yai</a:t>
            </a:r>
            <a:r>
              <a:rPr lang="en-GB" altLang="en-US" sz="3900" spc="-150" dirty="0">
                <a:latin typeface="Congenial SemiBold" panose="02000503040000020004" pitchFamily="2" charset="0"/>
                <a:cs typeface="Arial" panose="020B0604020202020204" pitchFamily="34" charset="0"/>
              </a:rPr>
              <a:t>. </a:t>
            </a:r>
            <a:r>
              <a:rPr lang="en-GB" altLang="en-US" sz="3900" u="sng" spc="-150" dirty="0" err="1">
                <a:latin typeface="Congenial SemiBold" panose="02000503040000020004" pitchFamily="2" charset="0"/>
                <a:cs typeface="Arial" panose="020B0604020202020204" pitchFamily="34" charset="0"/>
              </a:rPr>
              <a:t>ch</a:t>
            </a:r>
            <a:r>
              <a:rPr lang="en-GB" altLang="en-US" sz="3900" spc="-150" dirty="0" err="1">
                <a:latin typeface="Congenial SemiBold" panose="02000503040000020004" pitchFamily="2" charset="0"/>
                <a:cs typeface="Arial" panose="020B0604020202020204" pitchFamily="34" charset="0"/>
              </a:rPr>
              <a:t>a</a:t>
            </a:r>
            <a:r>
              <a:rPr lang="en-GB" altLang="en-US" sz="3900" u="sng" spc="-150" dirty="0" err="1">
                <a:latin typeface="Congenial SemiBold" panose="02000503040000020004" pitchFamily="2" charset="0"/>
                <a:cs typeface="Arial" panose="020B0604020202020204" pitchFamily="34" charset="0"/>
              </a:rPr>
              <a:t>t</a:t>
            </a:r>
            <a:r>
              <a:rPr lang="en-GB" altLang="en-US" sz="3900" spc="-150" dirty="0" err="1">
                <a:latin typeface="Congenial SemiBold" panose="02000503040000020004" pitchFamily="2" charset="0"/>
                <a:cs typeface="Arial" panose="020B0604020202020204" pitchFamily="34" charset="0"/>
              </a:rPr>
              <a:t>r</a:t>
            </a:r>
            <a:r>
              <a:rPr lang="en-GB" altLang="en-US" sz="3900" spc="-150" dirty="0">
                <a:latin typeface="Congenial SemiBold" panose="02000503040000020004" pitchFamily="2" charset="0"/>
                <a:cs typeface="Arial" panose="020B0604020202020204" pitchFamily="34" charset="0"/>
              </a:rPr>
              <a:t> </a:t>
            </a:r>
            <a:r>
              <a:rPr lang="en-GB" altLang="en-US" sz="3900" u="sng" spc="-150" dirty="0" err="1">
                <a:latin typeface="Congenial SemiBold" panose="02000503040000020004" pitchFamily="2" charset="0"/>
                <a:cs typeface="Arial" panose="020B0604020202020204" pitchFamily="34" charset="0"/>
              </a:rPr>
              <a:t>ch</a:t>
            </a:r>
            <a:r>
              <a:rPr lang="en-GB" altLang="en-US" sz="3900" spc="-150" dirty="0" err="1">
                <a:latin typeface="Congenial SemiBold" panose="02000503040000020004" pitchFamily="2" charset="0"/>
                <a:cs typeface="Arial" panose="020B0604020202020204" pitchFamily="34" charset="0"/>
              </a:rPr>
              <a:t>akr</a:t>
            </a:r>
            <a:r>
              <a:rPr lang="en-GB" altLang="en-US" sz="3900" spc="-150" dirty="0">
                <a:latin typeface="Congenial SemiBold" panose="02000503040000020004" pitchFamily="2" charset="0"/>
                <a:cs typeface="Arial" panose="020B0604020202020204" pitchFamily="34" charset="0"/>
              </a:rPr>
              <a:t> </a:t>
            </a:r>
            <a:r>
              <a:rPr lang="en-GB" altLang="en-US" sz="3900" u="sng" spc="-150" dirty="0" err="1">
                <a:latin typeface="Congenial SemiBold" panose="02000503040000020004" pitchFamily="2" charset="0"/>
                <a:cs typeface="Arial" panose="020B0604020202020204" pitchFamily="34" charset="0"/>
              </a:rPr>
              <a:t>d</a:t>
            </a:r>
            <a:r>
              <a:rPr lang="en-GB" altLang="en-US" sz="3900" spc="-150" dirty="0" err="1">
                <a:latin typeface="Congenial SemiBold" panose="02000503040000020004" pitchFamily="2" charset="0"/>
                <a:cs typeface="Arial" panose="020B0604020202020204" pitchFamily="34" charset="0"/>
              </a:rPr>
              <a:t>aan’yai</a:t>
            </a:r>
            <a:r>
              <a:rPr lang="en-GB" altLang="en-US" sz="39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Gurmukhi">
            <a:extLst>
              <a:ext uri="{FF2B5EF4-FFF2-40B4-BE49-F238E27FC236}">
                <a16:creationId xmlns:a16="http://schemas.microsoft.com/office/drawing/2014/main" id="{E3B0E769-81E7-41D0-A970-2A3658AE26B3}"/>
              </a:ext>
            </a:extLst>
          </p:cNvPr>
          <p:cNvSpPr>
            <a:spLocks noChangeArrowheads="1"/>
          </p:cNvSpPr>
          <p:nvPr/>
        </p:nvSpPr>
        <p:spPr bwMode="auto">
          <a:xfrm>
            <a:off x="1045987" y="467849"/>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eaLnBrk="1" hangingPunct="1">
              <a:spcBef>
                <a:spcPct val="0"/>
              </a:spcBef>
              <a:buFontTx/>
              <a:buNone/>
            </a:pPr>
            <a:r>
              <a:rPr lang="en-GB" altLang="en-US" sz="5330" dirty="0" err="1">
                <a:latin typeface="GurbaniWebThick" panose="04040607000000020004" pitchFamily="82" charset="0"/>
              </a:rPr>
              <a:t>cwcrI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BC5C7D9F-C9DF-488E-A7FB-340A10F5A6BA}"/>
              </a:ext>
            </a:extLst>
          </p:cNvPr>
          <p:cNvSpPr>
            <a:spLocks noChangeArrowheads="1"/>
          </p:cNvSpPr>
          <p:nvPr/>
        </p:nvSpPr>
        <p:spPr bwMode="auto">
          <a:xfrm>
            <a:off x="1045987" y="2112309"/>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Verses of four-lines.</a:t>
            </a:r>
          </a:p>
        </p:txBody>
      </p:sp>
      <p:sp>
        <p:nvSpPr>
          <p:cNvPr id="927748" name="Transliteration">
            <a:extLst>
              <a:ext uri="{FF2B5EF4-FFF2-40B4-BE49-F238E27FC236}">
                <a16:creationId xmlns:a16="http://schemas.microsoft.com/office/drawing/2014/main" id="{36C3BD71-6A55-4114-BE20-66405A4DE7EB}"/>
              </a:ext>
            </a:extLst>
          </p:cNvPr>
          <p:cNvSpPr>
            <a:spLocks noChangeArrowheads="1"/>
          </p:cNvSpPr>
          <p:nvPr/>
        </p:nvSpPr>
        <p:spPr bwMode="auto">
          <a:xfrm>
            <a:off x="846667" y="4128533"/>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aa</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Gurmukhi">
            <a:extLst>
              <a:ext uri="{FF2B5EF4-FFF2-40B4-BE49-F238E27FC236}">
                <a16:creationId xmlns:a16="http://schemas.microsoft.com/office/drawing/2014/main" id="{26322AAC-B25E-450B-B883-53DB7BFB92DD}"/>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t-BR" altLang="en-US" sz="5330" spc="-300" dirty="0">
                <a:latin typeface="GurbaniWebThick" panose="04040607000000020004" pitchFamily="82" charset="0"/>
              </a:rPr>
              <a:t>n sqRY ] n imqYR ] n BrmM ] n iBqYR ]99]</a:t>
            </a:r>
          </a:p>
          <a:p>
            <a:pPr algn="ctr" eaLnBrk="1" hangingPunct="1">
              <a:spcBef>
                <a:spcPct val="0"/>
              </a:spcBef>
              <a:buFontTx/>
              <a:buNone/>
            </a:pPr>
            <a:r>
              <a:rPr lang="pt-BR" altLang="en-US" sz="5330" spc="-300" dirty="0">
                <a:latin typeface="GurbaniWebThick" panose="04040607000000020004" pitchFamily="82" charset="0"/>
              </a:rPr>
              <a:t>n krmM ] n kwey ] AjnmM ] Ajwey ]100]</a:t>
            </a:r>
            <a:endParaRPr lang="en-GB" altLang="en-US" sz="5330" spc="-300" dirty="0">
              <a:latin typeface="GurbaniWebThick" panose="04040607000000020004" pitchFamily="82" charset="0"/>
            </a:endParaRPr>
          </a:p>
          <a:p>
            <a:pPr algn="ctr" eaLnBrk="1" hangingPunct="1">
              <a:spcBef>
                <a:spcPct val="0"/>
              </a:spcBef>
              <a:buFontTx/>
              <a:buNone/>
            </a:pP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98067D91-66A5-49E8-9CD7-346A672214C0}"/>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 no enemy or friend! Doubtless! Fearless! (99) No Karma! Bodiless! Unborn! Abodeless!. (100)</a:t>
            </a:r>
          </a:p>
        </p:txBody>
      </p:sp>
      <p:sp>
        <p:nvSpPr>
          <p:cNvPr id="928772" name="Transliteration">
            <a:extLst>
              <a:ext uri="{FF2B5EF4-FFF2-40B4-BE49-F238E27FC236}">
                <a16:creationId xmlns:a16="http://schemas.microsoft.com/office/drawing/2014/main" id="{57323A24-9794-43B4-86D2-FE467709C277}"/>
              </a:ext>
            </a:extLst>
          </p:cNvPr>
          <p:cNvSpPr>
            <a:spLocks noChangeArrowheads="1"/>
          </p:cNvSpPr>
          <p:nvPr/>
        </p:nvSpPr>
        <p:spPr bwMode="auto">
          <a:xfrm>
            <a:off x="0" y="4441676"/>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mi</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arman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u="sng" spc="-150" dirty="0" err="1">
                <a:latin typeface="Congenial SemiBold" panose="02000503040000020004" pitchFamily="2" charset="0"/>
                <a:cs typeface="Arial" panose="020B0604020202020204" pitchFamily="34" charset="0"/>
              </a:rPr>
              <a:t>bh</a:t>
            </a:r>
            <a:r>
              <a:rPr lang="en-GB" altLang="en-US" sz="4000" spc="-150" dirty="0" err="1">
                <a:latin typeface="Congenial SemiBold" panose="02000503040000020004" pitchFamily="2" charset="0"/>
                <a:cs typeface="Arial" panose="020B0604020202020204" pitchFamily="34" charset="0"/>
              </a:rPr>
              <a:t>i</a:t>
            </a:r>
            <a:r>
              <a:rPr lang="en-GB" altLang="en-US" sz="4000" u="sng" spc="-150" dirty="0" err="1">
                <a:latin typeface="Congenial SemiBold" panose="02000503040000020004" pitchFamily="2" charset="0"/>
                <a:cs typeface="Arial" panose="020B0604020202020204" pitchFamily="34" charset="0"/>
              </a:rPr>
              <a:t>t</a:t>
            </a:r>
            <a:r>
              <a:rPr lang="en-GB" altLang="en-US" sz="4000" spc="-150" dirty="0" err="1">
                <a:latin typeface="Congenial SemiBold" panose="02000503040000020004" pitchFamily="2" charset="0"/>
                <a:cs typeface="Arial" panose="020B0604020202020204" pitchFamily="34" charset="0"/>
              </a:rPr>
              <a:t>rai</a:t>
            </a:r>
            <a:r>
              <a:rPr lang="en-GB" altLang="en-US" sz="4000" spc="-150" dirty="0">
                <a:latin typeface="Congenial SemiBold" panose="02000503040000020004" pitchFamily="2" charset="0"/>
                <a:cs typeface="Arial" panose="020B0604020202020204" pitchFamily="34" charset="0"/>
              </a:rPr>
              <a:t>.</a:t>
            </a:r>
            <a:endParaRPr lang="en-GB" altLang="en-US" spc="-150" dirty="0">
              <a:latin typeface="Congenial SemiBold" panose="02000503040000020004" pitchFamily="2" charset="0"/>
              <a:cs typeface="Arial" panose="020B0604020202020204" pitchFamily="34" charset="0"/>
            </a:endParaRP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a’janaman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a’jaae</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Gurmukhi">
            <a:extLst>
              <a:ext uri="{FF2B5EF4-FFF2-40B4-BE49-F238E27FC236}">
                <a16:creationId xmlns:a16="http://schemas.microsoft.com/office/drawing/2014/main" id="{6E4E7094-A5F0-4EEE-9B42-087A46EC2007}"/>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200" dirty="0">
                <a:latin typeface="GurbaniWebThick" panose="04040607000000020004" pitchFamily="82" charset="0"/>
              </a:rPr>
              <a:t>n </a:t>
            </a:r>
            <a:r>
              <a:rPr lang="en-GB" altLang="en-US" sz="5330" spc="-200" dirty="0" err="1">
                <a:latin typeface="GurbaniWebThick" panose="04040607000000020004" pitchFamily="82" charset="0"/>
              </a:rPr>
              <a:t>icqYR</a:t>
            </a:r>
            <a:r>
              <a:rPr lang="en-GB" altLang="en-US" sz="5330" spc="-200" dirty="0">
                <a:latin typeface="GurbaniWebThick" panose="04040607000000020004" pitchFamily="82" charset="0"/>
              </a:rPr>
              <a:t> ] n </a:t>
            </a:r>
            <a:r>
              <a:rPr lang="en-GB" altLang="en-US" sz="5330" spc="-200" dirty="0" err="1">
                <a:latin typeface="GurbaniWebThick" panose="04040607000000020004" pitchFamily="82" charset="0"/>
              </a:rPr>
              <a:t>imqYR</a:t>
            </a:r>
            <a:r>
              <a:rPr lang="en-GB" altLang="en-US" sz="5330" spc="-200" dirty="0">
                <a:latin typeface="GurbaniWebThick" panose="04040607000000020004" pitchFamily="82" charset="0"/>
              </a:rPr>
              <a:t> ] pry </a:t>
            </a:r>
            <a:r>
              <a:rPr lang="en-GB" altLang="en-US" sz="5330" spc="-200" dirty="0" err="1">
                <a:latin typeface="GurbaniWebThick" panose="04040607000000020004" pitchFamily="82" charset="0"/>
              </a:rPr>
              <a:t>hYN</a:t>
            </a:r>
            <a:r>
              <a:rPr lang="en-GB" altLang="en-US" sz="5330" spc="-200" dirty="0">
                <a:latin typeface="GurbaniWebThick" panose="04040607000000020004" pitchFamily="82" charset="0"/>
              </a:rPr>
              <a:t> ] </a:t>
            </a:r>
            <a:r>
              <a:rPr lang="en-GB" altLang="en-US" sz="5330" spc="-200" dirty="0" err="1">
                <a:latin typeface="GurbaniWebThick" panose="04040607000000020004" pitchFamily="82" charset="0"/>
              </a:rPr>
              <a:t>pivqYR</a:t>
            </a:r>
            <a:r>
              <a:rPr lang="en-GB" altLang="en-US" sz="5330" spc="-200" dirty="0">
                <a:latin typeface="GurbaniWebThick" panose="04040607000000020004" pitchFamily="82" charset="0"/>
              </a:rPr>
              <a:t> ]101]</a:t>
            </a:r>
          </a:p>
          <a:p>
            <a:pPr algn="ctr" eaLnBrk="1" hangingPunct="1">
              <a:spcBef>
                <a:spcPct val="0"/>
              </a:spcBef>
              <a:buFontTx/>
              <a:buNone/>
            </a:pPr>
            <a:r>
              <a:rPr lang="en-GB" altLang="en-US" sz="5330" spc="-200" dirty="0" err="1">
                <a:latin typeface="GurbaniWebThick" panose="04040607000000020004" pitchFamily="82" charset="0"/>
              </a:rPr>
              <a:t>ipRQIsY</a:t>
            </a:r>
            <a:r>
              <a:rPr lang="en-GB" altLang="en-US" sz="5330" spc="-200" dirty="0">
                <a:latin typeface="GurbaniWebThick" panose="04040607000000020004" pitchFamily="82" charset="0"/>
              </a:rPr>
              <a:t> ] </a:t>
            </a:r>
            <a:r>
              <a:rPr lang="en-GB" altLang="en-US" sz="5330" spc="-200" dirty="0" err="1">
                <a:latin typeface="GurbaniWebThick" panose="04040607000000020004" pitchFamily="82" charset="0"/>
              </a:rPr>
              <a:t>AdIsY</a:t>
            </a:r>
            <a:r>
              <a:rPr lang="en-GB" altLang="en-US" sz="5330" spc="-200" dirty="0">
                <a:latin typeface="GurbaniWebThick" panose="04040607000000020004" pitchFamily="82" charset="0"/>
              </a:rPr>
              <a:t> ] </a:t>
            </a:r>
            <a:r>
              <a:rPr lang="en-GB" altLang="en-US" sz="5330" spc="-200" dirty="0" err="1">
                <a:latin typeface="GurbaniWebThick" panose="04040607000000020004" pitchFamily="82" charset="0"/>
              </a:rPr>
              <a:t>AidRsY</a:t>
            </a:r>
            <a:r>
              <a:rPr lang="en-GB" altLang="en-US" sz="5330" spc="-200" dirty="0">
                <a:latin typeface="GurbaniWebThick" panose="04040607000000020004" pitchFamily="82" charset="0"/>
              </a:rPr>
              <a:t> ] </a:t>
            </a:r>
            <a:r>
              <a:rPr lang="en-GB" altLang="en-US" sz="5330" spc="-200" dirty="0" err="1">
                <a:latin typeface="GurbaniWebThick" panose="04040607000000020004" pitchFamily="82" charset="0"/>
              </a:rPr>
              <a:t>AikRsY</a:t>
            </a:r>
            <a:r>
              <a:rPr lang="en-GB" altLang="en-US" sz="5330" spc="-200" dirty="0">
                <a:latin typeface="GurbaniWebThick" panose="04040607000000020004" pitchFamily="82" charset="0"/>
              </a:rPr>
              <a:t> ]102]</a:t>
            </a:r>
          </a:p>
        </p:txBody>
      </p:sp>
      <p:sp>
        <p:nvSpPr>
          <p:cNvPr id="3075" name="English">
            <a:extLst>
              <a:ext uri="{FF2B5EF4-FFF2-40B4-BE49-F238E27FC236}">
                <a16:creationId xmlns:a16="http://schemas.microsoft.com/office/drawing/2014/main" id="{D7929415-5F3A-4758-AF75-3AAD84E07177}"/>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Portrait-less! Companionless! Aloof from all! Pure! (101) World-master! Without appearance! Invisible! Not frail! (102)</a:t>
            </a:r>
            <a:r>
              <a:rPr lang="en-GB" sz="3519" dirty="0">
                <a:solidFill>
                  <a:srgbClr val="000099"/>
                </a:solidFill>
                <a:latin typeface="Congenial Black" panose="02000503040000020004" pitchFamily="50" charset="0"/>
                <a:ea typeface="Verdana" pitchFamily="34" charset="0"/>
                <a:cs typeface="Verdana" pitchFamily="34" charset="0"/>
              </a:rPr>
              <a:t> </a:t>
            </a:r>
          </a:p>
        </p:txBody>
      </p:sp>
      <p:sp>
        <p:nvSpPr>
          <p:cNvPr id="930820" name="Transliteration">
            <a:extLst>
              <a:ext uri="{FF2B5EF4-FFF2-40B4-BE49-F238E27FC236}">
                <a16:creationId xmlns:a16="http://schemas.microsoft.com/office/drawing/2014/main" id="{3B376390-378A-4296-973A-15432721D4B0}"/>
              </a:ext>
            </a:extLst>
          </p:cNvPr>
          <p:cNvSpPr>
            <a:spLocks noChangeArrowheads="1"/>
          </p:cNvSpPr>
          <p:nvPr/>
        </p:nvSpPr>
        <p:spPr bwMode="auto">
          <a:xfrm>
            <a:off x="1"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i</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mi</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pavi</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’rai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pri</a:t>
            </a: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eesai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eesai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d</a:t>
            </a:r>
            <a:r>
              <a:rPr lang="en-GB" altLang="en-US" sz="4000" dirty="0" err="1">
                <a:latin typeface="Congenial SemiBold" panose="02000503040000020004" pitchFamily="2" charset="0"/>
                <a:cs typeface="Arial" panose="020B0604020202020204" pitchFamily="34" charset="0"/>
              </a:rPr>
              <a:t>rissai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a’krissai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Gurmukhi">
            <a:extLst>
              <a:ext uri="{FF2B5EF4-FFF2-40B4-BE49-F238E27FC236}">
                <a16:creationId xmlns:a16="http://schemas.microsoft.com/office/drawing/2014/main" id="{1CBCD599-E04B-4B57-BB9C-25C1B954AE92}"/>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BgvqI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kQqy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1312754-88B8-4CCE-B47B-CC374C7E3361}"/>
              </a:ext>
            </a:extLst>
          </p:cNvPr>
          <p:cNvSpPr>
            <a:spLocks noChangeArrowheads="1"/>
          </p:cNvSpPr>
          <p:nvPr/>
        </p:nvSpPr>
        <p:spPr bwMode="auto">
          <a:xfrm>
            <a:off x="1045987" y="2112309"/>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Bhagvati Chhand.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 describe by Your grace.</a:t>
            </a:r>
          </a:p>
        </p:txBody>
      </p:sp>
      <p:sp>
        <p:nvSpPr>
          <p:cNvPr id="932868" name="Transliteration">
            <a:extLst>
              <a:ext uri="{FF2B5EF4-FFF2-40B4-BE49-F238E27FC236}">
                <a16:creationId xmlns:a16="http://schemas.microsoft.com/office/drawing/2014/main" id="{09458A9E-E1E6-44E7-8447-11CDF9028301}"/>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ag’va</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prasaa</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t>
            </a:r>
            <a:r>
              <a:rPr lang="en-GB" altLang="en-US" sz="4000" u="sng" dirty="0" err="1">
                <a:latin typeface="Congenial SemiBold" panose="02000503040000020004" pitchFamily="2" charset="0"/>
                <a:cs typeface="Arial" panose="020B0604020202020204" pitchFamily="34" charset="0"/>
              </a:rPr>
              <a:t>th</a:t>
            </a:r>
            <a:r>
              <a:rPr lang="en-GB" altLang="en-US" sz="4000" dirty="0" err="1">
                <a:latin typeface="Congenial SemiBold" panose="02000503040000020004" pitchFamily="2" charset="0"/>
                <a:cs typeface="Arial" panose="020B0604020202020204" pitchFamily="34" charset="0"/>
              </a:rPr>
              <a:t>’</a:t>
            </a: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Gurmukhi">
            <a:extLst>
              <a:ext uri="{FF2B5EF4-FFF2-40B4-BE49-F238E27FC236}">
                <a16:creationId xmlns:a16="http://schemas.microsoft.com/office/drawing/2014/main" id="{7F054028-0E1F-47D3-82B2-B71D80DA9B1C}"/>
              </a:ext>
            </a:extLst>
          </p:cNvPr>
          <p:cNvSpPr>
            <a:spLocks noChangeArrowheads="1"/>
          </p:cNvSpPr>
          <p:nvPr/>
        </p:nvSpPr>
        <p:spPr bwMode="auto">
          <a:xfrm>
            <a:off x="32567" y="395841"/>
            <a:ext cx="1016000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AwiCj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AwiBj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BysY</a:t>
            </a:r>
            <a:r>
              <a:rPr lang="en-GB" altLang="en-US" sz="5330" dirty="0">
                <a:latin typeface="GurbaniWebThick" panose="04040607000000020004" pitchFamily="82" charset="0"/>
              </a:rPr>
              <a:t> ]</a:t>
            </a:r>
          </a:p>
          <a:p>
            <a:pPr algn="ctr" eaLnBrk="1" hangingPunct="1">
              <a:spcBef>
                <a:spcPct val="0"/>
              </a:spcBef>
              <a:buFontTx/>
              <a:buNone/>
            </a:pPr>
            <a:r>
              <a:rPr lang="nl-NL" altLang="en-US" sz="5330" spc="-150" dirty="0">
                <a:latin typeface="GurbaniWebThick" panose="04040607000000020004" pitchFamily="82" charset="0"/>
              </a:rPr>
              <a:t>ik AwgMj krmY ] ik AwBMj BrmY ]103]</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DD3EF607-C6CA-4442-A926-B7A85C0D6EE9}"/>
              </a:ext>
            </a:extLst>
          </p:cNvPr>
          <p:cNvSpPr>
            <a:spLocks noChangeArrowheads="1"/>
          </p:cNvSpPr>
          <p:nvPr/>
        </p:nvSpPr>
        <p:spPr bwMode="auto">
          <a:xfrm>
            <a:off x="32567" y="1993404"/>
            <a:ext cx="10127433"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Unconquerable is Your Abode! Eternal Identity! Undestroyable deeds! Breaker of illusions! (103)</a:t>
            </a:r>
          </a:p>
        </p:txBody>
      </p:sp>
      <p:sp>
        <p:nvSpPr>
          <p:cNvPr id="933892" name="Transliteration">
            <a:extLst>
              <a:ext uri="{FF2B5EF4-FFF2-40B4-BE49-F238E27FC236}">
                <a16:creationId xmlns:a16="http://schemas.microsoft.com/office/drawing/2014/main" id="{867F4B8A-CE39-4151-BA3A-E11AA1268B02}"/>
              </a:ext>
            </a:extLst>
          </p:cNvPr>
          <p:cNvSpPr>
            <a:spLocks noChangeArrowheads="1"/>
          </p:cNvSpPr>
          <p:nvPr/>
        </p:nvSpPr>
        <p:spPr bwMode="auto">
          <a:xfrm>
            <a:off x="32567" y="4225652"/>
            <a:ext cx="1012743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aa’chhij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aa’bhij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bhesai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aa’ganj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aa’bhanj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bharmai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Gurmukhi">
            <a:extLst>
              <a:ext uri="{FF2B5EF4-FFF2-40B4-BE49-F238E27FC236}">
                <a16:creationId xmlns:a16="http://schemas.microsoft.com/office/drawing/2014/main" id="{1A957253-E681-47F7-BBD6-935B7F22D92E}"/>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nl-NL" altLang="en-US" sz="5330" dirty="0">
                <a:latin typeface="GurbaniWebThick" panose="04040607000000020004" pitchFamily="82" charset="0"/>
              </a:rPr>
              <a:t>ik AwiBj lokY ] ik Awidq sokY ]</a:t>
            </a:r>
          </a:p>
          <a:p>
            <a:pPr algn="ctr" eaLnBrk="1" hangingPunct="1">
              <a:spcBef>
                <a:spcPct val="0"/>
              </a:spcBef>
              <a:buNone/>
            </a:pPr>
            <a:r>
              <a:rPr lang="nl-NL" altLang="en-US" sz="5330" spc="-150" dirty="0">
                <a:latin typeface="GurbaniWebThick" panose="04040607000000020004" pitchFamily="82" charset="0"/>
              </a:rPr>
              <a:t>ik AvDUq brnY ] ik ibBUq krnY ]104]</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D9526380-20B6-43F5-854A-C9D09A101FC6}"/>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Unattached from the worlds! Ability to dry up the sun! Unstained Colour! Creator of prosperity! (104)</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35940" name="Transliteration">
            <a:extLst>
              <a:ext uri="{FF2B5EF4-FFF2-40B4-BE49-F238E27FC236}">
                <a16:creationId xmlns:a16="http://schemas.microsoft.com/office/drawing/2014/main" id="{B69A6AE9-E271-4C32-91A9-43F254D02022}"/>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aa’bhij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lokai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aa’dit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sokai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av’Dhoot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barnai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be’bhoot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karnai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Gurmukhi">
            <a:extLst>
              <a:ext uri="{FF2B5EF4-FFF2-40B4-BE49-F238E27FC236}">
                <a16:creationId xmlns:a16="http://schemas.microsoft.com/office/drawing/2014/main" id="{737380FA-8EFE-406E-8BA9-7D520BE99C86}"/>
              </a:ext>
            </a:extLst>
          </p:cNvPr>
          <p:cNvSpPr>
            <a:spLocks noChangeArrowheads="1"/>
          </p:cNvSpPr>
          <p:nvPr/>
        </p:nvSpPr>
        <p:spPr bwMode="auto">
          <a:xfrm>
            <a:off x="1" y="395841"/>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Dujw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nl-NL" altLang="en-US" sz="5330" spc="-150" dirty="0">
                <a:latin typeface="GurbaniWebThick" panose="04040607000000020004" pitchFamily="82" charset="0"/>
              </a:rPr>
              <a:t>ik Awsok brnY ] ik srbw ABrnY ]105]</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080068A8-237F-4093-B6C0-030257069653}"/>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Glory of kings! Flag of righteousness! Carefree form! Decoration of all! (105)</a:t>
            </a:r>
          </a:p>
        </p:txBody>
      </p:sp>
      <p:sp>
        <p:nvSpPr>
          <p:cNvPr id="937988" name="Transliteration">
            <a:extLst>
              <a:ext uri="{FF2B5EF4-FFF2-40B4-BE49-F238E27FC236}">
                <a16:creationId xmlns:a16="http://schemas.microsoft.com/office/drawing/2014/main" id="{CB4DBE33-1203-45A7-B9FE-B2CC33A70DEB}"/>
              </a:ext>
            </a:extLst>
          </p:cNvPr>
          <p:cNvSpPr>
            <a:spLocks noChangeArrowheads="1"/>
          </p:cNvSpPr>
          <p:nvPr/>
        </p:nvSpPr>
        <p:spPr bwMode="auto">
          <a:xfrm>
            <a:off x="1" y="4081636"/>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3900" spc="-200" dirty="0" err="1">
                <a:latin typeface="Congenial SemiBold" panose="02000503040000020004" pitchFamily="2" charset="0"/>
                <a:cs typeface="Arial" panose="020B0604020202020204" pitchFamily="34" charset="0"/>
              </a:rPr>
              <a:t>ke</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raajan</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prabhaa</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hai</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ke</a:t>
            </a:r>
            <a:r>
              <a:rPr lang="en-GB" altLang="en-US" sz="3900" spc="-200" dirty="0">
                <a:latin typeface="Congenial SemiBold" panose="02000503040000020004" pitchFamily="2" charset="0"/>
                <a:cs typeface="Arial" panose="020B0604020202020204" pitchFamily="34" charset="0"/>
              </a:rPr>
              <a:t> Dharman </a:t>
            </a:r>
            <a:r>
              <a:rPr lang="en-GB" altLang="en-US" sz="3900" spc="-200" dirty="0" err="1">
                <a:latin typeface="Congenial SemiBold" panose="02000503040000020004" pitchFamily="2" charset="0"/>
                <a:cs typeface="Arial" panose="020B0604020202020204" pitchFamily="34" charset="0"/>
              </a:rPr>
              <a:t>Dhujaa</a:t>
            </a:r>
            <a:r>
              <a:rPr lang="en-GB" altLang="en-US" sz="3900" spc="-200" dirty="0">
                <a:latin typeface="Congenial SemiBold" panose="02000503040000020004" pitchFamily="2" charset="0"/>
                <a:cs typeface="Arial" panose="020B0604020202020204" pitchFamily="34" charset="0"/>
              </a:rPr>
              <a:t> </a:t>
            </a:r>
            <a:r>
              <a:rPr lang="en-GB" altLang="en-US" sz="3900" spc="-200" dirty="0" err="1">
                <a:latin typeface="Congenial SemiBold" panose="02000503040000020004" pitchFamily="2" charset="0"/>
                <a:cs typeface="Arial" panose="020B0604020202020204" pitchFamily="34" charset="0"/>
              </a:rPr>
              <a:t>hai</a:t>
            </a:r>
            <a:r>
              <a:rPr lang="en-GB" altLang="en-US" sz="3900" spc="-200" dirty="0">
                <a:latin typeface="Congenial SemiBold" panose="02000503040000020004" pitchFamily="2" charset="0"/>
                <a:cs typeface="Arial" panose="020B0604020202020204" pitchFamily="34" charset="0"/>
              </a:rPr>
              <a:t>.</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aa’sok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barnai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t>
            </a:r>
            <a:r>
              <a:rPr lang="en-GB" altLang="en-US" sz="4000" u="sng" dirty="0" err="1">
                <a:latin typeface="Congenial SemiBold" panose="02000503040000020004" pitchFamily="2" charset="0"/>
                <a:cs typeface="Arial" panose="020B0604020202020204" pitchFamily="34" charset="0"/>
              </a:rPr>
              <a:t>bh</a:t>
            </a:r>
            <a:r>
              <a:rPr lang="en-GB" altLang="en-US" sz="4000" dirty="0" err="1">
                <a:latin typeface="Congenial SemiBold" panose="02000503040000020004" pitchFamily="2" charset="0"/>
                <a:cs typeface="Arial" panose="020B0604020202020204" pitchFamily="34" charset="0"/>
              </a:rPr>
              <a:t>arnai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Gurmukhi">
            <a:extLst>
              <a:ext uri="{FF2B5EF4-FFF2-40B4-BE49-F238E27FC236}">
                <a16:creationId xmlns:a16="http://schemas.microsoft.com/office/drawing/2014/main" id="{317C81F2-E0DB-4A95-8C43-D940B435F04A}"/>
              </a:ext>
            </a:extLst>
          </p:cNvPr>
          <p:cNvSpPr>
            <a:spLocks noChangeArrowheads="1"/>
          </p:cNvSpPr>
          <p:nvPr/>
        </p:nvSpPr>
        <p:spPr bwMode="auto">
          <a:xfrm>
            <a:off x="0" y="409228"/>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jgqM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CqMR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CqRI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bRhmM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srUpY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AnBau</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AnUpY</a:t>
            </a:r>
            <a:r>
              <a:rPr lang="en-GB" altLang="en-US" sz="5330" spc="-150" dirty="0">
                <a:latin typeface="GurbaniWebThick" panose="04040607000000020004" pitchFamily="82" charset="0"/>
              </a:rPr>
              <a:t> ]106]</a:t>
            </a:r>
          </a:p>
        </p:txBody>
      </p:sp>
      <p:sp>
        <p:nvSpPr>
          <p:cNvPr id="3075" name="English">
            <a:extLst>
              <a:ext uri="{FF2B5EF4-FFF2-40B4-BE49-F238E27FC236}">
                <a16:creationId xmlns:a16="http://schemas.microsoft.com/office/drawing/2014/main" id="{359A562E-6C39-4206-B3E9-1A323BC33623}"/>
              </a:ext>
            </a:extLst>
          </p:cNvPr>
          <p:cNvSpPr>
            <a:spLocks noChangeArrowheads="1"/>
          </p:cNvSpPr>
          <p:nvPr/>
        </p:nvSpPr>
        <p:spPr bwMode="auto">
          <a:xfrm>
            <a:off x="1" y="2040301"/>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Creator of the Universe! Champion of all warriors! Creator form! Fearless and without need of Praise. (106)</a:t>
            </a:r>
          </a:p>
        </p:txBody>
      </p:sp>
      <p:sp>
        <p:nvSpPr>
          <p:cNvPr id="940036" name="Transliteration">
            <a:extLst>
              <a:ext uri="{FF2B5EF4-FFF2-40B4-BE49-F238E27FC236}">
                <a16:creationId xmlns:a16="http://schemas.microsoft.com/office/drawing/2014/main" id="{AE6FB356-FA4C-408C-85DC-2D9E5A834E8B}"/>
              </a:ext>
            </a:extLst>
          </p:cNvPr>
          <p:cNvSpPr>
            <a:spLocks noChangeArrowheads="1"/>
          </p:cNvSpPr>
          <p:nvPr/>
        </p:nvSpPr>
        <p:spPr bwMode="auto">
          <a:xfrm>
            <a:off x="0" y="4200541"/>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jagtan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kritee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chhatran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chhatree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brahman </a:t>
            </a:r>
            <a:r>
              <a:rPr lang="en-GB" altLang="en-US" sz="4000" dirty="0" err="1">
                <a:latin typeface="Congenial SemiBold" panose="02000503040000020004" pitchFamily="2" charset="0"/>
                <a:cs typeface="Arial" panose="020B0604020202020204" pitchFamily="34" charset="0"/>
              </a:rPr>
              <a:t>saroopai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anbho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anoopai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Gurmukhi">
            <a:extLst>
              <a:ext uri="{FF2B5EF4-FFF2-40B4-BE49-F238E27FC236}">
                <a16:creationId xmlns:a16="http://schemas.microsoft.com/office/drawing/2014/main" id="{1C2C9EBD-8610-4AE0-8A97-12DC75741F33}"/>
              </a:ext>
            </a:extLst>
          </p:cNvPr>
          <p:cNvSpPr>
            <a:spLocks noChangeArrowheads="1"/>
          </p:cNvSpPr>
          <p:nvPr/>
        </p:nvSpPr>
        <p:spPr bwMode="auto">
          <a:xfrm>
            <a:off x="0" y="395841"/>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Awip </a:t>
            </a:r>
            <a:r>
              <a:rPr lang="en-GB" altLang="en-US" sz="5330" dirty="0" err="1">
                <a:latin typeface="GurbaniWebThick" panose="04040607000000020004" pitchFamily="82" charset="0"/>
              </a:rPr>
              <a:t>AByv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icqMR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ibhInY</a:t>
            </a:r>
            <a:r>
              <a:rPr lang="en-GB" altLang="en-US" sz="5330" dirty="0">
                <a:latin typeface="GurbaniWebThick" panose="04040607000000020004" pitchFamily="82" charset="0"/>
              </a:rPr>
              <a:t> ] ik </a:t>
            </a:r>
            <a:r>
              <a:rPr lang="en-GB" altLang="en-US" sz="5330" dirty="0" err="1">
                <a:latin typeface="GurbaniWebThick" panose="04040607000000020004" pitchFamily="82" charset="0"/>
              </a:rPr>
              <a:t>eykY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ADInY</a:t>
            </a:r>
            <a:r>
              <a:rPr lang="en-GB" altLang="en-US" sz="5330" dirty="0">
                <a:latin typeface="GurbaniWebThick" panose="04040607000000020004" pitchFamily="82" charset="0"/>
              </a:rPr>
              <a:t> ]107]</a:t>
            </a:r>
          </a:p>
        </p:txBody>
      </p:sp>
      <p:sp>
        <p:nvSpPr>
          <p:cNvPr id="3075" name="English">
            <a:extLst>
              <a:ext uri="{FF2B5EF4-FFF2-40B4-BE49-F238E27FC236}">
                <a16:creationId xmlns:a16="http://schemas.microsoft.com/office/drawing/2014/main" id="{14AA1D01-2CB8-402C-85AA-D15B950E717C}"/>
              </a:ext>
            </a:extLst>
          </p:cNvPr>
          <p:cNvSpPr>
            <a:spLocks noChangeArrowheads="1"/>
          </p:cNvSpPr>
          <p:nvPr/>
        </p:nvSpPr>
        <p:spPr bwMode="auto">
          <a:xfrm>
            <a:off x="32570" y="2040301"/>
            <a:ext cx="10159998"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Since inception You worship no other! Mysterious! Portrait-less! Dependent on Yourself alone! (107)</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42084" name="Transliteration">
            <a:extLst>
              <a:ext uri="{FF2B5EF4-FFF2-40B4-BE49-F238E27FC236}">
                <a16:creationId xmlns:a16="http://schemas.microsoft.com/office/drawing/2014/main" id="{A49A8D2E-8F34-4791-BBC9-E42F86C3BD62}"/>
              </a:ext>
            </a:extLst>
          </p:cNvPr>
          <p:cNvSpPr>
            <a:spLocks noChangeArrowheads="1"/>
          </p:cNvSpPr>
          <p:nvPr/>
        </p:nvSpPr>
        <p:spPr bwMode="auto">
          <a:xfrm>
            <a:off x="1" y="457729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a’dev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chitran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be’heenai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ey’kai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a’Dheenai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Gurmukhi">
            <a:extLst>
              <a:ext uri="{FF2B5EF4-FFF2-40B4-BE49-F238E27FC236}">
                <a16:creationId xmlns:a16="http://schemas.microsoft.com/office/drawing/2014/main" id="{3515A5EB-8512-4F2E-9848-07F0F7E78B34}"/>
              </a:ext>
            </a:extLst>
          </p:cNvPr>
          <p:cNvSpPr>
            <a:spLocks noChangeArrowheads="1"/>
          </p:cNvSpPr>
          <p:nvPr/>
        </p:nvSpPr>
        <p:spPr bwMode="auto">
          <a:xfrm>
            <a:off x="0"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rojI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rjwkY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rhImY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irhwkY</a:t>
            </a:r>
            <a:r>
              <a:rPr lang="en-GB" altLang="en-US" sz="5330" dirty="0">
                <a:latin typeface="GurbaniWebThick" panose="04040607000000020004" pitchFamily="82" charset="0"/>
              </a:rPr>
              <a:t> ]</a:t>
            </a:r>
          </a:p>
          <a:p>
            <a:pPr algn="ctr" eaLnBrk="1" hangingPunct="1">
              <a:spcBef>
                <a:spcPct val="0"/>
              </a:spcBef>
              <a:buFontTx/>
              <a:buNone/>
            </a:pPr>
            <a:r>
              <a:rPr lang="nl-NL" altLang="en-US" sz="5330" spc="-200" dirty="0">
                <a:latin typeface="GurbaniWebThick" panose="04040607000000020004" pitchFamily="82" charset="0"/>
              </a:rPr>
              <a:t>ik pwk ibAYb hYN ] ik gYbul ZYb hYN ]108]</a:t>
            </a:r>
            <a:endParaRPr lang="en-GB" altLang="en-US" sz="5330" spc="-200" dirty="0">
              <a:latin typeface="GurbaniWebThick" panose="04040607000000020004" pitchFamily="82" charset="0"/>
            </a:endParaRPr>
          </a:p>
        </p:txBody>
      </p:sp>
      <p:sp>
        <p:nvSpPr>
          <p:cNvPr id="3075" name="English">
            <a:extLst>
              <a:ext uri="{FF2B5EF4-FFF2-40B4-BE49-F238E27FC236}">
                <a16:creationId xmlns:a16="http://schemas.microsoft.com/office/drawing/2014/main" id="{8A6E95E8-999D-48F2-B528-8E27230517F7}"/>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Daily </a:t>
            </a:r>
            <a:r>
              <a:rPr lang="en-GB" sz="3800" dirty="0" err="1">
                <a:solidFill>
                  <a:srgbClr val="000099"/>
                </a:solidFill>
                <a:latin typeface="Congenial Black" panose="02000503040000020004" pitchFamily="50" charset="0"/>
                <a:ea typeface="Verdana" pitchFamily="34" charset="0"/>
                <a:cs typeface="Verdana" pitchFamily="34" charset="0"/>
              </a:rPr>
              <a:t>Sustainer</a:t>
            </a:r>
            <a:r>
              <a:rPr lang="en-GB" sz="3800" dirty="0">
                <a:solidFill>
                  <a:srgbClr val="000099"/>
                </a:solidFill>
                <a:latin typeface="Congenial Black" panose="02000503040000020004" pitchFamily="50" charset="0"/>
                <a:ea typeface="Verdana" pitchFamily="34" charset="0"/>
                <a:cs typeface="Verdana" pitchFamily="34" charset="0"/>
              </a:rPr>
              <a:t> of all! Compassionate liberator! Pure without guilt! Most mysterious of all! (108)</a:t>
            </a:r>
          </a:p>
        </p:txBody>
      </p:sp>
      <p:sp>
        <p:nvSpPr>
          <p:cNvPr id="944132" name="Transliteration">
            <a:extLst>
              <a:ext uri="{FF2B5EF4-FFF2-40B4-BE49-F238E27FC236}">
                <a16:creationId xmlns:a16="http://schemas.microsoft.com/office/drawing/2014/main" id="{E999BEDB-796C-4169-8FAE-B00F1E1BEA22}"/>
              </a:ext>
            </a:extLst>
          </p:cNvPr>
          <p:cNvSpPr>
            <a:spLocks noChangeArrowheads="1"/>
          </p:cNvSpPr>
          <p:nvPr/>
        </p:nvSpPr>
        <p:spPr bwMode="auto">
          <a:xfrm>
            <a:off x="1" y="4225652"/>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rozee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razaakai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raheemai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re’haakai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be’aib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gaibul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gaib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Gurmukhi">
            <a:extLst>
              <a:ext uri="{FF2B5EF4-FFF2-40B4-BE49-F238E27FC236}">
                <a16:creationId xmlns:a16="http://schemas.microsoft.com/office/drawing/2014/main" id="{68CEE7FC-F479-428D-AFC0-C63380014FCB}"/>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200" dirty="0" err="1">
                <a:latin typeface="GurbaniWebThick" panose="04040607000000020004" pitchFamily="82" charset="0"/>
              </a:rPr>
              <a:t>ik</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APvul</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gunwh</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hYN</a:t>
            </a:r>
            <a:r>
              <a:rPr lang="en-GB" altLang="en-US" sz="5330" spc="-200" dirty="0">
                <a:latin typeface="GurbaniWebThick" panose="04040607000000020004" pitchFamily="82" charset="0"/>
              </a:rPr>
              <a:t> ] </a:t>
            </a:r>
            <a:r>
              <a:rPr lang="en-GB" altLang="en-US" sz="5330" spc="-200" dirty="0" err="1">
                <a:latin typeface="GurbaniWebThick" panose="04040607000000020004" pitchFamily="82" charset="0"/>
              </a:rPr>
              <a:t>ik</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swhwn</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swh</a:t>
            </a:r>
            <a:r>
              <a:rPr lang="en-GB" altLang="en-US" sz="5330" spc="-200" dirty="0">
                <a:latin typeface="GurbaniWebThick" panose="04040607000000020004" pitchFamily="82" charset="0"/>
              </a:rPr>
              <a:t> </a:t>
            </a:r>
            <a:r>
              <a:rPr lang="en-GB" altLang="en-US" sz="5330" spc="-200" dirty="0" err="1">
                <a:latin typeface="GurbaniWebThick" panose="04040607000000020004" pitchFamily="82" charset="0"/>
              </a:rPr>
              <a:t>hYN</a:t>
            </a:r>
            <a:r>
              <a:rPr lang="en-GB" altLang="en-US" sz="5330" spc="-20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kwrn</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kuinMd</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rojI</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idhMd</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]109]</a:t>
            </a:r>
          </a:p>
        </p:txBody>
      </p:sp>
      <p:sp>
        <p:nvSpPr>
          <p:cNvPr id="3075" name="English">
            <a:extLst>
              <a:ext uri="{FF2B5EF4-FFF2-40B4-BE49-F238E27FC236}">
                <a16:creationId xmlns:a16="http://schemas.microsoft.com/office/drawing/2014/main" id="{31820C5B-3B37-40D5-8EF6-8C4B59BBC6B5}"/>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Pardoner of crimes! Emperor of emperors! Cause of causes! Giver of daily bread to all. (109)</a:t>
            </a:r>
          </a:p>
        </p:txBody>
      </p:sp>
      <p:sp>
        <p:nvSpPr>
          <p:cNvPr id="946180" name="Transliteration">
            <a:extLst>
              <a:ext uri="{FF2B5EF4-FFF2-40B4-BE49-F238E27FC236}">
                <a16:creationId xmlns:a16="http://schemas.microsoft.com/office/drawing/2014/main" id="{9241DE4C-BA7E-491B-A77C-F048FA343948}"/>
              </a:ext>
            </a:extLst>
          </p:cNvPr>
          <p:cNvSpPr>
            <a:spLocks noChangeArrowheads="1"/>
          </p:cNvSpPr>
          <p:nvPr/>
        </p:nvSpPr>
        <p:spPr bwMode="auto">
          <a:xfrm>
            <a:off x="1"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afvul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gunaah</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shaahaan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shaah</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kaaran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kunind</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rozee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dihand</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58" name="Gurmukhi">
            <a:extLst>
              <a:ext uri="{FF2B5EF4-FFF2-40B4-BE49-F238E27FC236}">
                <a16:creationId xmlns:a16="http://schemas.microsoft.com/office/drawing/2014/main" id="{08F12D81-9395-4CD5-BD7E-11FAB7C29183}"/>
              </a:ext>
            </a:extLst>
          </p:cNvPr>
          <p:cNvSpPr>
            <a:spLocks noChangeArrowheads="1"/>
          </p:cNvSpPr>
          <p:nvPr/>
        </p:nvSpPr>
        <p:spPr bwMode="auto">
          <a:xfrm>
            <a:off x="0" y="337220"/>
            <a:ext cx="10140883"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nl-NL" altLang="en-US" sz="5330" spc="-150" dirty="0">
                <a:latin typeface="GurbaniWebThick" panose="04040607000000020004" pitchFamily="82" charset="0"/>
              </a:rPr>
              <a:t>ik rwzk rhIm hYN ] ik krmM krIm hYN ]</a:t>
            </a:r>
          </a:p>
          <a:p>
            <a:pPr algn="ctr" eaLnBrk="1" hangingPunct="1">
              <a:spcBef>
                <a:spcPct val="0"/>
              </a:spcBef>
              <a:buFontTx/>
              <a:buNone/>
            </a:pPr>
            <a:r>
              <a:rPr lang="nl-NL" altLang="en-US" sz="5330" spc="-150" dirty="0">
                <a:latin typeface="GurbaniWebThick" panose="04040607000000020004" pitchFamily="82" charset="0"/>
              </a:rPr>
              <a:t>ik srbM klI hYN ] ik srbM dlI hYN ]110]</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A3043FFB-762C-4976-87D0-403E4FA87D47}"/>
              </a:ext>
            </a:extLst>
          </p:cNvPr>
          <p:cNvSpPr>
            <a:spLocks noChangeArrowheads="1"/>
          </p:cNvSpPr>
          <p:nvPr/>
        </p:nvSpPr>
        <p:spPr bwMode="auto">
          <a:xfrm>
            <a:off x="183457" y="1866194"/>
            <a:ext cx="972108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Benevolent giver of sustenance! Merciful giver of grace! All-Powerful! Exterminator of all! (110)</a:t>
            </a:r>
          </a:p>
        </p:txBody>
      </p:sp>
      <p:sp>
        <p:nvSpPr>
          <p:cNvPr id="948228" name="Transliteration">
            <a:extLst>
              <a:ext uri="{FF2B5EF4-FFF2-40B4-BE49-F238E27FC236}">
                <a16:creationId xmlns:a16="http://schemas.microsoft.com/office/drawing/2014/main" id="{F0FCE97D-FA33-45A5-9250-DDA3718C7517}"/>
              </a:ext>
            </a:extLst>
          </p:cNvPr>
          <p:cNvSpPr>
            <a:spLocks noChangeArrowheads="1"/>
          </p:cNvSpPr>
          <p:nvPr/>
        </p:nvSpPr>
        <p:spPr bwMode="auto">
          <a:xfrm>
            <a:off x="-58284" y="4225652"/>
            <a:ext cx="101991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raazak</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raheem</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karman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kareem</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kalee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dalee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Gurmukhi">
            <a:extLst>
              <a:ext uri="{FF2B5EF4-FFF2-40B4-BE49-F238E27FC236}">
                <a16:creationId xmlns:a16="http://schemas.microsoft.com/office/drawing/2014/main" id="{5B209A33-4A6A-4186-BBFE-7057FCDE1F37}"/>
              </a:ext>
            </a:extLst>
          </p:cNvPr>
          <p:cNvSpPr>
            <a:spLocks noChangeArrowheads="1"/>
          </p:cNvSpPr>
          <p:nvPr/>
        </p:nvSpPr>
        <p:spPr bwMode="auto">
          <a:xfrm>
            <a:off x="0" y="337220"/>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mwinXY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dwinXY</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srbqR</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gaunY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srbqR</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BaunY</a:t>
            </a:r>
            <a:r>
              <a:rPr lang="en-GB" altLang="en-US" sz="5330" spc="-150" dirty="0">
                <a:latin typeface="GurbaniWebThick" panose="04040607000000020004" pitchFamily="82" charset="0"/>
              </a:rPr>
              <a:t> ]111]</a:t>
            </a:r>
          </a:p>
        </p:txBody>
      </p:sp>
      <p:sp>
        <p:nvSpPr>
          <p:cNvPr id="3075" name="English">
            <a:extLst>
              <a:ext uri="{FF2B5EF4-FFF2-40B4-BE49-F238E27FC236}">
                <a16:creationId xmlns:a16="http://schemas.microsoft.com/office/drawing/2014/main" id="{D823EF79-E86F-4AD0-AE40-20E68C14DC14}"/>
              </a:ext>
            </a:extLst>
          </p:cNvPr>
          <p:cNvSpPr>
            <a:spLocks noChangeArrowheads="1"/>
          </p:cNvSpPr>
          <p:nvPr/>
        </p:nvSpPr>
        <p:spPr bwMode="auto">
          <a:xfrm>
            <a:off x="0"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Your importance is everywhere! </a:t>
            </a:r>
            <a:r>
              <a:rPr lang="en-GB" sz="3800" dirty="0" err="1">
                <a:solidFill>
                  <a:srgbClr val="000099"/>
                </a:solidFill>
                <a:latin typeface="Congenial Black" panose="02000503040000020004" pitchFamily="50" charset="0"/>
                <a:ea typeface="Verdana" pitchFamily="34" charset="0"/>
                <a:cs typeface="Verdana" pitchFamily="34" charset="0"/>
              </a:rPr>
              <a:t>Bestower</a:t>
            </a:r>
            <a:r>
              <a:rPr lang="en-GB" sz="3800" dirty="0">
                <a:solidFill>
                  <a:srgbClr val="000099"/>
                </a:solidFill>
                <a:latin typeface="Congenial Black" panose="02000503040000020004" pitchFamily="50" charset="0"/>
                <a:ea typeface="Verdana" pitchFamily="34" charset="0"/>
                <a:cs typeface="Verdana" pitchFamily="34" charset="0"/>
              </a:rPr>
              <a:t> to all! You move around in all places! You dwell in all realms! (111)</a:t>
            </a:r>
          </a:p>
        </p:txBody>
      </p:sp>
      <p:sp>
        <p:nvSpPr>
          <p:cNvPr id="950276" name="Transliteration">
            <a:extLst>
              <a:ext uri="{FF2B5EF4-FFF2-40B4-BE49-F238E27FC236}">
                <a16:creationId xmlns:a16="http://schemas.microsoft.com/office/drawing/2014/main" id="{7E0CACE4-6D24-4EB3-90A0-6C6FC899B3FA}"/>
              </a:ext>
            </a:extLst>
          </p:cNvPr>
          <p:cNvSpPr>
            <a:spLocks noChangeArrowheads="1"/>
          </p:cNvSpPr>
          <p:nvPr/>
        </p:nvSpPr>
        <p:spPr bwMode="auto">
          <a:xfrm>
            <a:off x="-250763" y="4153644"/>
            <a:ext cx="10659674"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maaniyai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daaniyai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gaunai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bhaunai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Gurmukhi">
            <a:extLst>
              <a:ext uri="{FF2B5EF4-FFF2-40B4-BE49-F238E27FC236}">
                <a16:creationId xmlns:a16="http://schemas.microsoft.com/office/drawing/2014/main" id="{CBEF4D99-C003-4AB2-9655-9B5A37788F56}"/>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BysY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swjY</a:t>
            </a:r>
            <a:r>
              <a:rPr lang="en-GB" altLang="en-US" sz="5330" dirty="0">
                <a:latin typeface="GurbaniWebThick" panose="04040607000000020004" pitchFamily="82" charset="0"/>
              </a:rPr>
              <a:t> ]112]</a:t>
            </a:r>
          </a:p>
        </p:txBody>
      </p:sp>
      <p:sp>
        <p:nvSpPr>
          <p:cNvPr id="3075" name="English">
            <a:extLst>
              <a:ext uri="{FF2B5EF4-FFF2-40B4-BE49-F238E27FC236}">
                <a16:creationId xmlns:a16="http://schemas.microsoft.com/office/drawing/2014/main" id="{FC4D553C-A2F0-4ED6-88EB-FEFC67CD332A}"/>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 all countries! In all identities! Everywhere is your kingdom! Everywhere you are the Creator! (112)</a:t>
            </a:r>
          </a:p>
        </p:txBody>
      </p:sp>
      <p:sp>
        <p:nvSpPr>
          <p:cNvPr id="952324" name="Transliteration">
            <a:extLst>
              <a:ext uri="{FF2B5EF4-FFF2-40B4-BE49-F238E27FC236}">
                <a16:creationId xmlns:a16="http://schemas.microsoft.com/office/drawing/2014/main" id="{E7BB0355-3F2B-4C7A-BEFE-45D9D0824B9F}"/>
              </a:ext>
            </a:extLst>
          </p:cNvPr>
          <p:cNvSpPr>
            <a:spLocks noChangeArrowheads="1"/>
          </p:cNvSpPr>
          <p:nvPr/>
        </p:nvSpPr>
        <p:spPr bwMode="auto">
          <a:xfrm>
            <a:off x="-250761" y="4153644"/>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bhesai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saajai</a:t>
            </a:r>
            <a:r>
              <a:rPr lang="en-GB" altLang="en-US" sz="4000" dirty="0">
                <a:latin typeface="Congenial SemiBold" panose="02000503040000020004" pitchFamily="2"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Gurmukhi">
            <a:extLst>
              <a:ext uri="{FF2B5EF4-FFF2-40B4-BE49-F238E27FC236}">
                <a16:creationId xmlns:a16="http://schemas.microsoft.com/office/drawing/2014/main" id="{9B48FF28-9CF4-4F0C-92C8-D931CB4467C6}"/>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nl-NL" altLang="en-US" sz="5330" dirty="0">
                <a:latin typeface="GurbaniWebThick" panose="04040607000000020004" pitchFamily="82" charset="0"/>
              </a:rPr>
              <a:t>ik srbqR dInY ] ik srbqR lInY ]</a:t>
            </a:r>
          </a:p>
          <a:p>
            <a:pPr algn="ctr" eaLnBrk="1" hangingPunct="1">
              <a:spcBef>
                <a:spcPct val="0"/>
              </a:spcBef>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jwho</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Bwho</a:t>
            </a:r>
            <a:r>
              <a:rPr lang="en-GB" altLang="en-US" sz="5330" dirty="0">
                <a:latin typeface="GurbaniWebThick" panose="04040607000000020004" pitchFamily="82" charset="0"/>
              </a:rPr>
              <a:t> ]113]</a:t>
            </a:r>
          </a:p>
        </p:txBody>
      </p:sp>
      <p:sp>
        <p:nvSpPr>
          <p:cNvPr id="3075" name="English">
            <a:extLst>
              <a:ext uri="{FF2B5EF4-FFF2-40B4-BE49-F238E27FC236}">
                <a16:creationId xmlns:a16="http://schemas.microsoft.com/office/drawing/2014/main" id="{2EB13458-3735-4408-9920-75CA460BD9CB}"/>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belong to all religions! Absorbed in all! You are everywhere! All is Your Glory! (113)</a:t>
            </a:r>
          </a:p>
        </p:txBody>
      </p:sp>
      <p:sp>
        <p:nvSpPr>
          <p:cNvPr id="954372" name="Transliteration">
            <a:extLst>
              <a:ext uri="{FF2B5EF4-FFF2-40B4-BE49-F238E27FC236}">
                <a16:creationId xmlns:a16="http://schemas.microsoft.com/office/drawing/2014/main" id="{7F28980F-FC65-4965-BDC2-45EA1530C052}"/>
              </a:ext>
            </a:extLst>
          </p:cNvPr>
          <p:cNvSpPr>
            <a:spLocks noChangeArrowheads="1"/>
          </p:cNvSpPr>
          <p:nvPr/>
        </p:nvSpPr>
        <p:spPr bwMode="auto">
          <a:xfrm>
            <a:off x="-250761" y="4128533"/>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deenai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leenai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jaa’ho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bhaa’ho</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Gurmukhi">
            <a:extLst>
              <a:ext uri="{FF2B5EF4-FFF2-40B4-BE49-F238E27FC236}">
                <a16:creationId xmlns:a16="http://schemas.microsoft.com/office/drawing/2014/main" id="{607CDAAA-7FCA-4BF9-9307-AAD8A5EEC8CB}"/>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BysY</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srbqR</a:t>
            </a:r>
            <a:r>
              <a:rPr lang="en-GB" altLang="en-US" sz="5330" spc="-150" dirty="0">
                <a:latin typeface="GurbaniWebThick" panose="04040607000000020004" pitchFamily="82" charset="0"/>
              </a:rPr>
              <a:t> kwlY ] </a:t>
            </a: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srbqR</a:t>
            </a:r>
            <a:r>
              <a:rPr lang="en-GB" altLang="en-US" sz="5330" spc="-150" dirty="0">
                <a:latin typeface="GurbaniWebThick" panose="04040607000000020004" pitchFamily="82" charset="0"/>
              </a:rPr>
              <a:t> pwlY ]114]</a:t>
            </a:r>
          </a:p>
        </p:txBody>
      </p:sp>
      <p:sp>
        <p:nvSpPr>
          <p:cNvPr id="3075" name="English">
            <a:extLst>
              <a:ext uri="{FF2B5EF4-FFF2-40B4-BE49-F238E27FC236}">
                <a16:creationId xmlns:a16="http://schemas.microsoft.com/office/drawing/2014/main" id="{39C8A16A-AD19-45C4-804F-F7E387EE0D93}"/>
              </a:ext>
            </a:extLst>
          </p:cNvPr>
          <p:cNvSpPr>
            <a:spLocks noChangeArrowheads="1"/>
          </p:cNvSpPr>
          <p:nvPr/>
        </p:nvSpPr>
        <p:spPr bwMode="auto">
          <a:xfrm>
            <a:off x="1" y="2040301"/>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 all countries. In all identities! Death of all! Nourisher of all! (114)</a:t>
            </a:r>
          </a:p>
        </p:txBody>
      </p:sp>
      <p:sp>
        <p:nvSpPr>
          <p:cNvPr id="956420" name="Transliteration">
            <a:extLst>
              <a:ext uri="{FF2B5EF4-FFF2-40B4-BE49-F238E27FC236}">
                <a16:creationId xmlns:a16="http://schemas.microsoft.com/office/drawing/2014/main" id="{37BEAB6B-7DC7-43E3-AA36-3F7CFB104F2A}"/>
              </a:ext>
            </a:extLst>
          </p:cNvPr>
          <p:cNvSpPr>
            <a:spLocks noChangeArrowheads="1"/>
          </p:cNvSpPr>
          <p:nvPr/>
        </p:nvSpPr>
        <p:spPr bwMode="auto">
          <a:xfrm>
            <a:off x="-250762" y="4081636"/>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bhesai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kaalai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paalai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Gurmukhi">
            <a:extLst>
              <a:ext uri="{FF2B5EF4-FFF2-40B4-BE49-F238E27FC236}">
                <a16:creationId xmlns:a16="http://schemas.microsoft.com/office/drawing/2014/main" id="{F38E1348-5086-4F0F-BD37-2E0ECCC37147}"/>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hMqw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gMqw</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ByKI</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pyKI</a:t>
            </a:r>
            <a:r>
              <a:rPr lang="en-GB" altLang="en-US" sz="5330" dirty="0">
                <a:latin typeface="GurbaniWebThick" panose="04040607000000020004" pitchFamily="82" charset="0"/>
              </a:rPr>
              <a:t> ]115]</a:t>
            </a:r>
          </a:p>
        </p:txBody>
      </p:sp>
      <p:sp>
        <p:nvSpPr>
          <p:cNvPr id="3075" name="English">
            <a:extLst>
              <a:ext uri="{FF2B5EF4-FFF2-40B4-BE49-F238E27FC236}">
                <a16:creationId xmlns:a16="http://schemas.microsoft.com/office/drawing/2014/main" id="{74F77518-7FFC-416B-8038-0CDEC7BB4C57}"/>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all! Who has access to every place! You are in all identities! You keep watch on all! (115)</a:t>
            </a:r>
          </a:p>
        </p:txBody>
      </p:sp>
      <p:sp>
        <p:nvSpPr>
          <p:cNvPr id="958468" name="Transliteration">
            <a:extLst>
              <a:ext uri="{FF2B5EF4-FFF2-40B4-BE49-F238E27FC236}">
                <a16:creationId xmlns:a16="http://schemas.microsoft.com/office/drawing/2014/main" id="{8BEEA03E-C853-4B31-BC6D-8D3EA7B70887}"/>
              </a:ext>
            </a:extLst>
          </p:cNvPr>
          <p:cNvSpPr>
            <a:spLocks noChangeArrowheads="1"/>
          </p:cNvSpPr>
          <p:nvPr/>
        </p:nvSpPr>
        <p:spPr bwMode="auto">
          <a:xfrm>
            <a:off x="-250762" y="4200541"/>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hantaa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gantaa</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bhekhee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pekhee</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6" name="Gurmukhi">
            <a:extLst>
              <a:ext uri="{FF2B5EF4-FFF2-40B4-BE49-F238E27FC236}">
                <a16:creationId xmlns:a16="http://schemas.microsoft.com/office/drawing/2014/main" id="{C68C90A7-69A9-4912-8E98-E6196B242B43}"/>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kwjY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soKY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poKY</a:t>
            </a:r>
            <a:r>
              <a:rPr lang="en-GB" altLang="en-US" sz="5330" dirty="0">
                <a:latin typeface="GurbaniWebThick" panose="04040607000000020004" pitchFamily="82" charset="0"/>
              </a:rPr>
              <a:t> ]116]</a:t>
            </a:r>
          </a:p>
        </p:txBody>
      </p:sp>
      <p:sp>
        <p:nvSpPr>
          <p:cNvPr id="3075" name="English">
            <a:extLst>
              <a:ext uri="{FF2B5EF4-FFF2-40B4-BE49-F238E27FC236}">
                <a16:creationId xmlns:a16="http://schemas.microsoft.com/office/drawing/2014/main" id="{CD084C86-0904-42F9-A541-100C519D7C84}"/>
              </a:ext>
            </a:extLst>
          </p:cNvPr>
          <p:cNvSpPr>
            <a:spLocks noChangeArrowheads="1"/>
          </p:cNvSpPr>
          <p:nvPr/>
        </p:nvSpPr>
        <p:spPr bwMode="auto">
          <a:xfrm>
            <a:off x="1" y="218431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Cause of all! Your glory is everywhere! The drier up all! The </a:t>
            </a:r>
            <a:r>
              <a:rPr lang="en-GB" sz="3800" dirty="0" err="1">
                <a:solidFill>
                  <a:srgbClr val="000099"/>
                </a:solidFill>
                <a:latin typeface="Congenial Black" panose="02000503040000020004" pitchFamily="50" charset="0"/>
                <a:ea typeface="Verdana" pitchFamily="34" charset="0"/>
                <a:cs typeface="Verdana" pitchFamily="34" charset="0"/>
              </a:rPr>
              <a:t>Sustainer</a:t>
            </a:r>
            <a:r>
              <a:rPr lang="en-GB" sz="3800" dirty="0">
                <a:solidFill>
                  <a:srgbClr val="000099"/>
                </a:solidFill>
                <a:latin typeface="Congenial Black" panose="02000503040000020004" pitchFamily="50" charset="0"/>
                <a:ea typeface="Verdana" pitchFamily="34" charset="0"/>
                <a:cs typeface="Verdana" pitchFamily="34" charset="0"/>
              </a:rPr>
              <a:t> of all! (116)</a:t>
            </a:r>
          </a:p>
        </p:txBody>
      </p:sp>
      <p:sp>
        <p:nvSpPr>
          <p:cNvPr id="960516" name="Transliteration">
            <a:extLst>
              <a:ext uri="{FF2B5EF4-FFF2-40B4-BE49-F238E27FC236}">
                <a16:creationId xmlns:a16="http://schemas.microsoft.com/office/drawing/2014/main" id="{56D31455-20D5-4143-B2EB-E87FE073FE21}"/>
              </a:ext>
            </a:extLst>
          </p:cNvPr>
          <p:cNvSpPr>
            <a:spLocks noChangeArrowheads="1"/>
          </p:cNvSpPr>
          <p:nvPr/>
        </p:nvSpPr>
        <p:spPr bwMode="auto">
          <a:xfrm>
            <a:off x="-250762" y="4225652"/>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kaajai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sokhai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pokhai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Gurmukhi">
            <a:extLst>
              <a:ext uri="{FF2B5EF4-FFF2-40B4-BE49-F238E27FC236}">
                <a16:creationId xmlns:a16="http://schemas.microsoft.com/office/drawing/2014/main" id="{1F0E7C76-A477-43E2-9BEC-786566420F5F}"/>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qRwxY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pRwxY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dysY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BysY</a:t>
            </a:r>
            <a:r>
              <a:rPr lang="en-GB" altLang="en-US" sz="5330" dirty="0">
                <a:latin typeface="GurbaniWebThick" panose="04040607000000020004" pitchFamily="82" charset="0"/>
              </a:rPr>
              <a:t> ]117]</a:t>
            </a:r>
          </a:p>
        </p:txBody>
      </p:sp>
      <p:sp>
        <p:nvSpPr>
          <p:cNvPr id="3075" name="English">
            <a:extLst>
              <a:ext uri="{FF2B5EF4-FFF2-40B4-BE49-F238E27FC236}">
                <a16:creationId xmlns:a16="http://schemas.microsoft.com/office/drawing/2014/main" id="{5CC55ED1-8199-4FE6-BA22-EFA5366D1967}"/>
              </a:ext>
            </a:extLst>
          </p:cNvPr>
          <p:cNvSpPr>
            <a:spLocks noChangeArrowheads="1"/>
          </p:cNvSpPr>
          <p:nvPr/>
        </p:nvSpPr>
        <p:spPr bwMode="auto">
          <a:xfrm>
            <a:off x="0" y="208719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Strength of all! Life-breath of all! In all countries! In all costumes! (117)</a:t>
            </a:r>
          </a:p>
        </p:txBody>
      </p:sp>
      <p:sp>
        <p:nvSpPr>
          <p:cNvPr id="962564" name="Transliteration">
            <a:extLst>
              <a:ext uri="{FF2B5EF4-FFF2-40B4-BE49-F238E27FC236}">
                <a16:creationId xmlns:a16="http://schemas.microsoft.com/office/drawing/2014/main" id="{71002422-1C23-453B-88E2-F118A98C2CFD}"/>
              </a:ext>
            </a:extLst>
          </p:cNvPr>
          <p:cNvSpPr>
            <a:spLocks noChangeArrowheads="1"/>
          </p:cNvSpPr>
          <p:nvPr/>
        </p:nvSpPr>
        <p:spPr bwMode="auto">
          <a:xfrm>
            <a:off x="-250761" y="4056525"/>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traanai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praanai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desai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bhesai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Gurmukhi">
            <a:extLst>
              <a:ext uri="{FF2B5EF4-FFF2-40B4-BE49-F238E27FC236}">
                <a16:creationId xmlns:a16="http://schemas.microsoft.com/office/drawing/2014/main" id="{968CD41D-D90D-4E80-8976-59126B00F9BB}"/>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mwinXYN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sdYvM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pRDwinXYN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jwipXY</a:t>
            </a:r>
            <a:r>
              <a:rPr lang="en-GB" altLang="en-US" sz="2000" dirty="0">
                <a:latin typeface="GurbaniWebThick" panose="04040607000000020004" pitchFamily="82" charset="0"/>
              </a:rPr>
              <a:t> </a:t>
            </a:r>
            <a:r>
              <a:rPr lang="en-GB" altLang="en-US" sz="5330" dirty="0">
                <a:latin typeface="GurbaniWebThick" panose="04040607000000020004" pitchFamily="82" charset="0"/>
              </a:rPr>
              <a:t>]</a:t>
            </a:r>
            <a:r>
              <a:rPr lang="en-GB" altLang="en-US" sz="2000" dirty="0">
                <a:latin typeface="GurbaniWebThick" panose="04040607000000020004" pitchFamily="82" charset="0"/>
              </a:rPr>
              <a:t>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QwipX</a:t>
            </a:r>
            <a:r>
              <a:rPr lang="en-GB" altLang="en-US" sz="5330" spc="-300" dirty="0" err="1">
                <a:latin typeface="GurbaniWebThick" panose="04040607000000020004" pitchFamily="82" charset="0"/>
              </a:rPr>
              <a:t>Y</a:t>
            </a:r>
            <a:r>
              <a:rPr lang="en-GB" altLang="en-US" sz="3200" spc="-300" dirty="0">
                <a:latin typeface="GurbaniWebThick" panose="04040607000000020004" pitchFamily="82" charset="0"/>
              </a:rPr>
              <a:t> ]118]</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2F9CF01E-4575-4963-9F39-C43E36504842}"/>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Venerated everywhere! Forever supreme! Everywhere all chant of You! You are established everywhere! (118)</a:t>
            </a:r>
          </a:p>
        </p:txBody>
      </p:sp>
      <p:sp>
        <p:nvSpPr>
          <p:cNvPr id="964612" name="Transliteration">
            <a:extLst>
              <a:ext uri="{FF2B5EF4-FFF2-40B4-BE49-F238E27FC236}">
                <a16:creationId xmlns:a16="http://schemas.microsoft.com/office/drawing/2014/main" id="{4853F3D4-ECD5-4827-B3F0-9303F94AA266}"/>
              </a:ext>
            </a:extLst>
          </p:cNvPr>
          <p:cNvSpPr>
            <a:spLocks noChangeArrowheads="1"/>
          </p:cNvSpPr>
          <p:nvPr/>
        </p:nvSpPr>
        <p:spPr bwMode="auto">
          <a:xfrm>
            <a:off x="-250762" y="4200541"/>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sarbatr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maaniyai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sadaivan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praDhaaniyai</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jaapiyai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thaapiyai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Gurmukhi">
            <a:extLst>
              <a:ext uri="{FF2B5EF4-FFF2-40B4-BE49-F238E27FC236}">
                <a16:creationId xmlns:a16="http://schemas.microsoft.com/office/drawing/2014/main" id="{60B595B4-0405-4707-85DF-AD7260D16D42}"/>
              </a:ext>
            </a:extLst>
          </p:cNvPr>
          <p:cNvSpPr>
            <a:spLocks noChangeArrowheads="1"/>
          </p:cNvSpPr>
          <p:nvPr/>
        </p:nvSpPr>
        <p:spPr bwMode="auto">
          <a:xfrm>
            <a:off x="-104575" y="323833"/>
            <a:ext cx="10264576"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srbqR</a:t>
            </a:r>
            <a:r>
              <a:rPr lang="en-GB" altLang="en-US" sz="5330" dirty="0">
                <a:latin typeface="GurbaniWebThick" panose="04040607000000020004" pitchFamily="82" charset="0"/>
              </a:rPr>
              <a:t> mwnY ]</a:t>
            </a:r>
          </a:p>
          <a:p>
            <a:pPr algn="ctr" eaLnBrk="1" hangingPunct="1">
              <a:spcBef>
                <a:spcPct val="0"/>
              </a:spcBef>
              <a:buFontTx/>
              <a:buNone/>
            </a:pPr>
            <a:r>
              <a:rPr lang="nl-NL" altLang="en-US" sz="5330" dirty="0">
                <a:latin typeface="GurbaniWebThick" panose="04040607000000020004" pitchFamily="82" charset="0"/>
              </a:rPr>
              <a:t>ik srbqR ieMdYR ] ik srbqR cMdYR ]119]</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0853C152-5891-4BB8-89E8-0FCB3A9876DB}"/>
              </a:ext>
            </a:extLst>
          </p:cNvPr>
          <p:cNvSpPr>
            <a:spLocks noChangeArrowheads="1"/>
          </p:cNvSpPr>
          <p:nvPr/>
        </p:nvSpPr>
        <p:spPr bwMode="auto">
          <a:xfrm>
            <a:off x="-1" y="2112309"/>
            <a:ext cx="1016000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Light of all! Honour of all! King of all! Moon-like giver of tranquillity to all! (119)</a:t>
            </a:r>
          </a:p>
        </p:txBody>
      </p:sp>
      <p:sp>
        <p:nvSpPr>
          <p:cNvPr id="966660" name="Transliteration">
            <a:extLst>
              <a:ext uri="{FF2B5EF4-FFF2-40B4-BE49-F238E27FC236}">
                <a16:creationId xmlns:a16="http://schemas.microsoft.com/office/drawing/2014/main" id="{C5013041-B61E-403B-9D2E-203E1B65FDA2}"/>
              </a:ext>
            </a:extLst>
          </p:cNvPr>
          <p:cNvSpPr>
            <a:spLocks noChangeArrowheads="1"/>
          </p:cNvSpPr>
          <p:nvPr/>
        </p:nvSpPr>
        <p:spPr bwMode="auto">
          <a:xfrm>
            <a:off x="-360481" y="4153644"/>
            <a:ext cx="1076939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bhaanai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maanai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indrai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sarbatr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chandrai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38" name="Gurmukhi">
            <a:extLst>
              <a:ext uri="{FF2B5EF4-FFF2-40B4-BE49-F238E27FC236}">
                <a16:creationId xmlns:a16="http://schemas.microsoft.com/office/drawing/2014/main" id="{A3788AFE-DDB9-432E-9FDA-6DF182C0C2E3}"/>
              </a:ext>
            </a:extLst>
          </p:cNvPr>
          <p:cNvSpPr>
            <a:spLocks noChangeArrowheads="1"/>
          </p:cNvSpPr>
          <p:nvPr/>
        </p:nvSpPr>
        <p:spPr bwMode="auto">
          <a:xfrm>
            <a:off x="0" y="330577"/>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nl-NL" altLang="en-US" sz="5330" dirty="0">
                <a:latin typeface="GurbaniWebThick" panose="04040607000000020004" pitchFamily="82" charset="0"/>
              </a:rPr>
              <a:t>ik srbM klImY ] ik prmM &amp;hImY ]</a:t>
            </a:r>
          </a:p>
          <a:p>
            <a:pPr algn="ctr" eaLnBrk="1" hangingPunct="1">
              <a:spcBef>
                <a:spcPct val="0"/>
              </a:spcBef>
              <a:buNone/>
            </a:pPr>
            <a:r>
              <a:rPr lang="nl-NL" altLang="en-US" sz="5330" spc="-150" dirty="0">
                <a:latin typeface="GurbaniWebThick" panose="04040607000000020004" pitchFamily="82" charset="0"/>
              </a:rPr>
              <a:t>ik Awkl AlwmY ] ik swihb klwmY</a:t>
            </a:r>
            <a:r>
              <a:rPr lang="nl-NL" altLang="en-US" sz="4000" spc="-150" dirty="0">
                <a:latin typeface="GurbaniWebThick" panose="04040607000000020004" pitchFamily="82" charset="0"/>
              </a:rPr>
              <a:t> ]120]</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028D1887-9F43-4D54-8B53-C3D9856DE335}"/>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The speech of all! Most intelligent! Most wise and learned! Master of languages! (120)</a:t>
            </a:r>
          </a:p>
        </p:txBody>
      </p:sp>
      <p:sp>
        <p:nvSpPr>
          <p:cNvPr id="968708" name="Transliteration">
            <a:extLst>
              <a:ext uri="{FF2B5EF4-FFF2-40B4-BE49-F238E27FC236}">
                <a16:creationId xmlns:a16="http://schemas.microsoft.com/office/drawing/2014/main" id="{F6A45728-8DB4-4694-B829-793AB8FF2F9A}"/>
              </a:ext>
            </a:extLst>
          </p:cNvPr>
          <p:cNvSpPr>
            <a:spLocks noChangeArrowheads="1"/>
          </p:cNvSpPr>
          <p:nvPr/>
        </p:nvSpPr>
        <p:spPr bwMode="auto">
          <a:xfrm>
            <a:off x="-1" y="4081636"/>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kaleemai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parmun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faheemai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aakal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alaamai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saahib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kalaamai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Gurmukhi">
            <a:extLst>
              <a:ext uri="{FF2B5EF4-FFF2-40B4-BE49-F238E27FC236}">
                <a16:creationId xmlns:a16="http://schemas.microsoft.com/office/drawing/2014/main" id="{9B691D52-B771-449F-91BE-A4A032A93038}"/>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husnl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vjU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qmwmul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rujU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hmysul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slwmY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slIKq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mudwmYN</a:t>
            </a:r>
            <a:r>
              <a:rPr lang="en-GB" altLang="en-US" sz="5330" dirty="0">
                <a:latin typeface="GurbaniWebThick" panose="04040607000000020004" pitchFamily="82" charset="0"/>
              </a:rPr>
              <a:t> ]121]</a:t>
            </a:r>
          </a:p>
        </p:txBody>
      </p:sp>
      <p:sp>
        <p:nvSpPr>
          <p:cNvPr id="3075" name="English">
            <a:extLst>
              <a:ext uri="{FF2B5EF4-FFF2-40B4-BE49-F238E27FC236}">
                <a16:creationId xmlns:a16="http://schemas.microsoft.com/office/drawing/2014/main" id="{550CB434-4DD9-45F7-9FE6-6473658B0018}"/>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Image of beauty! Who pays attention to all! Forever existent! With immovable offspring! (121)</a:t>
            </a:r>
          </a:p>
        </p:txBody>
      </p:sp>
      <p:sp>
        <p:nvSpPr>
          <p:cNvPr id="970756" name="Transliteration">
            <a:extLst>
              <a:ext uri="{FF2B5EF4-FFF2-40B4-BE49-F238E27FC236}">
                <a16:creationId xmlns:a16="http://schemas.microsoft.com/office/drawing/2014/main" id="{49BAA8DF-1243-488A-B2BF-7E2467F6D812}"/>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hus’nal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vajoo</a:t>
            </a:r>
            <a:r>
              <a:rPr lang="en-GB" altLang="en-US" sz="4000" dirty="0">
                <a:latin typeface="Congenial SemiBold" panose="02000503040000020004" pitchFamily="2" charset="0"/>
                <a:cs typeface="Arial" panose="020B0604020202020204" pitchFamily="34" charset="0"/>
              </a:rPr>
              <a:t> hai. </a:t>
            </a:r>
            <a:r>
              <a:rPr lang="en-GB" altLang="en-US" sz="4000" dirty="0" err="1">
                <a:latin typeface="Congenial SemiBold" panose="02000503040000020004" pitchFamily="2" charset="0"/>
                <a:cs typeface="Arial" panose="020B0604020202020204" pitchFamily="34" charset="0"/>
              </a:rPr>
              <a:t>tamaamul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rujoo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hamesul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salaamai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saleekhat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mu’daamai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Gurmukhi">
            <a:extLst>
              <a:ext uri="{FF2B5EF4-FFF2-40B4-BE49-F238E27FC236}">
                <a16:creationId xmlns:a16="http://schemas.microsoft.com/office/drawing/2014/main" id="{24DBB1A9-AD20-4DAB-ACD2-DC723E5796B9}"/>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ZnImul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iSksqY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ZrIbul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prsqY</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iblMdul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mkwnY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zmInul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zmwnY</a:t>
            </a:r>
            <a:r>
              <a:rPr lang="en-GB" altLang="en-US" sz="5330" dirty="0">
                <a:latin typeface="GurbaniWebThick" panose="04040607000000020004" pitchFamily="82" charset="0"/>
              </a:rPr>
              <a:t> ]122]</a:t>
            </a:r>
          </a:p>
        </p:txBody>
      </p:sp>
      <p:sp>
        <p:nvSpPr>
          <p:cNvPr id="3075" name="English">
            <a:extLst>
              <a:ext uri="{FF2B5EF4-FFF2-40B4-BE49-F238E27FC236}">
                <a16:creationId xmlns:a16="http://schemas.microsoft.com/office/drawing/2014/main" id="{9ACC2390-C33C-4C03-8F06-BB13D8F23CDA}"/>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Victor over might enemies! Cherisher of the poor! Your abode is the highest! You exist in the land and sky! (122)</a:t>
            </a:r>
          </a:p>
        </p:txBody>
      </p:sp>
      <p:sp>
        <p:nvSpPr>
          <p:cNvPr id="972804" name="Transliteration">
            <a:extLst>
              <a:ext uri="{FF2B5EF4-FFF2-40B4-BE49-F238E27FC236}">
                <a16:creationId xmlns:a16="http://schemas.microsoft.com/office/drawing/2014/main" id="{23B41F20-025D-4C28-B6F2-A8B677F6CDE4}"/>
              </a:ext>
            </a:extLst>
          </p:cNvPr>
          <p:cNvSpPr>
            <a:spLocks noChangeArrowheads="1"/>
          </p:cNvSpPr>
          <p:nvPr/>
        </p:nvSpPr>
        <p:spPr bwMode="auto">
          <a:xfrm>
            <a:off x="0"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ganee’mul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shikas’tai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garee’bul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paras’tai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00" dirty="0" err="1">
                <a:latin typeface="Congenial SemiBold" panose="02000503040000020004" pitchFamily="2" charset="0"/>
                <a:cs typeface="Arial" panose="020B0604020202020204" pitchFamily="34" charset="0"/>
              </a:rPr>
              <a:t>bilan’dul</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ma’kaanai</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zamee’nul</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za’maanai</a:t>
            </a:r>
            <a:r>
              <a:rPr lang="en-GB" altLang="en-US" sz="4000" spc="-1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Gurmukhi">
            <a:extLst>
              <a:ext uri="{FF2B5EF4-FFF2-40B4-BE49-F238E27FC236}">
                <a16:creationId xmlns:a16="http://schemas.microsoft.com/office/drawing/2014/main" id="{F2BE44B5-CA58-42C7-B2CC-385FB942E611}"/>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qmIzul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qmwmYN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rujUAl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inDwnYN</a:t>
            </a:r>
            <a:r>
              <a:rPr lang="en-GB" altLang="en-US" sz="5330" dirty="0">
                <a:latin typeface="GurbaniWebThick" panose="04040607000000020004" pitchFamily="82" charset="0"/>
              </a:rPr>
              <a:t> ]</a:t>
            </a:r>
          </a:p>
          <a:p>
            <a:pPr eaLnBrk="1" hangingPunct="1">
              <a:spcBef>
                <a:spcPct val="0"/>
              </a:spcBef>
              <a:buFontTx/>
              <a:buNone/>
            </a:pPr>
            <a:r>
              <a:rPr lang="pl-PL" altLang="en-US" sz="5330" dirty="0">
                <a:latin typeface="GurbaniWebThick" panose="04040607000000020004" pitchFamily="82" charset="0"/>
              </a:rPr>
              <a:t>hri&amp;l AzImYN ] rzwiek XkInY ]123]</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36325436-FB98-4179-9C33-1C70765FB5B1}"/>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Wise in recognising all! Treasure of caring for all! Greatest Friend! Certainly, the Giver of food! (123)</a:t>
            </a:r>
          </a:p>
        </p:txBody>
      </p:sp>
      <p:sp>
        <p:nvSpPr>
          <p:cNvPr id="974852" name="Transliteration">
            <a:extLst>
              <a:ext uri="{FF2B5EF4-FFF2-40B4-BE49-F238E27FC236}">
                <a16:creationId xmlns:a16="http://schemas.microsoft.com/office/drawing/2014/main" id="{6F6A832B-EBFB-414D-90F3-777D034FE34B}"/>
              </a:ext>
            </a:extLst>
          </p:cNvPr>
          <p:cNvSpPr>
            <a:spLocks noChangeArrowheads="1"/>
          </p:cNvSpPr>
          <p:nvPr/>
        </p:nvSpPr>
        <p:spPr bwMode="auto">
          <a:xfrm>
            <a:off x="1"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tamee’zul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tamaa’mai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rujoo’al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niDhaa’nai</a:t>
            </a:r>
            <a:r>
              <a:rPr lang="en-GB" altLang="en-US" sz="4000" spc="-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harafil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a’zeemai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razaa’ek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yakee’nai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Gurmukhi">
            <a:extLst>
              <a:ext uri="{FF2B5EF4-FFF2-40B4-BE49-F238E27FC236}">
                <a16:creationId xmlns:a16="http://schemas.microsoft.com/office/drawing/2014/main" id="{B3A3DE0E-BA4E-4F12-BEC7-26F8DF62BC49}"/>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Anykul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qrMg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AzIzul</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invwz</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ZnImul</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i^rwj</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a:t>
            </a:r>
            <a:r>
              <a:rPr lang="en-GB" altLang="en-US" sz="2800" spc="-150" dirty="0">
                <a:latin typeface="GurbaniWebThick" panose="04040607000000020004" pitchFamily="82" charset="0"/>
              </a:rPr>
              <a:t>]124]</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D8501E36-5959-448A-A272-A061521E290D}"/>
              </a:ext>
            </a:extLst>
          </p:cNvPr>
          <p:cNvSpPr>
            <a:spLocks noChangeArrowheads="1"/>
          </p:cNvSpPr>
          <p:nvPr/>
        </p:nvSpPr>
        <p:spPr bwMode="auto">
          <a:xfrm>
            <a:off x="1" y="1849388"/>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Ocean of innumerable waves! Unknown and unbreakable! Protector of the beloved ones! </a:t>
            </a:r>
            <a:r>
              <a:rPr lang="en-GB" sz="3800" dirty="0" err="1">
                <a:solidFill>
                  <a:srgbClr val="000099"/>
                </a:solidFill>
                <a:latin typeface="Congenial Black" panose="02000503040000020004" pitchFamily="50" charset="0"/>
                <a:ea typeface="Verdana" pitchFamily="34" charset="0"/>
                <a:cs typeface="Verdana" pitchFamily="34" charset="0"/>
              </a:rPr>
              <a:t>Subduer</a:t>
            </a:r>
            <a:r>
              <a:rPr lang="en-GB" sz="3800" dirty="0">
                <a:solidFill>
                  <a:srgbClr val="000099"/>
                </a:solidFill>
                <a:latin typeface="Congenial Black" panose="02000503040000020004" pitchFamily="50" charset="0"/>
                <a:ea typeface="Verdana" pitchFamily="34" charset="0"/>
                <a:cs typeface="Verdana" pitchFamily="34" charset="0"/>
              </a:rPr>
              <a:t> of Your enemies. (124)</a:t>
            </a:r>
          </a:p>
        </p:txBody>
      </p:sp>
      <p:sp>
        <p:nvSpPr>
          <p:cNvPr id="976900" name="Transliteration">
            <a:extLst>
              <a:ext uri="{FF2B5EF4-FFF2-40B4-BE49-F238E27FC236}">
                <a16:creationId xmlns:a16="http://schemas.microsoft.com/office/drawing/2014/main" id="{B886865C-EE9A-4851-86E6-ABD9F0F7EEA1}"/>
              </a:ext>
            </a:extLst>
          </p:cNvPr>
          <p:cNvSpPr>
            <a:spLocks noChangeArrowheads="1"/>
          </p:cNvSpPr>
          <p:nvPr/>
        </p:nvSpPr>
        <p:spPr bwMode="auto">
          <a:xfrm>
            <a:off x="1"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anekul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tarang</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a’bhed</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a’bhang</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a’zeezul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nivaaz</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ganeemul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khiraaj</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Gurmukhi">
            <a:extLst>
              <a:ext uri="{FF2B5EF4-FFF2-40B4-BE49-F238E27FC236}">
                <a16:creationId xmlns:a16="http://schemas.microsoft.com/office/drawing/2014/main" id="{B6CAD20B-B343-47CC-BF64-414326DF6DCA}"/>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inrukq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iqRmukiq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fr-FR" altLang="en-US" sz="5330" spc="-150" dirty="0" err="1">
                <a:latin typeface="GurbaniWebThick" panose="04040607000000020004" pitchFamily="82" charset="0"/>
              </a:rPr>
              <a:t>pRBugiq</a:t>
            </a:r>
            <a:r>
              <a:rPr lang="fr-FR" altLang="en-US" sz="5330" spc="-150" dirty="0">
                <a:latin typeface="GurbaniWebThick" panose="04040607000000020004" pitchFamily="82" charset="0"/>
              </a:rPr>
              <a:t> </a:t>
            </a:r>
            <a:r>
              <a:rPr lang="fr-FR" altLang="en-US" sz="5330" spc="-150" dirty="0" err="1">
                <a:latin typeface="GurbaniWebThick" panose="04040607000000020004" pitchFamily="82" charset="0"/>
              </a:rPr>
              <a:t>pRBw</a:t>
            </a:r>
            <a:r>
              <a:rPr lang="fr-FR" altLang="en-US" sz="5330" spc="-150" dirty="0">
                <a:latin typeface="GurbaniWebThick" panose="04040607000000020004" pitchFamily="82" charset="0"/>
              </a:rPr>
              <a:t> </a:t>
            </a:r>
            <a:r>
              <a:rPr lang="fr-FR" altLang="en-US" sz="5330" spc="-150" dirty="0" err="1">
                <a:latin typeface="GurbaniWebThick" panose="04040607000000020004" pitchFamily="82" charset="0"/>
              </a:rPr>
              <a:t>hYN</a:t>
            </a:r>
            <a:r>
              <a:rPr lang="fr-FR" altLang="en-US" sz="5330" spc="-150" dirty="0">
                <a:latin typeface="GurbaniWebThick" panose="04040607000000020004" pitchFamily="82" charset="0"/>
              </a:rPr>
              <a:t> ] su </a:t>
            </a:r>
            <a:r>
              <a:rPr lang="fr-FR" altLang="en-US" sz="5330" spc="-150" dirty="0" err="1">
                <a:latin typeface="GurbaniWebThick" panose="04040607000000020004" pitchFamily="82" charset="0"/>
              </a:rPr>
              <a:t>jugiq</a:t>
            </a:r>
            <a:r>
              <a:rPr lang="fr-FR" altLang="en-US" sz="5330" spc="-150" dirty="0">
                <a:latin typeface="GurbaniWebThick" panose="04040607000000020004" pitchFamily="82" charset="0"/>
              </a:rPr>
              <a:t> </a:t>
            </a:r>
            <a:r>
              <a:rPr lang="fr-FR" altLang="en-US" sz="5330" spc="-150" dirty="0" err="1">
                <a:latin typeface="GurbaniWebThick" panose="04040607000000020004" pitchFamily="82" charset="0"/>
              </a:rPr>
              <a:t>suDw</a:t>
            </a:r>
            <a:r>
              <a:rPr lang="fr-FR" altLang="en-US" sz="5330" spc="-150" dirty="0">
                <a:latin typeface="GurbaniWebThick" panose="04040607000000020004" pitchFamily="82" charset="0"/>
              </a:rPr>
              <a:t> </a:t>
            </a:r>
            <a:r>
              <a:rPr lang="fr-FR" altLang="en-US" sz="5330" spc="-150" dirty="0" err="1">
                <a:latin typeface="GurbaniWebThick" panose="04040607000000020004" pitchFamily="82" charset="0"/>
              </a:rPr>
              <a:t>hYN</a:t>
            </a:r>
            <a:r>
              <a:rPr lang="fr-FR" altLang="en-US" sz="5330" spc="-150" dirty="0">
                <a:latin typeface="GurbaniWebThick" panose="04040607000000020004" pitchFamily="82" charset="0"/>
              </a:rPr>
              <a:t> ]125]</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0684EEEF-F1D6-4303-8909-1CBEA9B4376E}"/>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spc="-100" dirty="0">
                <a:solidFill>
                  <a:srgbClr val="000099"/>
                </a:solidFill>
                <a:latin typeface="Congenial Black" panose="02000503040000020004" pitchFamily="50" charset="0"/>
                <a:ea typeface="Verdana" pitchFamily="34" charset="0"/>
                <a:cs typeface="Verdana" pitchFamily="34" charset="0"/>
              </a:rPr>
              <a:t>Form beyond description! One beyond</a:t>
            </a:r>
            <a:r>
              <a:rPr lang="en-GB" sz="3800" dirty="0">
                <a:solidFill>
                  <a:srgbClr val="000099"/>
                </a:solidFill>
                <a:latin typeface="Congenial Black" panose="02000503040000020004" pitchFamily="50" charset="0"/>
                <a:ea typeface="Verdana" pitchFamily="34" charset="0"/>
                <a:cs typeface="Verdana" pitchFamily="34" charset="0"/>
              </a:rPr>
              <a:t> the three ego-based behaviours! Most powerful glow! Joined with </a:t>
            </a:r>
            <a:r>
              <a:rPr lang="en-GB" sz="3800" i="1" dirty="0">
                <a:solidFill>
                  <a:srgbClr val="000099"/>
                </a:solidFill>
                <a:latin typeface="Congenial Black" panose="02000503040000020004" pitchFamily="50" charset="0"/>
                <a:ea typeface="Verdana" pitchFamily="34" charset="0"/>
                <a:cs typeface="Verdana" pitchFamily="34" charset="0"/>
              </a:rPr>
              <a:t>Amrit</a:t>
            </a:r>
            <a:r>
              <a:rPr lang="en-GB" sz="3800" dirty="0">
                <a:solidFill>
                  <a:srgbClr val="000099"/>
                </a:solidFill>
                <a:latin typeface="Congenial Black" panose="02000503040000020004" pitchFamily="50" charset="0"/>
                <a:ea typeface="Verdana" pitchFamily="34" charset="0"/>
                <a:cs typeface="Verdana" pitchFamily="34" charset="0"/>
              </a:rPr>
              <a:t>! (125)</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978948" name="Transliteration">
            <a:extLst>
              <a:ext uri="{FF2B5EF4-FFF2-40B4-BE49-F238E27FC236}">
                <a16:creationId xmlns:a16="http://schemas.microsoft.com/office/drawing/2014/main" id="{A1B939A8-2770-48F4-B1B8-B78AA1802361}"/>
              </a:ext>
            </a:extLst>
          </p:cNvPr>
          <p:cNvSpPr>
            <a:spLocks noChangeArrowheads="1"/>
          </p:cNvSpPr>
          <p:nvPr/>
        </p:nvSpPr>
        <p:spPr bwMode="auto">
          <a:xfrm>
            <a:off x="-1" y="4153644"/>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ne’rukat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saroop</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tri’mukat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be’bhoot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prabhugat</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prabhaa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su</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jugat</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sadaa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Gurmukhi">
            <a:extLst>
              <a:ext uri="{FF2B5EF4-FFF2-40B4-BE49-F238E27FC236}">
                <a16:creationId xmlns:a16="http://schemas.microsoft.com/office/drawing/2014/main" id="{CE23A156-9C6E-4453-ADF7-B52997256393}"/>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sdYvM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ABydI</a:t>
            </a:r>
            <a:r>
              <a:rPr lang="en-GB" altLang="en-US" sz="5330" dirty="0">
                <a:latin typeface="GurbaniWebThick" panose="04040607000000020004" pitchFamily="82" charset="0"/>
              </a:rPr>
              <a:t> AnUp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smsqo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prwj</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150" dirty="0" err="1">
                <a:latin typeface="GurbaniWebThick" panose="04040607000000020004" pitchFamily="82" charset="0"/>
              </a:rPr>
              <a:t>sdw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swj</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4400" spc="-300" dirty="0">
                <a:latin typeface="GurbaniWebThick" panose="04040607000000020004" pitchFamily="82" charset="0"/>
              </a:rPr>
              <a:t> ]126]</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1674BE3A-ADE6-418F-81C5-9C2F1FC73C18}"/>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Everlasting existence! Beyond known and praise! Creator of all! Constant producer of all matter! (126)</a:t>
            </a:r>
          </a:p>
        </p:txBody>
      </p:sp>
      <p:sp>
        <p:nvSpPr>
          <p:cNvPr id="980996" name="Transliteration">
            <a:extLst>
              <a:ext uri="{FF2B5EF4-FFF2-40B4-BE49-F238E27FC236}">
                <a16:creationId xmlns:a16="http://schemas.microsoft.com/office/drawing/2014/main" id="{FEC4DA26-8FBB-48A4-8852-69FE7E0BF33B}"/>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sadaivan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a’bhedee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samasto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sadaa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Gurmukhi">
            <a:extLst>
              <a:ext uri="{FF2B5EF4-FFF2-40B4-BE49-F238E27FC236}">
                <a16:creationId xmlns:a16="http://schemas.microsoft.com/office/drawing/2014/main" id="{AE66359C-37E6-4DD6-8E0B-7EC8106ED3C7}"/>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slwm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sdYvl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300" dirty="0" err="1">
                <a:latin typeface="GurbaniWebThick" panose="04040607000000020004" pitchFamily="82" charset="0"/>
              </a:rPr>
              <a:t>inRbwD</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srUp</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AgwD</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AnUp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]127]</a:t>
            </a:r>
          </a:p>
        </p:txBody>
      </p:sp>
      <p:sp>
        <p:nvSpPr>
          <p:cNvPr id="3075" name="English">
            <a:extLst>
              <a:ext uri="{FF2B5EF4-FFF2-40B4-BE49-F238E27FC236}">
                <a16:creationId xmlns:a16="http://schemas.microsoft.com/office/drawing/2014/main" id="{6BABE875-4D5E-4B24-A65C-276C20C57D6F}"/>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Worthy of salutation by all. Forever desireless! Unrestrained spirit! Fathomless and beyond praise! (127)</a:t>
            </a:r>
          </a:p>
        </p:txBody>
      </p:sp>
      <p:sp>
        <p:nvSpPr>
          <p:cNvPr id="983044" name="Transliteration">
            <a:extLst>
              <a:ext uri="{FF2B5EF4-FFF2-40B4-BE49-F238E27FC236}">
                <a16:creationId xmlns:a16="http://schemas.microsoft.com/office/drawing/2014/main" id="{EF6528EB-A9BE-4175-AD06-ACDAD24F4420}"/>
              </a:ext>
            </a:extLst>
          </p:cNvPr>
          <p:cNvSpPr>
            <a:spLocks noChangeArrowheads="1"/>
          </p:cNvSpPr>
          <p:nvPr/>
        </p:nvSpPr>
        <p:spPr bwMode="auto">
          <a:xfrm>
            <a:off x="0"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samastul</a:t>
            </a:r>
            <a:r>
              <a:rPr lang="en-GB" altLang="en-US" sz="4000" spc="-50" dirty="0">
                <a:latin typeface="Congenial SemiBold" panose="02000503040000020004" pitchFamily="2" charset="0"/>
                <a:cs typeface="Arial" panose="020B0604020202020204" pitchFamily="34" charset="0"/>
              </a:rPr>
              <a:t> salaam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sadaival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a’kaam</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200" dirty="0" err="1">
                <a:latin typeface="Congenial SemiBold" panose="02000503040000020004" pitchFamily="2" charset="0"/>
                <a:cs typeface="Arial" panose="020B0604020202020204" pitchFamily="34" charset="0"/>
              </a:rPr>
              <a:t>nribaaDh</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saroop</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a’gaaDh</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a’noop</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3600" spc="-200" dirty="0">
                <a:latin typeface="Congenial SemiBold" panose="02000503040000020004" pitchFamily="2" charset="0"/>
                <a:cs typeface="Arial" panose="020B0604020202020204" pitchFamily="34" charset="0"/>
              </a:rPr>
              <a:t>.</a:t>
            </a:r>
            <a:endParaRPr lang="en-GB" altLang="en-US" spc="-2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Gurmukhi">
            <a:extLst>
              <a:ext uri="{FF2B5EF4-FFF2-40B4-BE49-F238E27FC236}">
                <a16:creationId xmlns:a16="http://schemas.microsoft.com/office/drawing/2014/main" id="{45E22CEF-FB94-4EAF-A3C0-5C3A6F4D17E7}"/>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l-PL" altLang="en-US" sz="5330" dirty="0">
                <a:latin typeface="GurbaniWebThick" panose="04040607000000020004" pitchFamily="82" charset="0"/>
              </a:rPr>
              <a:t>EAM Awid rUpy ] Anwid srUpY ]</a:t>
            </a:r>
            <a:endParaRPr lang="en-GB" altLang="en-US" sz="5330" dirty="0">
              <a:latin typeface="GurbaniWebThick" panose="04040607000000020004" pitchFamily="82" charset="0"/>
            </a:endParaRPr>
          </a:p>
          <a:p>
            <a:pPr algn="ctr" eaLnBrk="1" hangingPunct="1">
              <a:spcBef>
                <a:spcPct val="0"/>
              </a:spcBef>
              <a:buFontTx/>
              <a:buNone/>
            </a:pP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iqRBMgI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iqRkwmy</a:t>
            </a:r>
            <a:r>
              <a:rPr lang="en-GB" altLang="en-US" sz="5330" dirty="0">
                <a:latin typeface="GurbaniWebThick" panose="04040607000000020004" pitchFamily="82" charset="0"/>
              </a:rPr>
              <a:t> ]128]</a:t>
            </a:r>
          </a:p>
        </p:txBody>
      </p:sp>
      <p:sp>
        <p:nvSpPr>
          <p:cNvPr id="3075" name="English">
            <a:extLst>
              <a:ext uri="{FF2B5EF4-FFF2-40B4-BE49-F238E27FC236}">
                <a16:creationId xmlns:a16="http://schemas.microsoft.com/office/drawing/2014/main" id="{136D0BCD-2884-42CB-80A4-42055DD69916}"/>
              </a:ext>
            </a:extLst>
          </p:cNvPr>
          <p:cNvSpPr>
            <a:spLocks noChangeArrowheads="1"/>
          </p:cNvSpPr>
          <p:nvPr/>
        </p:nvSpPr>
        <p:spPr bwMode="auto">
          <a:xfrm>
            <a:off x="1" y="182427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Creator-Protector from start! Existence without start! Beyond body &amp; name! Destroyer &amp; fulfiller of the three worlds!</a:t>
            </a:r>
            <a:r>
              <a:rPr lang="en-GB" sz="2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 (128)</a:t>
            </a:r>
            <a:endPar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endParaRPr>
          </a:p>
        </p:txBody>
      </p:sp>
      <p:sp>
        <p:nvSpPr>
          <p:cNvPr id="985092" name="Transliteration">
            <a:extLst>
              <a:ext uri="{FF2B5EF4-FFF2-40B4-BE49-F238E27FC236}">
                <a16:creationId xmlns:a16="http://schemas.microsoft.com/office/drawing/2014/main" id="{76D37997-5594-4A7D-A467-C46D9E53F14A}"/>
              </a:ext>
            </a:extLst>
          </p:cNvPr>
          <p:cNvSpPr>
            <a:spLocks noChangeArrowheads="1"/>
          </p:cNvSpPr>
          <p:nvPr/>
        </p:nvSpPr>
        <p:spPr bwMode="auto">
          <a:xfrm>
            <a:off x="-1" y="4128533"/>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o’ann aad roopey. a’naad saroopai.</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a’nangee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a’naamey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tri’bhangee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tri’kaamey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0770" name="Rectangle 2">
            <a:extLst>
              <a:ext uri="{FF2B5EF4-FFF2-40B4-BE49-F238E27FC236}">
                <a16:creationId xmlns:a16="http://schemas.microsoft.com/office/drawing/2014/main" id="{2505250F-820B-4CE7-9C92-25F1B9DD3A52}"/>
              </a:ext>
            </a:extLst>
          </p:cNvPr>
          <p:cNvSpPr>
            <a:spLocks noChangeArrowheads="1"/>
          </p:cNvSpPr>
          <p:nvPr/>
        </p:nvSpPr>
        <p:spPr bwMode="auto">
          <a:xfrm>
            <a:off x="0" y="198167"/>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742950" algn="l"/>
              </a:tabLst>
              <a:defRPr sz="2600">
                <a:solidFill>
                  <a:schemeClr val="tx1"/>
                </a:solidFill>
                <a:latin typeface="Times New Roman" panose="02020603050405020304" pitchFamily="18" charset="0"/>
              </a:defRPr>
            </a:lvl1pPr>
            <a:lvl2pPr marL="742950" indent="-285750">
              <a:spcBef>
                <a:spcPct val="20000"/>
              </a:spcBef>
              <a:buChar char="–"/>
              <a:tabLst>
                <a:tab pos="742950" algn="l"/>
              </a:tabLst>
              <a:defRPr sz="2300">
                <a:solidFill>
                  <a:schemeClr val="tx1"/>
                </a:solidFill>
                <a:latin typeface="Times New Roman" panose="02020603050405020304" pitchFamily="18" charset="0"/>
              </a:defRPr>
            </a:lvl2pPr>
            <a:lvl3pPr marL="1143000" indent="-228600">
              <a:spcBef>
                <a:spcPct val="20000"/>
              </a:spcBef>
              <a:buChar char="•"/>
              <a:tabLst>
                <a:tab pos="742950" algn="l"/>
              </a:tabLst>
              <a:defRPr sz="2000">
                <a:solidFill>
                  <a:schemeClr val="tx1"/>
                </a:solidFill>
                <a:latin typeface="Times New Roman" panose="02020603050405020304" pitchFamily="18" charset="0"/>
              </a:defRPr>
            </a:lvl3pPr>
            <a:lvl4pPr marL="1600200" indent="-228600">
              <a:spcBef>
                <a:spcPct val="20000"/>
              </a:spcBef>
              <a:buChar char="–"/>
              <a:tabLst>
                <a:tab pos="742950" algn="l"/>
              </a:tabLst>
              <a:defRPr sz="1600">
                <a:solidFill>
                  <a:schemeClr val="tx1"/>
                </a:solidFill>
                <a:latin typeface="Times New Roman" panose="02020603050405020304" pitchFamily="18" charset="0"/>
              </a:defRPr>
            </a:lvl4pPr>
            <a:lvl5pPr marL="2057400" indent="-228600">
              <a:spcBef>
                <a:spcPct val="20000"/>
              </a:spcBef>
              <a:buChar char="»"/>
              <a:tabLst>
                <a:tab pos="742950" algn="l"/>
              </a:tabLst>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742950" algn="l"/>
              </a:tabLst>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742950" algn="l"/>
              </a:tabLst>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742950" algn="l"/>
              </a:tabLst>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742950" algn="l"/>
              </a:tabLst>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iqRbrgM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iqRbwDy</a:t>
            </a:r>
            <a:r>
              <a:rPr lang="en-US" altLang="en-US" sz="5330" dirty="0">
                <a:latin typeface="GurbaniWebThick" panose="04040607000000020004" pitchFamily="82" charset="0"/>
              </a:rPr>
              <a:t> ] </a:t>
            </a:r>
            <a:r>
              <a:rPr lang="en-US" altLang="en-US" sz="5330" dirty="0" err="1">
                <a:latin typeface="GurbaniWebThick" panose="04040607000000020004" pitchFamily="82" charset="0"/>
              </a:rPr>
              <a:t>AgMjy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AgwDy</a:t>
            </a:r>
            <a:r>
              <a:rPr lang="en-US" altLang="en-US" sz="5330" dirty="0">
                <a:latin typeface="GurbaniWebThick" panose="04040607000000020004" pitchFamily="82" charset="0"/>
              </a:rPr>
              <a:t> ]</a:t>
            </a:r>
          </a:p>
          <a:p>
            <a:pPr algn="ctr" eaLnBrk="1" hangingPunct="1">
              <a:spcBef>
                <a:spcPct val="0"/>
              </a:spcBef>
              <a:buNone/>
            </a:pPr>
            <a:r>
              <a:rPr lang="en-GB" altLang="en-US" sz="5330" spc="-150" dirty="0" err="1">
                <a:latin typeface="GurbaniWebThick" panose="04040607000000020004" pitchFamily="82" charset="0"/>
              </a:rPr>
              <a:t>suBM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Bwgy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su</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srbw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Anurwgy</a:t>
            </a:r>
            <a:r>
              <a:rPr lang="en-GB" altLang="en-US" sz="5330" spc="-150" dirty="0">
                <a:latin typeface="GurbaniWebThick" panose="04040607000000020004" pitchFamily="82" charset="0"/>
              </a:rPr>
              <a:t> ]129]</a:t>
            </a:r>
          </a:p>
        </p:txBody>
      </p:sp>
      <p:sp>
        <p:nvSpPr>
          <p:cNvPr id="987139" name="Rectangle 3">
            <a:extLst>
              <a:ext uri="{FF2B5EF4-FFF2-40B4-BE49-F238E27FC236}">
                <a16:creationId xmlns:a16="http://schemas.microsoft.com/office/drawing/2014/main" id="{1ADAC9E5-4760-4CEB-94E8-E06724DBB79C}"/>
              </a:ext>
            </a:extLst>
          </p:cNvPr>
          <p:cNvSpPr>
            <a:spLocks noGrp="1" noChangeArrowheads="1"/>
          </p:cNvSpPr>
          <p:nvPr>
            <p:ph type="ctrTitle"/>
          </p:nvPr>
        </p:nvSpPr>
        <p:spPr>
          <a:xfrm>
            <a:off x="0" y="3721596"/>
            <a:ext cx="10159999" cy="1359958"/>
          </a:xfrm>
        </p:spPr>
        <p:txBody>
          <a:bodyPr/>
          <a:lstStyle/>
          <a:p>
            <a:pPr eaLnBrk="1" hangingPunct="1">
              <a:defRPr/>
            </a:pPr>
            <a:r>
              <a:rPr lang="en-GB" altLang="en-US" u="sng" spc="-150" dirty="0" err="1">
                <a:latin typeface="Congenial SemiBold" panose="02000503040000020004" pitchFamily="2" charset="0"/>
              </a:rPr>
              <a:t>t</a:t>
            </a:r>
            <a:r>
              <a:rPr lang="en-GB" altLang="en-US" spc="-150" dirty="0" err="1">
                <a:latin typeface="Congenial SemiBold" panose="02000503040000020004" pitchFamily="2" charset="0"/>
              </a:rPr>
              <a:t>ri’bargan</a:t>
            </a:r>
            <a:r>
              <a:rPr lang="en-GB" altLang="en-US" spc="-150" dirty="0">
                <a:latin typeface="Congenial SemiBold" panose="02000503040000020004" pitchFamily="2" charset="0"/>
              </a:rPr>
              <a:t> </a:t>
            </a:r>
            <a:r>
              <a:rPr lang="en-GB" altLang="en-US" u="sng" spc="-150" dirty="0" err="1">
                <a:latin typeface="Congenial SemiBold" panose="02000503040000020004" pitchFamily="2" charset="0"/>
              </a:rPr>
              <a:t>t</a:t>
            </a:r>
            <a:r>
              <a:rPr lang="en-GB" altLang="en-US" spc="-150" dirty="0" err="1">
                <a:latin typeface="Congenial SemiBold" panose="02000503040000020004" pitchFamily="2" charset="0"/>
              </a:rPr>
              <a:t>ri’baa</a:t>
            </a:r>
            <a:r>
              <a:rPr lang="en-GB" altLang="en-US" u="sng" spc="-150" dirty="0" err="1">
                <a:latin typeface="Congenial SemiBold" panose="02000503040000020004" pitchFamily="2" charset="0"/>
              </a:rPr>
              <a:t>Dh</a:t>
            </a:r>
            <a:r>
              <a:rPr lang="en-GB" altLang="en-US" spc="-150" dirty="0" err="1">
                <a:latin typeface="Congenial SemiBold" panose="02000503040000020004" pitchFamily="2" charset="0"/>
                <a:cs typeface="Arial" panose="020B0604020202020204" pitchFamily="34" charset="0"/>
              </a:rPr>
              <a:t>ey</a:t>
            </a:r>
            <a:r>
              <a:rPr lang="en-GB" altLang="en-US" spc="-150" dirty="0">
                <a:latin typeface="Congenial SemiBold" panose="02000503040000020004" pitchFamily="2" charset="0"/>
                <a:cs typeface="Arial" panose="020B0604020202020204" pitchFamily="34" charset="0"/>
              </a:rPr>
              <a:t>. </a:t>
            </a:r>
            <a:r>
              <a:rPr lang="en-GB" altLang="en-US" spc="-150" dirty="0" err="1">
                <a:latin typeface="Congenial SemiBold" panose="02000503040000020004" pitchFamily="2" charset="0"/>
                <a:cs typeface="Arial" panose="020B0604020202020204" pitchFamily="34" charset="0"/>
              </a:rPr>
              <a:t>a’</a:t>
            </a:r>
            <a:r>
              <a:rPr lang="en-GB" altLang="en-US" spc="-150" dirty="0" err="1">
                <a:latin typeface="Congenial SemiBold" panose="02000503040000020004" pitchFamily="2" charset="0"/>
              </a:rPr>
              <a:t>ganj</a:t>
            </a:r>
            <a:r>
              <a:rPr lang="en-GB" altLang="en-US" spc="-150" dirty="0" err="1">
                <a:latin typeface="Congenial SemiBold" panose="02000503040000020004" pitchFamily="2" charset="0"/>
                <a:cs typeface="Arial" panose="020B0604020202020204" pitchFamily="34" charset="0"/>
              </a:rPr>
              <a:t>ey</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a’gaa</a:t>
            </a:r>
            <a:r>
              <a:rPr lang="en-GB" altLang="en-US" u="sng" spc="-150" dirty="0" err="1">
                <a:latin typeface="Congenial SemiBold" panose="02000503040000020004" pitchFamily="2" charset="0"/>
              </a:rPr>
              <a:t>Dh</a:t>
            </a:r>
            <a:r>
              <a:rPr lang="en-GB" altLang="en-US" spc="-150" dirty="0" err="1">
                <a:latin typeface="Congenial SemiBold" panose="02000503040000020004" pitchFamily="2" charset="0"/>
                <a:cs typeface="Arial" panose="020B0604020202020204" pitchFamily="34" charset="0"/>
              </a:rPr>
              <a:t>ey</a:t>
            </a:r>
            <a:r>
              <a:rPr lang="en-GB" altLang="en-US" spc="-150" dirty="0">
                <a:latin typeface="Congenial SemiBold" panose="02000503040000020004" pitchFamily="2" charset="0"/>
                <a:cs typeface="Arial" panose="020B0604020202020204" pitchFamily="34" charset="0"/>
              </a:rPr>
              <a:t>.</a:t>
            </a:r>
            <a:br>
              <a:rPr lang="en-GB" altLang="en-US" spc="-200" dirty="0">
                <a:latin typeface="Congenial SemiBold" panose="02000503040000020004" pitchFamily="2" charset="0"/>
                <a:cs typeface="Arial" panose="020B0604020202020204" pitchFamily="34" charset="0"/>
              </a:rPr>
            </a:br>
            <a:r>
              <a:rPr lang="en-GB" altLang="en-US" spc="-200" dirty="0" err="1">
                <a:latin typeface="Congenial SemiBold" panose="02000503040000020004" pitchFamily="2" charset="0"/>
                <a:cs typeface="Arial" panose="020B0604020202020204" pitchFamily="34" charset="0"/>
              </a:rPr>
              <a:t>subhan</a:t>
            </a:r>
            <a:r>
              <a:rPr lang="en-GB" altLang="en-US" spc="-200" dirty="0">
                <a:latin typeface="Congenial SemiBold" panose="02000503040000020004" pitchFamily="2" charset="0"/>
                <a:cs typeface="Arial" panose="020B0604020202020204" pitchFamily="34" charset="0"/>
              </a:rPr>
              <a:t> </a:t>
            </a:r>
            <a:r>
              <a:rPr lang="en-GB" altLang="en-US" spc="-200" dirty="0" err="1">
                <a:latin typeface="Congenial SemiBold" panose="02000503040000020004" pitchFamily="2" charset="0"/>
                <a:cs typeface="Arial" panose="020B0604020202020204" pitchFamily="34" charset="0"/>
              </a:rPr>
              <a:t>sarab</a:t>
            </a:r>
            <a:r>
              <a:rPr lang="en-GB" altLang="en-US" spc="-200" dirty="0">
                <a:latin typeface="Congenial SemiBold" panose="02000503040000020004" pitchFamily="2" charset="0"/>
                <a:cs typeface="Arial" panose="020B0604020202020204" pitchFamily="34" charset="0"/>
              </a:rPr>
              <a:t> </a:t>
            </a:r>
            <a:r>
              <a:rPr lang="en-GB" altLang="en-US" spc="-200" dirty="0" err="1">
                <a:latin typeface="Congenial SemiBold" panose="02000503040000020004" pitchFamily="2" charset="0"/>
                <a:cs typeface="Arial" panose="020B0604020202020204" pitchFamily="34" charset="0"/>
              </a:rPr>
              <a:t>bhaagey</a:t>
            </a:r>
            <a:r>
              <a:rPr lang="en-GB" altLang="en-US" spc="-200" dirty="0">
                <a:latin typeface="Congenial SemiBold" panose="02000503040000020004" pitchFamily="2" charset="0"/>
                <a:cs typeface="Arial" panose="020B0604020202020204" pitchFamily="34" charset="0"/>
              </a:rPr>
              <a:t>. </a:t>
            </a:r>
            <a:r>
              <a:rPr lang="en-GB" altLang="en-US" spc="-200" dirty="0" err="1">
                <a:latin typeface="Congenial SemiBold" panose="02000503040000020004" pitchFamily="2" charset="0"/>
                <a:cs typeface="Arial" panose="020B0604020202020204" pitchFamily="34" charset="0"/>
              </a:rPr>
              <a:t>su</a:t>
            </a:r>
            <a:r>
              <a:rPr lang="en-GB" altLang="en-US" spc="-200" dirty="0">
                <a:latin typeface="Congenial SemiBold" panose="02000503040000020004" pitchFamily="2" charset="0"/>
                <a:cs typeface="Arial" panose="020B0604020202020204" pitchFamily="34" charset="0"/>
              </a:rPr>
              <a:t> </a:t>
            </a:r>
            <a:r>
              <a:rPr lang="en-GB" altLang="en-US" spc="-200" dirty="0" err="1">
                <a:latin typeface="Congenial SemiBold" panose="02000503040000020004" pitchFamily="2" charset="0"/>
                <a:cs typeface="Arial" panose="020B0604020202020204" pitchFamily="34" charset="0"/>
              </a:rPr>
              <a:t>sarbaa</a:t>
            </a:r>
            <a:r>
              <a:rPr lang="en-GB" altLang="en-US" spc="-200" dirty="0">
                <a:latin typeface="Congenial SemiBold" panose="02000503040000020004" pitchFamily="2" charset="0"/>
                <a:cs typeface="Arial" panose="020B0604020202020204" pitchFamily="34" charset="0"/>
              </a:rPr>
              <a:t> </a:t>
            </a:r>
            <a:r>
              <a:rPr lang="en-GB" altLang="en-US" spc="-200" dirty="0" err="1">
                <a:latin typeface="Congenial SemiBold" panose="02000503040000020004" pitchFamily="2" charset="0"/>
                <a:cs typeface="Arial" panose="020B0604020202020204" pitchFamily="34" charset="0"/>
              </a:rPr>
              <a:t>anu’raagey</a:t>
            </a:r>
            <a:r>
              <a:rPr lang="en-GB" altLang="en-US" spc="-200" dirty="0">
                <a:latin typeface="Congenial SemiBold" panose="02000503040000020004" pitchFamily="2" charset="0"/>
                <a:cs typeface="Arial" panose="020B0604020202020204" pitchFamily="34" charset="0"/>
              </a:rPr>
              <a:t>.</a:t>
            </a:r>
          </a:p>
        </p:txBody>
      </p:sp>
      <p:sp>
        <p:nvSpPr>
          <p:cNvPr id="667652" name="Text Box 4">
            <a:extLst>
              <a:ext uri="{FF2B5EF4-FFF2-40B4-BE49-F238E27FC236}">
                <a16:creationId xmlns:a16="http://schemas.microsoft.com/office/drawing/2014/main" id="{7D327981-BE36-4FCA-991D-B19CBE340999}"/>
              </a:ext>
            </a:extLst>
          </p:cNvPr>
          <p:cNvSpPr txBox="1">
            <a:spLocks noChangeArrowheads="1"/>
          </p:cNvSpPr>
          <p:nvPr/>
        </p:nvSpPr>
        <p:spPr bwMode="auto">
          <a:xfrm>
            <a:off x="0" y="1849388"/>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rPr>
              <a:t>Source of virtues! Controller of all worlds! Unconquerable and deep! Present </a:t>
            </a: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rPr>
              <a:t>in all </a:t>
            </a: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parts! You love all! (129)</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Gurmukhi">
            <a:extLst>
              <a:ext uri="{FF2B5EF4-FFF2-40B4-BE49-F238E27FC236}">
                <a16:creationId xmlns:a16="http://schemas.microsoft.com/office/drawing/2014/main" id="{32991456-69FB-4CA3-B60E-45D950CC3625}"/>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iqRBugq</a:t>
            </a:r>
            <a:r>
              <a:rPr lang="en-GB" altLang="en-US" sz="5330" dirty="0">
                <a:latin typeface="GurbaniWebThick" panose="04040607000000020004" pitchFamily="82" charset="0"/>
              </a:rPr>
              <a:t> srUp hYN ] </a:t>
            </a:r>
            <a:r>
              <a:rPr lang="en-GB" altLang="en-US" sz="5330" dirty="0" err="1">
                <a:latin typeface="GurbaniWebThick" panose="04040607000000020004" pitchFamily="82" charset="0"/>
              </a:rPr>
              <a:t>AiCj</a:t>
            </a:r>
            <a:r>
              <a:rPr lang="en-GB" altLang="en-US" sz="5330" dirty="0">
                <a:latin typeface="GurbaniWebThick" panose="04040607000000020004" pitchFamily="82" charset="0"/>
              </a:rPr>
              <a:t> hYN </a:t>
            </a:r>
            <a:r>
              <a:rPr lang="en-GB" altLang="en-US" sz="5330" dirty="0" err="1">
                <a:latin typeface="GurbaniWebThick" panose="04040607000000020004" pitchFamily="82" charset="0"/>
              </a:rPr>
              <a:t>ACUq</a:t>
            </a:r>
            <a:r>
              <a:rPr lang="en-GB" altLang="en-US" sz="5330" dirty="0">
                <a:latin typeface="GurbaniWebThick" panose="04040607000000020004" pitchFamily="82" charset="0"/>
              </a:rPr>
              <a:t> hYN ]</a:t>
            </a:r>
          </a:p>
          <a:p>
            <a:pPr algn="ctr" eaLnBrk="1" hangingPunct="1">
              <a:spcBef>
                <a:spcPct val="0"/>
              </a:spcBef>
              <a:buNone/>
            </a:pPr>
            <a:r>
              <a:rPr lang="en-GB" altLang="en-US" sz="5330" spc="-250" dirty="0" err="1">
                <a:latin typeface="GurbaniWebThick" panose="04040607000000020004" pitchFamily="82" charset="0"/>
              </a:rPr>
              <a:t>ik</a:t>
            </a:r>
            <a:r>
              <a:rPr lang="en-GB" altLang="en-US" sz="5330" spc="-250" dirty="0">
                <a:latin typeface="GurbaniWebThick" panose="04040607000000020004" pitchFamily="82" charset="0"/>
              </a:rPr>
              <a:t> </a:t>
            </a:r>
            <a:r>
              <a:rPr lang="en-GB" altLang="en-US" sz="5330" spc="-250" dirty="0" err="1">
                <a:latin typeface="GurbaniWebThick" panose="04040607000000020004" pitchFamily="82" charset="0"/>
              </a:rPr>
              <a:t>nrkM</a:t>
            </a:r>
            <a:r>
              <a:rPr lang="en-GB" altLang="en-US" sz="5330" spc="-250" dirty="0">
                <a:latin typeface="GurbaniWebThick" panose="04040607000000020004" pitchFamily="82" charset="0"/>
              </a:rPr>
              <a:t> </a:t>
            </a:r>
            <a:r>
              <a:rPr lang="en-GB" altLang="en-US" sz="5330" spc="-250" dirty="0" err="1">
                <a:latin typeface="GurbaniWebThick" panose="04040607000000020004" pitchFamily="82" charset="0"/>
              </a:rPr>
              <a:t>pRxws</a:t>
            </a:r>
            <a:r>
              <a:rPr lang="en-GB" altLang="en-US" sz="5330" spc="-250" dirty="0">
                <a:latin typeface="GurbaniWebThick" panose="04040607000000020004" pitchFamily="82" charset="0"/>
              </a:rPr>
              <a:t> </a:t>
            </a:r>
            <a:r>
              <a:rPr lang="en-GB" altLang="en-US" sz="5330" spc="-250" dirty="0" err="1">
                <a:latin typeface="GurbaniWebThick" panose="04040607000000020004" pitchFamily="82" charset="0"/>
              </a:rPr>
              <a:t>hYN</a:t>
            </a:r>
            <a:r>
              <a:rPr lang="en-GB" altLang="en-US" sz="5330" spc="-250" dirty="0">
                <a:latin typeface="GurbaniWebThick" panose="04040607000000020004" pitchFamily="82" charset="0"/>
              </a:rPr>
              <a:t> ] </a:t>
            </a:r>
            <a:r>
              <a:rPr lang="en-GB" altLang="en-US" sz="5330" spc="-250" dirty="0" err="1">
                <a:latin typeface="GurbaniWebThick" panose="04040607000000020004" pitchFamily="82" charset="0"/>
              </a:rPr>
              <a:t>ipRQIaul</a:t>
            </a:r>
            <a:r>
              <a:rPr lang="en-GB" altLang="en-US" sz="5330" spc="-250" dirty="0">
                <a:latin typeface="GurbaniWebThick" panose="04040607000000020004" pitchFamily="82" charset="0"/>
              </a:rPr>
              <a:t> </a:t>
            </a:r>
            <a:r>
              <a:rPr lang="en-GB" altLang="en-US" sz="5330" spc="-250" dirty="0" err="1">
                <a:latin typeface="GurbaniWebThick" panose="04040607000000020004" pitchFamily="82" charset="0"/>
              </a:rPr>
              <a:t>pRvws</a:t>
            </a:r>
            <a:r>
              <a:rPr lang="en-GB" altLang="en-US" sz="5330" spc="-250" dirty="0">
                <a:latin typeface="GurbaniWebThick" panose="04040607000000020004" pitchFamily="82" charset="0"/>
              </a:rPr>
              <a:t> </a:t>
            </a:r>
            <a:r>
              <a:rPr lang="en-GB" altLang="en-US" sz="5330" spc="-250" dirty="0" err="1">
                <a:latin typeface="GurbaniWebThick" panose="04040607000000020004" pitchFamily="82" charset="0"/>
              </a:rPr>
              <a:t>hYN</a:t>
            </a:r>
            <a:r>
              <a:rPr lang="en-GB" altLang="en-US" sz="5330" spc="-250" dirty="0">
                <a:latin typeface="GurbaniWebThick" panose="04040607000000020004" pitchFamily="82" charset="0"/>
              </a:rPr>
              <a:t> </a:t>
            </a:r>
            <a:r>
              <a:rPr lang="en-GB" altLang="en-US" sz="4000" spc="-300" dirty="0">
                <a:latin typeface="GurbaniWebThick" panose="04040607000000020004" pitchFamily="82" charset="0"/>
              </a:rPr>
              <a:t>]130]</a:t>
            </a:r>
          </a:p>
        </p:txBody>
      </p:sp>
      <p:sp>
        <p:nvSpPr>
          <p:cNvPr id="3075" name="English">
            <a:extLst>
              <a:ext uri="{FF2B5EF4-FFF2-40B4-BE49-F238E27FC236}">
                <a16:creationId xmlns:a16="http://schemas.microsoft.com/office/drawing/2014/main" id="{8127C163-1E58-4F8C-9E7C-AB03159C50C5}"/>
              </a:ext>
            </a:extLst>
          </p:cNvPr>
          <p:cNvSpPr>
            <a:spLocks noChangeArrowheads="1"/>
          </p:cNvSpPr>
          <p:nvPr/>
        </p:nvSpPr>
        <p:spPr bwMode="auto">
          <a:xfrm>
            <a:off x="1" y="1921396"/>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Enjoyer of space, land &amp; water! Unbreakable and untouched! Destroyer of hell! You pervade on earth! (130)</a:t>
            </a:r>
          </a:p>
        </p:txBody>
      </p:sp>
      <p:sp>
        <p:nvSpPr>
          <p:cNvPr id="990212" name="Transliteration">
            <a:extLst>
              <a:ext uri="{FF2B5EF4-FFF2-40B4-BE49-F238E27FC236}">
                <a16:creationId xmlns:a16="http://schemas.microsoft.com/office/drawing/2014/main" id="{E58CA262-A479-4FBD-A97F-0708590C73E7}"/>
              </a:ext>
            </a:extLst>
          </p:cNvPr>
          <p:cNvSpPr>
            <a:spLocks noChangeArrowheads="1"/>
          </p:cNvSpPr>
          <p:nvPr/>
        </p:nvSpPr>
        <p:spPr bwMode="auto">
          <a:xfrm>
            <a:off x="1" y="4200541"/>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tri’bhugat</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saroop</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a’chhij</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a’chhoot</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narkan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pranaas</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pritheeul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pravaas</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Gurmukhi">
            <a:extLst>
              <a:ext uri="{FF2B5EF4-FFF2-40B4-BE49-F238E27FC236}">
                <a16:creationId xmlns:a16="http://schemas.microsoft.com/office/drawing/2014/main" id="{6FEED777-296F-4ED1-8D39-1D99327B74E9}"/>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inrukiq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sdYvM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ibBugiq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srUp</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pRjugiq</a:t>
            </a:r>
            <a:r>
              <a:rPr lang="en-GB" altLang="en-US" sz="5330" spc="-150" dirty="0">
                <a:latin typeface="GurbaniWebThick" panose="04040607000000020004" pitchFamily="82" charset="0"/>
              </a:rPr>
              <a:t> AnUp </a:t>
            </a:r>
            <a:r>
              <a:rPr lang="en-GB" altLang="en-US" sz="5330" spc="-150" dirty="0" err="1">
                <a:latin typeface="GurbaniWebThick" panose="04040607000000020004" pitchFamily="82" charset="0"/>
              </a:rPr>
              <a:t>hYN</a:t>
            </a:r>
            <a:r>
              <a:rPr lang="en-GB" altLang="en-US" sz="4000" spc="-150" dirty="0">
                <a:latin typeface="GurbaniWebThick" panose="04040607000000020004" pitchFamily="82" charset="0"/>
              </a:rPr>
              <a:t> ]131]</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6D9191CA-0D01-48D8-9D09-5F47C93BC9F9}"/>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Indescribable splendour! Forever Existence! Form of enjoyment! United with all and beyond praise! (131)</a:t>
            </a:r>
          </a:p>
        </p:txBody>
      </p:sp>
      <p:sp>
        <p:nvSpPr>
          <p:cNvPr id="992260" name="Transliteration">
            <a:extLst>
              <a:ext uri="{FF2B5EF4-FFF2-40B4-BE49-F238E27FC236}">
                <a16:creationId xmlns:a16="http://schemas.microsoft.com/office/drawing/2014/main" id="{835166D3-B9C6-4968-A4F9-09419DEBCEC1}"/>
              </a:ext>
            </a:extLst>
          </p:cNvPr>
          <p:cNvSpPr>
            <a:spLocks noChangeArrowheads="1"/>
          </p:cNvSpPr>
          <p:nvPr/>
        </p:nvSpPr>
        <p:spPr bwMode="auto">
          <a:xfrm>
            <a:off x="-1"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ne’rukat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prabhaa</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sa’daivan</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sadaa</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be’bhugat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saroop</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pra’jugat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a’noop</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Gurmukhi">
            <a:extLst>
              <a:ext uri="{FF2B5EF4-FFF2-40B4-BE49-F238E27FC236}">
                <a16:creationId xmlns:a16="http://schemas.microsoft.com/office/drawing/2014/main" id="{F09FBA14-305B-4C32-82CB-51573AB8A063}"/>
              </a:ext>
            </a:extLst>
          </p:cNvPr>
          <p:cNvSpPr>
            <a:spLocks noChangeArrowheads="1"/>
          </p:cNvSpPr>
          <p:nvPr/>
        </p:nvSpPr>
        <p:spPr bwMode="auto">
          <a:xfrm>
            <a:off x="32569"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inrukiq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ibBugiq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300" dirty="0" err="1">
                <a:latin typeface="GurbaniWebThick" panose="04040607000000020004" pitchFamily="82" charset="0"/>
              </a:rPr>
              <a:t>Anaukiq</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srUp</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pRjugiq</a:t>
            </a:r>
            <a:r>
              <a:rPr lang="en-GB" altLang="en-US" sz="5330" spc="-300" dirty="0">
                <a:latin typeface="GurbaniWebThick" panose="04040607000000020004" pitchFamily="82" charset="0"/>
              </a:rPr>
              <a:t> AnUp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a:t>
            </a:r>
            <a:r>
              <a:rPr lang="en-GB" altLang="en-US" sz="4800" spc="-300" dirty="0">
                <a:latin typeface="GurbaniWebThick" panose="04040607000000020004" pitchFamily="82" charset="0"/>
              </a:rPr>
              <a:t>]132]</a:t>
            </a:r>
          </a:p>
        </p:txBody>
      </p:sp>
      <p:sp>
        <p:nvSpPr>
          <p:cNvPr id="3075" name="English">
            <a:extLst>
              <a:ext uri="{FF2B5EF4-FFF2-40B4-BE49-F238E27FC236}">
                <a16:creationId xmlns:a16="http://schemas.microsoft.com/office/drawing/2014/main" id="{0EFA12FA-FE78-42C2-AC38-8198C974C83B}"/>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Forever beyond expression! Your glory comes in different ways! Indescribable form! United to all! Beyond praise! (132)</a:t>
            </a:r>
          </a:p>
        </p:txBody>
      </p:sp>
      <p:sp>
        <p:nvSpPr>
          <p:cNvPr id="994308" name="Transliteration">
            <a:extLst>
              <a:ext uri="{FF2B5EF4-FFF2-40B4-BE49-F238E27FC236}">
                <a16:creationId xmlns:a16="http://schemas.microsoft.com/office/drawing/2014/main" id="{5CB8BEB3-A780-4752-A49A-806F0C84BC65}"/>
              </a:ext>
            </a:extLst>
          </p:cNvPr>
          <p:cNvSpPr>
            <a:spLocks noChangeArrowheads="1"/>
          </p:cNvSpPr>
          <p:nvPr/>
        </p:nvSpPr>
        <p:spPr bwMode="auto">
          <a:xfrm>
            <a:off x="-1"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ne’rukat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sadaa</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 be-</a:t>
            </a:r>
            <a:r>
              <a:rPr lang="en-GB" altLang="en-US" sz="4000" spc="-100" dirty="0" err="1">
                <a:latin typeface="Congenial SemiBold" panose="02000503040000020004" pitchFamily="2" charset="0"/>
                <a:cs typeface="Arial" panose="020B0604020202020204" pitchFamily="34" charset="0"/>
              </a:rPr>
              <a:t>bhugat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prabhaa</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an’aukat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pra’jugat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anoop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Gurmukhi">
            <a:extLst>
              <a:ext uri="{FF2B5EF4-FFF2-40B4-BE49-F238E27FC236}">
                <a16:creationId xmlns:a16="http://schemas.microsoft.com/office/drawing/2014/main" id="{D53E24B9-3BF5-41B2-9D14-5B9C1F09FBA9}"/>
              </a:ext>
            </a:extLst>
          </p:cNvPr>
          <p:cNvSpPr>
            <a:spLocks noChangeArrowheads="1"/>
          </p:cNvSpPr>
          <p:nvPr/>
        </p:nvSpPr>
        <p:spPr bwMode="auto">
          <a:xfrm>
            <a:off x="1045987" y="467849"/>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cwcrI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6BBF19B2-C072-40FF-A8EE-EB390471E97B}"/>
              </a:ext>
            </a:extLst>
          </p:cNvPr>
          <p:cNvSpPr>
            <a:spLocks noChangeArrowheads="1"/>
          </p:cNvSpPr>
          <p:nvPr/>
        </p:nvSpPr>
        <p:spPr bwMode="auto">
          <a:xfrm>
            <a:off x="1045987" y="2328333"/>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Verses of four-lines.</a:t>
            </a:r>
          </a:p>
        </p:txBody>
      </p:sp>
      <p:sp>
        <p:nvSpPr>
          <p:cNvPr id="996356" name="Transliteration">
            <a:extLst>
              <a:ext uri="{FF2B5EF4-FFF2-40B4-BE49-F238E27FC236}">
                <a16:creationId xmlns:a16="http://schemas.microsoft.com/office/drawing/2014/main" id="{B5A1E5AD-138D-4095-B844-9ADB5291033A}"/>
              </a:ext>
            </a:extLst>
          </p:cNvPr>
          <p:cNvSpPr>
            <a:spLocks noChangeArrowheads="1"/>
          </p:cNvSpPr>
          <p:nvPr/>
        </p:nvSpPr>
        <p:spPr bwMode="auto">
          <a:xfrm>
            <a:off x="846667" y="422565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chaachree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Gurmukhi">
            <a:extLst>
              <a:ext uri="{FF2B5EF4-FFF2-40B4-BE49-F238E27FC236}">
                <a16:creationId xmlns:a16="http://schemas.microsoft.com/office/drawing/2014/main" id="{971BDE12-3A11-4960-97B6-29FED87006E5}"/>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AlyK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]133]</a:t>
            </a:r>
          </a:p>
        </p:txBody>
      </p:sp>
      <p:sp>
        <p:nvSpPr>
          <p:cNvPr id="3075" name="English">
            <a:extLst>
              <a:ext uri="{FF2B5EF4-FFF2-40B4-BE49-F238E27FC236}">
                <a16:creationId xmlns:a16="http://schemas.microsoft.com/office/drawing/2014/main" id="{60BD95C7-423E-4880-B6AF-1C5CAF6BC7E1}"/>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Unbreakable! Bodiless! </a:t>
            </a:r>
          </a:p>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Garbless! Beyond account! (133)</a:t>
            </a:r>
          </a:p>
        </p:txBody>
      </p:sp>
      <p:sp>
        <p:nvSpPr>
          <p:cNvPr id="997380" name="Transliteration">
            <a:extLst>
              <a:ext uri="{FF2B5EF4-FFF2-40B4-BE49-F238E27FC236}">
                <a16:creationId xmlns:a16="http://schemas.microsoft.com/office/drawing/2014/main" id="{94BC4EA7-09AE-495D-8F3A-8CFCB39C2B7F}"/>
              </a:ext>
            </a:extLst>
          </p:cNvPr>
          <p:cNvSpPr>
            <a:spLocks noChangeArrowheads="1"/>
          </p:cNvSpPr>
          <p:nvPr/>
        </p:nvSpPr>
        <p:spPr bwMode="auto">
          <a:xfrm>
            <a:off x="-250761" y="4128533"/>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Gurmukhi">
            <a:extLst>
              <a:ext uri="{FF2B5EF4-FFF2-40B4-BE49-F238E27FC236}">
                <a16:creationId xmlns:a16="http://schemas.microsoft.com/office/drawing/2014/main" id="{A95FF1B5-E2C7-48FB-9D96-A00ECC35791D}"/>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ABrm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Akrm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jugwid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]134]</a:t>
            </a:r>
          </a:p>
        </p:txBody>
      </p:sp>
      <p:sp>
        <p:nvSpPr>
          <p:cNvPr id="3075" name="English">
            <a:extLst>
              <a:ext uri="{FF2B5EF4-FFF2-40B4-BE49-F238E27FC236}">
                <a16:creationId xmlns:a16="http://schemas.microsoft.com/office/drawing/2014/main" id="{297B0324-86AA-4F11-A067-5E2E4323DF82}"/>
              </a:ext>
            </a:extLst>
          </p:cNvPr>
          <p:cNvSpPr>
            <a:spLocks noChangeArrowheads="1"/>
          </p:cNvSpPr>
          <p:nvPr/>
        </p:nvSpPr>
        <p:spPr bwMode="auto">
          <a:xfrm>
            <a:off x="1" y="2137420"/>
            <a:ext cx="10160000" cy="529167"/>
          </a:xfrm>
          <a:prstGeom prst="rect">
            <a:avLst/>
          </a:prstGeom>
          <a:noFill/>
          <a:ln w="9525">
            <a:noFill/>
            <a:miter lim="800000"/>
            <a:headEnd/>
            <a:tailEnd/>
          </a:ln>
        </p:spPr>
        <p:txBody>
          <a:bodyPr anchorCtr="1"/>
          <a:lstStyle/>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Free of Illusion! Free of Karma! </a:t>
            </a:r>
          </a:p>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Beyond beginning! Before the four Ages! (134)</a:t>
            </a:r>
          </a:p>
        </p:txBody>
      </p:sp>
      <p:sp>
        <p:nvSpPr>
          <p:cNvPr id="998404" name="Transliteration">
            <a:extLst>
              <a:ext uri="{FF2B5EF4-FFF2-40B4-BE49-F238E27FC236}">
                <a16:creationId xmlns:a16="http://schemas.microsoft.com/office/drawing/2014/main" id="{C2F6FDB6-72EE-481A-8B21-FAE92B159C10}"/>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a’bharam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a’karam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jugaad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Gurmukhi">
            <a:extLst>
              <a:ext uri="{FF2B5EF4-FFF2-40B4-BE49-F238E27FC236}">
                <a16:creationId xmlns:a16="http://schemas.microsoft.com/office/drawing/2014/main" id="{7D19AA2A-0758-458A-ADE2-F9A8BDED0A35}"/>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ABUq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ADUq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]135]</a:t>
            </a:r>
          </a:p>
        </p:txBody>
      </p:sp>
      <p:sp>
        <p:nvSpPr>
          <p:cNvPr id="3075" name="English">
            <a:extLst>
              <a:ext uri="{FF2B5EF4-FFF2-40B4-BE49-F238E27FC236}">
                <a16:creationId xmlns:a16="http://schemas.microsoft.com/office/drawing/2014/main" id="{AD26CCBA-5E34-4727-B13E-54972D076281}"/>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Unbeatable! Indestructible! </a:t>
            </a:r>
          </a:p>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Beyond elements! Unshakable! (135)</a:t>
            </a:r>
          </a:p>
        </p:txBody>
      </p:sp>
      <p:sp>
        <p:nvSpPr>
          <p:cNvPr id="999428" name="Transliteration">
            <a:extLst>
              <a:ext uri="{FF2B5EF4-FFF2-40B4-BE49-F238E27FC236}">
                <a16:creationId xmlns:a16="http://schemas.microsoft.com/office/drawing/2014/main" id="{D91AC025-B717-4483-8F7B-1A8C08ACE8BE}"/>
              </a:ext>
            </a:extLst>
          </p:cNvPr>
          <p:cNvSpPr>
            <a:spLocks noChangeArrowheads="1"/>
          </p:cNvSpPr>
          <p:nvPr/>
        </p:nvSpPr>
        <p:spPr bwMode="auto">
          <a:xfrm>
            <a:off x="-250761" y="4009628"/>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a’bhoot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a’Dhoot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Gurmukhi">
            <a:extLst>
              <a:ext uri="{FF2B5EF4-FFF2-40B4-BE49-F238E27FC236}">
                <a16:creationId xmlns:a16="http://schemas.microsoft.com/office/drawing/2014/main" id="{1BD93047-6078-4E6D-9487-7A7E62C3B58B}"/>
              </a:ext>
            </a:extLst>
          </p:cNvPr>
          <p:cNvSpPr>
            <a:spLocks noChangeArrowheads="1"/>
          </p:cNvSpPr>
          <p:nvPr/>
        </p:nvSpPr>
        <p:spPr bwMode="auto">
          <a:xfrm>
            <a:off x="-104575" y="323833"/>
            <a:ext cx="10264576"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audws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ADMD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AbMD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]136]</a:t>
            </a:r>
          </a:p>
        </p:txBody>
      </p:sp>
      <p:sp>
        <p:nvSpPr>
          <p:cNvPr id="3075" name="English">
            <a:extLst>
              <a:ext uri="{FF2B5EF4-FFF2-40B4-BE49-F238E27FC236}">
                <a16:creationId xmlns:a16="http://schemas.microsoft.com/office/drawing/2014/main" id="{7E906082-81AF-458F-AAA7-0005EE6FCD9B}"/>
              </a:ext>
            </a:extLst>
          </p:cNvPr>
          <p:cNvSpPr>
            <a:spLocks noChangeArrowheads="1"/>
          </p:cNvSpPr>
          <p:nvPr/>
        </p:nvSpPr>
        <p:spPr bwMode="auto">
          <a:xfrm>
            <a:off x="-104575" y="2040301"/>
            <a:ext cx="10264576"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Eternal! Detached!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 Beyond entanglements! Unbound! (136)</a:t>
            </a:r>
          </a:p>
        </p:txBody>
      </p:sp>
      <p:sp>
        <p:nvSpPr>
          <p:cNvPr id="1000452" name="Transliteration">
            <a:extLst>
              <a:ext uri="{FF2B5EF4-FFF2-40B4-BE49-F238E27FC236}">
                <a16:creationId xmlns:a16="http://schemas.microsoft.com/office/drawing/2014/main" id="{F4E7ABAA-82D2-4CDC-B7E1-B8735137EEF7}"/>
              </a:ext>
            </a:extLst>
          </p:cNvPr>
          <p:cNvSpPr>
            <a:spLocks noChangeArrowheads="1"/>
          </p:cNvSpPr>
          <p:nvPr/>
        </p:nvSpPr>
        <p:spPr bwMode="auto">
          <a:xfrm>
            <a:off x="-360481" y="4081636"/>
            <a:ext cx="1076939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u’daas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a’DhanDh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a’banDh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Gurmukhi">
            <a:extLst>
              <a:ext uri="{FF2B5EF4-FFF2-40B4-BE49-F238E27FC236}">
                <a16:creationId xmlns:a16="http://schemas.microsoft.com/office/drawing/2014/main" id="{0F474643-F007-4669-BE20-A45C31F50946}"/>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ABgq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ibrkq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pRkws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]137]</a:t>
            </a:r>
          </a:p>
        </p:txBody>
      </p:sp>
      <p:sp>
        <p:nvSpPr>
          <p:cNvPr id="3075" name="English">
            <a:extLst>
              <a:ext uri="{FF2B5EF4-FFF2-40B4-BE49-F238E27FC236}">
                <a16:creationId xmlns:a16="http://schemas.microsoft.com/office/drawing/2014/main" id="{AA29425D-C4EE-474C-83D2-A82B6E60468E}"/>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Devotee to none! Unattached! </a:t>
            </a:r>
          </a:p>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Beyond hopes! Supreme Light! (137)</a:t>
            </a:r>
          </a:p>
        </p:txBody>
      </p:sp>
      <p:sp>
        <p:nvSpPr>
          <p:cNvPr id="1001476" name="Transliteration">
            <a:extLst>
              <a:ext uri="{FF2B5EF4-FFF2-40B4-BE49-F238E27FC236}">
                <a16:creationId xmlns:a16="http://schemas.microsoft.com/office/drawing/2014/main" id="{41C82D23-23F0-490E-BC74-773FE9CC4745}"/>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a’bhagat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be’rakat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a’naas hai. prakaas hai.</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Gurmukhi">
            <a:extLst>
              <a:ext uri="{FF2B5EF4-FFF2-40B4-BE49-F238E27FC236}">
                <a16:creationId xmlns:a16="http://schemas.microsoft.com/office/drawing/2014/main" id="{D202DCB8-9124-4172-80CE-16442EE6ADB2}"/>
              </a:ext>
            </a:extLst>
          </p:cNvPr>
          <p:cNvSpPr>
            <a:spLocks noChangeArrowheads="1"/>
          </p:cNvSpPr>
          <p:nvPr/>
        </p:nvSpPr>
        <p:spPr bwMode="auto">
          <a:xfrm>
            <a:off x="255465" y="323833"/>
            <a:ext cx="964907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inicMq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suinMq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AilK</a:t>
            </a:r>
            <a:r>
              <a:rPr lang="en-GB" altLang="en-US" sz="5330" dirty="0">
                <a:latin typeface="GurbaniWebThick" panose="04040607000000020004" pitchFamily="82" charset="0"/>
              </a:rPr>
              <a:t> hYN ] </a:t>
            </a:r>
            <a:r>
              <a:rPr lang="en-GB" altLang="en-US" sz="5330" dirty="0" err="1">
                <a:latin typeface="GurbaniWebThick" panose="04040607000000020004" pitchFamily="82" charset="0"/>
              </a:rPr>
              <a:t>AidK</a:t>
            </a:r>
            <a:r>
              <a:rPr lang="en-GB" altLang="en-US" sz="5330" dirty="0">
                <a:latin typeface="GurbaniWebThick" panose="04040607000000020004" pitchFamily="82" charset="0"/>
              </a:rPr>
              <a:t> hYN ]138]</a:t>
            </a:r>
          </a:p>
        </p:txBody>
      </p:sp>
      <p:sp>
        <p:nvSpPr>
          <p:cNvPr id="3075" name="English">
            <a:extLst>
              <a:ext uri="{FF2B5EF4-FFF2-40B4-BE49-F238E27FC236}">
                <a16:creationId xmlns:a16="http://schemas.microsoft.com/office/drawing/2014/main" id="{FF8ECE4C-91CB-4DFC-A0A7-61B4B845A326}"/>
              </a:ext>
            </a:extLst>
          </p:cNvPr>
          <p:cNvSpPr>
            <a:spLocks noChangeArrowheads="1"/>
          </p:cNvSpPr>
          <p:nvPr/>
        </p:nvSpPr>
        <p:spPr bwMode="auto">
          <a:xfrm>
            <a:off x="17267" y="2040301"/>
            <a:ext cx="10123616"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Worry-free! Listener!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Unwritable! Unseen! (138)</a:t>
            </a:r>
          </a:p>
        </p:txBody>
      </p:sp>
      <p:sp>
        <p:nvSpPr>
          <p:cNvPr id="1002500" name="Transliteration">
            <a:extLst>
              <a:ext uri="{FF2B5EF4-FFF2-40B4-BE49-F238E27FC236}">
                <a16:creationId xmlns:a16="http://schemas.microsoft.com/office/drawing/2014/main" id="{E0120668-9BDF-4506-AF83-9538152EF87B}"/>
              </a:ext>
            </a:extLst>
          </p:cNvPr>
          <p:cNvSpPr>
            <a:spLocks noChangeArrowheads="1"/>
          </p:cNvSpPr>
          <p:nvPr/>
        </p:nvSpPr>
        <p:spPr bwMode="auto">
          <a:xfrm>
            <a:off x="17267" y="3937620"/>
            <a:ext cx="10123616"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ne’chint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su’nint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a’likh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a’dikh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Gurmukhi">
            <a:extLst>
              <a:ext uri="{FF2B5EF4-FFF2-40B4-BE49-F238E27FC236}">
                <a16:creationId xmlns:a16="http://schemas.microsoft.com/office/drawing/2014/main" id="{7856597D-BFEB-4F2E-8EC4-C6D1D2761364}"/>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AlyK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AFwh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Agwh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]139]</a:t>
            </a:r>
          </a:p>
        </p:txBody>
      </p:sp>
      <p:sp>
        <p:nvSpPr>
          <p:cNvPr id="3075" name="English">
            <a:extLst>
              <a:ext uri="{FF2B5EF4-FFF2-40B4-BE49-F238E27FC236}">
                <a16:creationId xmlns:a16="http://schemas.microsoft.com/office/drawing/2014/main" id="{288AFD14-2BC1-4E68-A248-378E5FC4E6D4}"/>
              </a:ext>
            </a:extLst>
          </p:cNvPr>
          <p:cNvSpPr>
            <a:spLocks noChangeArrowheads="1"/>
          </p:cNvSpPr>
          <p:nvPr/>
        </p:nvSpPr>
        <p:spPr bwMode="auto">
          <a:xfrm>
            <a:off x="1" y="2040301"/>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Free from destiny! Free from dress!</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Undefeatable! Fathomless! (139)</a:t>
            </a:r>
          </a:p>
        </p:txBody>
      </p:sp>
      <p:sp>
        <p:nvSpPr>
          <p:cNvPr id="1003524" name="Transliteration">
            <a:extLst>
              <a:ext uri="{FF2B5EF4-FFF2-40B4-BE49-F238E27FC236}">
                <a16:creationId xmlns:a16="http://schemas.microsoft.com/office/drawing/2014/main" id="{4806FA03-6B72-427E-AA15-113F61FCD470}"/>
              </a:ext>
            </a:extLst>
          </p:cNvPr>
          <p:cNvSpPr>
            <a:spLocks noChangeArrowheads="1"/>
          </p:cNvSpPr>
          <p:nvPr/>
        </p:nvSpPr>
        <p:spPr bwMode="auto">
          <a:xfrm>
            <a:off x="-250762" y="3937620"/>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a’lekh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a’dhaah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a’gaah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Gurmukhi">
            <a:extLst>
              <a:ext uri="{FF2B5EF4-FFF2-40B4-BE49-F238E27FC236}">
                <a16:creationId xmlns:a16="http://schemas.microsoft.com/office/drawing/2014/main" id="{A2FB6903-DC30-4586-A4A8-8AD64D96AFE6}"/>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AsMB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AgMB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AnIl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]140]</a:t>
            </a:r>
          </a:p>
        </p:txBody>
      </p:sp>
      <p:sp>
        <p:nvSpPr>
          <p:cNvPr id="3075" name="English">
            <a:extLst>
              <a:ext uri="{FF2B5EF4-FFF2-40B4-BE49-F238E27FC236}">
                <a16:creationId xmlns:a16="http://schemas.microsoft.com/office/drawing/2014/main" id="{11E3414C-7CB4-4033-B6F8-EA24DFC03AF4}"/>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Uncreated! Beyond reach! Beyond complexion! Beyond beginning! (140)</a:t>
            </a:r>
          </a:p>
        </p:txBody>
      </p:sp>
      <p:sp>
        <p:nvSpPr>
          <p:cNvPr id="1004548" name="Transliteration">
            <a:extLst>
              <a:ext uri="{FF2B5EF4-FFF2-40B4-BE49-F238E27FC236}">
                <a16:creationId xmlns:a16="http://schemas.microsoft.com/office/drawing/2014/main" id="{43B7EC59-4965-4F8C-88C5-13E3177107EF}"/>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a’sambh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a’gambh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a’neel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Gurmukhi">
            <a:extLst>
              <a:ext uri="{FF2B5EF4-FFF2-40B4-BE49-F238E27FC236}">
                <a16:creationId xmlns:a16="http://schemas.microsoft.com/office/drawing/2014/main" id="{689BB606-102A-4F87-ABC0-3139F43622BC}"/>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s-ES" altLang="en-US" sz="5330" dirty="0" err="1">
                <a:latin typeface="GurbaniWebThick" panose="04040607000000020004" pitchFamily="82" charset="0"/>
              </a:rPr>
              <a:t>Ainq</a:t>
            </a:r>
            <a:r>
              <a:rPr lang="es-ES" altLang="en-US" sz="5330" dirty="0">
                <a:latin typeface="GurbaniWebThick" panose="04040607000000020004" pitchFamily="82" charset="0"/>
              </a:rPr>
              <a:t> hYN ] </a:t>
            </a:r>
            <a:r>
              <a:rPr lang="es-ES" altLang="en-US" sz="5330" dirty="0" err="1">
                <a:latin typeface="GurbaniWebThick" panose="04040607000000020004" pitchFamily="82" charset="0"/>
              </a:rPr>
              <a:t>suinq</a:t>
            </a:r>
            <a:r>
              <a:rPr lang="es-ES" altLang="en-US" sz="5330" dirty="0">
                <a:latin typeface="GurbaniWebThick" panose="04040607000000020004" pitchFamily="82" charset="0"/>
              </a:rPr>
              <a:t> hYN ]</a:t>
            </a:r>
          </a:p>
          <a:p>
            <a:pPr algn="ctr" eaLnBrk="1" hangingPunct="1">
              <a:spcBef>
                <a:spcPct val="0"/>
              </a:spcBef>
              <a:buFontTx/>
              <a:buNone/>
            </a:pPr>
            <a:r>
              <a:rPr lang="en-GB" altLang="en-US" sz="5330" dirty="0" err="1">
                <a:latin typeface="GurbaniWebThick" panose="04040607000000020004" pitchFamily="82" charset="0"/>
              </a:rPr>
              <a:t>Ajwq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Ajwd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]141]</a:t>
            </a:r>
          </a:p>
        </p:txBody>
      </p:sp>
      <p:sp>
        <p:nvSpPr>
          <p:cNvPr id="3075" name="English">
            <a:extLst>
              <a:ext uri="{FF2B5EF4-FFF2-40B4-BE49-F238E27FC236}">
                <a16:creationId xmlns:a16="http://schemas.microsoft.com/office/drawing/2014/main" id="{43C5A71E-6AB0-4AB4-8853-BD8396E9FFD9}"/>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Free from circle of time! Of all time! Beyond cycle of birth! Free! (141)</a:t>
            </a:r>
          </a:p>
        </p:txBody>
      </p:sp>
      <p:sp>
        <p:nvSpPr>
          <p:cNvPr id="1005572" name="Transliteration">
            <a:extLst>
              <a:ext uri="{FF2B5EF4-FFF2-40B4-BE49-F238E27FC236}">
                <a16:creationId xmlns:a16="http://schemas.microsoft.com/office/drawing/2014/main" id="{2A54F4B8-D53B-4A08-8C8A-C94C89995F70}"/>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sunit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Gurmukhi">
            <a:extLst>
              <a:ext uri="{FF2B5EF4-FFF2-40B4-BE49-F238E27FC236}">
                <a16:creationId xmlns:a16="http://schemas.microsoft.com/office/drawing/2014/main" id="{C2157F29-CD0C-4386-B6A7-0144CD8F51BE}"/>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crpt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B4BFDE8B-E0F0-4C1F-8AB1-B7599E0FE543}"/>
              </a:ext>
            </a:extLst>
          </p:cNvPr>
          <p:cNvSpPr>
            <a:spLocks noChangeArrowheads="1"/>
          </p:cNvSpPr>
          <p:nvPr/>
        </p:nvSpPr>
        <p:spPr bwMode="auto">
          <a:xfrm>
            <a:off x="1045987" y="2130778"/>
            <a:ext cx="8069791" cy="529167"/>
          </a:xfrm>
          <a:prstGeom prst="rect">
            <a:avLst/>
          </a:prstGeom>
          <a:noFill/>
          <a:ln w="9525">
            <a:noFill/>
            <a:miter lim="800000"/>
            <a:headEnd/>
            <a:tailEnd/>
          </a:ln>
        </p:spPr>
        <p:txBody>
          <a:bodyPr anchorCtr="1"/>
          <a:lstStyle/>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Verses of four-lines.</a:t>
            </a:r>
          </a:p>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1006596" name="Transliteration">
            <a:extLst>
              <a:ext uri="{FF2B5EF4-FFF2-40B4-BE49-F238E27FC236}">
                <a16:creationId xmlns:a16="http://schemas.microsoft.com/office/drawing/2014/main" id="{DD9BC1AD-4AF3-400C-B45A-917C5CB321CB}"/>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ch</a:t>
            </a:r>
            <a:r>
              <a:rPr lang="en-GB" altLang="en-US" sz="4000" dirty="0" err="1">
                <a:latin typeface="Congenial SemiBold" panose="02000503040000020004" pitchFamily="2" charset="0"/>
                <a:cs typeface="Arial" panose="020B0604020202020204" pitchFamily="34" charset="0"/>
              </a:rPr>
              <a:t>arpatt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i="1" u="sng" dirty="0">
                <a:latin typeface="Congenial SemiBold" panose="02000503040000020004" pitchFamily="2" charset="0"/>
                <a:cs typeface="Arial" panose="020B0604020202020204" pitchFamily="34" charset="0"/>
              </a:rPr>
              <a:t>.</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Gurmukhi">
            <a:extLst>
              <a:ext uri="{FF2B5EF4-FFF2-40B4-BE49-F238E27FC236}">
                <a16:creationId xmlns:a16="http://schemas.microsoft.com/office/drawing/2014/main" id="{16E528D9-2B73-4EB1-AA91-DC2BE5038809}"/>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hMqw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gMqw</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iKAwqw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igAwqw</a:t>
            </a:r>
            <a:r>
              <a:rPr lang="en-GB" altLang="en-US" sz="5330" dirty="0">
                <a:latin typeface="GurbaniWebThick" panose="04040607000000020004" pitchFamily="82" charset="0"/>
              </a:rPr>
              <a:t> ]142]</a:t>
            </a:r>
          </a:p>
        </p:txBody>
      </p:sp>
      <p:sp>
        <p:nvSpPr>
          <p:cNvPr id="3075" name="English">
            <a:extLst>
              <a:ext uri="{FF2B5EF4-FFF2-40B4-BE49-F238E27FC236}">
                <a16:creationId xmlns:a16="http://schemas.microsoft.com/office/drawing/2014/main" id="{FA37F89F-9890-4990-94F1-CF5094846D48}"/>
              </a:ext>
            </a:extLst>
          </p:cNvPr>
          <p:cNvSpPr>
            <a:spLocks noChangeArrowheads="1"/>
          </p:cNvSpPr>
          <p:nvPr/>
        </p:nvSpPr>
        <p:spPr bwMode="auto">
          <a:xfrm>
            <a:off x="1" y="218431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all! Goer to all!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Well-known to all! Knower of all! (142)</a:t>
            </a:r>
          </a:p>
        </p:txBody>
      </p:sp>
      <p:sp>
        <p:nvSpPr>
          <p:cNvPr id="1007620" name="Transliteration">
            <a:extLst>
              <a:ext uri="{FF2B5EF4-FFF2-40B4-BE49-F238E27FC236}">
                <a16:creationId xmlns:a16="http://schemas.microsoft.com/office/drawing/2014/main" id="{39134516-3C4B-42E0-9F81-C613AA7D8D88}"/>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hantaa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gantaa</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khiyaa’taa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giyaa’taa</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Gurmukhi">
            <a:extLst>
              <a:ext uri="{FF2B5EF4-FFF2-40B4-BE49-F238E27FC236}">
                <a16:creationId xmlns:a16="http://schemas.microsoft.com/office/drawing/2014/main" id="{D4149D08-50FF-40AB-86A8-DA19481ABB03}"/>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hrqw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krqw</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pRwxM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qRwxM</a:t>
            </a:r>
            <a:r>
              <a:rPr lang="en-GB" altLang="en-US" sz="5330" dirty="0">
                <a:latin typeface="GurbaniWebThick" panose="04040607000000020004" pitchFamily="82" charset="0"/>
              </a:rPr>
              <a:t> ]143]</a:t>
            </a:r>
          </a:p>
        </p:txBody>
      </p:sp>
      <p:sp>
        <p:nvSpPr>
          <p:cNvPr id="3075" name="English">
            <a:extLst>
              <a:ext uri="{FF2B5EF4-FFF2-40B4-BE49-F238E27FC236}">
                <a16:creationId xmlns:a16="http://schemas.microsoft.com/office/drawing/2014/main" id="{62C653E5-5C58-4B37-A5F3-64CFD4F4960E}"/>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all! Creator of all!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Life-breath of all! Strength of all! (143)</a:t>
            </a:r>
          </a:p>
        </p:txBody>
      </p:sp>
      <p:sp>
        <p:nvSpPr>
          <p:cNvPr id="1009668" name="Transliteration">
            <a:extLst>
              <a:ext uri="{FF2B5EF4-FFF2-40B4-BE49-F238E27FC236}">
                <a16:creationId xmlns:a16="http://schemas.microsoft.com/office/drawing/2014/main" id="{92F957F0-E63A-42A2-B855-E72D6DBAE7F6}"/>
              </a:ext>
            </a:extLst>
          </p:cNvPr>
          <p:cNvSpPr>
            <a:spLocks noChangeArrowheads="1"/>
          </p:cNvSpPr>
          <p:nvPr/>
        </p:nvSpPr>
        <p:spPr bwMode="auto">
          <a:xfrm>
            <a:off x="-250762" y="4081636"/>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hartaa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kartaa.</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praanan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traanan</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Gurmukhi">
            <a:extLst>
              <a:ext uri="{FF2B5EF4-FFF2-40B4-BE49-F238E27FC236}">
                <a16:creationId xmlns:a16="http://schemas.microsoft.com/office/drawing/2014/main" id="{3CACBA79-3B4B-4996-8BF2-A6BE7C1CE212}"/>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krmM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DrmM</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jugqw</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mukqw</a:t>
            </a:r>
            <a:r>
              <a:rPr lang="en-GB" altLang="en-US" sz="5330" dirty="0">
                <a:latin typeface="GurbaniWebThick" panose="04040607000000020004" pitchFamily="82" charset="0"/>
              </a:rPr>
              <a:t> ]144]</a:t>
            </a:r>
          </a:p>
        </p:txBody>
      </p:sp>
      <p:sp>
        <p:nvSpPr>
          <p:cNvPr id="3075" name="English">
            <a:extLst>
              <a:ext uri="{FF2B5EF4-FFF2-40B4-BE49-F238E27FC236}">
                <a16:creationId xmlns:a16="http://schemas.microsoft.com/office/drawing/2014/main" id="{E3E2CF64-0643-4F02-AAD2-F7D448813D77}"/>
              </a:ext>
            </a:extLst>
          </p:cNvPr>
          <p:cNvSpPr>
            <a:spLocks noChangeArrowheads="1"/>
          </p:cNvSpPr>
          <p:nvPr/>
        </p:nvSpPr>
        <p:spPr bwMode="auto">
          <a:xfrm>
            <a:off x="1" y="2184317"/>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 all works! In all religions!</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United with all! Free from all! (144)</a:t>
            </a:r>
          </a:p>
        </p:txBody>
      </p:sp>
      <p:sp>
        <p:nvSpPr>
          <p:cNvPr id="1011716" name="Transliteration">
            <a:extLst>
              <a:ext uri="{FF2B5EF4-FFF2-40B4-BE49-F238E27FC236}">
                <a16:creationId xmlns:a16="http://schemas.microsoft.com/office/drawing/2014/main" id="{EAF6E4DA-7009-4227-A58D-8F4E7620939D}"/>
              </a:ext>
            </a:extLst>
          </p:cNvPr>
          <p:cNvSpPr>
            <a:spLocks noChangeArrowheads="1"/>
          </p:cNvSpPr>
          <p:nvPr/>
        </p:nvSpPr>
        <p:spPr bwMode="auto">
          <a:xfrm>
            <a:off x="-250762" y="4081636"/>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karman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Dharman</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jugtaa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muktaa</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Gurmukhi">
            <a:extLst>
              <a:ext uri="{FF2B5EF4-FFF2-40B4-BE49-F238E27FC236}">
                <a16:creationId xmlns:a16="http://schemas.microsoft.com/office/drawing/2014/main" id="{85469704-0D11-41F8-9B1B-ABF67BFDB025}"/>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rswvl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4C9075D4-0A11-4608-9897-01F1F7FFE8B6}"/>
              </a:ext>
            </a:extLst>
          </p:cNvPr>
          <p:cNvSpPr>
            <a:spLocks noChangeArrowheads="1"/>
          </p:cNvSpPr>
          <p:nvPr/>
        </p:nvSpPr>
        <p:spPr bwMode="auto">
          <a:xfrm>
            <a:off x="1045987" y="2130778"/>
            <a:ext cx="8069791" cy="529167"/>
          </a:xfrm>
          <a:prstGeom prst="rect">
            <a:avLst/>
          </a:prstGeom>
          <a:noFill/>
          <a:ln w="9525">
            <a:noFill/>
            <a:miter lim="800000"/>
            <a:headEnd/>
            <a:tailEnd/>
          </a:ln>
        </p:spPr>
        <p:txBody>
          <a:bodyPr anchorCtr="1"/>
          <a:lstStyle/>
          <a:p>
            <a:pPr algn="ctr" eaLnBrk="1" hangingPunct="1">
              <a:defRPr/>
            </a:pPr>
            <a:r>
              <a:rPr lang="en-GB" sz="3600" dirty="0" err="1">
                <a:solidFill>
                  <a:srgbClr val="000099"/>
                </a:solidFill>
                <a:latin typeface="Congenial Black" panose="02000503040000020004" pitchFamily="50" charset="0"/>
                <a:ea typeface="Verdana" pitchFamily="34" charset="0"/>
                <a:cs typeface="Verdana" pitchFamily="34" charset="0"/>
              </a:rPr>
              <a:t>Rasaaval</a:t>
            </a:r>
            <a:r>
              <a:rPr lang="en-GB" sz="3600" dirty="0">
                <a:solidFill>
                  <a:srgbClr val="000099"/>
                </a:solidFill>
                <a:latin typeface="Congenial Black" panose="02000503040000020004" pitchFamily="50" charset="0"/>
                <a:ea typeface="Verdana" pitchFamily="34" charset="0"/>
                <a:cs typeface="Verdana" pitchFamily="34" charset="0"/>
              </a:rPr>
              <a:t> </a:t>
            </a:r>
            <a:r>
              <a:rPr lang="en-GB" sz="3600" dirty="0" err="1">
                <a:solidFill>
                  <a:srgbClr val="000099"/>
                </a:solidFill>
                <a:latin typeface="Congenial Black" panose="02000503040000020004" pitchFamily="50" charset="0"/>
                <a:ea typeface="Verdana" pitchFamily="34" charset="0"/>
                <a:cs typeface="Verdana" pitchFamily="34" charset="0"/>
              </a:rPr>
              <a:t>Chhand</a:t>
            </a:r>
            <a:r>
              <a:rPr lang="en-GB" sz="36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1013764" name="Transliteration">
            <a:extLst>
              <a:ext uri="{FF2B5EF4-FFF2-40B4-BE49-F238E27FC236}">
                <a16:creationId xmlns:a16="http://schemas.microsoft.com/office/drawing/2014/main" id="{64342C2D-63FB-4E2A-8FF6-B36BEA3A043C}"/>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rasaaval</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Gurmukhi">
            <a:extLst>
              <a:ext uri="{FF2B5EF4-FFF2-40B4-BE49-F238E27FC236}">
                <a16:creationId xmlns:a16="http://schemas.microsoft.com/office/drawing/2014/main" id="{ABC01AEF-FEDC-4241-A758-08DFA31E7612}"/>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nrk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nwsy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sdYvM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pRkwsy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AnMgM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ABMgM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]145]</a:t>
            </a:r>
          </a:p>
        </p:txBody>
      </p:sp>
      <p:sp>
        <p:nvSpPr>
          <p:cNvPr id="3075" name="English">
            <a:extLst>
              <a:ext uri="{FF2B5EF4-FFF2-40B4-BE49-F238E27FC236}">
                <a16:creationId xmlns:a16="http://schemas.microsoft.com/office/drawing/2014/main" id="{BD2942E8-620D-47E7-A117-37A0DFDA318E}"/>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 salute You! O Destroyer of hells! O Eternal Light! Bodiless form! Eternal divinity! (145)</a:t>
            </a:r>
          </a:p>
        </p:txBody>
      </p:sp>
      <p:sp>
        <p:nvSpPr>
          <p:cNvPr id="1014788" name="Transliteration">
            <a:extLst>
              <a:ext uri="{FF2B5EF4-FFF2-40B4-BE49-F238E27FC236}">
                <a16:creationId xmlns:a16="http://schemas.microsoft.com/office/drawing/2014/main" id="{3C1CD82B-AFAE-4C02-BE49-636B0A5C4E11}"/>
              </a:ext>
            </a:extLst>
          </p:cNvPr>
          <p:cNvSpPr>
            <a:spLocks noChangeArrowheads="1"/>
          </p:cNvSpPr>
          <p:nvPr/>
        </p:nvSpPr>
        <p:spPr bwMode="auto">
          <a:xfrm>
            <a:off x="1" y="3984517"/>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namo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narak</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naasey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sa’daivan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prakaasey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a’nangan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a’bhangan</a:t>
            </a:r>
            <a:r>
              <a:rPr lang="en-GB" altLang="en-US" sz="4000" spc="-150" dirty="0">
                <a:latin typeface="Congenial SemiBold" panose="02000503040000020004" pitchFamily="2" charset="0"/>
                <a:cs typeface="Arial" panose="020B0604020202020204" pitchFamily="34" charset="0"/>
              </a:rPr>
              <a:t> be-</a:t>
            </a:r>
            <a:r>
              <a:rPr lang="en-GB" altLang="en-US" sz="4000" spc="-150" dirty="0" err="1">
                <a:latin typeface="Congenial SemiBold" panose="02000503040000020004" pitchFamily="2" charset="0"/>
                <a:cs typeface="Arial" panose="020B0604020202020204" pitchFamily="34" charset="0"/>
              </a:rPr>
              <a:t>bhootey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Gurmukhi">
            <a:extLst>
              <a:ext uri="{FF2B5EF4-FFF2-40B4-BE49-F238E27FC236}">
                <a16:creationId xmlns:a16="http://schemas.microsoft.com/office/drawing/2014/main" id="{6424FF9B-E2D5-4C65-9FA9-3CFC872516C2}"/>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pRmwQM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pRmwQy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swQy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AgwD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inRbwD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]146]</a:t>
            </a:r>
          </a:p>
        </p:txBody>
      </p:sp>
      <p:sp>
        <p:nvSpPr>
          <p:cNvPr id="3075" name="English">
            <a:extLst>
              <a:ext uri="{FF2B5EF4-FFF2-40B4-BE49-F238E27FC236}">
                <a16:creationId xmlns:a16="http://schemas.microsoft.com/office/drawing/2014/main" id="{1545FD7F-004F-45F2-8349-B48676FFC353}"/>
              </a:ext>
            </a:extLst>
          </p:cNvPr>
          <p:cNvSpPr>
            <a:spLocks noChangeArrowheads="1"/>
          </p:cNvSpPr>
          <p:nvPr/>
        </p:nvSpPr>
        <p:spPr bwMode="auto">
          <a:xfrm>
            <a:off x="1" y="1921396"/>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Strongest of all strong! Eternal companion of all! Unfathomable existence! Indestructible wealth! (146)</a:t>
            </a:r>
          </a:p>
        </p:txBody>
      </p:sp>
      <p:sp>
        <p:nvSpPr>
          <p:cNvPr id="1016836" name="Transliteration">
            <a:extLst>
              <a:ext uri="{FF2B5EF4-FFF2-40B4-BE49-F238E27FC236}">
                <a16:creationId xmlns:a16="http://schemas.microsoft.com/office/drawing/2014/main" id="{86AB3C96-3313-40E4-87CB-6D195C154ED3}"/>
              </a:ext>
            </a:extLst>
          </p:cNvPr>
          <p:cNvSpPr>
            <a:spLocks noChangeArrowheads="1"/>
          </p:cNvSpPr>
          <p:nvPr/>
        </p:nvSpPr>
        <p:spPr bwMode="auto">
          <a:xfrm>
            <a:off x="1" y="4128533"/>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50" dirty="0" err="1">
                <a:latin typeface="Congenial SemiBold" panose="02000503040000020004" pitchFamily="2" charset="0"/>
                <a:cs typeface="Arial" panose="020B0604020202020204" pitchFamily="34" charset="0"/>
              </a:rPr>
              <a:t>pramaatan</a:t>
            </a:r>
            <a:r>
              <a:rPr lang="en-GB" altLang="en-US" sz="4000" spc="-250" dirty="0">
                <a:latin typeface="Congenial SemiBold" panose="02000503040000020004" pitchFamily="2" charset="0"/>
                <a:cs typeface="Arial" panose="020B0604020202020204" pitchFamily="34" charset="0"/>
              </a:rPr>
              <a:t> </a:t>
            </a:r>
            <a:r>
              <a:rPr lang="en-GB" altLang="en-US" sz="4000" spc="-250" dirty="0" err="1">
                <a:latin typeface="Congenial SemiBold" panose="02000503040000020004" pitchFamily="2" charset="0"/>
                <a:cs typeface="Arial" panose="020B0604020202020204" pitchFamily="34" charset="0"/>
              </a:rPr>
              <a:t>pra’maathey</a:t>
            </a:r>
            <a:r>
              <a:rPr lang="en-GB" altLang="en-US" sz="4000" spc="-250" dirty="0">
                <a:latin typeface="Congenial SemiBold" panose="02000503040000020004" pitchFamily="2" charset="0"/>
                <a:cs typeface="Arial" panose="020B0604020202020204" pitchFamily="34" charset="0"/>
              </a:rPr>
              <a:t>. </a:t>
            </a:r>
            <a:r>
              <a:rPr lang="en-GB" altLang="en-US" sz="4000" spc="-250" dirty="0" err="1">
                <a:latin typeface="Congenial SemiBold" panose="02000503040000020004" pitchFamily="2" charset="0"/>
                <a:cs typeface="Arial" panose="020B0604020202020204" pitchFamily="34" charset="0"/>
              </a:rPr>
              <a:t>sadaa</a:t>
            </a:r>
            <a:r>
              <a:rPr lang="en-GB" altLang="en-US" sz="4000" spc="-250" dirty="0">
                <a:latin typeface="Congenial SemiBold" panose="02000503040000020004" pitchFamily="2" charset="0"/>
                <a:cs typeface="Arial" panose="020B0604020202020204" pitchFamily="34" charset="0"/>
              </a:rPr>
              <a:t> </a:t>
            </a:r>
            <a:r>
              <a:rPr lang="en-GB" altLang="en-US" sz="4000" spc="-250" dirty="0" err="1">
                <a:latin typeface="Congenial SemiBold" panose="02000503040000020004" pitchFamily="2" charset="0"/>
                <a:cs typeface="Arial" panose="020B0604020202020204" pitchFamily="34" charset="0"/>
              </a:rPr>
              <a:t>sarab</a:t>
            </a:r>
            <a:r>
              <a:rPr lang="en-GB" altLang="en-US" sz="4000" spc="-250" dirty="0">
                <a:latin typeface="Congenial SemiBold" panose="02000503040000020004" pitchFamily="2" charset="0"/>
                <a:cs typeface="Arial" panose="020B0604020202020204" pitchFamily="34" charset="0"/>
              </a:rPr>
              <a:t> </a:t>
            </a:r>
            <a:r>
              <a:rPr lang="en-GB" altLang="en-US" sz="4000" spc="-250" dirty="0" err="1">
                <a:latin typeface="Congenial SemiBold" panose="02000503040000020004" pitchFamily="2" charset="0"/>
                <a:cs typeface="Arial" panose="020B0604020202020204" pitchFamily="34" charset="0"/>
              </a:rPr>
              <a:t>saathey</a:t>
            </a:r>
            <a:r>
              <a:rPr lang="en-GB" altLang="en-US" sz="4000" spc="-2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50" dirty="0" err="1">
                <a:latin typeface="Congenial SemiBold" panose="02000503040000020004" pitchFamily="2" charset="0"/>
                <a:cs typeface="Arial" panose="020B0604020202020204" pitchFamily="34" charset="0"/>
              </a:rPr>
              <a:t>a’gaaDh</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saroopey</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nri’baaDh</a:t>
            </a:r>
            <a:r>
              <a:rPr lang="en-GB" altLang="en-US" sz="4000" spc="-50" dirty="0">
                <a:latin typeface="Congenial SemiBold" panose="02000503040000020004" pitchFamily="2" charset="0"/>
                <a:cs typeface="Arial" panose="020B0604020202020204" pitchFamily="34" charset="0"/>
              </a:rPr>
              <a:t> be-</a:t>
            </a:r>
            <a:r>
              <a:rPr lang="en-GB" altLang="en-US" sz="4000" spc="-50" dirty="0" err="1">
                <a:latin typeface="Congenial SemiBold" panose="02000503040000020004" pitchFamily="2" charset="0"/>
                <a:cs typeface="Arial" panose="020B0604020202020204" pitchFamily="34" charset="0"/>
              </a:rPr>
              <a:t>bhootey</a:t>
            </a:r>
            <a:r>
              <a:rPr lang="en-GB" altLang="en-US" sz="4000" spc="-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Gurmukhi">
            <a:extLst>
              <a:ext uri="{FF2B5EF4-FFF2-40B4-BE49-F238E27FC236}">
                <a16:creationId xmlns:a16="http://schemas.microsoft.com/office/drawing/2014/main" id="{BF18422A-9149-45A5-97EB-224B9503149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iqRBMgI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iqRkwmy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inRBMgI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AnUpy</a:t>
            </a:r>
            <a:r>
              <a:rPr lang="en-GB" altLang="en-US" sz="5330" dirty="0">
                <a:latin typeface="GurbaniWebThick" panose="04040607000000020004" pitchFamily="82" charset="0"/>
              </a:rPr>
              <a:t> ]147]</a:t>
            </a:r>
          </a:p>
        </p:txBody>
      </p:sp>
      <p:sp>
        <p:nvSpPr>
          <p:cNvPr id="3075" name="English">
            <a:extLst>
              <a:ext uri="{FF2B5EF4-FFF2-40B4-BE49-F238E27FC236}">
                <a16:creationId xmlns:a16="http://schemas.microsoft.com/office/drawing/2014/main" id="{1F5B174F-7342-412E-8E80-8D7444C347C0}"/>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spc="-150" dirty="0">
                <a:solidFill>
                  <a:srgbClr val="000099"/>
                </a:solidFill>
                <a:latin typeface="Congenial Black" panose="02000503040000020004" pitchFamily="50" charset="0"/>
                <a:ea typeface="Verdana" pitchFamily="34" charset="0"/>
                <a:cs typeface="Verdana" pitchFamily="34" charset="0"/>
              </a:rPr>
              <a:t>Limbless! Nameless! Destroyer of all fevers! </a:t>
            </a:r>
            <a:r>
              <a:rPr lang="en-GB" sz="3800" dirty="0">
                <a:solidFill>
                  <a:srgbClr val="000099"/>
                </a:solidFill>
                <a:latin typeface="Congenial Black" panose="02000503040000020004" pitchFamily="50" charset="0"/>
                <a:ea typeface="Verdana" pitchFamily="34" charset="0"/>
                <a:cs typeface="Verdana" pitchFamily="34" charset="0"/>
              </a:rPr>
              <a:t>Desire-filler of all worlds! Imperishable </a:t>
            </a:r>
            <a:r>
              <a:rPr lang="en-GB" sz="3800" spc="-150" dirty="0">
                <a:solidFill>
                  <a:srgbClr val="000099"/>
                </a:solidFill>
                <a:latin typeface="Congenial Black" panose="02000503040000020004" pitchFamily="50" charset="0"/>
                <a:ea typeface="Verdana" pitchFamily="34" charset="0"/>
                <a:cs typeface="Verdana" pitchFamily="34" charset="0"/>
              </a:rPr>
              <a:t>form! Beyond praise from all sides! (147)</a:t>
            </a:r>
          </a:p>
        </p:txBody>
      </p:sp>
      <p:sp>
        <p:nvSpPr>
          <p:cNvPr id="1018884" name="Transliteration">
            <a:extLst>
              <a:ext uri="{FF2B5EF4-FFF2-40B4-BE49-F238E27FC236}">
                <a16:creationId xmlns:a16="http://schemas.microsoft.com/office/drawing/2014/main" id="{424C2ADE-A48F-4E86-AE6E-DF1A15EF894C}"/>
              </a:ext>
            </a:extLst>
          </p:cNvPr>
          <p:cNvSpPr>
            <a:spLocks noChangeArrowheads="1"/>
          </p:cNvSpPr>
          <p:nvPr/>
        </p:nvSpPr>
        <p:spPr bwMode="auto">
          <a:xfrm>
            <a:off x="-1" y="4081636"/>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a’nangee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a’naamey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tri’bhangee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tri’kaamey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nri’bhangee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sar’bangee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a’noopey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Gurmukhi">
            <a:extLst>
              <a:ext uri="{FF2B5EF4-FFF2-40B4-BE49-F238E27FC236}">
                <a16:creationId xmlns:a16="http://schemas.microsoft.com/office/drawing/2014/main" id="{CF893F07-D606-48F7-BD28-E13982638D0D}"/>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t-BR" altLang="en-US" sz="5330" dirty="0">
                <a:latin typeface="GurbaniWebThick" panose="04040607000000020004" pitchFamily="82" charset="0"/>
              </a:rPr>
              <a:t>n poqYR n puqYR ] n sqYR n imqYR ]</a:t>
            </a:r>
          </a:p>
          <a:p>
            <a:pPr algn="ctr" eaLnBrk="1" hangingPunct="1">
              <a:spcBef>
                <a:spcPct val="0"/>
              </a:spcBef>
              <a:buNone/>
            </a:pPr>
            <a:r>
              <a:rPr lang="pt-BR" altLang="en-US" sz="5330" dirty="0">
                <a:latin typeface="GurbaniWebThick" panose="04040607000000020004" pitchFamily="82" charset="0"/>
              </a:rPr>
              <a:t>n qwqY n mwqY ] n jwqY n pwqY ]148]</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78B74420-4F4B-4603-962A-8E05374529BB}"/>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Without grandson or son! Without enemy or friend! Without father or mother! Without caste or clan! (148)</a:t>
            </a:r>
          </a:p>
        </p:txBody>
      </p:sp>
      <p:sp>
        <p:nvSpPr>
          <p:cNvPr id="1020932" name="Transliteration">
            <a:extLst>
              <a:ext uri="{FF2B5EF4-FFF2-40B4-BE49-F238E27FC236}">
                <a16:creationId xmlns:a16="http://schemas.microsoft.com/office/drawing/2014/main" id="{B3C4C012-777A-46A1-B610-C9FB0D81DCCE}"/>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pt-BR" altLang="en-US" sz="4000" dirty="0">
                <a:latin typeface="Congenial SemiBold" panose="02000503040000020004" pitchFamily="2" charset="0"/>
                <a:cs typeface="Arial" panose="020B0604020202020204" pitchFamily="34" charset="0"/>
              </a:rPr>
              <a:t>na pot’rai na put’rai. na sat’rai na mit’rai.</a:t>
            </a:r>
          </a:p>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na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taa’tai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maa’tai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jaa’tai</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na</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paa’tai</a:t>
            </a:r>
            <a:r>
              <a:rPr lang="en-GB" altLang="en-US" sz="4000" spc="-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Gurmukhi">
            <a:extLst>
              <a:ext uri="{FF2B5EF4-FFF2-40B4-BE49-F238E27FC236}">
                <a16:creationId xmlns:a16="http://schemas.microsoft.com/office/drawing/2014/main" id="{7A3A5553-D052-420D-B04F-103C558418DE}"/>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inRswkM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Aimqo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sdYvM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Ajw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]149]</a:t>
            </a:r>
          </a:p>
        </p:txBody>
      </p:sp>
      <p:sp>
        <p:nvSpPr>
          <p:cNvPr id="3075" name="English">
            <a:extLst>
              <a:ext uri="{FF2B5EF4-FFF2-40B4-BE49-F238E27FC236}">
                <a16:creationId xmlns:a16="http://schemas.microsoft.com/office/drawing/2014/main" id="{403C8A58-5EEA-4790-9EC5-3A33E9C6BDAD}"/>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Without relative or partner! Profound and Boundless! Forever Your Light glows! Unwinnable and unborn! (149)</a:t>
            </a:r>
          </a:p>
        </p:txBody>
      </p:sp>
      <p:sp>
        <p:nvSpPr>
          <p:cNvPr id="1022980" name="Transliteration">
            <a:extLst>
              <a:ext uri="{FF2B5EF4-FFF2-40B4-BE49-F238E27FC236}">
                <a16:creationId xmlns:a16="http://schemas.microsoft.com/office/drawing/2014/main" id="{6466C564-0452-4E54-834A-3A1CA8ABD876}"/>
              </a:ext>
            </a:extLst>
          </p:cNvPr>
          <p:cNvSpPr>
            <a:spLocks noChangeArrowheads="1"/>
          </p:cNvSpPr>
          <p:nvPr/>
        </p:nvSpPr>
        <p:spPr bwMode="auto">
          <a:xfrm>
            <a:off x="-250761" y="4153644"/>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nri’saakan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a’mito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a’meek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sa’daivan prabhaa hai. a’jai hai a’jaa hai.</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Gurmukhi">
            <a:extLst>
              <a:ext uri="{FF2B5EF4-FFF2-40B4-BE49-F238E27FC236}">
                <a16:creationId xmlns:a16="http://schemas.microsoft.com/office/drawing/2014/main" id="{A8BB1F8C-393F-4D40-9DA3-963112B08E34}"/>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BgvqI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93977DA3-C937-4C8A-A046-2DA62FC30B2D}"/>
              </a:ext>
            </a:extLst>
          </p:cNvPr>
          <p:cNvSpPr>
            <a:spLocks noChangeArrowheads="1"/>
          </p:cNvSpPr>
          <p:nvPr/>
        </p:nvSpPr>
        <p:spPr bwMode="auto">
          <a:xfrm>
            <a:off x="1045987" y="2130778"/>
            <a:ext cx="8069791"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Bhagvati</a:t>
            </a:r>
            <a:r>
              <a:rPr lang="en-GB" sz="3800" dirty="0">
                <a:solidFill>
                  <a:srgbClr val="000099"/>
                </a:solidFill>
                <a:latin typeface="Congenial Black" panose="02000503040000020004" pitchFamily="50" charset="0"/>
                <a:ea typeface="Verdana" pitchFamily="34" charset="0"/>
                <a:cs typeface="Verdana" pitchFamily="34" charset="0"/>
              </a:rPr>
              <a:t> </a:t>
            </a:r>
            <a:r>
              <a:rPr lang="en-GB" sz="3800" dirty="0" err="1">
                <a:solidFill>
                  <a:srgbClr val="000099"/>
                </a:solidFill>
                <a:latin typeface="Congenial Black" panose="02000503040000020004" pitchFamily="50" charset="0"/>
                <a:ea typeface="Verdana" pitchFamily="34" charset="0"/>
                <a:cs typeface="Verdana" pitchFamily="34" charset="0"/>
              </a:rPr>
              <a:t>Chhand</a:t>
            </a:r>
            <a:r>
              <a:rPr lang="en-GB" sz="38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1025028" name="Transliteration">
            <a:extLst>
              <a:ext uri="{FF2B5EF4-FFF2-40B4-BE49-F238E27FC236}">
                <a16:creationId xmlns:a16="http://schemas.microsoft.com/office/drawing/2014/main" id="{802AAF2D-972C-4031-8E09-2554E1F252F9}"/>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bhagvatee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Gurmukhi">
            <a:extLst>
              <a:ext uri="{FF2B5EF4-FFF2-40B4-BE49-F238E27FC236}">
                <a16:creationId xmlns:a16="http://schemas.microsoft.com/office/drawing/2014/main" id="{ED36CEB0-5BC9-4291-B3D4-27A320B2F65E}"/>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nl-NL" altLang="en-US" sz="5330" dirty="0">
                <a:latin typeface="GurbaniWebThick" panose="04040607000000020004" pitchFamily="82" charset="0"/>
              </a:rPr>
              <a:t>ik zwhr zhUr hYN ] ik hwzr hzUr hYN ]</a:t>
            </a:r>
          </a:p>
          <a:p>
            <a:pPr algn="ctr" eaLnBrk="1" hangingPunct="1">
              <a:spcBef>
                <a:spcPct val="0"/>
              </a:spcBef>
              <a:buFontTx/>
              <a:buNone/>
            </a:pPr>
            <a:r>
              <a:rPr lang="en-GB" altLang="en-US" sz="5330" spc="-150" dirty="0" err="1">
                <a:latin typeface="GurbaniWebThick" panose="04040607000000020004" pitchFamily="82" charset="0"/>
              </a:rPr>
              <a:t>hmysul</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slwm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smsqul</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klwm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3600" spc="-150" dirty="0">
                <a:latin typeface="GurbaniWebThick" panose="04040607000000020004" pitchFamily="82" charset="0"/>
              </a:rPr>
              <a:t> ]150]</a:t>
            </a:r>
            <a:endParaRPr lang="en-GB" altLang="en-US" sz="5330" spc="-150" dirty="0">
              <a:latin typeface="GurbaniWebThick" panose="04040607000000020004" pitchFamily="82" charset="0"/>
            </a:endParaRPr>
          </a:p>
        </p:txBody>
      </p:sp>
      <p:sp>
        <p:nvSpPr>
          <p:cNvPr id="3075" name="English">
            <a:extLst>
              <a:ext uri="{FF2B5EF4-FFF2-40B4-BE49-F238E27FC236}">
                <a16:creationId xmlns:a16="http://schemas.microsoft.com/office/drawing/2014/main" id="{85567FF3-59B8-4E7A-9D25-F6B68AEBFB62}"/>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Manifest Light! Here Present! Forever saluted! You speak through all! (150)</a:t>
            </a:r>
          </a:p>
        </p:txBody>
      </p:sp>
      <p:sp>
        <p:nvSpPr>
          <p:cNvPr id="1026052" name="Transliteration">
            <a:extLst>
              <a:ext uri="{FF2B5EF4-FFF2-40B4-BE49-F238E27FC236}">
                <a16:creationId xmlns:a16="http://schemas.microsoft.com/office/drawing/2014/main" id="{01D58E07-CD13-4483-814F-AB593BF52F0C}"/>
              </a:ext>
            </a:extLst>
          </p:cNvPr>
          <p:cNvSpPr>
            <a:spLocks noChangeArrowheads="1"/>
          </p:cNvSpPr>
          <p:nvPr/>
        </p:nvSpPr>
        <p:spPr bwMode="auto">
          <a:xfrm>
            <a:off x="1" y="4009628"/>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zaa’har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zahoor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haa’zar</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hazoor</a:t>
            </a:r>
            <a:r>
              <a:rPr lang="en-GB" altLang="en-US" sz="4000" spc="-15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hamesul</a:t>
            </a:r>
            <a:r>
              <a:rPr lang="en-GB" altLang="en-US" sz="4000" spc="-150" dirty="0">
                <a:latin typeface="Congenial SemiBold" panose="02000503040000020004" pitchFamily="2" charset="0"/>
                <a:cs typeface="Arial" panose="020B0604020202020204" pitchFamily="34" charset="0"/>
              </a:rPr>
              <a:t> salaam hai. </a:t>
            </a:r>
            <a:r>
              <a:rPr lang="en-GB" altLang="en-US" sz="4000" spc="-150" dirty="0" err="1">
                <a:latin typeface="Congenial SemiBold" panose="02000503040000020004" pitchFamily="2" charset="0"/>
                <a:cs typeface="Arial" panose="020B0604020202020204" pitchFamily="34" charset="0"/>
              </a:rPr>
              <a:t>samas’tul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kalaam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Gurmukhi">
            <a:extLst>
              <a:ext uri="{FF2B5EF4-FFF2-40B4-BE49-F238E27FC236}">
                <a16:creationId xmlns:a16="http://schemas.microsoft.com/office/drawing/2014/main" id="{12B2F645-A222-4142-8249-9AD8139C3FB7}"/>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180" dirty="0" err="1">
                <a:latin typeface="GurbaniWebThick" panose="04040607000000020004" pitchFamily="82" charset="0"/>
              </a:rPr>
              <a:t>ik</a:t>
            </a:r>
            <a:r>
              <a:rPr lang="en-GB" altLang="en-US" sz="5330" spc="-180" dirty="0">
                <a:latin typeface="GurbaniWebThick" panose="04040607000000020004" pitchFamily="82" charset="0"/>
              </a:rPr>
              <a:t> swihb </a:t>
            </a:r>
            <a:r>
              <a:rPr lang="en-GB" altLang="en-US" sz="5330" spc="-180" dirty="0" err="1">
                <a:latin typeface="GurbaniWebThick" panose="04040607000000020004" pitchFamily="82" charset="0"/>
              </a:rPr>
              <a:t>idmwg</a:t>
            </a:r>
            <a:r>
              <a:rPr lang="en-GB" altLang="en-US" sz="5330" spc="-180" dirty="0">
                <a:latin typeface="GurbaniWebThick" panose="04040607000000020004" pitchFamily="82" charset="0"/>
              </a:rPr>
              <a:t> </a:t>
            </a:r>
            <a:r>
              <a:rPr lang="en-GB" altLang="en-US" sz="5330" spc="-18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180" dirty="0" err="1">
                <a:latin typeface="GurbaniWebThick" panose="04040607000000020004" pitchFamily="82" charset="0"/>
              </a:rPr>
              <a:t>ik</a:t>
            </a:r>
            <a:r>
              <a:rPr lang="en-GB" altLang="en-US" sz="5330" spc="-180" dirty="0">
                <a:latin typeface="GurbaniWebThick" panose="04040607000000020004" pitchFamily="82" charset="0"/>
              </a:rPr>
              <a:t> </a:t>
            </a:r>
            <a:r>
              <a:rPr lang="en-GB" altLang="en-US" sz="5330" spc="-180" dirty="0" err="1">
                <a:latin typeface="GurbaniWebThick" panose="04040607000000020004" pitchFamily="82" charset="0"/>
              </a:rPr>
              <a:t>husnl</a:t>
            </a:r>
            <a:r>
              <a:rPr lang="en-GB" altLang="en-US" sz="5330" spc="-180" dirty="0">
                <a:latin typeface="GurbaniWebThick" panose="04040607000000020004" pitchFamily="82" charset="0"/>
              </a:rPr>
              <a:t> </a:t>
            </a:r>
            <a:r>
              <a:rPr lang="en-GB" altLang="en-US" sz="5330" spc="-180" dirty="0" err="1">
                <a:latin typeface="GurbaniWebThick" panose="04040607000000020004" pitchFamily="82" charset="0"/>
              </a:rPr>
              <a:t>crwg</a:t>
            </a:r>
            <a:r>
              <a:rPr lang="en-GB" altLang="en-US" sz="5330" spc="-180" dirty="0">
                <a:latin typeface="GurbaniWebThick" panose="04040607000000020004" pitchFamily="82" charset="0"/>
              </a:rPr>
              <a:t> </a:t>
            </a:r>
            <a:r>
              <a:rPr lang="en-GB" altLang="en-US" sz="5330" spc="-180" dirty="0" err="1">
                <a:latin typeface="GurbaniWebThick" panose="04040607000000020004" pitchFamily="82" charset="0"/>
              </a:rPr>
              <a:t>hYN</a:t>
            </a:r>
            <a:r>
              <a:rPr lang="en-GB" altLang="en-US" sz="5330" spc="-30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kwml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krIm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rwzk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rhIm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4400" spc="-300" dirty="0">
                <a:latin typeface="GurbaniWebThick" panose="04040607000000020004" pitchFamily="82" charset="0"/>
              </a:rPr>
              <a:t> ]151]</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5EE1E5C1-EF7A-47DE-BBB2-0404EC944132}"/>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Master of Intelligence! Lamp of Beauty! Completely Compassionate! Merciful provider of food! (151)</a:t>
            </a:r>
          </a:p>
        </p:txBody>
      </p:sp>
      <p:sp>
        <p:nvSpPr>
          <p:cNvPr id="1028100" name="Transliteration">
            <a:extLst>
              <a:ext uri="{FF2B5EF4-FFF2-40B4-BE49-F238E27FC236}">
                <a16:creationId xmlns:a16="http://schemas.microsoft.com/office/drawing/2014/main" id="{6B05B0FB-E5A2-4C2C-9C52-458B1274C51B}"/>
              </a:ext>
            </a:extLst>
          </p:cNvPr>
          <p:cNvSpPr>
            <a:spLocks noChangeArrowheads="1"/>
          </p:cNvSpPr>
          <p:nvPr/>
        </p:nvSpPr>
        <p:spPr bwMode="auto">
          <a:xfrm>
            <a:off x="0" y="4128533"/>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saahib</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dimaag</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hus’nal</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charaag</a:t>
            </a:r>
            <a:r>
              <a:rPr lang="en-GB" altLang="en-US" sz="4000" spc="-20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kaamal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kareem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raazak</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raheem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Gurmukhi">
            <a:extLst>
              <a:ext uri="{FF2B5EF4-FFF2-40B4-BE49-F238E27FC236}">
                <a16:creationId xmlns:a16="http://schemas.microsoft.com/office/drawing/2014/main" id="{6BD7D1A7-6392-44F9-A314-DF3E013849FE}"/>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rozI</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idihMd</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rwzk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rihMd</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krImul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kmwl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husnl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jmwl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4000" spc="-300" dirty="0">
                <a:latin typeface="GurbaniWebThick" panose="04040607000000020004" pitchFamily="82" charset="0"/>
              </a:rPr>
              <a:t> ]152]</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499B4BC8-5D45-4BBD-B9C7-F1910ACA80DA}"/>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Giver of Sustenance! Nourisher and Redeemer! Merciful and Amazing! The most Beautiful! (152)</a:t>
            </a:r>
          </a:p>
        </p:txBody>
      </p:sp>
      <p:sp>
        <p:nvSpPr>
          <p:cNvPr id="1030148" name="Transliteration">
            <a:extLst>
              <a:ext uri="{FF2B5EF4-FFF2-40B4-BE49-F238E27FC236}">
                <a16:creationId xmlns:a16="http://schemas.microsoft.com/office/drawing/2014/main" id="{F7B9E00A-D6D7-4B91-8272-B75B1E835B2D}"/>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rozee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de’hind</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raazak</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rahind</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karee’mul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kamaal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husnal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jamaal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Gurmukhi">
            <a:extLst>
              <a:ext uri="{FF2B5EF4-FFF2-40B4-BE49-F238E27FC236}">
                <a16:creationId xmlns:a16="http://schemas.microsoft.com/office/drawing/2014/main" id="{8A6D7CD7-8A4E-4DC2-8207-C669B9EA0275}"/>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ZnImul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i^rwj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ZrIbul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invwz</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hrI&amp;ul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iSkMn</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ihrwsul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iPkMn</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]153]</a:t>
            </a:r>
          </a:p>
        </p:txBody>
      </p:sp>
      <p:sp>
        <p:nvSpPr>
          <p:cNvPr id="3075" name="English">
            <a:extLst>
              <a:ext uri="{FF2B5EF4-FFF2-40B4-BE49-F238E27FC236}">
                <a16:creationId xmlns:a16="http://schemas.microsoft.com/office/drawing/2014/main" id="{882DD8A5-6B05-4B76-A742-195D6A9031F0}"/>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a:t>
            </a:r>
            <a:r>
              <a:rPr lang="en-GB" sz="3800" dirty="0" err="1">
                <a:solidFill>
                  <a:srgbClr val="000099"/>
                </a:solidFill>
                <a:latin typeface="Congenial Black" panose="02000503040000020004" pitchFamily="50" charset="0"/>
                <a:ea typeface="Verdana" pitchFamily="34" charset="0"/>
                <a:cs typeface="Verdana" pitchFamily="34" charset="0"/>
              </a:rPr>
              <a:t>Penaliser</a:t>
            </a:r>
            <a:r>
              <a:rPr lang="en-GB" sz="3800" dirty="0">
                <a:solidFill>
                  <a:srgbClr val="000099"/>
                </a:solidFill>
                <a:latin typeface="Congenial Black" panose="02000503040000020004" pitchFamily="50" charset="0"/>
                <a:ea typeface="Verdana" pitchFamily="34" charset="0"/>
                <a:cs typeface="Verdana" pitchFamily="34" charset="0"/>
              </a:rPr>
              <a:t> of enemies! Support of the poor! Destroyer of enemies! Dispeller of terror! (153)</a:t>
            </a:r>
          </a:p>
        </p:txBody>
      </p:sp>
      <p:sp>
        <p:nvSpPr>
          <p:cNvPr id="1032196" name="Transliteration">
            <a:extLst>
              <a:ext uri="{FF2B5EF4-FFF2-40B4-BE49-F238E27FC236}">
                <a16:creationId xmlns:a16="http://schemas.microsoft.com/office/drawing/2014/main" id="{AF9D2300-1EF3-419C-A242-235517F971D1}"/>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ganeemul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khiraaj</a:t>
            </a:r>
            <a:r>
              <a:rPr lang="en-GB" altLang="en-US" sz="4000" spc="-50" dirty="0">
                <a:latin typeface="Congenial SemiBold" panose="02000503040000020004" pitchFamily="2" charset="0"/>
                <a:cs typeface="Arial" panose="020B0604020202020204" pitchFamily="34" charset="0"/>
              </a:rPr>
              <a:t> hai. </a:t>
            </a:r>
            <a:r>
              <a:rPr lang="en-GB" altLang="en-US" sz="4000" spc="-50" dirty="0" err="1">
                <a:latin typeface="Congenial SemiBold" panose="02000503040000020004" pitchFamily="2" charset="0"/>
                <a:cs typeface="Arial" panose="020B0604020202020204" pitchFamily="34" charset="0"/>
              </a:rPr>
              <a:t>gareebul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nivaaz</a:t>
            </a:r>
            <a:r>
              <a:rPr lang="en-GB" altLang="en-US" sz="4000" spc="-5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hareeful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shikann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hiraasul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fikann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Gurmukhi">
            <a:extLst>
              <a:ext uri="{FF2B5EF4-FFF2-40B4-BE49-F238E27FC236}">
                <a16:creationId xmlns:a16="http://schemas.microsoft.com/office/drawing/2014/main" id="{334A3BA2-B7C5-4E79-B3C8-8004E6C5DA01}"/>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klMkM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AgMjul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gnIm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rjwiek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rhIm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]154]</a:t>
            </a:r>
          </a:p>
        </p:txBody>
      </p:sp>
      <p:sp>
        <p:nvSpPr>
          <p:cNvPr id="3075" name="English">
            <a:extLst>
              <a:ext uri="{FF2B5EF4-FFF2-40B4-BE49-F238E27FC236}">
                <a16:creationId xmlns:a16="http://schemas.microsoft.com/office/drawing/2014/main" id="{901899A5-8C15-46C8-AF0D-3D5FF958AF75}"/>
              </a:ext>
            </a:extLst>
          </p:cNvPr>
          <p:cNvSpPr>
            <a:spLocks noChangeArrowheads="1"/>
          </p:cNvSpPr>
          <p:nvPr/>
        </p:nvSpPr>
        <p:spPr bwMode="auto">
          <a:xfrm>
            <a:off x="1" y="1968293"/>
            <a:ext cx="10160000" cy="529167"/>
          </a:xfrm>
          <a:prstGeom prst="rect">
            <a:avLst/>
          </a:prstGeom>
          <a:noFill/>
          <a:ln w="9525">
            <a:noFill/>
            <a:miter lim="800000"/>
            <a:headEnd/>
            <a:tailEnd/>
          </a:ln>
        </p:spPr>
        <p:txBody>
          <a:bodyPr anchorCtr="1"/>
          <a:lstStyle/>
          <a:p>
            <a:pPr algn="ctr" eaLnBrk="1" hangingPunct="1">
              <a:defRPr/>
            </a:pPr>
            <a:r>
              <a:rPr lang="en-GB" sz="3600" dirty="0">
                <a:solidFill>
                  <a:srgbClr val="000099"/>
                </a:solidFill>
                <a:latin typeface="Congenial Black" panose="02000503040000020004" pitchFamily="50" charset="0"/>
                <a:ea typeface="Verdana" pitchFamily="34" charset="0"/>
                <a:cs typeface="Verdana" pitchFamily="34" charset="0"/>
              </a:rPr>
              <a:t>Destroyer of stains of sins! Dweller in all! Your Opponents cannot destroy You! You are the Sustainer &amp; Gracious! (154)</a:t>
            </a:r>
          </a:p>
          <a:p>
            <a:pPr algn="ctr" eaLnBrk="1" hangingPunct="1">
              <a:defRPr/>
            </a:pPr>
            <a:endParaRPr lang="en-GB" sz="3600" dirty="0">
              <a:solidFill>
                <a:srgbClr val="000099"/>
              </a:solidFill>
              <a:latin typeface="Congenial Black" panose="02000503040000020004" pitchFamily="50" charset="0"/>
              <a:ea typeface="Verdana" pitchFamily="34" charset="0"/>
              <a:cs typeface="Verdana" pitchFamily="34" charset="0"/>
            </a:endParaRPr>
          </a:p>
        </p:txBody>
      </p:sp>
      <p:sp>
        <p:nvSpPr>
          <p:cNvPr id="1034244" name="Transliteration">
            <a:extLst>
              <a:ext uri="{FF2B5EF4-FFF2-40B4-BE49-F238E27FC236}">
                <a16:creationId xmlns:a16="http://schemas.microsoft.com/office/drawing/2014/main" id="{B91CC582-08CA-43F5-8E06-6FEED43DE0A7}"/>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spc="-150" dirty="0">
                <a:latin typeface="Congenial SemiBold" panose="02000503040000020004" pitchFamily="2" charset="0"/>
                <a:cs typeface="Arial" panose="020B0604020202020204" pitchFamily="34" charset="0"/>
              </a:rPr>
              <a:t>kalan’kan pranaas hai. samas’tul nivaas hai.</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a’ganjul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ganeem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razaa’ek</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raheem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22" name="Gurmukhi">
            <a:extLst>
              <a:ext uri="{FF2B5EF4-FFF2-40B4-BE49-F238E27FC236}">
                <a16:creationId xmlns:a16="http://schemas.microsoft.com/office/drawing/2014/main" id="{AF02BEB6-CFCF-4620-8F68-94B708B84E6C}"/>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swihb </a:t>
            </a:r>
            <a:r>
              <a:rPr lang="en-GB" altLang="en-US" sz="5330" dirty="0" err="1">
                <a:latin typeface="GurbaniWebThick" panose="04040607000000020004" pitchFamily="82" charset="0"/>
              </a:rPr>
              <a:t>ikrW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nrkM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pRxws</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bihsqul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invws</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4400" spc="-300" dirty="0">
                <a:latin typeface="GurbaniWebThick" panose="04040607000000020004" pitchFamily="82" charset="0"/>
              </a:rPr>
              <a:t> ]155]</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63B8BF65-E351-4BD5-AA1E-1103EA039BA6}"/>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Mouthpiece of all! Master of auspicious omens! Destroyer of hell! Dweller in heaven! (155)</a:t>
            </a:r>
          </a:p>
        </p:txBody>
      </p:sp>
      <p:sp>
        <p:nvSpPr>
          <p:cNvPr id="1036292" name="Transliteration">
            <a:extLst>
              <a:ext uri="{FF2B5EF4-FFF2-40B4-BE49-F238E27FC236}">
                <a16:creationId xmlns:a16="http://schemas.microsoft.com/office/drawing/2014/main" id="{8F62AE0F-69B9-4895-AEA8-2A76672A588A}"/>
              </a:ext>
            </a:extLst>
          </p:cNvPr>
          <p:cNvSpPr>
            <a:spLocks noChangeArrowheads="1"/>
          </p:cNvSpPr>
          <p:nvPr/>
        </p:nvSpPr>
        <p:spPr bwMode="auto">
          <a:xfrm>
            <a:off x="0" y="4128533"/>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samas’tul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jubaa</a:t>
            </a:r>
            <a:r>
              <a:rPr lang="en-GB" altLang="en-US" sz="4000" spc="-50" baseline="30000" dirty="0" err="1">
                <a:latin typeface="Congenial SemiBold" panose="02000503040000020004" pitchFamily="2" charset="0"/>
                <a:cs typeface="Arial" panose="020B0604020202020204" pitchFamily="34" charset="0"/>
              </a:rPr>
              <a:t>n</a:t>
            </a:r>
            <a:r>
              <a:rPr lang="en-GB" altLang="en-US" sz="4000" spc="-50" dirty="0">
                <a:latin typeface="Congenial SemiBold" panose="02000503040000020004" pitchFamily="2" charset="0"/>
                <a:cs typeface="Arial" panose="020B0604020202020204" pitchFamily="34" charset="0"/>
              </a:rPr>
              <a:t> hai. </a:t>
            </a:r>
            <a:r>
              <a:rPr lang="en-GB" altLang="en-US" sz="4000" spc="-50" dirty="0" err="1">
                <a:latin typeface="Congenial SemiBold" panose="02000503040000020004" pitchFamily="2" charset="0"/>
                <a:cs typeface="Arial" panose="020B0604020202020204" pitchFamily="34" charset="0"/>
              </a:rPr>
              <a:t>ke</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saahib</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kiraa</a:t>
            </a:r>
            <a:r>
              <a:rPr lang="en-GB" altLang="en-US" sz="4000" spc="-50" baseline="30000" dirty="0" err="1">
                <a:latin typeface="Congenial SemiBold" panose="02000503040000020004" pitchFamily="2" charset="0"/>
                <a:cs typeface="Arial" panose="020B0604020202020204" pitchFamily="34" charset="0"/>
              </a:rPr>
              <a:t>n</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nar’kann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pranaas</a:t>
            </a:r>
            <a:r>
              <a:rPr lang="en-GB" altLang="en-US" sz="4000" spc="-200" dirty="0">
                <a:latin typeface="Congenial SemiBold" panose="02000503040000020004" pitchFamily="2" charset="0"/>
                <a:cs typeface="Arial" panose="020B0604020202020204" pitchFamily="34" charset="0"/>
              </a:rPr>
              <a:t> hai. </a:t>
            </a:r>
            <a:r>
              <a:rPr lang="en-GB" altLang="en-US" sz="4000" spc="-200" dirty="0" err="1">
                <a:latin typeface="Congenial SemiBold" panose="02000503040000020004" pitchFamily="2" charset="0"/>
                <a:cs typeface="Arial" panose="020B0604020202020204" pitchFamily="34" charset="0"/>
              </a:rPr>
              <a:t>behis’tul</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nivaas</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a:t>
            </a:r>
            <a:endParaRPr lang="en-GB" altLang="en-US" spc="-2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Gurmukhi">
            <a:extLst>
              <a:ext uri="{FF2B5EF4-FFF2-40B4-BE49-F238E27FC236}">
                <a16:creationId xmlns:a16="http://schemas.microsoft.com/office/drawing/2014/main" id="{2427E61F-48D9-459B-A709-2D2872FCA6DD}"/>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gvMn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hmysul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rvMn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qmwmul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qmIj</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smsqul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AjIj</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]156]</a:t>
            </a:r>
          </a:p>
        </p:txBody>
      </p:sp>
      <p:sp>
        <p:nvSpPr>
          <p:cNvPr id="3075" name="English">
            <a:extLst>
              <a:ext uri="{FF2B5EF4-FFF2-40B4-BE49-F238E27FC236}">
                <a16:creationId xmlns:a16="http://schemas.microsoft.com/office/drawing/2014/main" id="{D73CC441-44CF-4A84-AA12-1E647F30E47F}"/>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move around everywhere! Always present (in all)! You keep recognition of all! Dearest to all! (156)</a:t>
            </a:r>
          </a:p>
        </p:txBody>
      </p:sp>
      <p:sp>
        <p:nvSpPr>
          <p:cNvPr id="1038340" name="Transliteration">
            <a:extLst>
              <a:ext uri="{FF2B5EF4-FFF2-40B4-BE49-F238E27FC236}">
                <a16:creationId xmlns:a16="http://schemas.microsoft.com/office/drawing/2014/main" id="{835411E2-1E12-4482-814C-48912B43DD9F}"/>
              </a:ext>
            </a:extLst>
          </p:cNvPr>
          <p:cNvSpPr>
            <a:spLocks noChangeArrowheads="1"/>
          </p:cNvSpPr>
          <p:nvPr/>
        </p:nvSpPr>
        <p:spPr bwMode="auto">
          <a:xfrm>
            <a:off x="-1" y="4153644"/>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sar’bul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gavann</a:t>
            </a:r>
            <a:r>
              <a:rPr lang="en-GB" altLang="en-US" sz="4000" spc="-150" dirty="0">
                <a:latin typeface="Congenial SemiBold" panose="02000503040000020004" pitchFamily="2" charset="0"/>
                <a:cs typeface="Arial" panose="020B0604020202020204" pitchFamily="34" charset="0"/>
              </a:rPr>
              <a:t> hai. </a:t>
            </a:r>
            <a:r>
              <a:rPr lang="en-GB" altLang="en-US" sz="4000" spc="-150" dirty="0" err="1">
                <a:latin typeface="Congenial SemiBold" panose="02000503040000020004" pitchFamily="2" charset="0"/>
                <a:cs typeface="Arial" panose="020B0604020202020204" pitchFamily="34" charset="0"/>
              </a:rPr>
              <a:t>hamey’sul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ravann</a:t>
            </a:r>
            <a:r>
              <a:rPr lang="en-GB" altLang="en-US" sz="4000" spc="-15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tamaa’mul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tameez</a:t>
            </a:r>
            <a:r>
              <a:rPr lang="en-GB" altLang="en-US" sz="4000" spc="-150" dirty="0">
                <a:latin typeface="Congenial SemiBold" panose="02000503040000020004" pitchFamily="2" charset="0"/>
                <a:cs typeface="Arial" panose="020B0604020202020204" pitchFamily="34" charset="0"/>
              </a:rPr>
              <a:t> hai. </a:t>
            </a:r>
            <a:r>
              <a:rPr lang="en-GB" altLang="en-US" sz="4000" spc="-150" dirty="0" err="1">
                <a:latin typeface="Congenial SemiBold" panose="02000503040000020004" pitchFamily="2" charset="0"/>
                <a:cs typeface="Arial" panose="020B0604020202020204" pitchFamily="34" charset="0"/>
              </a:rPr>
              <a:t>samas’tul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a’jeez</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Gurmukhi">
            <a:extLst>
              <a:ext uri="{FF2B5EF4-FFF2-40B4-BE49-F238E27FC236}">
                <a16:creationId xmlns:a16="http://schemas.microsoft.com/office/drawing/2014/main" id="{3D08D618-07D2-4A47-A9C7-4D395654F974}"/>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eIs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AdIs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300" dirty="0" err="1">
                <a:latin typeface="GurbaniWebThick" panose="04040607000000020004" pitchFamily="82" charset="0"/>
              </a:rPr>
              <a:t>Adysul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AlyK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hmysul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AByK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]157]</a:t>
            </a:r>
          </a:p>
        </p:txBody>
      </p:sp>
      <p:sp>
        <p:nvSpPr>
          <p:cNvPr id="3075" name="English">
            <a:extLst>
              <a:ext uri="{FF2B5EF4-FFF2-40B4-BE49-F238E27FC236}">
                <a16:creationId xmlns:a16="http://schemas.microsoft.com/office/drawing/2014/main" id="{3BFA3A88-02A7-4823-A47D-D508DB5623D8}"/>
              </a:ext>
            </a:extLst>
          </p:cNvPr>
          <p:cNvSpPr>
            <a:spLocks noChangeArrowheads="1"/>
          </p:cNvSpPr>
          <p:nvPr/>
        </p:nvSpPr>
        <p:spPr bwMode="auto">
          <a:xfrm>
            <a:off x="1" y="1968293"/>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The Supreme Highest! Primal One! Beyond country &amp; record! Always beyond identity! (157)</a:t>
            </a:r>
          </a:p>
        </p:txBody>
      </p:sp>
      <p:sp>
        <p:nvSpPr>
          <p:cNvPr id="1040388" name="Transliteration">
            <a:extLst>
              <a:ext uri="{FF2B5EF4-FFF2-40B4-BE49-F238E27FC236}">
                <a16:creationId xmlns:a16="http://schemas.microsoft.com/office/drawing/2014/main" id="{23F8BA4F-3D38-4546-8F5A-CF3EBFDCF57C}"/>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parunn</a:t>
            </a:r>
            <a:r>
              <a:rPr lang="en-GB" altLang="en-US" sz="4000" spc="-150" dirty="0">
                <a:latin typeface="Congenial SemiBold" panose="02000503040000020004" pitchFamily="2" charset="0"/>
                <a:cs typeface="Arial" panose="020B0604020202020204" pitchFamily="34" charset="0"/>
              </a:rPr>
              <a:t> param ees hai. </a:t>
            </a:r>
            <a:r>
              <a:rPr lang="en-GB" altLang="en-US" sz="4000" spc="-150" dirty="0" err="1">
                <a:latin typeface="Congenial SemiBold" panose="02000503040000020004" pitchFamily="2" charset="0"/>
                <a:cs typeface="Arial" panose="020B0604020202020204" pitchFamily="34" charset="0"/>
              </a:rPr>
              <a:t>samas’tul</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a’dees</a:t>
            </a:r>
            <a:r>
              <a:rPr lang="en-GB" altLang="en-US" sz="4000" spc="-15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a’desul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hamesul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6" name="Gurmukhi">
            <a:extLst>
              <a:ext uri="{FF2B5EF4-FFF2-40B4-BE49-F238E27FC236}">
                <a16:creationId xmlns:a16="http://schemas.microsoft.com/office/drawing/2014/main" id="{D8CCD67B-F3EE-4732-8824-482F1B87828E}"/>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jmInul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AmIkul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krImul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kmwl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jurAiq</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jmwl</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4000" spc="-300" dirty="0">
                <a:latin typeface="GurbaniWebThick" panose="04040607000000020004" pitchFamily="82" charset="0"/>
              </a:rPr>
              <a:t> ]158]</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ECA30202-6CF1-495E-ABAB-390E00448B46}"/>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Present on earth and above! Deep Faith! Supreme Kindness! Splendid Courage! (158)</a:t>
            </a:r>
          </a:p>
        </p:txBody>
      </p:sp>
      <p:sp>
        <p:nvSpPr>
          <p:cNvPr id="1042436" name="Transliteration">
            <a:extLst>
              <a:ext uri="{FF2B5EF4-FFF2-40B4-BE49-F238E27FC236}">
                <a16:creationId xmlns:a16="http://schemas.microsoft.com/office/drawing/2014/main" id="{79436916-59B8-437C-9DD0-F0F976AB64E7}"/>
              </a:ext>
            </a:extLst>
          </p:cNvPr>
          <p:cNvSpPr>
            <a:spLocks noChangeArrowheads="1"/>
          </p:cNvSpPr>
          <p:nvPr/>
        </p:nvSpPr>
        <p:spPr bwMode="auto">
          <a:xfrm>
            <a:off x="1" y="4056525"/>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spc="-50" dirty="0">
                <a:latin typeface="Congenial SemiBold" panose="02000503040000020004" pitchFamily="2" charset="0"/>
                <a:cs typeface="Arial" panose="020B0604020202020204" pitchFamily="34" charset="0"/>
              </a:rPr>
              <a:t>zamee’nul zamaa hai. a’meekul emaa hai.</a:t>
            </a:r>
          </a:p>
          <a:p>
            <a:pPr algn="ctr" eaLnBrk="1" hangingPunct="1">
              <a:spcBef>
                <a:spcPct val="0"/>
              </a:spcBef>
              <a:buFontTx/>
              <a:buNone/>
              <a:defRPr/>
            </a:pPr>
            <a:r>
              <a:rPr lang="en-GB" altLang="en-US" sz="4000" spc="-50" dirty="0" err="1">
                <a:latin typeface="Congenial SemiBold" panose="02000503040000020004" pitchFamily="2" charset="0"/>
                <a:cs typeface="Arial" panose="020B0604020202020204" pitchFamily="34" charset="0"/>
              </a:rPr>
              <a:t>karee’mul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kamaal</a:t>
            </a:r>
            <a:r>
              <a:rPr lang="en-GB" altLang="en-US" sz="4000" spc="-50" dirty="0">
                <a:latin typeface="Congenial SemiBold" panose="02000503040000020004" pitchFamily="2" charset="0"/>
                <a:cs typeface="Arial" panose="020B0604020202020204" pitchFamily="34" charset="0"/>
              </a:rPr>
              <a:t> hai. </a:t>
            </a:r>
            <a:r>
              <a:rPr lang="en-GB" altLang="en-US" sz="4000" spc="-50" dirty="0" err="1">
                <a:latin typeface="Congenial SemiBold" panose="02000503040000020004" pitchFamily="2" charset="0"/>
                <a:cs typeface="Arial" panose="020B0604020202020204" pitchFamily="34" charset="0"/>
              </a:rPr>
              <a:t>ke</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jur’at</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jamaal</a:t>
            </a:r>
            <a:r>
              <a:rPr lang="en-GB" altLang="en-US" sz="4000" spc="-50" dirty="0">
                <a:latin typeface="Congenial SemiBold" panose="02000503040000020004" pitchFamily="2" charset="0"/>
                <a:cs typeface="Arial" panose="020B0604020202020204" pitchFamily="34" charset="0"/>
              </a:rPr>
              <a:t> </a:t>
            </a:r>
            <a:r>
              <a:rPr lang="en-GB" altLang="en-US" sz="4000" spc="-50" dirty="0" err="1">
                <a:latin typeface="Congenial SemiBold" panose="02000503040000020004" pitchFamily="2" charset="0"/>
                <a:cs typeface="Arial" panose="020B0604020202020204" pitchFamily="34" charset="0"/>
              </a:rPr>
              <a:t>hai</a:t>
            </a:r>
            <a:r>
              <a:rPr lang="en-GB" altLang="en-US" sz="4000" spc="-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Gurmukhi">
            <a:extLst>
              <a:ext uri="{FF2B5EF4-FFF2-40B4-BE49-F238E27FC236}">
                <a16:creationId xmlns:a16="http://schemas.microsoft.com/office/drawing/2014/main" id="{386EB695-9F5C-43A2-B2C0-54FA560B74B5}"/>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AclM</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pRkws</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ik</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Aimqo</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subws</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Ajb</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srUp</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Aimqo</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ibBUq</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4000" spc="-300" dirty="0">
                <a:latin typeface="GurbaniWebThick" panose="04040607000000020004" pitchFamily="82" charset="0"/>
              </a:rPr>
              <a:t> ]159]</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DD0FC664-64A8-48C3-A655-9936B6648B88}"/>
              </a:ext>
            </a:extLst>
          </p:cNvPr>
          <p:cNvSpPr>
            <a:spLocks noChangeArrowheads="1"/>
          </p:cNvSpPr>
          <p:nvPr/>
        </p:nvSpPr>
        <p:spPr bwMode="auto">
          <a:xfrm>
            <a:off x="0" y="2040301"/>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Constant Light! Limitless Fragrance! Utter Wonder! Inexplicable majesty! (159)</a:t>
            </a:r>
          </a:p>
        </p:txBody>
      </p:sp>
      <p:sp>
        <p:nvSpPr>
          <p:cNvPr id="1044484" name="Transliteration">
            <a:extLst>
              <a:ext uri="{FF2B5EF4-FFF2-40B4-BE49-F238E27FC236}">
                <a16:creationId xmlns:a16="http://schemas.microsoft.com/office/drawing/2014/main" id="{CF6511B1-0199-489A-9444-9AB05E6EDD3D}"/>
              </a:ext>
            </a:extLst>
          </p:cNvPr>
          <p:cNvSpPr>
            <a:spLocks noChangeArrowheads="1"/>
          </p:cNvSpPr>
          <p:nvPr/>
        </p:nvSpPr>
        <p:spPr bwMode="auto">
          <a:xfrm>
            <a:off x="-1" y="4056525"/>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a’chalan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prakaas</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a’mito</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su’baas</a:t>
            </a:r>
            <a:r>
              <a:rPr lang="en-GB" altLang="en-US" sz="4000" spc="-20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ke</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a’jab</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saroop</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ke</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a’mito</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be’bhoot</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hai</a:t>
            </a:r>
            <a:r>
              <a:rPr lang="en-GB" altLang="en-US" sz="4000" spc="-1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Gurmukhi">
            <a:extLst>
              <a:ext uri="{FF2B5EF4-FFF2-40B4-BE49-F238E27FC236}">
                <a16:creationId xmlns:a16="http://schemas.microsoft.com/office/drawing/2014/main" id="{488B8C5A-E1A8-413F-88C0-FB964FEF4AE6}"/>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Aimqo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psw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AclM</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AnMg</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5330" spc="-300" dirty="0">
                <a:latin typeface="GurbaniWebThick" panose="04040607000000020004" pitchFamily="82" charset="0"/>
              </a:rPr>
              <a:t> ] </a:t>
            </a:r>
            <a:r>
              <a:rPr lang="en-GB" altLang="en-US" sz="5330" spc="-300" dirty="0" err="1">
                <a:latin typeface="GurbaniWebThick" panose="04040607000000020004" pitchFamily="82" charset="0"/>
              </a:rPr>
              <a:t>ik</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Aimqo</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ABMg</a:t>
            </a:r>
            <a:r>
              <a:rPr lang="en-GB" altLang="en-US" sz="5330" spc="-300" dirty="0">
                <a:latin typeface="GurbaniWebThick" panose="04040607000000020004" pitchFamily="82" charset="0"/>
              </a:rPr>
              <a:t> </a:t>
            </a:r>
            <a:r>
              <a:rPr lang="en-GB" altLang="en-US" sz="5330" spc="-300" dirty="0" err="1">
                <a:latin typeface="GurbaniWebThick" panose="04040607000000020004" pitchFamily="82" charset="0"/>
              </a:rPr>
              <a:t>hYN</a:t>
            </a:r>
            <a:r>
              <a:rPr lang="en-GB" altLang="en-US" sz="3600" spc="-300" dirty="0">
                <a:latin typeface="GurbaniWebThick" panose="04040607000000020004" pitchFamily="82" charset="0"/>
              </a:rPr>
              <a:t> ]160]</a:t>
            </a:r>
            <a:endParaRPr lang="en-GB" altLang="en-US" sz="5330" spc="-300" dirty="0">
              <a:latin typeface="GurbaniWebThick" panose="04040607000000020004" pitchFamily="82" charset="0"/>
            </a:endParaRPr>
          </a:p>
        </p:txBody>
      </p:sp>
      <p:sp>
        <p:nvSpPr>
          <p:cNvPr id="3075" name="English">
            <a:extLst>
              <a:ext uri="{FF2B5EF4-FFF2-40B4-BE49-F238E27FC236}">
                <a16:creationId xmlns:a16="http://schemas.microsoft.com/office/drawing/2014/main" id="{3C9861B1-BDA1-4B4A-9257-E5056BFDEEBF}"/>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effectLst>
                  <a:outerShdw blurRad="38100" dist="38100" dir="2700000" algn="tl">
                    <a:srgbClr val="000000">
                      <a:alpha val="43137"/>
                    </a:srgbClr>
                  </a:outerShdw>
                </a:effectLst>
                <a:latin typeface="Congenial Black" panose="02000503040000020004" pitchFamily="50" charset="0"/>
                <a:ea typeface="Verdana" pitchFamily="34" charset="0"/>
                <a:cs typeface="Verdana" pitchFamily="34" charset="0"/>
              </a:rPr>
              <a:t>O Limitless Expanse! Self-lit Soul! Immovable &amp; bodiless! Immeasurable &amp; Undestroyable! (160)</a:t>
            </a:r>
          </a:p>
        </p:txBody>
      </p:sp>
      <p:sp>
        <p:nvSpPr>
          <p:cNvPr id="1046532" name="Transliteration">
            <a:extLst>
              <a:ext uri="{FF2B5EF4-FFF2-40B4-BE49-F238E27FC236}">
                <a16:creationId xmlns:a16="http://schemas.microsoft.com/office/drawing/2014/main" id="{15313182-4D74-48F3-B688-29F1C664DFC6}"/>
              </a:ext>
            </a:extLst>
          </p:cNvPr>
          <p:cNvSpPr>
            <a:spLocks noChangeArrowheads="1"/>
          </p:cNvSpPr>
          <p:nvPr/>
        </p:nvSpPr>
        <p:spPr bwMode="auto">
          <a:xfrm>
            <a:off x="1"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a’mito</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pasaa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ke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aatam</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prabhaa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hai</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a’chalan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a’nang</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ke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a’mito</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a’bhang</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hai</a:t>
            </a:r>
            <a:r>
              <a:rPr lang="en-GB" altLang="en-US" sz="4000" spc="-200" dirty="0">
                <a:latin typeface="Congenial SemiBold" panose="02000503040000020004" pitchFamily="2" charset="0"/>
                <a:cs typeface="Arial" panose="020B0604020202020204" pitchFamily="34" charset="0"/>
              </a:rPr>
              <a:t>.</a:t>
            </a:r>
            <a:endParaRPr lang="en-GB" altLang="en-US" sz="2400" spc="-2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Gurmukhi">
            <a:extLst>
              <a:ext uri="{FF2B5EF4-FFF2-40B4-BE49-F238E27FC236}">
                <a16:creationId xmlns:a16="http://schemas.microsoft.com/office/drawing/2014/main" id="{3CB74916-192D-4004-810D-FEFDC914B904}"/>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mDuBwr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337A9926-4886-4413-898E-DB5DBBBF3BB3}"/>
              </a:ext>
            </a:extLst>
          </p:cNvPr>
          <p:cNvSpPr>
            <a:spLocks noChangeArrowheads="1"/>
          </p:cNvSpPr>
          <p:nvPr/>
        </p:nvSpPr>
        <p:spPr bwMode="auto">
          <a:xfrm>
            <a:off x="1045987" y="1866194"/>
            <a:ext cx="8069791"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Madhubhar</a:t>
            </a:r>
            <a:r>
              <a:rPr lang="en-GB" sz="3800" dirty="0">
                <a:solidFill>
                  <a:srgbClr val="000099"/>
                </a:solidFill>
                <a:latin typeface="Congenial Black" panose="02000503040000020004" pitchFamily="50" charset="0"/>
                <a:ea typeface="Verdana" pitchFamily="34" charset="0"/>
                <a:cs typeface="Verdana" pitchFamily="34" charset="0"/>
              </a:rPr>
              <a:t> </a:t>
            </a:r>
            <a:r>
              <a:rPr lang="en-GB" sz="3800" dirty="0" err="1">
                <a:solidFill>
                  <a:srgbClr val="000099"/>
                </a:solidFill>
                <a:latin typeface="Congenial Black" panose="02000503040000020004" pitchFamily="50" charset="0"/>
                <a:ea typeface="Verdana" pitchFamily="34" charset="0"/>
                <a:cs typeface="Verdana" pitchFamily="34" charset="0"/>
              </a:rPr>
              <a:t>Chhand</a:t>
            </a:r>
            <a:r>
              <a:rPr lang="en-GB" sz="38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1048580" name="Transliteration">
            <a:extLst>
              <a:ext uri="{FF2B5EF4-FFF2-40B4-BE49-F238E27FC236}">
                <a16:creationId xmlns:a16="http://schemas.microsoft.com/office/drawing/2014/main" id="{FE755A30-C9CF-4349-9D82-6ACA3963E53D}"/>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maDhu-bhaar</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prasaad.</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4" name="Gurmukhi">
            <a:extLst>
              <a:ext uri="{FF2B5EF4-FFF2-40B4-BE49-F238E27FC236}">
                <a16:creationId xmlns:a16="http://schemas.microsoft.com/office/drawing/2014/main" id="{BCF00D64-55BE-4BCB-840C-DFFBFE09CF22}"/>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sv-SE" altLang="en-US" sz="5330" dirty="0">
                <a:latin typeface="GurbaniWebThick" panose="04040607000000020004" pitchFamily="82" charset="0"/>
              </a:rPr>
              <a:t>muin min pRnwm ] guin gn mudwm ]</a:t>
            </a:r>
          </a:p>
          <a:p>
            <a:pPr algn="ctr" eaLnBrk="1" hangingPunct="1">
              <a:spcBef>
                <a:spcPct val="0"/>
              </a:spcBef>
              <a:buNone/>
            </a:pPr>
            <a:r>
              <a:rPr lang="en-GB" altLang="en-US" sz="5330" dirty="0">
                <a:latin typeface="GurbaniWebThick" panose="04040607000000020004" pitchFamily="82" charset="0"/>
              </a:rPr>
              <a:t>Air </a:t>
            </a:r>
            <a:r>
              <a:rPr lang="en-GB" altLang="en-US" sz="5330" dirty="0" err="1">
                <a:latin typeface="GurbaniWebThick" panose="04040607000000020004" pitchFamily="82" charset="0"/>
              </a:rPr>
              <a:t>br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AgMj</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hir</a:t>
            </a:r>
            <a:r>
              <a:rPr lang="en-GB" altLang="en-US" sz="5330" dirty="0">
                <a:latin typeface="GurbaniWebThick" panose="04040607000000020004" pitchFamily="82" charset="0"/>
              </a:rPr>
              <a:t> nr </a:t>
            </a:r>
            <a:r>
              <a:rPr lang="en-GB" altLang="en-US" sz="5330" dirty="0" err="1">
                <a:latin typeface="GurbaniWebThick" panose="04040607000000020004" pitchFamily="82" charset="0"/>
              </a:rPr>
              <a:t>pRBMj</a:t>
            </a:r>
            <a:r>
              <a:rPr lang="en-GB" altLang="en-US" sz="5330" dirty="0">
                <a:latin typeface="GurbaniWebThick" panose="04040607000000020004" pitchFamily="82" charset="0"/>
              </a:rPr>
              <a:t> ]161]</a:t>
            </a:r>
          </a:p>
        </p:txBody>
      </p:sp>
      <p:sp>
        <p:nvSpPr>
          <p:cNvPr id="3075" name="English">
            <a:extLst>
              <a:ext uri="{FF2B5EF4-FFF2-40B4-BE49-F238E27FC236}">
                <a16:creationId xmlns:a16="http://schemas.microsoft.com/office/drawing/2014/main" id="{6AF78660-224C-48F8-A1F8-A2ADCDE9BB9B}"/>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Mind-revered by sages! Forever Treasure of virtues! Unconquerable before enemies! Dissolver of humans! (161)</a:t>
            </a:r>
          </a:p>
        </p:txBody>
      </p:sp>
      <p:sp>
        <p:nvSpPr>
          <p:cNvPr id="1049604" name="Transliteration">
            <a:extLst>
              <a:ext uri="{FF2B5EF4-FFF2-40B4-BE49-F238E27FC236}">
                <a16:creationId xmlns:a16="http://schemas.microsoft.com/office/drawing/2014/main" id="{82DA718A-9311-4E96-AE0E-801D0704ABCA}"/>
              </a:ext>
            </a:extLst>
          </p:cNvPr>
          <p:cNvSpPr>
            <a:spLocks noChangeArrowheads="1"/>
          </p:cNvSpPr>
          <p:nvPr/>
        </p:nvSpPr>
        <p:spPr bwMode="auto">
          <a:xfrm>
            <a:off x="-1" y="4081636"/>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mun man </a:t>
            </a:r>
            <a:r>
              <a:rPr lang="en-GB" altLang="en-US" sz="4000" dirty="0" err="1">
                <a:latin typeface="Congenial SemiBold" panose="02000503040000020004" pitchFamily="2" charset="0"/>
                <a:cs typeface="Arial" panose="020B0604020202020204" pitchFamily="34" charset="0"/>
              </a:rPr>
              <a:t>pra’naam</a:t>
            </a:r>
            <a:r>
              <a:rPr lang="en-GB" altLang="en-US" sz="4000" dirty="0">
                <a:latin typeface="Congenial SemiBold" panose="02000503040000020004" pitchFamily="2" charset="0"/>
                <a:cs typeface="Arial" panose="020B0604020202020204" pitchFamily="34" charset="0"/>
              </a:rPr>
              <a:t>. gun </a:t>
            </a:r>
            <a:r>
              <a:rPr lang="en-GB" altLang="en-US" sz="4000" dirty="0" err="1">
                <a:latin typeface="Congenial SemiBold" panose="02000503040000020004" pitchFamily="2" charset="0"/>
                <a:cs typeface="Arial" panose="020B0604020202020204" pitchFamily="34" charset="0"/>
              </a:rPr>
              <a:t>gan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mudaam</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bar </a:t>
            </a:r>
            <a:r>
              <a:rPr lang="en-GB" altLang="en-US" sz="4000" dirty="0" err="1">
                <a:latin typeface="Congenial SemiBold" panose="02000503040000020004" pitchFamily="2" charset="0"/>
                <a:cs typeface="Arial" panose="020B0604020202020204" pitchFamily="34" charset="0"/>
              </a:rPr>
              <a:t>a’ganj</a:t>
            </a:r>
            <a:r>
              <a:rPr lang="en-GB" altLang="en-US" sz="4000" dirty="0">
                <a:latin typeface="Congenial SemiBold" panose="02000503040000020004" pitchFamily="2" charset="0"/>
                <a:cs typeface="Arial" panose="020B0604020202020204" pitchFamily="34" charset="0"/>
              </a:rPr>
              <a:t>. har </a:t>
            </a:r>
            <a:r>
              <a:rPr lang="en-GB" altLang="en-US" sz="4000" dirty="0" err="1">
                <a:latin typeface="Congenial SemiBold" panose="02000503040000020004" pitchFamily="2" charset="0"/>
                <a:cs typeface="Arial" panose="020B0604020202020204" pitchFamily="34" charset="0"/>
              </a:rPr>
              <a:t>nar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pra’bhanj</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Gurmukhi">
            <a:extLst>
              <a:ext uri="{FF2B5EF4-FFF2-40B4-BE49-F238E27FC236}">
                <a16:creationId xmlns:a16="http://schemas.microsoft.com/office/drawing/2014/main" id="{8C90E62C-05E1-4D0D-9DA7-68F08C2BDE98}"/>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Angn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pRnwm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muin</a:t>
            </a:r>
            <a:r>
              <a:rPr lang="en-GB" altLang="en-US" sz="5330" dirty="0">
                <a:latin typeface="GurbaniWebThick" panose="04040607000000020004" pitchFamily="82" charset="0"/>
              </a:rPr>
              <a:t> min </a:t>
            </a:r>
            <a:r>
              <a:rPr lang="en-GB" altLang="en-US" sz="5330" dirty="0" err="1">
                <a:latin typeface="GurbaniWebThick" panose="04040607000000020004" pitchFamily="82" charset="0"/>
              </a:rPr>
              <a:t>slwm</a:t>
            </a:r>
            <a:r>
              <a:rPr lang="en-GB" altLang="en-US" sz="5330" dirty="0">
                <a:latin typeface="GurbaniWebThick" panose="04040607000000020004" pitchFamily="82" charset="0"/>
              </a:rPr>
              <a:t> ]</a:t>
            </a:r>
          </a:p>
          <a:p>
            <a:pPr algn="ctr" eaLnBrk="1" hangingPunct="1">
              <a:spcBef>
                <a:spcPct val="0"/>
              </a:spcBef>
              <a:buFontTx/>
              <a:buNone/>
            </a:pPr>
            <a:r>
              <a:rPr lang="nn-NO" altLang="en-US" sz="5330" dirty="0">
                <a:latin typeface="GurbaniWebThick" panose="04040607000000020004" pitchFamily="82" charset="0"/>
              </a:rPr>
              <a:t>hir nr AKMf ] br nr AmMf ]162]</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5C08BAB9-0278-4DE5-9A09-68B84F2DFA12}"/>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Countless bow! Sages salute You in their minds! Supreme controller of humans! Power beyond beautification! (162)</a:t>
            </a:r>
          </a:p>
        </p:txBody>
      </p:sp>
      <p:sp>
        <p:nvSpPr>
          <p:cNvPr id="1051652" name="Transliteration">
            <a:extLst>
              <a:ext uri="{FF2B5EF4-FFF2-40B4-BE49-F238E27FC236}">
                <a16:creationId xmlns:a16="http://schemas.microsoft.com/office/drawing/2014/main" id="{C5B914F3-E287-40E4-B0BE-7BD087D4550D}"/>
              </a:ext>
            </a:extLst>
          </p:cNvPr>
          <p:cNvSpPr>
            <a:spLocks noChangeArrowheads="1"/>
          </p:cNvSpPr>
          <p:nvPr/>
        </p:nvSpPr>
        <p:spPr bwMode="auto">
          <a:xfrm>
            <a:off x="-250762" y="4128533"/>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an’gan pra’naam. mun man salaam.</a:t>
            </a:r>
          </a:p>
          <a:p>
            <a:pPr algn="ctr" eaLnBrk="1" hangingPunct="1">
              <a:spcBef>
                <a:spcPct val="0"/>
              </a:spcBef>
              <a:buFontTx/>
              <a:buNone/>
              <a:defRPr/>
            </a:pPr>
            <a:r>
              <a:rPr lang="nn-NO" altLang="en-US" sz="4000" dirty="0">
                <a:latin typeface="Congenial SemiBold" panose="02000503040000020004" pitchFamily="2" charset="0"/>
                <a:cs typeface="Arial" panose="020B0604020202020204" pitchFamily="34" charset="0"/>
              </a:rPr>
              <a:t>har nar a’khandd. bar nar a’mandd.</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Gurmukhi">
            <a:extLst>
              <a:ext uri="{FF2B5EF4-FFF2-40B4-BE49-F238E27FC236}">
                <a16:creationId xmlns:a16="http://schemas.microsoft.com/office/drawing/2014/main" id="{B7EC289C-0685-4E8C-8946-5E04A1130A1D}"/>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AnBv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Anws</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muin</a:t>
            </a:r>
            <a:r>
              <a:rPr lang="en-GB" altLang="en-US" sz="5330" dirty="0">
                <a:latin typeface="GurbaniWebThick" panose="04040607000000020004" pitchFamily="82" charset="0"/>
              </a:rPr>
              <a:t> min </a:t>
            </a:r>
            <a:r>
              <a:rPr lang="en-GB" altLang="en-US" sz="5330" dirty="0" err="1">
                <a:latin typeface="GurbaniWebThick" panose="04040607000000020004" pitchFamily="82" charset="0"/>
              </a:rPr>
              <a:t>pRkws</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guin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pRnwm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mudwm</a:t>
            </a:r>
            <a:r>
              <a:rPr lang="en-GB" altLang="en-US" sz="5330" dirty="0">
                <a:latin typeface="GurbaniWebThick" panose="04040607000000020004" pitchFamily="82" charset="0"/>
              </a:rPr>
              <a:t> ]163]</a:t>
            </a:r>
          </a:p>
        </p:txBody>
      </p:sp>
      <p:sp>
        <p:nvSpPr>
          <p:cNvPr id="3075" name="English">
            <a:extLst>
              <a:ext uri="{FF2B5EF4-FFF2-40B4-BE49-F238E27FC236}">
                <a16:creationId xmlns:a16="http://schemas.microsoft.com/office/drawing/2014/main" id="{921CF9FF-11F0-4607-BEC8-A2B446049A7D}"/>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Unborn, Imperishable, Enlightener of the minds of sages, all virtuous people salute You! Forever present in water &amp; land! (163)</a:t>
            </a:r>
          </a:p>
        </p:txBody>
      </p:sp>
      <p:sp>
        <p:nvSpPr>
          <p:cNvPr id="1053700" name="Transliteration">
            <a:extLst>
              <a:ext uri="{FF2B5EF4-FFF2-40B4-BE49-F238E27FC236}">
                <a16:creationId xmlns:a16="http://schemas.microsoft.com/office/drawing/2014/main" id="{F35D155C-53C0-4D05-AF94-ABE3CA5AED71}"/>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an’bhav a’naas. mun man prakaash.</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gun </a:t>
            </a:r>
            <a:r>
              <a:rPr lang="en-GB" altLang="en-US" sz="4000" dirty="0" err="1">
                <a:latin typeface="Congenial SemiBold" panose="02000503040000020004" pitchFamily="2" charset="0"/>
                <a:cs typeface="Arial" panose="020B0604020202020204" pitchFamily="34" charset="0"/>
              </a:rPr>
              <a:t>gan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pra’naam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mudaam</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Gurmukhi">
            <a:extLst>
              <a:ext uri="{FF2B5EF4-FFF2-40B4-BE49-F238E27FC236}">
                <a16:creationId xmlns:a16="http://schemas.microsoft.com/office/drawing/2014/main" id="{E8D4CFD9-E9FE-4B0F-A287-ADF252620526}"/>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AniCj</a:t>
            </a:r>
            <a:r>
              <a:rPr lang="en-GB" altLang="en-US" sz="5330" dirty="0">
                <a:latin typeface="GurbaniWebThick" panose="04040607000000020004" pitchFamily="82" charset="0"/>
              </a:rPr>
              <a:t> AMg ] </a:t>
            </a:r>
            <a:r>
              <a:rPr lang="en-GB" altLang="en-US" sz="5330" dirty="0" err="1">
                <a:latin typeface="GurbaniWebThick" panose="04040607000000020004" pitchFamily="82" charset="0"/>
              </a:rPr>
              <a:t>Awsn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aupmw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giq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imiq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audwr</a:t>
            </a:r>
            <a:r>
              <a:rPr lang="en-GB" altLang="en-US" sz="5330" dirty="0">
                <a:latin typeface="GurbaniWebThick" panose="04040607000000020004" pitchFamily="82" charset="0"/>
              </a:rPr>
              <a:t> ]164]</a:t>
            </a:r>
          </a:p>
        </p:txBody>
      </p:sp>
      <p:sp>
        <p:nvSpPr>
          <p:cNvPr id="3075" name="English">
            <a:extLst>
              <a:ext uri="{FF2B5EF4-FFF2-40B4-BE49-F238E27FC236}">
                <a16:creationId xmlns:a16="http://schemas.microsoft.com/office/drawing/2014/main" id="{38748C79-DAD8-4A0A-B270-0F86EA5B61C1}"/>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Unbreakable Form! Your throne is unshakable! Boundless is Your Praise! Your ways are generous! (164)</a:t>
            </a:r>
          </a:p>
        </p:txBody>
      </p:sp>
      <p:sp>
        <p:nvSpPr>
          <p:cNvPr id="1055748" name="Transliteration">
            <a:extLst>
              <a:ext uri="{FF2B5EF4-FFF2-40B4-BE49-F238E27FC236}">
                <a16:creationId xmlns:a16="http://schemas.microsoft.com/office/drawing/2014/main" id="{8B72DC92-9C1C-4F9A-BFE4-07C8570B61C7}"/>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an’chhij</a:t>
            </a:r>
            <a:r>
              <a:rPr lang="en-GB" altLang="en-US" sz="4000" dirty="0">
                <a:latin typeface="Congenial SemiBold" panose="02000503040000020004" pitchFamily="2" charset="0"/>
                <a:cs typeface="Arial" panose="020B0604020202020204" pitchFamily="34" charset="0"/>
              </a:rPr>
              <a:t> ang. </a:t>
            </a:r>
            <a:r>
              <a:rPr lang="en-GB" altLang="en-US" sz="4000" dirty="0" err="1">
                <a:latin typeface="Congenial SemiBold" panose="02000503040000020004" pitchFamily="2" charset="0"/>
                <a:cs typeface="Arial" panose="020B0604020202020204" pitchFamily="34" charset="0"/>
              </a:rPr>
              <a:t>aa’san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a’bhang</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up’maa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 gat </a:t>
            </a:r>
            <a:r>
              <a:rPr lang="en-GB" altLang="en-US" sz="4000" dirty="0" err="1">
                <a:latin typeface="Congenial SemiBold" panose="02000503040000020004" pitchFamily="2" charset="0"/>
                <a:cs typeface="Arial" panose="020B0604020202020204" pitchFamily="34" charset="0"/>
              </a:rPr>
              <a:t>mit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u’daar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Gurmukhi">
            <a:extLst>
              <a:ext uri="{FF2B5EF4-FFF2-40B4-BE49-F238E27FC236}">
                <a16:creationId xmlns:a16="http://schemas.microsoft.com/office/drawing/2014/main" id="{14A3ADDC-4E56-4FFE-875C-0BE6822FFF67}"/>
              </a:ext>
            </a:extLst>
          </p:cNvPr>
          <p:cNvSpPr>
            <a:spLocks noChangeArrowheads="1"/>
          </p:cNvSpPr>
          <p:nvPr/>
        </p:nvSpPr>
        <p:spPr bwMode="auto">
          <a:xfrm>
            <a:off x="-1" y="211672"/>
            <a:ext cx="1016000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AmMf</a:t>
            </a:r>
            <a:r>
              <a:rPr lang="en-GB" altLang="en-US" sz="5330" dirty="0">
                <a:latin typeface="GurbaniWebThick" panose="04040607000000020004" pitchFamily="82" charset="0"/>
              </a:rPr>
              <a:t> ] ids </a:t>
            </a:r>
            <a:r>
              <a:rPr lang="en-GB" altLang="en-US" sz="5330" dirty="0" err="1">
                <a:latin typeface="GurbaniWebThick" panose="04040607000000020004" pitchFamily="82" charset="0"/>
              </a:rPr>
              <a:t>ivs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ABMf</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jl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mhMq</a:t>
            </a:r>
            <a:r>
              <a:rPr lang="en-GB" altLang="en-US" sz="5330" dirty="0">
                <a:latin typeface="GurbaniWebThick" panose="04040607000000020004" pitchFamily="82" charset="0"/>
              </a:rPr>
              <a:t> ] ids </a:t>
            </a:r>
            <a:r>
              <a:rPr lang="en-GB" altLang="en-US" sz="5330" dirty="0" err="1">
                <a:latin typeface="GurbaniWebThick" panose="04040607000000020004" pitchFamily="82" charset="0"/>
              </a:rPr>
              <a:t>ivs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ibAMq</a:t>
            </a:r>
            <a:r>
              <a:rPr lang="en-GB" altLang="en-US" sz="5330" dirty="0">
                <a:latin typeface="GurbaniWebThick" panose="04040607000000020004" pitchFamily="82" charset="0"/>
              </a:rPr>
              <a:t> ]165]</a:t>
            </a:r>
          </a:p>
        </p:txBody>
      </p:sp>
      <p:sp>
        <p:nvSpPr>
          <p:cNvPr id="3075" name="English">
            <a:extLst>
              <a:ext uri="{FF2B5EF4-FFF2-40B4-BE49-F238E27FC236}">
                <a16:creationId xmlns:a16="http://schemas.microsoft.com/office/drawing/2014/main" id="{0C06E3C7-E562-4E9A-9F38-553A0B726683}"/>
              </a:ext>
            </a:extLst>
          </p:cNvPr>
          <p:cNvSpPr>
            <a:spLocks noChangeArrowheads="1"/>
          </p:cNvSpPr>
          <p:nvPr/>
        </p:nvSpPr>
        <p:spPr bwMode="auto">
          <a:xfrm>
            <a:off x="-1" y="1849388"/>
            <a:ext cx="1016000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Forever-present in water &amp; land, unworthy of slander in all directions, Master of sea &amp; land, in all directions and limitless! (165)</a:t>
            </a:r>
          </a:p>
        </p:txBody>
      </p:sp>
      <p:sp>
        <p:nvSpPr>
          <p:cNvPr id="1057796" name="Transliteration">
            <a:extLst>
              <a:ext uri="{FF2B5EF4-FFF2-40B4-BE49-F238E27FC236}">
                <a16:creationId xmlns:a16="http://schemas.microsoft.com/office/drawing/2014/main" id="{9BA3185D-3008-405C-A0A8-3914DE562D6E}"/>
              </a:ext>
            </a:extLst>
          </p:cNvPr>
          <p:cNvSpPr>
            <a:spLocks noChangeArrowheads="1"/>
          </p:cNvSpPr>
          <p:nvPr/>
        </p:nvSpPr>
        <p:spPr bwMode="auto">
          <a:xfrm>
            <a:off x="-250763" y="4153644"/>
            <a:ext cx="10659674"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a’mandd</a:t>
            </a:r>
            <a:r>
              <a:rPr lang="en-GB" altLang="en-US" sz="4000" dirty="0">
                <a:latin typeface="Congenial SemiBold" panose="02000503040000020004" pitchFamily="2" charset="0"/>
                <a:cs typeface="Arial" panose="020B0604020202020204" pitchFamily="34" charset="0"/>
              </a:rPr>
              <a:t>. dis vis </a:t>
            </a:r>
            <a:r>
              <a:rPr lang="en-GB" altLang="en-US" sz="4000" dirty="0" err="1">
                <a:latin typeface="Congenial SemiBold" panose="02000503040000020004" pitchFamily="2" charset="0"/>
                <a:cs typeface="Arial" panose="020B0604020202020204" pitchFamily="34" charset="0"/>
              </a:rPr>
              <a:t>a’bhandd</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jal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thal</a:t>
            </a:r>
            <a:r>
              <a:rPr lang="en-GB" altLang="en-US" sz="4000" dirty="0">
                <a:latin typeface="Congenial SemiBold" panose="02000503040000020004" pitchFamily="2" charset="0"/>
                <a:cs typeface="Arial" panose="020B0604020202020204" pitchFamily="34" charset="0"/>
              </a:rPr>
              <a:t> mahant. dis vis </a:t>
            </a:r>
            <a:r>
              <a:rPr lang="en-GB" altLang="en-US" sz="4000" dirty="0" err="1">
                <a:latin typeface="Congenial SemiBold" panose="02000503040000020004" pitchFamily="2" charset="0"/>
                <a:cs typeface="Arial" panose="020B0604020202020204" pitchFamily="34" charset="0"/>
              </a:rPr>
              <a:t>be’ant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Gurmukhi">
            <a:extLst>
              <a:ext uri="{FF2B5EF4-FFF2-40B4-BE49-F238E27FC236}">
                <a16:creationId xmlns:a16="http://schemas.microsoft.com/office/drawing/2014/main" id="{C4BC85DF-AC99-41BB-8CEF-9D39AAB435E1}"/>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AnBv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Anws</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iDRq</a:t>
            </a:r>
            <a:r>
              <a:rPr lang="en-GB" altLang="en-US" sz="5330" dirty="0">
                <a:latin typeface="GurbaniWebThick" panose="04040607000000020004" pitchFamily="82" charset="0"/>
              </a:rPr>
              <a:t> Dr </a:t>
            </a:r>
            <a:r>
              <a:rPr lang="en-GB" altLang="en-US" sz="5330" dirty="0" err="1">
                <a:latin typeface="GurbaniWebThick" panose="04040607000000020004" pitchFamily="82" charset="0"/>
              </a:rPr>
              <a:t>Durws</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Awjwn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bwhu</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eykY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sdwhu</a:t>
            </a:r>
            <a:r>
              <a:rPr lang="en-GB" altLang="en-US" sz="5330" dirty="0">
                <a:latin typeface="GurbaniWebThick" panose="04040607000000020004" pitchFamily="82" charset="0"/>
              </a:rPr>
              <a:t> ]166]</a:t>
            </a:r>
          </a:p>
        </p:txBody>
      </p:sp>
      <p:sp>
        <p:nvSpPr>
          <p:cNvPr id="3075" name="English">
            <a:extLst>
              <a:ext uri="{FF2B5EF4-FFF2-40B4-BE49-F238E27FC236}">
                <a16:creationId xmlns:a16="http://schemas.microsoft.com/office/drawing/2014/main" id="{3D8A49D6-CB93-4688-9988-E11F769F86E4}"/>
              </a:ext>
            </a:extLst>
          </p:cNvPr>
          <p:cNvSpPr>
            <a:spLocks noChangeArrowheads="1"/>
          </p:cNvSpPr>
          <p:nvPr/>
        </p:nvSpPr>
        <p:spPr bwMode="auto">
          <a:xfrm>
            <a:off x="1" y="1921396"/>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Uncreated and indestructible! Supreme amongst contented ones! The Arm of the angelic beings! Forever You are One! (166)</a:t>
            </a:r>
          </a:p>
        </p:txBody>
      </p:sp>
      <p:sp>
        <p:nvSpPr>
          <p:cNvPr id="1059844" name="Transliteration">
            <a:extLst>
              <a:ext uri="{FF2B5EF4-FFF2-40B4-BE49-F238E27FC236}">
                <a16:creationId xmlns:a16="http://schemas.microsoft.com/office/drawing/2014/main" id="{3D7EF979-D045-4D87-8138-0AC9F59041E3}"/>
              </a:ext>
            </a:extLst>
          </p:cNvPr>
          <p:cNvSpPr>
            <a:spLocks noChangeArrowheads="1"/>
          </p:cNvSpPr>
          <p:nvPr/>
        </p:nvSpPr>
        <p:spPr bwMode="auto">
          <a:xfrm>
            <a:off x="-250762" y="4153644"/>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an’bhav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a’naas</a:t>
            </a:r>
            <a:r>
              <a:rPr lang="en-GB" altLang="en-US" sz="4000" dirty="0">
                <a:latin typeface="Congenial SemiBold" panose="02000503040000020004" pitchFamily="2" charset="0"/>
                <a:cs typeface="Arial" panose="020B0604020202020204" pitchFamily="34" charset="0"/>
              </a:rPr>
              <a:t>. Dhrit Dhar </a:t>
            </a:r>
            <a:r>
              <a:rPr lang="en-GB" altLang="en-US" sz="4000" dirty="0" err="1">
                <a:latin typeface="Congenial SemiBold" panose="02000503040000020004" pitchFamily="2" charset="0"/>
                <a:cs typeface="Arial" panose="020B0604020202020204" pitchFamily="34" charset="0"/>
              </a:rPr>
              <a:t>Dhu’raas</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aa’jaan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ey’kai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sadaah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Gurmukhi">
            <a:extLst>
              <a:ext uri="{FF2B5EF4-FFF2-40B4-BE49-F238E27FC236}">
                <a16:creationId xmlns:a16="http://schemas.microsoft.com/office/drawing/2014/main" id="{1949D987-44DD-446B-8B64-700EC0326EFC}"/>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EAMkwr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Awid</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kQnI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Anwid</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a:latin typeface="GurbaniWebThick" panose="04040607000000020004" pitchFamily="82" charset="0"/>
              </a:rPr>
              <a:t>Kl </a:t>
            </a:r>
            <a:r>
              <a:rPr lang="en-GB" altLang="en-US" sz="5330" spc="-150" dirty="0" err="1">
                <a:latin typeface="GurbaniWebThick" panose="04040607000000020004" pitchFamily="82" charset="0"/>
              </a:rPr>
              <a:t>KMf</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iKAwl</a:t>
            </a:r>
            <a:r>
              <a:rPr lang="en-GB" altLang="en-US" sz="5330" spc="-150" dirty="0">
                <a:latin typeface="GurbaniWebThick" panose="04040607000000020004" pitchFamily="82" charset="0"/>
              </a:rPr>
              <a:t> ] gur </a:t>
            </a:r>
            <a:r>
              <a:rPr lang="en-GB" altLang="en-US" sz="5330" spc="-150" dirty="0" err="1">
                <a:latin typeface="GurbaniWebThick" panose="04040607000000020004" pitchFamily="82" charset="0"/>
              </a:rPr>
              <a:t>br</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Akwl</a:t>
            </a:r>
            <a:r>
              <a:rPr lang="en-GB" altLang="en-US" sz="5330" spc="-150" dirty="0">
                <a:latin typeface="GurbaniWebThick" panose="04040607000000020004" pitchFamily="82" charset="0"/>
              </a:rPr>
              <a:t> ]167]</a:t>
            </a:r>
          </a:p>
        </p:txBody>
      </p:sp>
      <p:sp>
        <p:nvSpPr>
          <p:cNvPr id="3075" name="English">
            <a:extLst>
              <a:ext uri="{FF2B5EF4-FFF2-40B4-BE49-F238E27FC236}">
                <a16:creationId xmlns:a16="http://schemas.microsoft.com/office/drawing/2014/main" id="{5F8FC344-4AE8-48DB-9185-7A155338A9A1}"/>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From the very start Divine! Word Before Time! Destroyer of tyrants with a mere thought! Timeless Supreme Guru! (167)</a:t>
            </a:r>
          </a:p>
        </p:txBody>
      </p:sp>
      <p:sp>
        <p:nvSpPr>
          <p:cNvPr id="1061892" name="Transliteration">
            <a:extLst>
              <a:ext uri="{FF2B5EF4-FFF2-40B4-BE49-F238E27FC236}">
                <a16:creationId xmlns:a16="http://schemas.microsoft.com/office/drawing/2014/main" id="{D61C5E64-118F-4FA5-A422-E6FA41514D2F}"/>
              </a:ext>
            </a:extLst>
          </p:cNvPr>
          <p:cNvSpPr>
            <a:spLocks noChangeArrowheads="1"/>
          </p:cNvSpPr>
          <p:nvPr/>
        </p:nvSpPr>
        <p:spPr bwMode="auto">
          <a:xfrm>
            <a:off x="-1" y="4081636"/>
            <a:ext cx="10160001"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o’ann-kaar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kath’nee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a’naad</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khal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khann’d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khiyaal</a:t>
            </a:r>
            <a:r>
              <a:rPr lang="en-GB" altLang="en-US" sz="4000" dirty="0">
                <a:latin typeface="Congenial SemiBold" panose="02000503040000020004" pitchFamily="2" charset="0"/>
                <a:cs typeface="Arial" panose="020B0604020202020204" pitchFamily="34" charset="0"/>
              </a:rPr>
              <a:t>. gur bar </a:t>
            </a:r>
            <a:r>
              <a:rPr lang="en-GB" altLang="en-US" sz="4000" dirty="0" err="1">
                <a:latin typeface="Congenial SemiBold" panose="02000503040000020004" pitchFamily="2" charset="0"/>
                <a:cs typeface="Arial" panose="020B0604020202020204" pitchFamily="34" charset="0"/>
              </a:rPr>
              <a:t>a’kaal</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Gurmukhi">
            <a:extLst>
              <a:ext uri="{FF2B5EF4-FFF2-40B4-BE49-F238E27FC236}">
                <a16:creationId xmlns:a16="http://schemas.microsoft.com/office/drawing/2014/main" id="{499A4C57-6F2D-45B3-A3A2-0B67A172B5A8}"/>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Gr </a:t>
            </a:r>
            <a:r>
              <a:rPr lang="en-GB" altLang="en-US" sz="5330" dirty="0" err="1">
                <a:latin typeface="GurbaniWebThick" panose="04040607000000020004" pitchFamily="82" charset="0"/>
              </a:rPr>
              <a:t>Gir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pRnwm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icq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crn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nwm</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AniCj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gwq</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Awijj</a:t>
            </a:r>
            <a:r>
              <a:rPr lang="en-GB" altLang="en-US" sz="5330" dirty="0">
                <a:latin typeface="GurbaniWebThick" panose="04040607000000020004" pitchFamily="82" charset="0"/>
              </a:rPr>
              <a:t> n bwq ]168]</a:t>
            </a:r>
          </a:p>
        </p:txBody>
      </p:sp>
      <p:sp>
        <p:nvSpPr>
          <p:cNvPr id="3075" name="English">
            <a:extLst>
              <a:ext uri="{FF2B5EF4-FFF2-40B4-BE49-F238E27FC236}">
                <a16:creationId xmlns:a16="http://schemas.microsoft.com/office/drawing/2014/main" id="{D90F058A-A91F-4374-B36F-D0618A0806FF}"/>
              </a:ext>
            </a:extLst>
          </p:cNvPr>
          <p:cNvSpPr>
            <a:spLocks noChangeArrowheads="1"/>
          </p:cNvSpPr>
          <p:nvPr/>
        </p:nvSpPr>
        <p:spPr bwMode="auto">
          <a:xfrm>
            <a:off x="0" y="182427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Adored in every home! Naam is Your Feet when meditating! Your existence never deteriorates! Not inferior in any way! (168)</a:t>
            </a:r>
          </a:p>
        </p:txBody>
      </p:sp>
      <p:sp>
        <p:nvSpPr>
          <p:cNvPr id="1063940" name="Transliteration">
            <a:extLst>
              <a:ext uri="{FF2B5EF4-FFF2-40B4-BE49-F238E27FC236}">
                <a16:creationId xmlns:a16="http://schemas.microsoft.com/office/drawing/2014/main" id="{DF4D6418-DB4D-4762-AB70-22908ACD9B5F}"/>
              </a:ext>
            </a:extLst>
          </p:cNvPr>
          <p:cNvSpPr>
            <a:spLocks noChangeArrowheads="1"/>
          </p:cNvSpPr>
          <p:nvPr/>
        </p:nvSpPr>
        <p:spPr bwMode="auto">
          <a:xfrm>
            <a:off x="-250761" y="4128533"/>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ghar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pra’naam</a:t>
            </a:r>
            <a:r>
              <a:rPr lang="en-GB" altLang="en-US" sz="4000" dirty="0">
                <a:latin typeface="Congenial SemiBold" panose="02000503040000020004" pitchFamily="2" charset="0"/>
                <a:cs typeface="Arial" panose="020B0604020202020204" pitchFamily="34" charset="0"/>
              </a:rPr>
              <a:t>. chit </a:t>
            </a:r>
            <a:r>
              <a:rPr lang="en-GB" altLang="en-US" sz="4000" dirty="0" err="1">
                <a:latin typeface="Congenial SemiBold" panose="02000503040000020004" pitchFamily="2" charset="0"/>
                <a:cs typeface="Arial" panose="020B0604020202020204" pitchFamily="34" charset="0"/>
              </a:rPr>
              <a:t>charan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naam</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an’chhij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aa’jij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baat</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Gurmukhi">
            <a:extLst>
              <a:ext uri="{FF2B5EF4-FFF2-40B4-BE49-F238E27FC236}">
                <a16:creationId xmlns:a16="http://schemas.microsoft.com/office/drawing/2014/main" id="{2E9011D9-457B-4442-A8C7-E6BD65DEB21A}"/>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AnJMJ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gwq</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AnrMj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bwq</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Antut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BMfwr</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AnTt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Apwr</a:t>
            </a:r>
            <a:r>
              <a:rPr lang="en-GB" altLang="en-US" sz="5330" dirty="0">
                <a:latin typeface="GurbaniWebThick" panose="04040607000000020004" pitchFamily="82" charset="0"/>
              </a:rPr>
              <a:t> ]169]</a:t>
            </a:r>
          </a:p>
        </p:txBody>
      </p:sp>
      <p:sp>
        <p:nvSpPr>
          <p:cNvPr id="3075" name="English">
            <a:extLst>
              <a:ext uri="{FF2B5EF4-FFF2-40B4-BE49-F238E27FC236}">
                <a16:creationId xmlns:a16="http://schemas.microsoft.com/office/drawing/2014/main" id="{F6EC02BB-8A54-4A0E-8931-63A269F9464D}"/>
              </a:ext>
            </a:extLst>
          </p:cNvPr>
          <p:cNvSpPr>
            <a:spLocks noChangeArrowheads="1"/>
          </p:cNvSpPr>
          <p:nvPr/>
        </p:nvSpPr>
        <p:spPr bwMode="auto">
          <a:xfrm>
            <a:off x="0" y="1777380"/>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Unruffled figure! Never distressing in any way! Lord of inexhaustible stores! Uninstalled and Limitless! (169)</a:t>
            </a:r>
          </a:p>
        </p:txBody>
      </p:sp>
      <p:sp>
        <p:nvSpPr>
          <p:cNvPr id="1065988" name="Transliteration">
            <a:extLst>
              <a:ext uri="{FF2B5EF4-FFF2-40B4-BE49-F238E27FC236}">
                <a16:creationId xmlns:a16="http://schemas.microsoft.com/office/drawing/2014/main" id="{885F61E4-BBD5-4513-A034-955D0789EA3F}"/>
              </a:ext>
            </a:extLst>
          </p:cNvPr>
          <p:cNvSpPr>
            <a:spLocks noChangeArrowheads="1"/>
          </p:cNvSpPr>
          <p:nvPr/>
        </p:nvSpPr>
        <p:spPr bwMode="auto">
          <a:xfrm>
            <a:off x="-250761" y="4009628"/>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an’jhanjh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gaat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an’ranj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baat</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an’tutt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bhandaar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tth</a:t>
            </a:r>
            <a:r>
              <a:rPr lang="en-GB" altLang="en-US" sz="4000" dirty="0" err="1">
                <a:latin typeface="Congenial SemiBold" panose="02000503040000020004" pitchFamily="2" charset="0"/>
                <a:cs typeface="Arial" panose="020B0604020202020204" pitchFamily="34" charset="0"/>
              </a:rPr>
              <a:t>att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a’paar</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Gurmukhi">
            <a:extLst>
              <a:ext uri="{FF2B5EF4-FFF2-40B4-BE49-F238E27FC236}">
                <a16:creationId xmlns:a16="http://schemas.microsoft.com/office/drawing/2014/main" id="{B63D9668-988E-4EE9-985A-F62E6412A199}"/>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AwfIT</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Drm</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Aiq</a:t>
            </a:r>
            <a:r>
              <a:rPr lang="en-GB" altLang="en-US" sz="5330" dirty="0">
                <a:latin typeface="GurbaniWebThick" panose="04040607000000020004" pitchFamily="82" charset="0"/>
              </a:rPr>
              <a:t> FIT </a:t>
            </a:r>
            <a:r>
              <a:rPr lang="en-GB" altLang="en-US" sz="5330" dirty="0" err="1">
                <a:latin typeface="GurbaniWebThick" panose="04040607000000020004" pitchFamily="82" charset="0"/>
              </a:rPr>
              <a:t>krm</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AxbRx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AnMq</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dwqw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mhMq</a:t>
            </a:r>
            <a:r>
              <a:rPr lang="en-GB" altLang="en-US" sz="5330" dirty="0">
                <a:latin typeface="GurbaniWebThick" panose="04040607000000020004" pitchFamily="82" charset="0"/>
              </a:rPr>
              <a:t> ]170]</a:t>
            </a:r>
          </a:p>
        </p:txBody>
      </p:sp>
      <p:sp>
        <p:nvSpPr>
          <p:cNvPr id="3075" name="English">
            <a:extLst>
              <a:ext uri="{FF2B5EF4-FFF2-40B4-BE49-F238E27FC236}">
                <a16:creationId xmlns:a16="http://schemas.microsoft.com/office/drawing/2014/main" id="{462E7E90-42A2-40BB-9127-E4DF08A2EB09}"/>
              </a:ext>
            </a:extLst>
          </p:cNvPr>
          <p:cNvSpPr>
            <a:spLocks noChangeArrowheads="1"/>
          </p:cNvSpPr>
          <p:nvPr/>
        </p:nvSpPr>
        <p:spPr bwMode="auto">
          <a:xfrm>
            <a:off x="1" y="186619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Unseen is Your Law! Strongly-firm are Your deeds! Woundless and endless! O Great Donor! (170)</a:t>
            </a:r>
          </a:p>
        </p:txBody>
      </p:sp>
      <p:sp>
        <p:nvSpPr>
          <p:cNvPr id="1068036" name="Transliteration">
            <a:extLst>
              <a:ext uri="{FF2B5EF4-FFF2-40B4-BE49-F238E27FC236}">
                <a16:creationId xmlns:a16="http://schemas.microsoft.com/office/drawing/2014/main" id="{5E4762D9-39E7-447E-ACA9-F9E54B6AB32F}"/>
              </a:ext>
            </a:extLst>
          </p:cNvPr>
          <p:cNvSpPr>
            <a:spLocks noChangeArrowheads="1"/>
          </p:cNvSpPr>
          <p:nvPr/>
        </p:nvSpPr>
        <p:spPr bwMode="auto">
          <a:xfrm>
            <a:off x="1" y="4009628"/>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aa’dee</a:t>
            </a:r>
            <a:r>
              <a:rPr lang="en-GB" altLang="en-US" sz="4000" u="sng" dirty="0" err="1">
                <a:latin typeface="Congenial SemiBold" panose="02000503040000020004" pitchFamily="2" charset="0"/>
                <a:cs typeface="Arial" panose="020B0604020202020204" pitchFamily="34" charset="0"/>
              </a:rPr>
              <a:t>tth</a:t>
            </a:r>
            <a:r>
              <a:rPr lang="en-GB" altLang="en-US" sz="4000" dirty="0">
                <a:latin typeface="Congenial SemiBold" panose="02000503040000020004" pitchFamily="2" charset="0"/>
                <a:cs typeface="Arial" panose="020B0604020202020204" pitchFamily="34" charset="0"/>
              </a:rPr>
              <a:t> Dharam. at </a:t>
            </a:r>
            <a:r>
              <a:rPr lang="en-GB" altLang="en-US" sz="4000" dirty="0" err="1">
                <a:latin typeface="Congenial SemiBold" panose="02000503040000020004" pitchFamily="2" charset="0"/>
                <a:cs typeface="Arial" panose="020B0604020202020204" pitchFamily="34" charset="0"/>
              </a:rPr>
              <a:t>dhee</a:t>
            </a:r>
            <a:r>
              <a:rPr lang="en-GB" altLang="en-US" sz="4000" u="sng" dirty="0" err="1">
                <a:latin typeface="Congenial SemiBold" panose="02000503040000020004" pitchFamily="2" charset="0"/>
                <a:cs typeface="Arial" panose="020B0604020202020204" pitchFamily="34" charset="0"/>
              </a:rPr>
              <a:t>tth</a:t>
            </a:r>
            <a:r>
              <a:rPr lang="en-GB" altLang="en-US" sz="4000" dirty="0">
                <a:latin typeface="Congenial SemiBold" panose="02000503040000020004" pitchFamily="2" charset="0"/>
                <a:cs typeface="Arial" panose="020B0604020202020204" pitchFamily="34" charset="0"/>
              </a:rPr>
              <a:t> karam.</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an’bran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a’nant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daataa</a:t>
            </a:r>
            <a:r>
              <a:rPr lang="en-GB" altLang="en-US" sz="4000" dirty="0">
                <a:latin typeface="Congenial SemiBold" panose="02000503040000020004" pitchFamily="2" charset="0"/>
                <a:cs typeface="Arial" panose="020B0604020202020204" pitchFamily="34" charset="0"/>
              </a:rPr>
              <a:t> mahant.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Gurmukhi">
            <a:extLst>
              <a:ext uri="{FF2B5EF4-FFF2-40B4-BE49-F238E27FC236}">
                <a16:creationId xmlns:a16="http://schemas.microsoft.com/office/drawing/2014/main" id="{E8104637-720A-468C-9714-EEBD682FC514}"/>
              </a:ext>
            </a:extLst>
          </p:cNvPr>
          <p:cNvSpPr>
            <a:spLocks noChangeArrowheads="1"/>
          </p:cNvSpPr>
          <p:nvPr/>
        </p:nvSpPr>
        <p:spPr bwMode="auto">
          <a:xfrm>
            <a:off x="1045987" y="193204"/>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a:latin typeface="GurbaniWebThick" panose="04040607000000020004" pitchFamily="82" charset="0"/>
              </a:rPr>
              <a:t>hir </a:t>
            </a:r>
            <a:r>
              <a:rPr lang="en-GB" altLang="en-US" sz="5330" dirty="0" err="1">
                <a:latin typeface="GurbaniWebThick" panose="04040607000000020004" pitchFamily="82" charset="0"/>
              </a:rPr>
              <a:t>bolmnw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 </a:t>
            </a:r>
          </a:p>
          <a:p>
            <a:pPr algn="ctr" eaLnBrk="1" hangingPunct="1">
              <a:spcBef>
                <a:spcPct val="0"/>
              </a:spcBef>
              <a:buFontTx/>
              <a:buNone/>
            </a:pPr>
            <a:r>
              <a:rPr lang="en-GB" altLang="en-US" sz="5330" dirty="0" err="1">
                <a:latin typeface="GurbaniWebThick" panose="04040607000000020004" pitchFamily="82" charset="0"/>
              </a:rPr>
              <a:t>qÍ</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pRswid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8A52D9A3-456F-4607-95CB-AACB3DA38EE5}"/>
              </a:ext>
            </a:extLst>
          </p:cNvPr>
          <p:cNvSpPr>
            <a:spLocks noChangeArrowheads="1"/>
          </p:cNvSpPr>
          <p:nvPr/>
        </p:nvSpPr>
        <p:spPr bwMode="auto">
          <a:xfrm>
            <a:off x="1045987" y="2045282"/>
            <a:ext cx="8069791"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Har</a:t>
            </a:r>
            <a:r>
              <a:rPr lang="en-GB" sz="3800" dirty="0">
                <a:solidFill>
                  <a:srgbClr val="000099"/>
                </a:solidFill>
                <a:latin typeface="Congenial Black" panose="02000503040000020004" pitchFamily="50" charset="0"/>
                <a:ea typeface="Verdana" pitchFamily="34" charset="0"/>
                <a:cs typeface="Verdana" pitchFamily="34" charset="0"/>
              </a:rPr>
              <a:t> </a:t>
            </a:r>
            <a:r>
              <a:rPr lang="en-GB" sz="3800" dirty="0" err="1">
                <a:solidFill>
                  <a:srgbClr val="000099"/>
                </a:solidFill>
                <a:latin typeface="Congenial Black" panose="02000503040000020004" pitchFamily="50" charset="0"/>
                <a:ea typeface="Verdana" pitchFamily="34" charset="0"/>
                <a:cs typeface="Verdana" pitchFamily="34" charset="0"/>
              </a:rPr>
              <a:t>Bolmana</a:t>
            </a:r>
            <a:r>
              <a:rPr lang="en-GB" sz="3800" dirty="0">
                <a:solidFill>
                  <a:srgbClr val="000099"/>
                </a:solidFill>
                <a:latin typeface="Congenial Black" panose="02000503040000020004" pitchFamily="50" charset="0"/>
                <a:ea typeface="Verdana" pitchFamily="34" charset="0"/>
                <a:cs typeface="Verdana" pitchFamily="34" charset="0"/>
              </a:rPr>
              <a:t> </a:t>
            </a:r>
            <a:r>
              <a:rPr lang="en-GB" sz="3800" dirty="0" err="1">
                <a:solidFill>
                  <a:srgbClr val="000099"/>
                </a:solidFill>
                <a:latin typeface="Congenial Black" panose="02000503040000020004" pitchFamily="50" charset="0"/>
                <a:ea typeface="Verdana" pitchFamily="34" charset="0"/>
                <a:cs typeface="Verdana" pitchFamily="34" charset="0"/>
              </a:rPr>
              <a:t>Chhand</a:t>
            </a:r>
            <a:r>
              <a:rPr lang="en-GB" sz="38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By Your Grace.</a:t>
            </a:r>
          </a:p>
        </p:txBody>
      </p:sp>
      <p:sp>
        <p:nvSpPr>
          <p:cNvPr id="1070084" name="Transliteration">
            <a:extLst>
              <a:ext uri="{FF2B5EF4-FFF2-40B4-BE49-F238E27FC236}">
                <a16:creationId xmlns:a16="http://schemas.microsoft.com/office/drawing/2014/main" id="{69EF917E-299E-4FEE-8668-7047569B171C}"/>
              </a:ext>
            </a:extLst>
          </p:cNvPr>
          <p:cNvSpPr>
            <a:spLocks noChangeArrowheads="1"/>
          </p:cNvSpPr>
          <p:nvPr/>
        </p:nvSpPr>
        <p:spPr bwMode="auto">
          <a:xfrm>
            <a:off x="846667" y="4081636"/>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bol’manaa</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u="sng" dirty="0" err="1">
                <a:latin typeface="Congenial SemiBold" panose="02000503040000020004" pitchFamily="2" charset="0"/>
                <a:cs typeface="Arial" panose="020B0604020202020204" pitchFamily="34" charset="0"/>
              </a:rPr>
              <a:t>t</a:t>
            </a:r>
            <a:r>
              <a:rPr lang="en-GB" altLang="en-US" sz="4000" dirty="0" err="1">
                <a:latin typeface="Congenial SemiBold" panose="02000503040000020004" pitchFamily="2" charset="0"/>
                <a:cs typeface="Arial" panose="020B0604020202020204" pitchFamily="34" charset="0"/>
              </a:rPr>
              <a:t>’wai</a:t>
            </a:r>
            <a:r>
              <a:rPr lang="en-GB" altLang="en-US" sz="4000" dirty="0">
                <a:latin typeface="Congenial SemiBold" panose="02000503040000020004" pitchFamily="2" charset="0"/>
                <a:cs typeface="Arial" panose="020B0604020202020204" pitchFamily="34" charset="0"/>
              </a:rPr>
              <a:t> prasaa</a:t>
            </a:r>
            <a:r>
              <a:rPr lang="en-GB" altLang="en-US" sz="4000" u="sng" dirty="0">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Gurmukhi">
            <a:extLst>
              <a:ext uri="{FF2B5EF4-FFF2-40B4-BE49-F238E27FC236}">
                <a16:creationId xmlns:a16="http://schemas.microsoft.com/office/drawing/2014/main" id="{C3F274C9-B202-4EBD-BA39-E1AEE6599F63}"/>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kruxwlX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Air </a:t>
            </a:r>
            <a:r>
              <a:rPr lang="en-GB" altLang="en-US" sz="5330" dirty="0" err="1">
                <a:latin typeface="GurbaniWebThick" panose="04040607000000020004" pitchFamily="82" charset="0"/>
              </a:rPr>
              <a:t>GwlX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None/>
            </a:pPr>
            <a:r>
              <a:rPr lang="en-GB" altLang="en-US" sz="5330" dirty="0">
                <a:latin typeface="GurbaniWebThick" panose="04040607000000020004" pitchFamily="82" charset="0"/>
              </a:rPr>
              <a:t>Kl </a:t>
            </a:r>
            <a:r>
              <a:rPr lang="en-GB" altLang="en-US" sz="5330" dirty="0" err="1">
                <a:latin typeface="GurbaniWebThick" panose="04040607000000020004" pitchFamily="82" charset="0"/>
              </a:rPr>
              <a:t>KMfn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mih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mMfn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]171]</a:t>
            </a:r>
          </a:p>
        </p:txBody>
      </p:sp>
      <p:sp>
        <p:nvSpPr>
          <p:cNvPr id="3075" name="English">
            <a:extLst>
              <a:ext uri="{FF2B5EF4-FFF2-40B4-BE49-F238E27FC236}">
                <a16:creationId xmlns:a16="http://schemas.microsoft.com/office/drawing/2014/main" id="{FD23F39E-582A-416F-B2E0-6078F96732A6}"/>
              </a:ext>
            </a:extLst>
          </p:cNvPr>
          <p:cNvSpPr>
            <a:spLocks noChangeArrowheads="1"/>
          </p:cNvSpPr>
          <p:nvPr/>
        </p:nvSpPr>
        <p:spPr bwMode="auto">
          <a:xfrm>
            <a:off x="1" y="1993404"/>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House of Mercy! Destroyer of enemies! Killer of evil people! Decoration of the earth! (171)</a:t>
            </a:r>
          </a:p>
        </p:txBody>
      </p:sp>
      <p:sp>
        <p:nvSpPr>
          <p:cNvPr id="1071108" name="Transliteration">
            <a:extLst>
              <a:ext uri="{FF2B5EF4-FFF2-40B4-BE49-F238E27FC236}">
                <a16:creationId xmlns:a16="http://schemas.microsoft.com/office/drawing/2014/main" id="{40832206-B029-4109-B66B-D4750BBC7785}"/>
              </a:ext>
            </a:extLst>
          </p:cNvPr>
          <p:cNvSpPr>
            <a:spLocks noChangeArrowheads="1"/>
          </p:cNvSpPr>
          <p:nvPr/>
        </p:nvSpPr>
        <p:spPr bwMode="auto">
          <a:xfrm>
            <a:off x="1" y="4225652"/>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karu’naalayye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ghaa’layye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khanddan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meh </a:t>
            </a:r>
            <a:r>
              <a:rPr lang="en-GB" altLang="en-US" sz="4000" dirty="0" err="1">
                <a:latin typeface="Congenial SemiBold" panose="02000503040000020004" pitchFamily="2" charset="0"/>
                <a:cs typeface="Arial" panose="020B0604020202020204" pitchFamily="34" charset="0"/>
              </a:rPr>
              <a:t>manddan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Gurmukhi">
            <a:extLst>
              <a:ext uri="{FF2B5EF4-FFF2-40B4-BE49-F238E27FC236}">
                <a16:creationId xmlns:a16="http://schemas.microsoft.com/office/drawing/2014/main" id="{902E46A7-2D2F-4DF6-B143-2E5C33F6EF0C}"/>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jgqysÍr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prmysÍr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kil</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kwrx</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aubwrx</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]172]</a:t>
            </a:r>
          </a:p>
        </p:txBody>
      </p:sp>
      <p:sp>
        <p:nvSpPr>
          <p:cNvPr id="3075" name="English">
            <a:extLst>
              <a:ext uri="{FF2B5EF4-FFF2-40B4-BE49-F238E27FC236}">
                <a16:creationId xmlns:a16="http://schemas.microsoft.com/office/drawing/2014/main" id="{CED8280E-A4DC-4297-B826-B79F494622A6}"/>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Master of the universe! Supreme One! Originator of hostilities! Saviour of all! (172)</a:t>
            </a:r>
          </a:p>
        </p:txBody>
      </p:sp>
      <p:sp>
        <p:nvSpPr>
          <p:cNvPr id="1073156" name="Transliteration">
            <a:extLst>
              <a:ext uri="{FF2B5EF4-FFF2-40B4-BE49-F238E27FC236}">
                <a16:creationId xmlns:a16="http://schemas.microsoft.com/office/drawing/2014/main" id="{D7436D79-1E01-4B4E-A410-1FA8D12FADA9}"/>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jag’teswar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par’meswar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kal kaaran hai. sarab u’baaran hai.</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Gurmukhi">
            <a:extLst>
              <a:ext uri="{FF2B5EF4-FFF2-40B4-BE49-F238E27FC236}">
                <a16:creationId xmlns:a16="http://schemas.microsoft.com/office/drawing/2014/main" id="{564A8146-68E9-47AF-9DE8-CD87BEBC9A7B}"/>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iDRq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DRx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mn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mwinX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jwinX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]173]</a:t>
            </a:r>
          </a:p>
        </p:txBody>
      </p:sp>
      <p:sp>
        <p:nvSpPr>
          <p:cNvPr id="3075" name="English">
            <a:extLst>
              <a:ext uri="{FF2B5EF4-FFF2-40B4-BE49-F238E27FC236}">
                <a16:creationId xmlns:a16="http://schemas.microsoft.com/office/drawing/2014/main" id="{F29E491A-0254-4FA2-9232-17C0C5A987AE}"/>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Support of the Earth! Cause of the world! In their mind all accept You! Known throughout the world! (173)</a:t>
            </a:r>
          </a:p>
        </p:txBody>
      </p:sp>
      <p:sp>
        <p:nvSpPr>
          <p:cNvPr id="1075204" name="Transliteration">
            <a:extLst>
              <a:ext uri="{FF2B5EF4-FFF2-40B4-BE49-F238E27FC236}">
                <a16:creationId xmlns:a16="http://schemas.microsoft.com/office/drawing/2014/main" id="{6961085D-37F1-48DA-8310-F829443A468B}"/>
              </a:ext>
            </a:extLst>
          </p:cNvPr>
          <p:cNvSpPr>
            <a:spLocks noChangeArrowheads="1"/>
          </p:cNvSpPr>
          <p:nvPr/>
        </p:nvSpPr>
        <p:spPr bwMode="auto">
          <a:xfrm>
            <a:off x="-250761" y="4225652"/>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Dhrit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Dhran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jag </a:t>
            </a:r>
            <a:r>
              <a:rPr lang="en-GB" altLang="en-US" sz="4000" dirty="0" err="1">
                <a:latin typeface="Congenial SemiBold" panose="02000503040000020004" pitchFamily="2" charset="0"/>
                <a:cs typeface="Arial" panose="020B0604020202020204" pitchFamily="34" charset="0"/>
              </a:rPr>
              <a:t>ke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man </a:t>
            </a:r>
            <a:r>
              <a:rPr lang="en-GB" altLang="en-US" sz="4000" dirty="0" err="1">
                <a:latin typeface="Congenial SemiBold" panose="02000503040000020004" pitchFamily="2" charset="0"/>
                <a:cs typeface="Arial" panose="020B0604020202020204" pitchFamily="34" charset="0"/>
              </a:rPr>
              <a:t>maa’niyye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jag </a:t>
            </a:r>
            <a:r>
              <a:rPr lang="en-GB" altLang="en-US" sz="4000" dirty="0" err="1">
                <a:latin typeface="Congenial SemiBold" panose="02000503040000020004" pitchFamily="2" charset="0"/>
                <a:cs typeface="Arial" panose="020B0604020202020204" pitchFamily="34" charset="0"/>
              </a:rPr>
              <a:t>jaa’niyye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Gurmukhi">
            <a:extLst>
              <a:ext uri="{FF2B5EF4-FFF2-40B4-BE49-F238E27FC236}">
                <a16:creationId xmlns:a16="http://schemas.microsoft.com/office/drawing/2014/main" id="{74902F3F-3DAC-4510-9390-404F43FB2AC1}"/>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Br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pwisX</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srb</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nwisX</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]174]</a:t>
            </a:r>
          </a:p>
        </p:txBody>
      </p:sp>
      <p:sp>
        <p:nvSpPr>
          <p:cNvPr id="3075" name="English">
            <a:extLst>
              <a:ext uri="{FF2B5EF4-FFF2-40B4-BE49-F238E27FC236}">
                <a16:creationId xmlns:a16="http://schemas.microsoft.com/office/drawing/2014/main" id="{193C71C1-368E-4996-8E60-13B32461A9BE}"/>
              </a:ext>
            </a:extLst>
          </p:cNvPr>
          <p:cNvSpPr>
            <a:spLocks noChangeArrowheads="1"/>
          </p:cNvSpPr>
          <p:nvPr/>
        </p:nvSpPr>
        <p:spPr bwMode="auto">
          <a:xfrm>
            <a:off x="1" y="2137420"/>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Nourisher of all! Creator of all!</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Near to all! Destroyer of all! (174)</a:t>
            </a:r>
          </a:p>
        </p:txBody>
      </p:sp>
      <p:sp>
        <p:nvSpPr>
          <p:cNvPr id="1077252" name="Transliteration">
            <a:extLst>
              <a:ext uri="{FF2B5EF4-FFF2-40B4-BE49-F238E27FC236}">
                <a16:creationId xmlns:a16="http://schemas.microsoft.com/office/drawing/2014/main" id="{C8BEA254-91D6-4959-BA8E-513D04342603}"/>
              </a:ext>
            </a:extLst>
          </p:cNvPr>
          <p:cNvSpPr>
            <a:spLocks noChangeArrowheads="1"/>
          </p:cNvSpPr>
          <p:nvPr/>
        </p:nvSpPr>
        <p:spPr bwMode="auto">
          <a:xfrm>
            <a:off x="-250762" y="3984517"/>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paa’siyye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naa’siyye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Gurmukhi">
            <a:extLst>
              <a:ext uri="{FF2B5EF4-FFF2-40B4-BE49-F238E27FC236}">
                <a16:creationId xmlns:a16="http://schemas.microsoft.com/office/drawing/2014/main" id="{C673CAC4-8137-47A5-9047-738EFE5C67ED}"/>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kruxwkr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ibsMÍBr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srbysÍr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jgqysÍr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]175]</a:t>
            </a:r>
          </a:p>
        </p:txBody>
      </p:sp>
      <p:sp>
        <p:nvSpPr>
          <p:cNvPr id="3075" name="English">
            <a:extLst>
              <a:ext uri="{FF2B5EF4-FFF2-40B4-BE49-F238E27FC236}">
                <a16:creationId xmlns:a16="http://schemas.microsoft.com/office/drawing/2014/main" id="{5BD7A356-FF67-4A7A-9932-4D1D0910B303}"/>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show kindness! Nurturer of the world! Lord of all! Master of the cosmos! (175)</a:t>
            </a:r>
          </a:p>
        </p:txBody>
      </p:sp>
      <p:sp>
        <p:nvSpPr>
          <p:cNvPr id="1079300" name="Transliteration">
            <a:extLst>
              <a:ext uri="{FF2B5EF4-FFF2-40B4-BE49-F238E27FC236}">
                <a16:creationId xmlns:a16="http://schemas.microsoft.com/office/drawing/2014/main" id="{7548F0EE-445D-4E2A-99D9-A8069EE8335D}"/>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karu’naakar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bis’wambhar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sar’beswar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jag’teswar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Gurmukhi">
            <a:extLst>
              <a:ext uri="{FF2B5EF4-FFF2-40B4-BE49-F238E27FC236}">
                <a16:creationId xmlns:a16="http://schemas.microsoft.com/office/drawing/2014/main" id="{30AF0FDC-71A6-4200-AD11-63CD70038C67}"/>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bRhmMfs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Kl </a:t>
            </a:r>
            <a:r>
              <a:rPr lang="en-GB" altLang="en-US" sz="5330" dirty="0" err="1">
                <a:latin typeface="GurbaniWebThick" panose="04040607000000020004" pitchFamily="82" charset="0"/>
              </a:rPr>
              <a:t>KMfs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pr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kruxwkr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]176]</a:t>
            </a:r>
          </a:p>
        </p:txBody>
      </p:sp>
      <p:sp>
        <p:nvSpPr>
          <p:cNvPr id="3075" name="English">
            <a:extLst>
              <a:ext uri="{FF2B5EF4-FFF2-40B4-BE49-F238E27FC236}">
                <a16:creationId xmlns:a16="http://schemas.microsoft.com/office/drawing/2014/main" id="{C99BC9F2-1698-4542-BA38-10644FDD301E}"/>
              </a:ext>
            </a:extLst>
          </p:cNvPr>
          <p:cNvSpPr>
            <a:spLocks noChangeArrowheads="1"/>
          </p:cNvSpPr>
          <p:nvPr/>
        </p:nvSpPr>
        <p:spPr bwMode="auto">
          <a:xfrm>
            <a:off x="0" y="1968293"/>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Life of universe! Slasher of tyrants!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everything! You show Kindness! (176)</a:t>
            </a:r>
          </a:p>
        </p:txBody>
      </p:sp>
      <p:sp>
        <p:nvSpPr>
          <p:cNvPr id="1081348" name="Transliteration">
            <a:extLst>
              <a:ext uri="{FF2B5EF4-FFF2-40B4-BE49-F238E27FC236}">
                <a16:creationId xmlns:a16="http://schemas.microsoft.com/office/drawing/2014/main" id="{FCE2491A-5542-4319-B786-914F6EFAC6EB}"/>
              </a:ext>
            </a:extLst>
          </p:cNvPr>
          <p:cNvSpPr>
            <a:spLocks noChangeArrowheads="1"/>
          </p:cNvSpPr>
          <p:nvPr/>
        </p:nvSpPr>
        <p:spPr bwMode="auto">
          <a:xfrm>
            <a:off x="-250761" y="4153644"/>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brah’manddas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khanddas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par </a:t>
            </a:r>
            <a:r>
              <a:rPr lang="en-GB" altLang="en-US" sz="4000" dirty="0" err="1">
                <a:latin typeface="Congenial SemiBold" panose="02000503040000020004" pitchFamily="2" charset="0"/>
                <a:cs typeface="Arial" panose="020B0604020202020204" pitchFamily="34" charset="0"/>
              </a:rPr>
              <a:t>tey</a:t>
            </a:r>
            <a:r>
              <a:rPr lang="en-GB" altLang="en-US" sz="4000" dirty="0">
                <a:latin typeface="Congenial SemiBold" panose="02000503040000020004" pitchFamily="2" charset="0"/>
                <a:cs typeface="Arial" panose="020B0604020202020204" pitchFamily="34" charset="0"/>
              </a:rPr>
              <a:t> par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karu’naakar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26" name="Gurmukhi">
            <a:extLst>
              <a:ext uri="{FF2B5EF4-FFF2-40B4-BE49-F238E27FC236}">
                <a16:creationId xmlns:a16="http://schemas.microsoft.com/office/drawing/2014/main" id="{8B4ECA50-5F78-4C63-BC0E-803BFC2479B7}"/>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Ajpw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AQpw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AikRqw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ikRq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AimRqw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imRq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]177]</a:t>
            </a:r>
          </a:p>
        </p:txBody>
      </p:sp>
      <p:sp>
        <p:nvSpPr>
          <p:cNvPr id="3075" name="English">
            <a:extLst>
              <a:ext uri="{FF2B5EF4-FFF2-40B4-BE49-F238E27FC236}">
                <a16:creationId xmlns:a16="http://schemas.microsoft.com/office/drawing/2014/main" id="{2680E202-B897-4086-8ABF-382BD27CE179}"/>
              </a:ext>
            </a:extLst>
          </p:cNvPr>
          <p:cNvSpPr>
            <a:spLocks noChangeArrowheads="1"/>
          </p:cNvSpPr>
          <p:nvPr/>
        </p:nvSpPr>
        <p:spPr bwMode="auto">
          <a:xfrm>
            <a:off x="1" y="1943182"/>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Unuttered chant! Beyond being installed or established by someone! Self-originated &amp; uncreated! You are Immortal! (177)</a:t>
            </a:r>
          </a:p>
        </p:txBody>
      </p:sp>
      <p:sp>
        <p:nvSpPr>
          <p:cNvPr id="1083396" name="Transliteration">
            <a:extLst>
              <a:ext uri="{FF2B5EF4-FFF2-40B4-BE49-F238E27FC236}">
                <a16:creationId xmlns:a16="http://schemas.microsoft.com/office/drawing/2014/main" id="{B5DF12D4-D325-4964-B22E-5A4978B9BA06}"/>
              </a:ext>
            </a:extLst>
          </p:cNvPr>
          <p:cNvSpPr>
            <a:spLocks noChangeArrowheads="1"/>
          </p:cNvSpPr>
          <p:nvPr/>
        </p:nvSpPr>
        <p:spPr bwMode="auto">
          <a:xfrm>
            <a:off x="-250762" y="4128533"/>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a’japaa jap hai. a’thapaa thap hai.</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Gurmukhi">
            <a:extLst>
              <a:ext uri="{FF2B5EF4-FFF2-40B4-BE49-F238E27FC236}">
                <a16:creationId xmlns:a16="http://schemas.microsoft.com/office/drawing/2014/main" id="{AB608B95-8B07-4F9D-9FE4-FD332CCBC0CE}"/>
              </a:ext>
            </a:extLst>
          </p:cNvPr>
          <p:cNvSpPr>
            <a:spLocks noChangeArrowheads="1"/>
          </p:cNvSpPr>
          <p:nvPr/>
        </p:nvSpPr>
        <p:spPr bwMode="auto">
          <a:xfrm>
            <a:off x="0" y="211672"/>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AimRqw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imRq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kruxw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AikRqw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DrxI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]178]</a:t>
            </a:r>
          </a:p>
        </p:txBody>
      </p:sp>
      <p:sp>
        <p:nvSpPr>
          <p:cNvPr id="3075" name="English">
            <a:extLst>
              <a:ext uri="{FF2B5EF4-FFF2-40B4-BE49-F238E27FC236}">
                <a16:creationId xmlns:a16="http://schemas.microsoft.com/office/drawing/2014/main" id="{387796F0-2995-49E6-923D-59B378FB55D3}"/>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You are Immortal! Embodiment of compassion! None can create You! You are the sole patron of the universe! (178)</a:t>
            </a:r>
          </a:p>
        </p:txBody>
      </p:sp>
      <p:sp>
        <p:nvSpPr>
          <p:cNvPr id="1085444" name="Transliteration">
            <a:extLst>
              <a:ext uri="{FF2B5EF4-FFF2-40B4-BE49-F238E27FC236}">
                <a16:creationId xmlns:a16="http://schemas.microsoft.com/office/drawing/2014/main" id="{463E0553-521D-4690-98C8-8FC8CFBBD6AB}"/>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karu’naa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Dharnee Dhrit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Gurmukhi">
            <a:extLst>
              <a:ext uri="{FF2B5EF4-FFF2-40B4-BE49-F238E27FC236}">
                <a16:creationId xmlns:a16="http://schemas.microsoft.com/office/drawing/2014/main" id="{5FCE8965-0E50-45D0-BF3C-703F4908BAB8}"/>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AimRqysÍr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hNY</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prmysÍr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hNY</a:t>
            </a:r>
            <a:r>
              <a:rPr lang="en-GB" altLang="en-US" sz="5330" dirty="0">
                <a:latin typeface="GurbaniWebThick" panose="04040607000000020004" pitchFamily="82" charset="0"/>
              </a:rPr>
              <a:t> ]</a:t>
            </a:r>
          </a:p>
          <a:p>
            <a:pPr algn="ctr" eaLnBrk="1" hangingPunct="1">
              <a:spcBef>
                <a:spcPct val="0"/>
              </a:spcBef>
              <a:buFontTx/>
              <a:buNone/>
            </a:pPr>
            <a:r>
              <a:rPr lang="en-GB" altLang="en-US" sz="5330" spc="-150" dirty="0" err="1">
                <a:latin typeface="GurbaniWebThick" panose="04040607000000020004" pitchFamily="82" charset="0"/>
              </a:rPr>
              <a:t>AikRqw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ikRq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AimRqw</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imRq</a:t>
            </a:r>
            <a:r>
              <a:rPr lang="en-GB" altLang="en-US" sz="5330" spc="-150" dirty="0">
                <a:latin typeface="GurbaniWebThick" panose="04040607000000020004" pitchFamily="82" charset="0"/>
              </a:rPr>
              <a:t> </a:t>
            </a:r>
            <a:r>
              <a:rPr lang="en-GB" altLang="en-US" sz="5330" spc="-150" dirty="0" err="1">
                <a:latin typeface="GurbaniWebThick" panose="04040607000000020004" pitchFamily="82" charset="0"/>
              </a:rPr>
              <a:t>hYN</a:t>
            </a:r>
            <a:r>
              <a:rPr lang="en-GB" altLang="en-US" sz="5330" spc="-150" dirty="0">
                <a:latin typeface="GurbaniWebThick" panose="04040607000000020004" pitchFamily="82" charset="0"/>
              </a:rPr>
              <a:t> ]179]</a:t>
            </a:r>
          </a:p>
        </p:txBody>
      </p:sp>
      <p:sp>
        <p:nvSpPr>
          <p:cNvPr id="3075" name="English">
            <a:extLst>
              <a:ext uri="{FF2B5EF4-FFF2-40B4-BE49-F238E27FC236}">
                <a16:creationId xmlns:a16="http://schemas.microsoft.com/office/drawing/2014/main" id="{25B5CC4F-B7BA-472C-8A8E-4DA48E042725}"/>
              </a:ext>
            </a:extLst>
          </p:cNvPr>
          <p:cNvSpPr>
            <a:spLocks noChangeArrowheads="1"/>
          </p:cNvSpPr>
          <p:nvPr/>
        </p:nvSpPr>
        <p:spPr bwMode="auto">
          <a:xfrm>
            <a:off x="1" y="2137420"/>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Master of </a:t>
            </a:r>
            <a:r>
              <a:rPr lang="en-GB" sz="3800" i="1" dirty="0">
                <a:solidFill>
                  <a:srgbClr val="000099"/>
                </a:solidFill>
                <a:latin typeface="Congenial Black" panose="02000503040000020004" pitchFamily="50" charset="0"/>
                <a:ea typeface="Verdana" pitchFamily="34" charset="0"/>
                <a:cs typeface="Verdana" pitchFamily="34" charset="0"/>
              </a:rPr>
              <a:t>Amrit</a:t>
            </a:r>
            <a:r>
              <a:rPr lang="en-GB" sz="3800" dirty="0">
                <a:solidFill>
                  <a:srgbClr val="000099"/>
                </a:solidFill>
                <a:latin typeface="Congenial Black" panose="02000503040000020004" pitchFamily="50" charset="0"/>
                <a:ea typeface="Verdana" pitchFamily="34" charset="0"/>
                <a:cs typeface="Verdana" pitchFamily="34" charset="0"/>
              </a:rPr>
              <a:t>! Supreme One! Beyond being created! The most immortal! (179)</a:t>
            </a:r>
          </a:p>
        </p:txBody>
      </p:sp>
      <p:sp>
        <p:nvSpPr>
          <p:cNvPr id="1087492" name="Transliteration">
            <a:extLst>
              <a:ext uri="{FF2B5EF4-FFF2-40B4-BE49-F238E27FC236}">
                <a16:creationId xmlns:a16="http://schemas.microsoft.com/office/drawing/2014/main" id="{02437D22-67FD-4A7B-939D-352B2B47E506}"/>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amre’teswar</a:t>
            </a:r>
            <a:r>
              <a:rPr lang="en-GB" altLang="en-US" sz="4000" dirty="0">
                <a:latin typeface="Congenial SemiBold" panose="02000503040000020004" pitchFamily="2" charset="0"/>
                <a:cs typeface="Arial" panose="020B0604020202020204" pitchFamily="34" charset="0"/>
              </a:rPr>
              <a:t> hai. </a:t>
            </a:r>
            <a:r>
              <a:rPr lang="en-GB" altLang="en-US" sz="4000" dirty="0" err="1">
                <a:latin typeface="Congenial SemiBold" panose="02000503040000020004" pitchFamily="2" charset="0"/>
                <a:cs typeface="Arial" panose="020B0604020202020204" pitchFamily="34" charset="0"/>
              </a:rPr>
              <a:t>par’mesvar</a:t>
            </a:r>
            <a:r>
              <a:rPr lang="en-GB" altLang="en-US" sz="4000" dirty="0">
                <a:latin typeface="Congenial SemiBold" panose="02000503040000020004" pitchFamily="2" charset="0"/>
                <a:cs typeface="Arial" panose="020B0604020202020204" pitchFamily="34" charset="0"/>
              </a:rPr>
              <a:t> hai.</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mrit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Gurmukhi">
            <a:extLst>
              <a:ext uri="{FF2B5EF4-FFF2-40B4-BE49-F238E27FC236}">
                <a16:creationId xmlns:a16="http://schemas.microsoft.com/office/drawing/2014/main" id="{51FC50EC-6C52-4326-940D-03E38A559803}"/>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AimRqw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AimRq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nr </a:t>
            </a:r>
            <a:r>
              <a:rPr lang="en-GB" altLang="en-US" sz="5330" dirty="0" err="1">
                <a:latin typeface="GurbaniWebThick" panose="04040607000000020004" pitchFamily="82" charset="0"/>
              </a:rPr>
              <a:t>nwiek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Kl </a:t>
            </a:r>
            <a:r>
              <a:rPr lang="en-GB" altLang="en-US" sz="5330" dirty="0" err="1">
                <a:latin typeface="GurbaniWebThick" panose="04040607000000020004" pitchFamily="82" charset="0"/>
              </a:rPr>
              <a:t>Gwiek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]180]</a:t>
            </a:r>
          </a:p>
        </p:txBody>
      </p:sp>
      <p:sp>
        <p:nvSpPr>
          <p:cNvPr id="3075" name="English">
            <a:extLst>
              <a:ext uri="{FF2B5EF4-FFF2-40B4-BE49-F238E27FC236}">
                <a16:creationId xmlns:a16="http://schemas.microsoft.com/office/drawing/2014/main" id="{3564B930-9D96-4834-8877-FCDF1407B77E}"/>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Marvellous Form! Most immortal! Master of humans! Destroyer of evil people! (180)</a:t>
            </a:r>
          </a:p>
        </p:txBody>
      </p:sp>
      <p:sp>
        <p:nvSpPr>
          <p:cNvPr id="1089540" name="Transliteration">
            <a:extLst>
              <a:ext uri="{FF2B5EF4-FFF2-40B4-BE49-F238E27FC236}">
                <a16:creationId xmlns:a16="http://schemas.microsoft.com/office/drawing/2014/main" id="{5B950C8D-9E47-44C1-ACC4-2892525A7418}"/>
              </a:ext>
            </a:extLst>
          </p:cNvPr>
          <p:cNvSpPr>
            <a:spLocks noChangeArrowheads="1"/>
          </p:cNvSpPr>
          <p:nvPr/>
        </p:nvSpPr>
        <p:spPr bwMode="auto">
          <a:xfrm>
            <a:off x="-250761" y="4009628"/>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a’jabaa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a’mritaa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a’mrit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khal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ghaa’ek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Gurmukhi">
            <a:extLst>
              <a:ext uri="{FF2B5EF4-FFF2-40B4-BE49-F238E27FC236}">
                <a16:creationId xmlns:a16="http://schemas.microsoft.com/office/drawing/2014/main" id="{0E944E8A-2642-44A0-8491-98B973327CD1}"/>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ibsMÍBr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kruxwlX</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inRp</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nwiek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pwiek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]181]</a:t>
            </a:r>
          </a:p>
        </p:txBody>
      </p:sp>
      <p:sp>
        <p:nvSpPr>
          <p:cNvPr id="3075" name="English">
            <a:extLst>
              <a:ext uri="{FF2B5EF4-FFF2-40B4-BE49-F238E27FC236}">
                <a16:creationId xmlns:a16="http://schemas.microsoft.com/office/drawing/2014/main" id="{2D209647-FE02-4BA5-B58C-524BB6C53548}"/>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Nurturer of the universe! House of Mercy! Master of kings! Protector of all! (181)</a:t>
            </a:r>
          </a:p>
        </p:txBody>
      </p:sp>
      <p:sp>
        <p:nvSpPr>
          <p:cNvPr id="1091588" name="Transliteration">
            <a:extLst>
              <a:ext uri="{FF2B5EF4-FFF2-40B4-BE49-F238E27FC236}">
                <a16:creationId xmlns:a16="http://schemas.microsoft.com/office/drawing/2014/main" id="{60141A08-9145-48D9-9F1A-00F14D18A1C7}"/>
              </a:ext>
            </a:extLst>
          </p:cNvPr>
          <p:cNvSpPr>
            <a:spLocks noChangeArrowheads="1"/>
          </p:cNvSpPr>
          <p:nvPr/>
        </p:nvSpPr>
        <p:spPr bwMode="auto">
          <a:xfrm>
            <a:off x="-250762" y="4056525"/>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bis’wambhar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karu’naalayye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nrip</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sarab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paa’ek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Gurmukhi">
            <a:extLst>
              <a:ext uri="{FF2B5EF4-FFF2-40B4-BE49-F238E27FC236}">
                <a16:creationId xmlns:a16="http://schemas.microsoft.com/office/drawing/2014/main" id="{C8E92C5A-73B5-40DC-9480-F5E9592A71C0}"/>
              </a:ext>
            </a:extLst>
          </p:cNvPr>
          <p:cNvSpPr>
            <a:spLocks noChangeArrowheads="1"/>
          </p:cNvSpPr>
          <p:nvPr/>
        </p:nvSpPr>
        <p:spPr bwMode="auto">
          <a:xfrm>
            <a:off x="1" y="193204"/>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BMjn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Air </a:t>
            </a:r>
            <a:r>
              <a:rPr lang="en-GB" altLang="en-US" sz="5330" dirty="0" err="1">
                <a:latin typeface="GurbaniWebThick" panose="04040607000000020004" pitchFamily="82" charset="0"/>
              </a:rPr>
              <a:t>gMjn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irpu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qwpn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jpu</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jwpn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]182]</a:t>
            </a:r>
          </a:p>
        </p:txBody>
      </p:sp>
      <p:sp>
        <p:nvSpPr>
          <p:cNvPr id="3075" name="English">
            <a:extLst>
              <a:ext uri="{FF2B5EF4-FFF2-40B4-BE49-F238E27FC236}">
                <a16:creationId xmlns:a16="http://schemas.microsoft.com/office/drawing/2014/main" id="{E6AD65DD-4076-4B17-AFC7-854B1EA9FF29}"/>
              </a:ext>
            </a:extLst>
          </p:cNvPr>
          <p:cNvSpPr>
            <a:spLocks noChangeArrowheads="1"/>
          </p:cNvSpPr>
          <p:nvPr/>
        </p:nvSpPr>
        <p:spPr bwMode="auto">
          <a:xfrm>
            <a:off x="1" y="1849388"/>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Destroyer of birth &amp; death cycle. Conqueror of enemies! Giver of pain to enemies! The cause of others to repeat Your Name! (182)</a:t>
            </a:r>
          </a:p>
        </p:txBody>
      </p:sp>
      <p:sp>
        <p:nvSpPr>
          <p:cNvPr id="1093636" name="Transliteration">
            <a:extLst>
              <a:ext uri="{FF2B5EF4-FFF2-40B4-BE49-F238E27FC236}">
                <a16:creationId xmlns:a16="http://schemas.microsoft.com/office/drawing/2014/main" id="{0473BA81-A028-47ED-8E9A-9EBBB7147C47}"/>
              </a:ext>
            </a:extLst>
          </p:cNvPr>
          <p:cNvSpPr>
            <a:spLocks noChangeArrowheads="1"/>
          </p:cNvSpPr>
          <p:nvPr/>
        </p:nvSpPr>
        <p:spPr bwMode="auto">
          <a:xfrm>
            <a:off x="-250762" y="4081636"/>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bhav</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bhanjan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ganjan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a:latin typeface="Congenial SemiBold" panose="02000503040000020004" pitchFamily="2" charset="0"/>
                <a:cs typeface="Arial" panose="020B0604020202020204" pitchFamily="34" charset="0"/>
              </a:rPr>
              <a:t>rip </a:t>
            </a:r>
            <a:r>
              <a:rPr lang="en-GB" altLang="en-US" sz="4000" dirty="0" err="1">
                <a:latin typeface="Congenial SemiBold" panose="02000503040000020004" pitchFamily="2" charset="0"/>
                <a:cs typeface="Arial" panose="020B0604020202020204" pitchFamily="34" charset="0"/>
              </a:rPr>
              <a:t>thaapan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jap </a:t>
            </a:r>
            <a:r>
              <a:rPr lang="en-GB" altLang="en-US" sz="4000" dirty="0" err="1">
                <a:latin typeface="Congenial SemiBold" panose="02000503040000020004" pitchFamily="2" charset="0"/>
                <a:cs typeface="Arial" panose="020B0604020202020204" pitchFamily="34" charset="0"/>
              </a:rPr>
              <a:t>jaapan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Gurmukhi">
            <a:extLst>
              <a:ext uri="{FF2B5EF4-FFF2-40B4-BE49-F238E27FC236}">
                <a16:creationId xmlns:a16="http://schemas.microsoft.com/office/drawing/2014/main" id="{B352E787-C8C3-4BD9-AF6C-F4C99C9E9F40}"/>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AklM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ikRq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a:latin typeface="GurbaniWebThick" panose="04040607000000020004" pitchFamily="82" charset="0"/>
              </a:rPr>
              <a:t>krqw kr hYN ] hrqw hir hYN ]183]</a:t>
            </a:r>
          </a:p>
        </p:txBody>
      </p:sp>
      <p:sp>
        <p:nvSpPr>
          <p:cNvPr id="3075" name="English">
            <a:extLst>
              <a:ext uri="{FF2B5EF4-FFF2-40B4-BE49-F238E27FC236}">
                <a16:creationId xmlns:a16="http://schemas.microsoft.com/office/drawing/2014/main" id="{A5F2D4CA-62C3-4164-BB8A-EB3A6881D393}"/>
              </a:ext>
            </a:extLst>
          </p:cNvPr>
          <p:cNvSpPr>
            <a:spLocks noChangeArrowheads="1"/>
          </p:cNvSpPr>
          <p:nvPr/>
        </p:nvSpPr>
        <p:spPr bwMode="auto">
          <a:xfrm>
            <a:off x="0" y="2112309"/>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Unblemished Form! Creator of all! Creator of creators! Destroyer of destroyers! (183)</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095684" name="Transliteration">
            <a:extLst>
              <a:ext uri="{FF2B5EF4-FFF2-40B4-BE49-F238E27FC236}">
                <a16:creationId xmlns:a16="http://schemas.microsoft.com/office/drawing/2014/main" id="{7E8A29AF-59C1-4B4E-957F-E27C560500B6}"/>
              </a:ext>
            </a:extLst>
          </p:cNvPr>
          <p:cNvSpPr>
            <a:spLocks noChangeArrowheads="1"/>
          </p:cNvSpPr>
          <p:nvPr/>
        </p:nvSpPr>
        <p:spPr bwMode="auto">
          <a:xfrm>
            <a:off x="-250761" y="3984517"/>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a’kalan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krit</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kar’taa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har’taa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Gurmukhi">
            <a:extLst>
              <a:ext uri="{FF2B5EF4-FFF2-40B4-BE49-F238E27FC236}">
                <a16:creationId xmlns:a16="http://schemas.microsoft.com/office/drawing/2014/main" id="{CAEEDDC2-4846-4B54-81BC-070F0ECA4E7E}"/>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prmwqm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srbwqm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a:t>
            </a:r>
          </a:p>
          <a:p>
            <a:pPr algn="ctr" eaLnBrk="1" hangingPunct="1">
              <a:spcBef>
                <a:spcPct val="0"/>
              </a:spcBef>
              <a:buFontTx/>
              <a:buNone/>
            </a:pPr>
            <a:r>
              <a:rPr lang="en-GB" altLang="en-US" sz="5330" dirty="0" err="1">
                <a:latin typeface="GurbaniWebThick" panose="04040607000000020004" pitchFamily="82" charset="0"/>
              </a:rPr>
              <a:t>Awqm</a:t>
            </a:r>
            <a:r>
              <a:rPr lang="en-GB" altLang="en-US" sz="5330" dirty="0">
                <a:latin typeface="GurbaniWebThick" panose="04040607000000020004" pitchFamily="82" charset="0"/>
              </a:rPr>
              <a:t> bs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js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js</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hYN</a:t>
            </a:r>
            <a:r>
              <a:rPr lang="en-GB" altLang="en-US" sz="5330" dirty="0">
                <a:latin typeface="GurbaniWebThick" panose="04040607000000020004" pitchFamily="82" charset="0"/>
              </a:rPr>
              <a:t> ]184]</a:t>
            </a:r>
          </a:p>
        </p:txBody>
      </p:sp>
      <p:sp>
        <p:nvSpPr>
          <p:cNvPr id="3075" name="English">
            <a:extLst>
              <a:ext uri="{FF2B5EF4-FFF2-40B4-BE49-F238E27FC236}">
                <a16:creationId xmlns:a16="http://schemas.microsoft.com/office/drawing/2014/main" id="{8BC3E4C1-ED9A-47EB-B2A8-9A39BEB49850}"/>
              </a:ext>
            </a:extLst>
          </p:cNvPr>
          <p:cNvSpPr>
            <a:spLocks noChangeArrowheads="1"/>
          </p:cNvSpPr>
          <p:nvPr/>
        </p:nvSpPr>
        <p:spPr bwMode="auto">
          <a:xfrm>
            <a:off x="1" y="2112309"/>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Supreme soul! Soul of all! In Your own control! Praise of all praises! (184)</a:t>
            </a:r>
          </a:p>
        </p:txBody>
      </p:sp>
      <p:sp>
        <p:nvSpPr>
          <p:cNvPr id="1097732" name="Transliteration">
            <a:extLst>
              <a:ext uri="{FF2B5EF4-FFF2-40B4-BE49-F238E27FC236}">
                <a16:creationId xmlns:a16="http://schemas.microsoft.com/office/drawing/2014/main" id="{BDF125D1-C1ED-4B6E-A98B-85BD453F9C50}"/>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par’maatam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sar’baatam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aa’tam</a:t>
            </a:r>
            <a:r>
              <a:rPr lang="en-GB" altLang="en-US" sz="4000" dirty="0">
                <a:latin typeface="Congenial SemiBold" panose="02000503040000020004" pitchFamily="2" charset="0"/>
                <a:cs typeface="Arial" panose="020B0604020202020204" pitchFamily="34" charset="0"/>
              </a:rPr>
              <a:t> bas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jas</a:t>
            </a:r>
            <a:r>
              <a:rPr lang="en-GB" altLang="en-US" sz="4000" dirty="0">
                <a:latin typeface="Congenial SemiBold" panose="02000503040000020004" pitchFamily="2" charset="0"/>
                <a:cs typeface="Arial" panose="020B0604020202020204" pitchFamily="34" charset="0"/>
              </a:rPr>
              <a:t> key </a:t>
            </a:r>
            <a:r>
              <a:rPr lang="en-GB" altLang="en-US" sz="4000" dirty="0" err="1">
                <a:latin typeface="Congenial SemiBold" panose="02000503040000020004" pitchFamily="2" charset="0"/>
                <a:cs typeface="Arial" panose="020B0604020202020204" pitchFamily="34" charset="0"/>
              </a:rPr>
              <a:t>jas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hai</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Gurmukhi">
            <a:extLst>
              <a:ext uri="{FF2B5EF4-FFF2-40B4-BE49-F238E27FC236}">
                <a16:creationId xmlns:a16="http://schemas.microsoft.com/office/drawing/2014/main" id="{B78F1B57-7294-4EE5-BA38-6FF5FC1834B5}"/>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5D7AB5F7-70EF-45B1-ACA4-F7BC38AE82DF}"/>
              </a:ext>
            </a:extLst>
          </p:cNvPr>
          <p:cNvSpPr>
            <a:spLocks noChangeArrowheads="1"/>
          </p:cNvSpPr>
          <p:nvPr/>
        </p:nvSpPr>
        <p:spPr bwMode="auto">
          <a:xfrm>
            <a:off x="0" y="2184317"/>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1099780" name="Transliteration">
            <a:extLst>
              <a:ext uri="{FF2B5EF4-FFF2-40B4-BE49-F238E27FC236}">
                <a16:creationId xmlns:a16="http://schemas.microsoft.com/office/drawing/2014/main" id="{C80A84D2-DF38-4815-8850-778D76D293D9}"/>
              </a:ext>
            </a:extLst>
          </p:cNvPr>
          <p:cNvSpPr>
            <a:spLocks noChangeArrowheads="1"/>
          </p:cNvSpPr>
          <p:nvPr/>
        </p:nvSpPr>
        <p:spPr bwMode="auto">
          <a:xfrm>
            <a:off x="846667" y="4009628"/>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bhujang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434" name="Gurmukhi">
            <a:extLst>
              <a:ext uri="{FF2B5EF4-FFF2-40B4-BE49-F238E27FC236}">
                <a16:creationId xmlns:a16="http://schemas.microsoft.com/office/drawing/2014/main" id="{59C47E92-BED4-41BA-BEB8-D0DC48143090}"/>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sUrj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sUrjy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cMdyR</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rwj rwjy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F004D343-D8E0-495D-82CB-9124E2185B3D}"/>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Sun of suns! Moon of moons! I bow to You! King of kings! Salutation to supreme ruler of the skies.</a:t>
            </a:r>
          </a:p>
        </p:txBody>
      </p:sp>
      <p:sp>
        <p:nvSpPr>
          <p:cNvPr id="1100804" name="Transliteration">
            <a:extLst>
              <a:ext uri="{FF2B5EF4-FFF2-40B4-BE49-F238E27FC236}">
                <a16:creationId xmlns:a16="http://schemas.microsoft.com/office/drawing/2014/main" id="{7C7E73B0-DE1D-4231-B5C6-7FF0FDEB5CA2}"/>
              </a:ext>
            </a:extLst>
          </p:cNvPr>
          <p:cNvSpPr>
            <a:spLocks noChangeArrowheads="1"/>
          </p:cNvSpPr>
          <p:nvPr/>
        </p:nvSpPr>
        <p:spPr bwMode="auto">
          <a:xfrm>
            <a:off x="0" y="4056525"/>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300" dirty="0" err="1">
                <a:latin typeface="Congenial SemiBold" panose="02000503040000020004" pitchFamily="2" charset="0"/>
                <a:cs typeface="Arial" panose="020B0604020202020204" pitchFamily="34" charset="0"/>
              </a:rPr>
              <a:t>namo</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sooraj</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soor’jey</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namo</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chandr</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chan’drey</a:t>
            </a:r>
            <a:r>
              <a:rPr lang="en-GB" altLang="en-US" sz="4000" spc="-3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raajey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indar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in’drey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Gurmukhi">
            <a:extLst>
              <a:ext uri="{FF2B5EF4-FFF2-40B4-BE49-F238E27FC236}">
                <a16:creationId xmlns:a16="http://schemas.microsoft.com/office/drawing/2014/main" id="{ADC48BFA-CA38-43F9-94DD-560A37A8D6E3}"/>
              </a:ext>
            </a:extLst>
          </p:cNvPr>
          <p:cNvSpPr>
            <a:spLocks noChangeArrowheads="1"/>
          </p:cNvSpPr>
          <p:nvPr/>
        </p:nvSpPr>
        <p:spPr bwMode="auto">
          <a:xfrm>
            <a:off x="1" y="26521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AMDkwry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qyj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qyjy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ibMRd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ibMRdy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bIj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bIjy</a:t>
            </a:r>
            <a:r>
              <a:rPr lang="en-GB" altLang="en-US" sz="5330" dirty="0">
                <a:latin typeface="GurbaniWebThick" panose="04040607000000020004" pitchFamily="82" charset="0"/>
              </a:rPr>
              <a:t> ]185]</a:t>
            </a:r>
          </a:p>
        </p:txBody>
      </p:sp>
      <p:sp>
        <p:nvSpPr>
          <p:cNvPr id="3075" name="English">
            <a:extLst>
              <a:ext uri="{FF2B5EF4-FFF2-40B4-BE49-F238E27FC236}">
                <a16:creationId xmlns:a16="http://schemas.microsoft.com/office/drawing/2014/main" id="{F6EE4A38-4C79-4B17-9887-6893E0B220B9}"/>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700" dirty="0">
                <a:solidFill>
                  <a:srgbClr val="000099"/>
                </a:solidFill>
                <a:latin typeface="Congenial Black" panose="02000503040000020004" pitchFamily="50" charset="0"/>
                <a:ea typeface="Verdana" pitchFamily="34" charset="0"/>
                <a:cs typeface="Verdana" pitchFamily="34" charset="0"/>
              </a:rPr>
              <a:t>O Creator of darkness, the Light of lights, who exists enormously in the multitude, the Seed of seeds - I bow to You! (185)</a:t>
            </a:r>
          </a:p>
        </p:txBody>
      </p:sp>
      <p:sp>
        <p:nvSpPr>
          <p:cNvPr id="1102852" name="Transliteration">
            <a:extLst>
              <a:ext uri="{FF2B5EF4-FFF2-40B4-BE49-F238E27FC236}">
                <a16:creationId xmlns:a16="http://schemas.microsoft.com/office/drawing/2014/main" id="{88F1FF47-6C10-4FB1-ADEF-6C14455B1F12}"/>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anDh’kaarey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tej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tejey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brind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brindey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beej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beejey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Gurmukhi">
            <a:extLst>
              <a:ext uri="{FF2B5EF4-FFF2-40B4-BE49-F238E27FC236}">
                <a16:creationId xmlns:a16="http://schemas.microsoft.com/office/drawing/2014/main" id="{372E2D2D-1EE5-4870-808D-36B37BCE6DCF}"/>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rwjsM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qwmsM</a:t>
            </a:r>
            <a:r>
              <a:rPr lang="en-GB" altLang="en-US" sz="5330" dirty="0">
                <a:latin typeface="GurbaniWebThick" panose="04040607000000020004" pitchFamily="82" charset="0"/>
              </a:rPr>
              <a:t>  swq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qqM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AqqM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6D1529F-F8A6-4986-AB9C-D7F6647CEAD5}"/>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Present in the 3 qualities of </a:t>
            </a:r>
            <a:r>
              <a:rPr lang="en-GB" sz="3800" i="1" dirty="0">
                <a:solidFill>
                  <a:srgbClr val="000099"/>
                </a:solidFill>
                <a:latin typeface="Congenial Black" panose="02000503040000020004" pitchFamily="50" charset="0"/>
                <a:ea typeface="Verdana" pitchFamily="34" charset="0"/>
                <a:cs typeface="Verdana" pitchFamily="34" charset="0"/>
              </a:rPr>
              <a:t>Maya</a:t>
            </a:r>
            <a:r>
              <a:rPr lang="en-GB" sz="3800" dirty="0">
                <a:solidFill>
                  <a:srgbClr val="000099"/>
                </a:solidFill>
                <a:latin typeface="Congenial Black" panose="02000503040000020004" pitchFamily="50" charset="0"/>
                <a:ea typeface="Verdana" pitchFamily="34" charset="0"/>
                <a:cs typeface="Verdana" pitchFamily="34" charset="0"/>
              </a:rPr>
              <a:t>! Power of the elements whose form is beyond physical elements! I bow to You! </a:t>
            </a:r>
          </a:p>
          <a:p>
            <a:pPr algn="ctr" eaLnBrk="1" hangingPunct="1">
              <a:defRPr/>
            </a:pPr>
            <a:endParaRPr lang="en-GB" sz="3600" dirty="0">
              <a:solidFill>
                <a:srgbClr val="000099"/>
              </a:solidFill>
              <a:latin typeface="Congenial Black" panose="02000503040000020004" pitchFamily="50" charset="0"/>
              <a:ea typeface="Verdana" pitchFamily="34" charset="0"/>
              <a:cs typeface="Verdana" pitchFamily="34" charset="0"/>
            </a:endParaRPr>
          </a:p>
        </p:txBody>
      </p:sp>
      <p:sp>
        <p:nvSpPr>
          <p:cNvPr id="1104900" name="Transliteration">
            <a:extLst>
              <a:ext uri="{FF2B5EF4-FFF2-40B4-BE49-F238E27FC236}">
                <a16:creationId xmlns:a16="http://schemas.microsoft.com/office/drawing/2014/main" id="{78F99BCB-D559-4623-BB32-789FC266D6FD}"/>
              </a:ext>
            </a:extLst>
          </p:cNvPr>
          <p:cNvSpPr>
            <a:spLocks noChangeArrowheads="1"/>
          </p:cNvSpPr>
          <p:nvPr/>
        </p:nvSpPr>
        <p:spPr bwMode="auto">
          <a:xfrm>
            <a:off x="0" y="4056525"/>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namo raaj’sunn taam’sunn, saat roopey.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param </a:t>
            </a:r>
            <a:r>
              <a:rPr lang="en-GB" altLang="en-US" sz="4000" dirty="0" err="1">
                <a:latin typeface="Congenial SemiBold" panose="02000503040000020004" pitchFamily="2" charset="0"/>
                <a:cs typeface="Arial" panose="020B0604020202020204" pitchFamily="34" charset="0"/>
              </a:rPr>
              <a:t>tat’tun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a’tatun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sa’roopey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Gurmukhi">
            <a:extLst>
              <a:ext uri="{FF2B5EF4-FFF2-40B4-BE49-F238E27FC236}">
                <a16:creationId xmlns:a16="http://schemas.microsoft.com/office/drawing/2014/main" id="{0E49BD0C-8B26-4336-8297-294768A7AF20}"/>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jog </a:t>
            </a:r>
            <a:r>
              <a:rPr lang="en-GB" altLang="en-US" sz="5330" dirty="0" err="1">
                <a:latin typeface="GurbaniWebThick" panose="04040607000000020004" pitchFamily="82" charset="0"/>
              </a:rPr>
              <a:t>jogy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mMqRy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iDAwny</a:t>
            </a:r>
            <a:r>
              <a:rPr lang="en-GB" altLang="en-US" sz="5330" dirty="0">
                <a:latin typeface="GurbaniWebThick" panose="04040607000000020004" pitchFamily="82" charset="0"/>
              </a:rPr>
              <a:t> ]186]</a:t>
            </a:r>
          </a:p>
        </p:txBody>
      </p:sp>
      <p:sp>
        <p:nvSpPr>
          <p:cNvPr id="3075" name="English">
            <a:extLst>
              <a:ext uri="{FF2B5EF4-FFF2-40B4-BE49-F238E27FC236}">
                <a16:creationId xmlns:a16="http://schemas.microsoft.com/office/drawing/2014/main" id="{BEACC7EF-E76F-4E35-8A2B-FEA84156F07E}"/>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Supreme Yogi! Supreme Knowledge! Supreme Mantra! Supreme Meditation! I bow to You! (186)</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106948" name="Transliteration">
            <a:extLst>
              <a:ext uri="{FF2B5EF4-FFF2-40B4-BE49-F238E27FC236}">
                <a16:creationId xmlns:a16="http://schemas.microsoft.com/office/drawing/2014/main" id="{7FD58046-49DE-4E73-AD24-13D19EAAADCF}"/>
              </a:ext>
            </a:extLst>
          </p:cNvPr>
          <p:cNvSpPr>
            <a:spLocks noChangeArrowheads="1"/>
          </p:cNvSpPr>
          <p:nvPr/>
        </p:nvSpPr>
        <p:spPr bwMode="auto">
          <a:xfrm>
            <a:off x="1" y="4081636"/>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jog </a:t>
            </a:r>
            <a:r>
              <a:rPr lang="en-GB" altLang="en-US" sz="4000" dirty="0" err="1">
                <a:latin typeface="Congenial SemiBold" panose="02000503040000020004" pitchFamily="2" charset="0"/>
                <a:cs typeface="Arial" panose="020B0604020202020204" pitchFamily="34" charset="0"/>
              </a:rPr>
              <a:t>joge</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giaaney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300" dirty="0" err="1">
                <a:latin typeface="Congenial SemiBold" panose="02000503040000020004" pitchFamily="2" charset="0"/>
                <a:cs typeface="Arial" panose="020B0604020202020204" pitchFamily="34" charset="0"/>
              </a:rPr>
              <a:t>namo</a:t>
            </a:r>
            <a:r>
              <a:rPr lang="en-GB" altLang="en-US" sz="4000" spc="-300" dirty="0">
                <a:latin typeface="Congenial SemiBold" panose="02000503040000020004" pitchFamily="2" charset="0"/>
                <a:cs typeface="Arial" panose="020B0604020202020204" pitchFamily="34" charset="0"/>
              </a:rPr>
              <a:t> mantar </a:t>
            </a:r>
            <a:r>
              <a:rPr lang="en-GB" altLang="en-US" sz="4000" spc="-300" dirty="0" err="1">
                <a:latin typeface="Congenial SemiBold" panose="02000503040000020004" pitchFamily="2" charset="0"/>
                <a:cs typeface="Arial" panose="020B0604020202020204" pitchFamily="34" charset="0"/>
              </a:rPr>
              <a:t>mantrey</a:t>
            </a:r>
            <a:r>
              <a:rPr lang="en-GB" altLang="en-US" sz="4000" spc="-300" dirty="0">
                <a:latin typeface="Congenial SemiBold" panose="02000503040000020004" pitchFamily="2" charset="0"/>
                <a:cs typeface="Arial" panose="020B0604020202020204" pitchFamily="34" charset="0"/>
              </a:rPr>
              <a:t>, </a:t>
            </a:r>
            <a:r>
              <a:rPr lang="en-GB" altLang="en-US" sz="4000" spc="-300" dirty="0" err="1">
                <a:latin typeface="Congenial SemiBold" panose="02000503040000020004" pitchFamily="2" charset="0"/>
                <a:cs typeface="Arial" panose="020B0604020202020204" pitchFamily="34" charset="0"/>
              </a:rPr>
              <a:t>namo</a:t>
            </a:r>
            <a:r>
              <a:rPr lang="en-GB" altLang="en-US" sz="4000" spc="-300" dirty="0">
                <a:latin typeface="Congenial SemiBold" panose="02000503040000020004" pitchFamily="2" charset="0"/>
                <a:cs typeface="Arial" panose="020B0604020202020204" pitchFamily="34" charset="0"/>
              </a:rPr>
              <a:t> Dhiaan </a:t>
            </a:r>
            <a:r>
              <a:rPr lang="en-GB" altLang="en-US" sz="4000" spc="-300" dirty="0" err="1">
                <a:latin typeface="Congenial SemiBold" panose="02000503040000020004" pitchFamily="2" charset="0"/>
                <a:cs typeface="Arial" panose="020B0604020202020204" pitchFamily="34" charset="0"/>
              </a:rPr>
              <a:t>Dhiaaney</a:t>
            </a:r>
            <a:r>
              <a:rPr lang="en-GB" altLang="en-US" sz="4000" spc="-3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Gurmukhi">
            <a:extLst>
              <a:ext uri="{FF2B5EF4-FFF2-40B4-BE49-F238E27FC236}">
                <a16:creationId xmlns:a16="http://schemas.microsoft.com/office/drawing/2014/main" id="{1C1205A9-6966-4BBD-9A1A-CB90A2F381C4}"/>
              </a:ext>
            </a:extLst>
          </p:cNvPr>
          <p:cNvSpPr>
            <a:spLocks noChangeArrowheads="1"/>
          </p:cNvSpPr>
          <p:nvPr/>
        </p:nvSpPr>
        <p:spPr bwMode="auto">
          <a:xfrm>
            <a:off x="1" y="26521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juDy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igAwny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Boj</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Bojy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pwn</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pwny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87B8F13A-114C-47D2-93F7-F42DC05D3088}"/>
              </a:ext>
            </a:extLst>
          </p:cNvPr>
          <p:cNvSpPr>
            <a:spLocks noChangeArrowheads="1"/>
          </p:cNvSpPr>
          <p:nvPr/>
        </p:nvSpPr>
        <p:spPr bwMode="auto">
          <a:xfrm>
            <a:off x="0" y="1896285"/>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 Righteous War of all wars! Knowledge of all knowledge! Food of all foods! Drink of drinks! I bow to You!</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108996" name="Transliteration">
            <a:extLst>
              <a:ext uri="{FF2B5EF4-FFF2-40B4-BE49-F238E27FC236}">
                <a16:creationId xmlns:a16="http://schemas.microsoft.com/office/drawing/2014/main" id="{BD5157C6-ADC1-4C9C-85D1-434C1E5E581E}"/>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juDh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juDhey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giaan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giaaney</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bhoj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bhojey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paan </a:t>
            </a:r>
            <a:r>
              <a:rPr lang="en-GB" altLang="en-US" sz="4000" dirty="0" err="1">
                <a:latin typeface="Congenial SemiBold" panose="02000503040000020004" pitchFamily="2" charset="0"/>
                <a:cs typeface="Arial" panose="020B0604020202020204" pitchFamily="34" charset="0"/>
              </a:rPr>
              <a:t>paaney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4" name="Gurmukhi">
            <a:extLst>
              <a:ext uri="{FF2B5EF4-FFF2-40B4-BE49-F238E27FC236}">
                <a16:creationId xmlns:a16="http://schemas.microsoft.com/office/drawing/2014/main" id="{B0D764BE-2D1D-4A44-BD38-D65244D3DD3A}"/>
              </a:ext>
            </a:extLst>
          </p:cNvPr>
          <p:cNvSpPr>
            <a:spLocks noChangeArrowheads="1"/>
          </p:cNvSpPr>
          <p:nvPr/>
        </p:nvSpPr>
        <p:spPr bwMode="auto">
          <a:xfrm>
            <a:off x="-1" y="323833"/>
            <a:ext cx="1016000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klh</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krqw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ieMdyR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AnwdM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]187]</a:t>
            </a:r>
          </a:p>
        </p:txBody>
      </p:sp>
      <p:sp>
        <p:nvSpPr>
          <p:cNvPr id="3075" name="English">
            <a:extLst>
              <a:ext uri="{FF2B5EF4-FFF2-40B4-BE49-F238E27FC236}">
                <a16:creationId xmlns:a16="http://schemas.microsoft.com/office/drawing/2014/main" id="{A623B474-C85A-4C9E-9D0E-077ECA898D99}"/>
              </a:ext>
            </a:extLst>
          </p:cNvPr>
          <p:cNvSpPr>
            <a:spLocks noChangeArrowheads="1"/>
          </p:cNvSpPr>
          <p:nvPr/>
        </p:nvSpPr>
        <p:spPr bwMode="auto">
          <a:xfrm>
            <a:off x="0"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Originator of hostilities! Embodiment peace! King of heavenly kings! O Beginningless One! I bow to You! (187)</a:t>
            </a:r>
          </a:p>
          <a:p>
            <a:pPr algn="ctr" eaLnBrk="1" hangingPunct="1">
              <a:defRPr/>
            </a:pP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111044" name="Transliteration">
            <a:extLst>
              <a:ext uri="{FF2B5EF4-FFF2-40B4-BE49-F238E27FC236}">
                <a16:creationId xmlns:a16="http://schemas.microsoft.com/office/drawing/2014/main" id="{5D5391C5-4009-4B77-95D3-9394BF7ECC66}"/>
              </a:ext>
            </a:extLst>
          </p:cNvPr>
          <p:cNvSpPr>
            <a:spLocks noChangeArrowheads="1"/>
          </p:cNvSpPr>
          <p:nvPr/>
        </p:nvSpPr>
        <p:spPr bwMode="auto">
          <a:xfrm>
            <a:off x="0" y="4081636"/>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namo kalah kartaa, namo </a:t>
            </a:r>
            <a:r>
              <a:rPr lang="fi-FI" altLang="en-US" sz="4000" u="sng" dirty="0">
                <a:latin typeface="Congenial SemiBold" panose="02000503040000020004" pitchFamily="2" charset="0"/>
                <a:cs typeface="Arial" panose="020B0604020202020204" pitchFamily="34" charset="0"/>
              </a:rPr>
              <a:t>sh</a:t>
            </a:r>
            <a:r>
              <a:rPr lang="fi-FI" altLang="en-US" sz="4000" dirty="0">
                <a:latin typeface="Congenial SemiBold" panose="02000503040000020004" pitchFamily="2" charset="0"/>
                <a:cs typeface="Arial" panose="020B0604020202020204" pitchFamily="34" charset="0"/>
              </a:rPr>
              <a:t>aa</a:t>
            </a:r>
            <a:r>
              <a:rPr lang="fi-FI" altLang="en-US" sz="4000" baseline="30000" dirty="0">
                <a:solidFill>
                  <a:schemeClr val="bg1">
                    <a:lumMod val="50000"/>
                  </a:schemeClr>
                </a:solidFill>
                <a:latin typeface="Congenial SemiBold" panose="02000503040000020004" pitchFamily="2" charset="0"/>
                <a:cs typeface="Arial" panose="020B0604020202020204" pitchFamily="34" charset="0"/>
              </a:rPr>
              <a:t>N</a:t>
            </a:r>
            <a:r>
              <a:rPr lang="fi-FI" altLang="en-US" sz="4000" dirty="0">
                <a:latin typeface="Congenial SemiBold" panose="02000503040000020004" pitchFamily="2" charset="0"/>
                <a:cs typeface="Arial" panose="020B0604020202020204" pitchFamily="34" charset="0"/>
              </a:rPr>
              <a:t>t roopey.</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namo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indar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indrey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a’naadun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bibhootey</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Gurmukhi">
            <a:extLst>
              <a:ext uri="{FF2B5EF4-FFF2-40B4-BE49-F238E27FC236}">
                <a16:creationId xmlns:a16="http://schemas.microsoft.com/office/drawing/2014/main" id="{8D7A5A9F-3E64-4CC2-9D95-53685E7EDC8C}"/>
              </a:ext>
            </a:extLst>
          </p:cNvPr>
          <p:cNvSpPr>
            <a:spLocks noChangeArrowheads="1"/>
          </p:cNvSpPr>
          <p:nvPr/>
        </p:nvSpPr>
        <p:spPr bwMode="auto">
          <a:xfrm>
            <a:off x="1045987" y="323833"/>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klMkwr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rUpy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AlMkwr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AlMky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Aws </a:t>
            </a:r>
            <a:r>
              <a:rPr lang="en-GB" altLang="en-US" sz="5330" dirty="0" err="1">
                <a:latin typeface="GurbaniWebThick" panose="04040607000000020004" pitchFamily="82" charset="0"/>
              </a:rPr>
              <a:t>Awsy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nmo</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bWk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bMky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8F65EE15-B72D-4675-94CD-0B8D5C6853D0}"/>
              </a:ext>
            </a:extLst>
          </p:cNvPr>
          <p:cNvSpPr>
            <a:spLocks noChangeArrowheads="1"/>
          </p:cNvSpPr>
          <p:nvPr/>
        </p:nvSpPr>
        <p:spPr bwMode="auto">
          <a:xfrm>
            <a:off x="0" y="1849388"/>
            <a:ext cx="10159999"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Pervader</a:t>
            </a:r>
            <a:r>
              <a:rPr lang="en-GB" sz="3800" dirty="0">
                <a:solidFill>
                  <a:srgbClr val="000099"/>
                </a:solidFill>
                <a:latin typeface="Congenial Black" panose="02000503040000020004" pitchFamily="50" charset="0"/>
                <a:ea typeface="Verdana" pitchFamily="34" charset="0"/>
                <a:cs typeface="Verdana" pitchFamily="34" charset="0"/>
              </a:rPr>
              <a:t> within stained beings! Ornament of all ornaments! Hope of all hopes! Most Handsome! I bow to You!</a:t>
            </a:r>
          </a:p>
        </p:txBody>
      </p:sp>
      <p:sp>
        <p:nvSpPr>
          <p:cNvPr id="1113092" name="Transliteration">
            <a:extLst>
              <a:ext uri="{FF2B5EF4-FFF2-40B4-BE49-F238E27FC236}">
                <a16:creationId xmlns:a16="http://schemas.microsoft.com/office/drawing/2014/main" id="{094B439B-57D1-4DCB-A6F4-26D81CF6E7D1}"/>
              </a:ext>
            </a:extLst>
          </p:cNvPr>
          <p:cNvSpPr>
            <a:spLocks noChangeArrowheads="1"/>
          </p:cNvSpPr>
          <p:nvPr/>
        </p:nvSpPr>
        <p:spPr bwMode="auto">
          <a:xfrm>
            <a:off x="1" y="4009628"/>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kalan’kaar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roopey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a’lankaar</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a’lankey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pl-PL" altLang="en-US" sz="4000" dirty="0">
                <a:latin typeface="Congenial SemiBold" panose="02000503040000020004" pitchFamily="2" charset="0"/>
                <a:cs typeface="Arial" panose="020B0604020202020204" pitchFamily="34" charset="0"/>
              </a:rPr>
              <a:t>namo aas aase</a:t>
            </a:r>
            <a:r>
              <a:rPr lang="en-GB" altLang="en-US" sz="4000" dirty="0">
                <a:latin typeface="Congenial SemiBold" panose="02000503040000020004" pitchFamily="2" charset="0"/>
                <a:cs typeface="Arial" panose="020B0604020202020204" pitchFamily="34" charset="0"/>
              </a:rPr>
              <a:t>y,</a:t>
            </a:r>
            <a:r>
              <a:rPr lang="pl-PL" altLang="en-US" sz="4000" dirty="0">
                <a:latin typeface="Congenial SemiBold" panose="02000503040000020004" pitchFamily="2" charset="0"/>
                <a:cs typeface="Arial" panose="020B0604020202020204" pitchFamily="34" charset="0"/>
              </a:rPr>
              <a:t> namo baa</a:t>
            </a:r>
            <a:r>
              <a:rPr lang="en-GB" altLang="en-US" sz="4000" baseline="30000" dirty="0">
                <a:latin typeface="Congenial SemiBold" panose="02000503040000020004" pitchFamily="2" charset="0"/>
                <a:cs typeface="Arial" panose="020B0604020202020204" pitchFamily="34" charset="0"/>
              </a:rPr>
              <a:t>N</a:t>
            </a:r>
            <a:r>
              <a:rPr lang="pl-PL" altLang="en-US" sz="4000" dirty="0">
                <a:latin typeface="Congenial SemiBold" panose="02000503040000020004" pitchFamily="2" charset="0"/>
                <a:cs typeface="Arial" panose="020B0604020202020204" pitchFamily="34" charset="0"/>
              </a:rPr>
              <a:t>k banke</a:t>
            </a:r>
            <a:r>
              <a:rPr lang="en-GB" altLang="en-US" sz="4000" dirty="0">
                <a:latin typeface="Congenial SemiBold" panose="02000503040000020004" pitchFamily="2" charset="0"/>
                <a:cs typeface="Arial" panose="020B0604020202020204" pitchFamily="34" charset="0"/>
              </a:rPr>
              <a:t>y.</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Gurmukhi">
            <a:extLst>
              <a:ext uri="{FF2B5EF4-FFF2-40B4-BE49-F238E27FC236}">
                <a16:creationId xmlns:a16="http://schemas.microsoft.com/office/drawing/2014/main" id="{60A794F0-1CE3-4B95-98A6-BE747436684A}"/>
              </a:ext>
            </a:extLst>
          </p:cNvPr>
          <p:cNvSpPr>
            <a:spLocks noChangeArrowheads="1"/>
          </p:cNvSpPr>
          <p:nvPr/>
        </p:nvSpPr>
        <p:spPr bwMode="auto">
          <a:xfrm>
            <a:off x="1" y="26521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iqRBMgI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iqRkwly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AnMgI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Akwmy</a:t>
            </a:r>
            <a:r>
              <a:rPr lang="en-GB" altLang="en-US" sz="5330" dirty="0">
                <a:latin typeface="GurbaniWebThick" panose="04040607000000020004" pitchFamily="82" charset="0"/>
              </a:rPr>
              <a:t> ]188]</a:t>
            </a:r>
          </a:p>
        </p:txBody>
      </p:sp>
      <p:sp>
        <p:nvSpPr>
          <p:cNvPr id="3075" name="English">
            <a:extLst>
              <a:ext uri="{FF2B5EF4-FFF2-40B4-BE49-F238E27FC236}">
                <a16:creationId xmlns:a16="http://schemas.microsoft.com/office/drawing/2014/main" id="{F83E9E33-EC90-40F3-9DDB-60CA0B4E97D0}"/>
              </a:ext>
            </a:extLst>
          </p:cNvPr>
          <p:cNvSpPr>
            <a:spLocks noChangeArrowheads="1"/>
          </p:cNvSpPr>
          <p:nvPr/>
        </p:nvSpPr>
        <p:spPr bwMode="auto">
          <a:xfrm>
            <a:off x="1" y="1849388"/>
            <a:ext cx="10160000" cy="529167"/>
          </a:xfrm>
          <a:prstGeom prst="rect">
            <a:avLst/>
          </a:prstGeom>
          <a:noFill/>
          <a:ln w="9525">
            <a:noFill/>
            <a:miter lim="800000"/>
            <a:headEnd/>
            <a:tailEnd/>
          </a:ln>
        </p:spPr>
        <p:txBody>
          <a:bodyPr anchorCtr="1"/>
          <a:lstStyle/>
          <a:p>
            <a:pPr algn="ctr" eaLnBrk="1" hangingPunct="1">
              <a:defRPr/>
            </a:pPr>
            <a:r>
              <a:rPr lang="en-GB" sz="3700" dirty="0">
                <a:solidFill>
                  <a:srgbClr val="000099"/>
                </a:solidFill>
                <a:latin typeface="Congenial Black" panose="02000503040000020004" pitchFamily="50" charset="0"/>
                <a:ea typeface="Verdana" pitchFamily="34" charset="0"/>
                <a:cs typeface="Verdana" pitchFamily="34" charset="0"/>
              </a:rPr>
              <a:t>Undestroyable Form! Bodiless! Nameless! </a:t>
            </a:r>
            <a:r>
              <a:rPr lang="en-GB" sz="3700" spc="-100" dirty="0">
                <a:solidFill>
                  <a:srgbClr val="000099"/>
                </a:solidFill>
                <a:latin typeface="Congenial Black" panose="02000503040000020004" pitchFamily="50" charset="0"/>
                <a:ea typeface="Verdana" pitchFamily="34" charset="0"/>
                <a:cs typeface="Verdana" pitchFamily="34" charset="0"/>
              </a:rPr>
              <a:t>Destroyer of mind, body &amp; problems suffering. </a:t>
            </a:r>
            <a:r>
              <a:rPr lang="en-GB" sz="3700" dirty="0">
                <a:solidFill>
                  <a:srgbClr val="000099"/>
                </a:solidFill>
                <a:latin typeface="Congenial Black" panose="02000503040000020004" pitchFamily="50" charset="0"/>
                <a:ea typeface="Verdana" pitchFamily="34" charset="0"/>
                <a:cs typeface="Verdana" pitchFamily="34" charset="0"/>
              </a:rPr>
              <a:t>In all times! Beyond body &amp; desire! (188)</a:t>
            </a:r>
          </a:p>
        </p:txBody>
      </p:sp>
      <p:sp>
        <p:nvSpPr>
          <p:cNvPr id="1115140" name="Transliteration">
            <a:extLst>
              <a:ext uri="{FF2B5EF4-FFF2-40B4-BE49-F238E27FC236}">
                <a16:creationId xmlns:a16="http://schemas.microsoft.com/office/drawing/2014/main" id="{CC0645E1-1A48-4CC9-9198-8EFF01A75D32}"/>
              </a:ext>
            </a:extLst>
          </p:cNvPr>
          <p:cNvSpPr>
            <a:spLocks noChangeArrowheads="1"/>
          </p:cNvSpPr>
          <p:nvPr/>
        </p:nvSpPr>
        <p:spPr bwMode="auto">
          <a:xfrm>
            <a:off x="1" y="4009628"/>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a’bhangee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a’naamey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tri’bhangee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tri’kaaley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a’nangee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a’kaamey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Gurmukhi">
            <a:extLst>
              <a:ext uri="{FF2B5EF4-FFF2-40B4-BE49-F238E27FC236}">
                <a16:creationId xmlns:a16="http://schemas.microsoft.com/office/drawing/2014/main" id="{BB2EEC80-1E23-4927-B5DD-DEE2FE3A0904}"/>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eyk</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ACrI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D5B5A4D5-293A-4601-82D8-43704EFC085C}"/>
              </a:ext>
            </a:extLst>
          </p:cNvPr>
          <p:cNvSpPr>
            <a:spLocks noChangeArrowheads="1"/>
          </p:cNvSpPr>
          <p:nvPr/>
        </p:nvSpPr>
        <p:spPr bwMode="auto">
          <a:xfrm>
            <a:off x="1045987" y="1866194"/>
            <a:ext cx="8069791"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Verse of one-word lines.</a:t>
            </a:r>
          </a:p>
        </p:txBody>
      </p:sp>
      <p:sp>
        <p:nvSpPr>
          <p:cNvPr id="1117188" name="Transliteration">
            <a:extLst>
              <a:ext uri="{FF2B5EF4-FFF2-40B4-BE49-F238E27FC236}">
                <a16:creationId xmlns:a16="http://schemas.microsoft.com/office/drawing/2014/main" id="{9723D497-62D8-4A5D-A0A6-70C104724FF7}"/>
              </a:ext>
            </a:extLst>
          </p:cNvPr>
          <p:cNvSpPr>
            <a:spLocks noChangeArrowheads="1"/>
          </p:cNvSpPr>
          <p:nvPr/>
        </p:nvSpPr>
        <p:spPr bwMode="auto">
          <a:xfrm>
            <a:off x="846667" y="4153644"/>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ey'k</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achh-ree</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Gurmukhi">
            <a:extLst>
              <a:ext uri="{FF2B5EF4-FFF2-40B4-BE49-F238E27FC236}">
                <a16:creationId xmlns:a16="http://schemas.microsoft.com/office/drawing/2014/main" id="{EFA9A15B-9AD2-453E-8C5C-95C66CE78E61}"/>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l-PL" altLang="en-US" sz="5330" dirty="0">
                <a:latin typeface="GurbaniWebThick" panose="04040607000000020004" pitchFamily="82" charset="0"/>
              </a:rPr>
              <a:t>AjY ] AlY ] ABY ] AbY ]189]</a:t>
            </a:r>
            <a:endParaRPr lang="en-GB" altLang="en-US" sz="5330" dirty="0">
              <a:latin typeface="GurbaniWebThick" panose="04040607000000020004" pitchFamily="82" charset="0"/>
            </a:endParaRPr>
          </a:p>
          <a:p>
            <a:pPr algn="ctr" eaLnBrk="1" hangingPunct="1">
              <a:spcBef>
                <a:spcPct val="0"/>
              </a:spcBef>
              <a:buNone/>
            </a:pPr>
            <a:r>
              <a:rPr lang="en-GB" altLang="en-US" sz="5330" dirty="0">
                <a:latin typeface="GurbaniWebThick" panose="04040607000000020004" pitchFamily="82" charset="0"/>
              </a:rPr>
              <a:t>ABU ] </a:t>
            </a:r>
            <a:r>
              <a:rPr lang="en-GB" altLang="en-US" sz="5330" dirty="0" err="1">
                <a:latin typeface="GurbaniWebThick" panose="04040607000000020004" pitchFamily="82" charset="0"/>
              </a:rPr>
              <a:t>AjU</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Anws</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Akws</a:t>
            </a:r>
            <a:r>
              <a:rPr lang="en-GB" altLang="en-US" sz="5330" dirty="0">
                <a:latin typeface="GurbaniWebThick" panose="04040607000000020004" pitchFamily="82" charset="0"/>
              </a:rPr>
              <a:t> ]190]</a:t>
            </a:r>
          </a:p>
        </p:txBody>
      </p:sp>
      <p:sp>
        <p:nvSpPr>
          <p:cNvPr id="3075" name="English">
            <a:extLst>
              <a:ext uri="{FF2B5EF4-FFF2-40B4-BE49-F238E27FC236}">
                <a16:creationId xmlns:a16="http://schemas.microsoft.com/office/drawing/2014/main" id="{D13ED4A8-5493-497D-A52E-21D159AD8969}"/>
              </a:ext>
            </a:extLst>
          </p:cNvPr>
          <p:cNvSpPr>
            <a:spLocks noChangeArrowheads="1"/>
          </p:cNvSpPr>
          <p:nvPr/>
        </p:nvSpPr>
        <p:spPr bwMode="auto">
          <a:xfrm>
            <a:off x="1" y="1777380"/>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Invincible! Deathless! Fearless! Unchangeable! (189) Uncreated! Beyond birth cycle! Indestructible! The Sky! (190)</a:t>
            </a:r>
          </a:p>
        </p:txBody>
      </p:sp>
      <p:sp>
        <p:nvSpPr>
          <p:cNvPr id="1118212" name="Transliteration">
            <a:extLst>
              <a:ext uri="{FF2B5EF4-FFF2-40B4-BE49-F238E27FC236}">
                <a16:creationId xmlns:a16="http://schemas.microsoft.com/office/drawing/2014/main" id="{B6A005BF-5E5A-4426-B0EC-A68B3D279EC7}"/>
              </a:ext>
            </a:extLst>
          </p:cNvPr>
          <p:cNvSpPr>
            <a:spLocks noChangeArrowheads="1"/>
          </p:cNvSpPr>
          <p:nvPr/>
        </p:nvSpPr>
        <p:spPr bwMode="auto">
          <a:xfrm>
            <a:off x="-250762" y="4009628"/>
            <a:ext cx="10659673"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a’bhai</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a’bai</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dirty="0" err="1">
                <a:latin typeface="Congenial SemiBold" panose="02000503040000020004" pitchFamily="2" charset="0"/>
                <a:cs typeface="Arial" panose="020B0604020202020204" pitchFamily="34" charset="0"/>
              </a:rPr>
              <a:t>a’bhoo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a’joo</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a’naas</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a’kaa</a:t>
            </a:r>
            <a:r>
              <a:rPr lang="en-GB" altLang="en-US" sz="4000" u="sng" dirty="0" err="1">
                <a:latin typeface="Congenial SemiBold" panose="02000503040000020004" pitchFamily="2" charset="0"/>
                <a:cs typeface="Arial" panose="020B0604020202020204" pitchFamily="34" charset="0"/>
              </a:rPr>
              <a:t>sh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Gurmukhi">
            <a:extLst>
              <a:ext uri="{FF2B5EF4-FFF2-40B4-BE49-F238E27FC236}">
                <a16:creationId xmlns:a16="http://schemas.microsoft.com/office/drawing/2014/main" id="{32D2F787-1E48-4BA3-AF9C-F120915D3092}"/>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AgMj</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ABMj</a:t>
            </a:r>
            <a:r>
              <a:rPr lang="en-GB" altLang="en-US" sz="5330" dirty="0">
                <a:latin typeface="GurbaniWebThick" panose="04040607000000020004" pitchFamily="82" charset="0"/>
              </a:rPr>
              <a:t> ] </a:t>
            </a:r>
            <a:r>
              <a:rPr lang="en-GB" altLang="en-US" sz="5330" dirty="0" err="1">
                <a:latin typeface="GurbaniWebThick" panose="04040607000000020004" pitchFamily="82" charset="0"/>
              </a:rPr>
              <a:t>AlK</a:t>
            </a:r>
            <a:r>
              <a:rPr lang="en-GB" altLang="en-US" sz="5330" dirty="0">
                <a:latin typeface="GurbaniWebThick" panose="04040607000000020004" pitchFamily="82" charset="0"/>
              </a:rPr>
              <a:t> ] ABK ]191]</a:t>
            </a:r>
          </a:p>
          <a:p>
            <a:pPr algn="ctr" eaLnBrk="1" hangingPunct="1">
              <a:spcBef>
                <a:spcPct val="0"/>
              </a:spcBef>
              <a:buNone/>
            </a:pPr>
            <a:r>
              <a:rPr lang="en-GB" altLang="en-US" sz="5330" spc="-150" dirty="0" err="1">
                <a:latin typeface="GurbaniWebThick" panose="04040607000000020004" pitchFamily="82" charset="0"/>
              </a:rPr>
              <a:t>Akwl</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idAwl</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AlyK</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AByK</a:t>
            </a:r>
            <a:r>
              <a:rPr lang="en-GB" altLang="en-US" sz="5330" spc="-150" dirty="0">
                <a:latin typeface="GurbaniWebThick" panose="04040607000000020004" pitchFamily="82" charset="0"/>
              </a:rPr>
              <a:t> ]192]</a:t>
            </a:r>
          </a:p>
        </p:txBody>
      </p:sp>
      <p:sp>
        <p:nvSpPr>
          <p:cNvPr id="3075" name="English">
            <a:extLst>
              <a:ext uri="{FF2B5EF4-FFF2-40B4-BE49-F238E27FC236}">
                <a16:creationId xmlns:a16="http://schemas.microsoft.com/office/drawing/2014/main" id="{AE88CE27-4495-461C-BD9B-15A07DABE061}"/>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Imperishable! Unbreakable! Unknowable! </a:t>
            </a:r>
            <a:r>
              <a:rPr lang="en-GB" sz="3800" dirty="0" err="1">
                <a:solidFill>
                  <a:srgbClr val="000099"/>
                </a:solidFill>
                <a:latin typeface="Congenial Black" panose="02000503040000020004" pitchFamily="50" charset="0"/>
                <a:ea typeface="Verdana" pitchFamily="34" charset="0"/>
                <a:cs typeface="Verdana" pitchFamily="34" charset="0"/>
              </a:rPr>
              <a:t>Hungerless</a:t>
            </a:r>
            <a:r>
              <a:rPr lang="en-GB" sz="3800" dirty="0">
                <a:solidFill>
                  <a:srgbClr val="000099"/>
                </a:solidFill>
                <a:latin typeface="Congenial Black" panose="02000503040000020004" pitchFamily="50" charset="0"/>
                <a:ea typeface="Verdana" pitchFamily="34" charset="0"/>
                <a:cs typeface="Verdana" pitchFamily="34" charset="0"/>
              </a:rPr>
              <a:t>!</a:t>
            </a:r>
            <a:r>
              <a:rPr lang="en-GB" sz="3200" dirty="0">
                <a:solidFill>
                  <a:srgbClr val="000099"/>
                </a:solidFill>
                <a:latin typeface="Congenial Black" panose="02000503040000020004" pitchFamily="50" charset="0"/>
                <a:ea typeface="Verdana" pitchFamily="34" charset="0"/>
                <a:cs typeface="Verdana" pitchFamily="34" charset="0"/>
              </a:rPr>
              <a:t> (191)</a:t>
            </a:r>
            <a:r>
              <a:rPr lang="en-GB" sz="3800" dirty="0">
                <a:solidFill>
                  <a:srgbClr val="000099"/>
                </a:solidFill>
                <a:latin typeface="Congenial Black" panose="02000503040000020004" pitchFamily="50" charset="0"/>
                <a:ea typeface="Verdana" pitchFamily="34" charset="0"/>
                <a:cs typeface="Verdana" pitchFamily="34" charset="0"/>
              </a:rPr>
              <a:t> Timeless! Kind! Beyond destiny and identity! </a:t>
            </a:r>
            <a:r>
              <a:rPr lang="en-GB" sz="3200" dirty="0">
                <a:solidFill>
                  <a:srgbClr val="000099"/>
                </a:solidFill>
                <a:latin typeface="Congenial Black" panose="02000503040000020004" pitchFamily="50" charset="0"/>
                <a:ea typeface="Verdana" pitchFamily="34" charset="0"/>
                <a:cs typeface="Verdana" pitchFamily="34" charset="0"/>
              </a:rPr>
              <a:t>(192)</a:t>
            </a: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120260" name="Transliteration">
            <a:extLst>
              <a:ext uri="{FF2B5EF4-FFF2-40B4-BE49-F238E27FC236}">
                <a16:creationId xmlns:a16="http://schemas.microsoft.com/office/drawing/2014/main" id="{2F62DC6C-EA60-45B0-8BA4-CCA429A1901B}"/>
              </a:ext>
            </a:extLst>
          </p:cNvPr>
          <p:cNvSpPr>
            <a:spLocks noChangeArrowheads="1"/>
          </p:cNvSpPr>
          <p:nvPr/>
        </p:nvSpPr>
        <p:spPr bwMode="auto">
          <a:xfrm>
            <a:off x="-250761" y="4081636"/>
            <a:ext cx="10659672"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a’ganj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a’bhanj</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a’lakh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a’bhakh</a:t>
            </a:r>
            <a:r>
              <a:rPr lang="en-GB" altLang="en-US" sz="400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a’kaal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dayaal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a’lekh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a’bhekh</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Gurmukhi">
            <a:extLst>
              <a:ext uri="{FF2B5EF4-FFF2-40B4-BE49-F238E27FC236}">
                <a16:creationId xmlns:a16="http://schemas.microsoft.com/office/drawing/2014/main" id="{BC4A0BCE-D7DA-4D61-8359-3168F86326DC}"/>
              </a:ext>
            </a:extLst>
          </p:cNvPr>
          <p:cNvSpPr>
            <a:spLocks noChangeArrowheads="1"/>
          </p:cNvSpPr>
          <p:nvPr/>
        </p:nvSpPr>
        <p:spPr bwMode="auto">
          <a:xfrm>
            <a:off x="1" y="26521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spc="-150" dirty="0" err="1">
                <a:latin typeface="GurbaniWebThick" panose="04040607000000020004" pitchFamily="82" charset="0"/>
              </a:rPr>
              <a:t>Anwm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Akwm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Agwh</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AFwh</a:t>
            </a:r>
            <a:r>
              <a:rPr lang="en-GB" altLang="en-US" sz="5330" spc="-150" dirty="0">
                <a:latin typeface="GurbaniWebThick" panose="04040607000000020004" pitchFamily="82" charset="0"/>
              </a:rPr>
              <a:t> ]193] </a:t>
            </a:r>
            <a:r>
              <a:rPr lang="en-GB" altLang="en-US" sz="5330" spc="-150" dirty="0" err="1">
                <a:latin typeface="GurbaniWebThick" panose="04040607000000020004" pitchFamily="82" charset="0"/>
              </a:rPr>
              <a:t>AnwQy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pRmwQy</a:t>
            </a:r>
            <a:r>
              <a:rPr lang="en-GB" altLang="en-US" sz="5330" spc="-150" dirty="0">
                <a:latin typeface="GurbaniWebThick" panose="04040607000000020004" pitchFamily="82" charset="0"/>
              </a:rPr>
              <a:t> ] AjonI ] AmonI ]194]</a:t>
            </a:r>
          </a:p>
        </p:txBody>
      </p:sp>
      <p:sp>
        <p:nvSpPr>
          <p:cNvPr id="3075" name="English">
            <a:extLst>
              <a:ext uri="{FF2B5EF4-FFF2-40B4-BE49-F238E27FC236}">
                <a16:creationId xmlns:a16="http://schemas.microsoft.com/office/drawing/2014/main" id="{D1916810-CDD0-4685-9EFD-C70D12FE98A7}"/>
              </a:ext>
            </a:extLst>
          </p:cNvPr>
          <p:cNvSpPr>
            <a:spLocks noChangeArrowheads="1"/>
          </p:cNvSpPr>
          <p:nvPr/>
        </p:nvSpPr>
        <p:spPr bwMode="auto">
          <a:xfrm>
            <a:off x="1" y="1921396"/>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name! Desireless! Fathomless! Beyond falling!</a:t>
            </a:r>
            <a:r>
              <a:rPr lang="en-GB" sz="2000" dirty="0">
                <a:solidFill>
                  <a:srgbClr val="000099"/>
                </a:solidFill>
                <a:latin typeface="Congenial Black" panose="02000503040000020004" pitchFamily="50" charset="0"/>
                <a:ea typeface="Verdana" pitchFamily="34" charset="0"/>
                <a:cs typeface="Verdana" pitchFamily="34" charset="0"/>
              </a:rPr>
              <a:t>(193)</a:t>
            </a:r>
            <a:r>
              <a:rPr lang="en-GB" sz="1800" dirty="0">
                <a:solidFill>
                  <a:srgbClr val="000099"/>
                </a:solidFill>
                <a:latin typeface="Congenial Black" panose="02000503040000020004" pitchFamily="50" charset="0"/>
                <a:ea typeface="Verdana" pitchFamily="34" charset="0"/>
                <a:cs typeface="Verdana" pitchFamily="34" charset="0"/>
              </a:rPr>
              <a:t> </a:t>
            </a:r>
            <a:r>
              <a:rPr lang="en-GB" sz="3800" dirty="0">
                <a:solidFill>
                  <a:srgbClr val="000099"/>
                </a:solidFill>
                <a:latin typeface="Congenial Black" panose="02000503040000020004" pitchFamily="50" charset="0"/>
                <a:ea typeface="Verdana" pitchFamily="34" charset="0"/>
                <a:cs typeface="Verdana" pitchFamily="34" charset="0"/>
              </a:rPr>
              <a:t>Masterless! Destroyer! Beyond birth! Beyond silence! (194)</a:t>
            </a:r>
          </a:p>
        </p:txBody>
      </p:sp>
      <p:sp>
        <p:nvSpPr>
          <p:cNvPr id="1122308" name="Transliteration">
            <a:extLst>
              <a:ext uri="{FF2B5EF4-FFF2-40B4-BE49-F238E27FC236}">
                <a16:creationId xmlns:a16="http://schemas.microsoft.com/office/drawing/2014/main" id="{0616BD2B-4CA4-49AF-A1D8-14973EA5D138}"/>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a’naam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a’kaam</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a’gaah</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a’ddhaah</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None/>
              <a:defRPr/>
            </a:pPr>
            <a:r>
              <a:rPr lang="en-GB" altLang="en-US" sz="4000" spc="-150" dirty="0" err="1">
                <a:latin typeface="Congenial SemiBold" panose="02000503040000020004" pitchFamily="2" charset="0"/>
                <a:cs typeface="Arial" panose="020B0604020202020204" pitchFamily="34" charset="0"/>
              </a:rPr>
              <a:t>a’naathey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pramaathey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a’jonee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a’monee</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Gurmukhi">
            <a:extLst>
              <a:ext uri="{FF2B5EF4-FFF2-40B4-BE49-F238E27FC236}">
                <a16:creationId xmlns:a16="http://schemas.microsoft.com/office/drawing/2014/main" id="{6F31EC40-B845-45F0-B5AC-C373127C38F0}"/>
              </a:ext>
            </a:extLst>
          </p:cNvPr>
          <p:cNvSpPr>
            <a:spLocks noChangeArrowheads="1"/>
          </p:cNvSpPr>
          <p:nvPr/>
        </p:nvSpPr>
        <p:spPr bwMode="auto">
          <a:xfrm>
            <a:off x="1" y="21167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pt-BR" altLang="en-US" sz="5330" dirty="0">
                <a:latin typeface="GurbaniWebThick" panose="04040607000000020004" pitchFamily="82" charset="0"/>
              </a:rPr>
              <a:t>nrwgy ] nrMgy ] nrUpy ] nryKy ]195]</a:t>
            </a:r>
          </a:p>
          <a:p>
            <a:pPr algn="ctr" eaLnBrk="1" hangingPunct="1">
              <a:spcBef>
                <a:spcPct val="0"/>
              </a:spcBef>
              <a:buNone/>
            </a:pPr>
            <a:r>
              <a:rPr lang="en-GB" altLang="en-US" sz="5330" spc="-150" dirty="0" err="1">
                <a:latin typeface="GurbaniWebThick" panose="04040607000000020004" pitchFamily="82" charset="0"/>
              </a:rPr>
              <a:t>AkrmM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ABrmM</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AgMjy</a:t>
            </a:r>
            <a:r>
              <a:rPr lang="en-GB" altLang="en-US" sz="5330" spc="-150" dirty="0">
                <a:latin typeface="GurbaniWebThick" panose="04040607000000020004" pitchFamily="82" charset="0"/>
              </a:rPr>
              <a:t> ] </a:t>
            </a:r>
            <a:r>
              <a:rPr lang="en-GB" altLang="en-US" sz="5330" spc="-150" dirty="0" err="1">
                <a:latin typeface="GurbaniWebThick" panose="04040607000000020004" pitchFamily="82" charset="0"/>
              </a:rPr>
              <a:t>AlyKy</a:t>
            </a:r>
            <a:r>
              <a:rPr lang="en-GB" altLang="en-US" sz="5330" spc="-150" dirty="0">
                <a:latin typeface="GurbaniWebThick" panose="04040607000000020004" pitchFamily="82" charset="0"/>
              </a:rPr>
              <a:t> ]196]</a:t>
            </a:r>
          </a:p>
        </p:txBody>
      </p:sp>
      <p:sp>
        <p:nvSpPr>
          <p:cNvPr id="3075" name="English">
            <a:extLst>
              <a:ext uri="{FF2B5EF4-FFF2-40B4-BE49-F238E27FC236}">
                <a16:creationId xmlns:a16="http://schemas.microsoft.com/office/drawing/2014/main" id="{3B3186C1-1193-468C-8CEF-9B642FDFCD94}"/>
              </a:ext>
            </a:extLst>
          </p:cNvPr>
          <p:cNvSpPr>
            <a:spLocks noChangeArrowheads="1"/>
          </p:cNvSpPr>
          <p:nvPr/>
        </p:nvSpPr>
        <p:spPr bwMode="auto">
          <a:xfrm>
            <a:off x="1" y="1849388"/>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Beyond materialism! Colourless! Formless! Shapeless! (195) Beyond Karma! Beyond confusion! Immortal. Beyond account! (196)</a:t>
            </a:r>
          </a:p>
        </p:txBody>
      </p:sp>
      <p:sp>
        <p:nvSpPr>
          <p:cNvPr id="1124356" name="Transliteration">
            <a:extLst>
              <a:ext uri="{FF2B5EF4-FFF2-40B4-BE49-F238E27FC236}">
                <a16:creationId xmlns:a16="http://schemas.microsoft.com/office/drawing/2014/main" id="{7E3A1EBC-F2A8-496C-9F32-039D9DD51A33}"/>
              </a:ext>
            </a:extLst>
          </p:cNvPr>
          <p:cNvSpPr>
            <a:spLocks noChangeArrowheads="1"/>
          </p:cNvSpPr>
          <p:nvPr/>
        </p:nvSpPr>
        <p:spPr bwMode="auto">
          <a:xfrm>
            <a:off x="1" y="4009628"/>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raagey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rangey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roopey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na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rekhey</a:t>
            </a:r>
            <a:r>
              <a:rPr lang="en-GB" altLang="en-US" sz="4000" spc="-150" dirty="0">
                <a:latin typeface="Congenial SemiBold" panose="02000503040000020004" pitchFamily="2" charset="0"/>
                <a:cs typeface="Arial" panose="020B0604020202020204" pitchFamily="34" charset="0"/>
              </a:rPr>
              <a:t>. </a:t>
            </a:r>
          </a:p>
          <a:p>
            <a:pPr algn="ctr" eaLnBrk="1" hangingPunct="1">
              <a:spcBef>
                <a:spcPct val="0"/>
              </a:spcBef>
              <a:buFontTx/>
              <a:buNone/>
              <a:defRPr/>
            </a:pPr>
            <a:r>
              <a:rPr lang="en-GB" altLang="en-US" sz="4000" spc="-100" dirty="0" err="1">
                <a:latin typeface="Congenial SemiBold" panose="02000503040000020004" pitchFamily="2" charset="0"/>
                <a:cs typeface="Arial" panose="020B0604020202020204" pitchFamily="34" charset="0"/>
              </a:rPr>
              <a:t>a’karmun</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a’bharmun</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a’ganjey</a:t>
            </a:r>
            <a:r>
              <a:rPr lang="en-GB" altLang="en-US" sz="4000" spc="-100" dirty="0">
                <a:latin typeface="Congenial SemiBold" panose="02000503040000020004" pitchFamily="2" charset="0"/>
                <a:cs typeface="Arial" panose="020B0604020202020204" pitchFamily="34" charset="0"/>
              </a:rPr>
              <a:t>. </a:t>
            </a:r>
            <a:r>
              <a:rPr lang="en-GB" altLang="en-US" sz="4000" spc="-100" dirty="0" err="1">
                <a:latin typeface="Congenial SemiBold" panose="02000503040000020004" pitchFamily="2" charset="0"/>
                <a:cs typeface="Arial" panose="020B0604020202020204" pitchFamily="34" charset="0"/>
              </a:rPr>
              <a:t>a’lekhey</a:t>
            </a:r>
            <a:r>
              <a:rPr lang="en-GB" altLang="en-US" sz="4000" spc="-1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Gurmukhi">
            <a:extLst>
              <a:ext uri="{FF2B5EF4-FFF2-40B4-BE49-F238E27FC236}">
                <a16:creationId xmlns:a16="http://schemas.microsoft.com/office/drawing/2014/main" id="{439F53F2-418E-45EA-83A2-E80F8DB5F0A3}"/>
              </a:ext>
            </a:extLst>
          </p:cNvPr>
          <p:cNvSpPr>
            <a:spLocks noChangeArrowheads="1"/>
          </p:cNvSpPr>
          <p:nvPr/>
        </p:nvSpPr>
        <p:spPr bwMode="auto">
          <a:xfrm>
            <a:off x="1045987" y="211672"/>
            <a:ext cx="8069791"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BujMg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pRXwq</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CMd</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FB40A3A6-04F3-4A30-BB18-1C512309467A}"/>
              </a:ext>
            </a:extLst>
          </p:cNvPr>
          <p:cNvSpPr>
            <a:spLocks noChangeArrowheads="1"/>
          </p:cNvSpPr>
          <p:nvPr/>
        </p:nvSpPr>
        <p:spPr bwMode="auto">
          <a:xfrm>
            <a:off x="1" y="2400341"/>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 poetic measure with a snake-like motion.</a:t>
            </a:r>
          </a:p>
        </p:txBody>
      </p:sp>
      <p:sp>
        <p:nvSpPr>
          <p:cNvPr id="1126404" name="Transliteration">
            <a:extLst>
              <a:ext uri="{FF2B5EF4-FFF2-40B4-BE49-F238E27FC236}">
                <a16:creationId xmlns:a16="http://schemas.microsoft.com/office/drawing/2014/main" id="{3BE2A762-E1B8-4529-9268-3221D680B283}"/>
              </a:ext>
            </a:extLst>
          </p:cNvPr>
          <p:cNvSpPr>
            <a:spLocks noChangeArrowheads="1"/>
          </p:cNvSpPr>
          <p:nvPr/>
        </p:nvSpPr>
        <p:spPr bwMode="auto">
          <a:xfrm>
            <a:off x="846667" y="4577292"/>
            <a:ext cx="8466667"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bhujang</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prayaa</a:t>
            </a:r>
            <a:r>
              <a:rPr lang="en-GB" altLang="en-US" sz="4000" u="sng" dirty="0" err="1">
                <a:latin typeface="Congenial SemiBold" panose="02000503040000020004" pitchFamily="2" charset="0"/>
                <a:cs typeface="Arial" panose="020B0604020202020204" pitchFamily="34" charset="0"/>
              </a:rPr>
              <a:t>t</a:t>
            </a:r>
            <a:r>
              <a:rPr lang="en-GB" altLang="en-US" sz="4000" dirty="0">
                <a:latin typeface="Congenial SemiBold" panose="02000503040000020004" pitchFamily="2" charset="0"/>
                <a:cs typeface="Arial" panose="020B0604020202020204" pitchFamily="34" charset="0"/>
              </a:rPr>
              <a:t> </a:t>
            </a:r>
            <a:r>
              <a:rPr lang="en-GB" altLang="en-US" sz="4000" u="sng" dirty="0" err="1">
                <a:latin typeface="Congenial SemiBold" panose="02000503040000020004" pitchFamily="2" charset="0"/>
                <a:cs typeface="Arial" panose="020B0604020202020204" pitchFamily="34" charset="0"/>
              </a:rPr>
              <a:t>chh</a:t>
            </a:r>
            <a:r>
              <a:rPr lang="en-GB" altLang="en-US" sz="4000" dirty="0" err="1">
                <a:latin typeface="Congenial SemiBold" panose="02000503040000020004" pitchFamily="2" charset="0"/>
                <a:cs typeface="Arial" panose="020B0604020202020204" pitchFamily="34" charset="0"/>
              </a:rPr>
              <a:t>an</a:t>
            </a:r>
            <a:r>
              <a:rPr lang="en-GB" altLang="en-US" sz="4000" u="sng" dirty="0" err="1">
                <a:latin typeface="Congenial SemiBold" panose="02000503040000020004" pitchFamily="2" charset="0"/>
                <a:cs typeface="Arial" panose="020B0604020202020204" pitchFamily="34" charset="0"/>
              </a:rPr>
              <a:t>d</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Gurmukhi">
            <a:extLst>
              <a:ext uri="{FF2B5EF4-FFF2-40B4-BE49-F238E27FC236}">
                <a16:creationId xmlns:a16="http://schemas.microsoft.com/office/drawing/2014/main" id="{F1ED4CD1-8621-435A-9CD4-2D43F792076B}"/>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nmsqul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pRxwmy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AgMjul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Anwmy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invwsy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EB78DC8D-DC90-4ED1-B4D1-089776DF4562}"/>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I bow to You who is saluted by all and destroyer of all! O Indestructible and  Disease-Free One who dwells within all!</a:t>
            </a:r>
          </a:p>
        </p:txBody>
      </p:sp>
      <p:sp>
        <p:nvSpPr>
          <p:cNvPr id="1127428" name="Transliteration">
            <a:extLst>
              <a:ext uri="{FF2B5EF4-FFF2-40B4-BE49-F238E27FC236}">
                <a16:creationId xmlns:a16="http://schemas.microsoft.com/office/drawing/2014/main" id="{AFC9BF8D-FBC0-4D36-84E6-E23588783E88}"/>
              </a:ext>
            </a:extLst>
          </p:cNvPr>
          <p:cNvSpPr>
            <a:spLocks noChangeArrowheads="1"/>
          </p:cNvSpPr>
          <p:nvPr/>
        </p:nvSpPr>
        <p:spPr bwMode="auto">
          <a:xfrm>
            <a:off x="1" y="4369668"/>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namas’tul</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pra’naamey</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samas’tul</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pranaasey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a’ganjul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a’namey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samas’tul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nivaasey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Gurmukhi">
            <a:extLst>
              <a:ext uri="{FF2B5EF4-FFF2-40B4-BE49-F238E27FC236}">
                <a16:creationId xmlns:a16="http://schemas.microsoft.com/office/drawing/2014/main" id="{8B878F98-038A-41E0-B063-84CEB6E51160}"/>
              </a:ext>
            </a:extLst>
          </p:cNvPr>
          <p:cNvSpPr>
            <a:spLocks noChangeArrowheads="1"/>
          </p:cNvSpPr>
          <p:nvPr/>
        </p:nvSpPr>
        <p:spPr bwMode="auto">
          <a:xfrm>
            <a:off x="0" y="323833"/>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inRkwmM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kukrmM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suDrmM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]197]</a:t>
            </a:r>
          </a:p>
        </p:txBody>
      </p:sp>
      <p:sp>
        <p:nvSpPr>
          <p:cNvPr id="3075" name="English">
            <a:extLst>
              <a:ext uri="{FF2B5EF4-FFF2-40B4-BE49-F238E27FC236}">
                <a16:creationId xmlns:a16="http://schemas.microsoft.com/office/drawing/2014/main" id="{2BB61746-4876-412D-A77A-2BECD7D075EC}"/>
              </a:ext>
            </a:extLst>
          </p:cNvPr>
          <p:cNvSpPr>
            <a:spLocks noChangeArrowheads="1"/>
          </p:cNvSpPr>
          <p:nvPr/>
        </p:nvSpPr>
        <p:spPr bwMode="auto">
          <a:xfrm>
            <a:off x="0" y="1866194"/>
            <a:ext cx="10159999"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Desireless possessor! Universal form! Destroyer of bad deeds! Possessor of the ideal faith! (197)</a:t>
            </a:r>
          </a:p>
        </p:txBody>
      </p:sp>
      <p:sp>
        <p:nvSpPr>
          <p:cNvPr id="1129476" name="Transliteration">
            <a:extLst>
              <a:ext uri="{FF2B5EF4-FFF2-40B4-BE49-F238E27FC236}">
                <a16:creationId xmlns:a16="http://schemas.microsoft.com/office/drawing/2014/main" id="{7E3DB01F-136F-4F91-A3A3-FBE094690B5B}"/>
              </a:ext>
            </a:extLst>
          </p:cNvPr>
          <p:cNvSpPr>
            <a:spLocks noChangeArrowheads="1"/>
          </p:cNvSpPr>
          <p:nvPr/>
        </p:nvSpPr>
        <p:spPr bwMode="auto">
          <a:xfrm>
            <a:off x="1" y="4081636"/>
            <a:ext cx="10159998"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nri’kaamun</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be’bhootey</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samas’tul</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saroopey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3800" spc="-200" dirty="0" err="1">
                <a:latin typeface="Congenial SemiBold" panose="02000503040000020004" pitchFamily="2" charset="0"/>
                <a:cs typeface="Arial" panose="020B0604020202020204" pitchFamily="34" charset="0"/>
              </a:rPr>
              <a:t>ku’karman</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pranaasee</a:t>
            </a:r>
            <a:r>
              <a:rPr lang="en-GB" altLang="en-US" sz="3800" spc="-200" dirty="0">
                <a:latin typeface="Congenial SemiBold" panose="02000503040000020004" pitchFamily="2" charset="0"/>
                <a:cs typeface="Arial" panose="020B0604020202020204" pitchFamily="34" charset="0"/>
              </a:rPr>
              <a:t>, </a:t>
            </a:r>
            <a:r>
              <a:rPr lang="en-GB" altLang="en-US" sz="3800" spc="-200" dirty="0" err="1">
                <a:latin typeface="Congenial SemiBold" panose="02000503040000020004" pitchFamily="2" charset="0"/>
                <a:cs typeface="Arial" panose="020B0604020202020204" pitchFamily="34" charset="0"/>
              </a:rPr>
              <a:t>su’Dharman</a:t>
            </a:r>
            <a:r>
              <a:rPr lang="en-GB" altLang="en-US" sz="3800" spc="-200" dirty="0">
                <a:latin typeface="Congenial SemiBold" panose="02000503040000020004" pitchFamily="2" charset="0"/>
                <a:cs typeface="Arial" panose="020B0604020202020204" pitchFamily="34" charset="0"/>
              </a:rPr>
              <a:t> be-</a:t>
            </a:r>
            <a:r>
              <a:rPr lang="en-GB" altLang="en-US" sz="3800" spc="-200" dirty="0" err="1">
                <a:latin typeface="Congenial SemiBold" panose="02000503040000020004" pitchFamily="2" charset="0"/>
                <a:cs typeface="Arial" panose="020B0604020202020204" pitchFamily="34" charset="0"/>
              </a:rPr>
              <a:t>bhootey</a:t>
            </a:r>
            <a:r>
              <a:rPr lang="en-GB" altLang="en-US" sz="3800" spc="-200" dirty="0">
                <a:latin typeface="Congenial SemiBold" panose="02000503040000020004" pitchFamily="2" charset="0"/>
                <a:cs typeface="Arial" panose="020B0604020202020204" pitchFamily="34" charset="0"/>
              </a:rPr>
              <a:t>.</a:t>
            </a:r>
            <a:endParaRPr lang="en-GB" altLang="en-US" sz="2800" spc="-2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Gurmukhi">
            <a:extLst>
              <a:ext uri="{FF2B5EF4-FFF2-40B4-BE49-F238E27FC236}">
                <a16:creationId xmlns:a16="http://schemas.microsoft.com/office/drawing/2014/main" id="{3DD5E501-B35C-44EC-877B-C5E439344901}"/>
              </a:ext>
            </a:extLst>
          </p:cNvPr>
          <p:cNvSpPr>
            <a:spLocks noChangeArrowheads="1"/>
          </p:cNvSpPr>
          <p:nvPr/>
        </p:nvSpPr>
        <p:spPr bwMode="auto">
          <a:xfrm>
            <a:off x="1" y="323833"/>
            <a:ext cx="10159998"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sicdwnMd</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sqMR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pRxwsI</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krImul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kuinMdw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smsqul</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invwsI</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5A14F0B4-DB89-4E9F-887D-D1DE2E47CD02}"/>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spc="-200" dirty="0">
                <a:solidFill>
                  <a:srgbClr val="000099"/>
                </a:solidFill>
                <a:latin typeface="Congenial Black" panose="02000503040000020004" pitchFamily="50" charset="0"/>
                <a:ea typeface="Verdana" pitchFamily="34" charset="0"/>
                <a:cs typeface="Verdana" pitchFamily="34" charset="0"/>
              </a:rPr>
              <a:t>Forever embodiment of truth, consciousness</a:t>
            </a:r>
            <a:r>
              <a:rPr lang="en-GB" sz="3800" dirty="0">
                <a:solidFill>
                  <a:srgbClr val="000099"/>
                </a:solidFill>
                <a:latin typeface="Congenial Black" panose="02000503040000020004" pitchFamily="50" charset="0"/>
                <a:ea typeface="Verdana" pitchFamily="34" charset="0"/>
                <a:cs typeface="Verdana" pitchFamily="34" charset="0"/>
              </a:rPr>
              <a:t> </a:t>
            </a:r>
          </a:p>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&amp; bliss! Destroyer of enemies! Producer of kind beings! Who dwells within all!</a:t>
            </a:r>
          </a:p>
        </p:txBody>
      </p:sp>
      <p:sp>
        <p:nvSpPr>
          <p:cNvPr id="1131524" name="Transliteration">
            <a:extLst>
              <a:ext uri="{FF2B5EF4-FFF2-40B4-BE49-F238E27FC236}">
                <a16:creationId xmlns:a16="http://schemas.microsoft.com/office/drawing/2014/main" id="{904F67D6-302D-4542-8726-443484BE2BC2}"/>
              </a:ext>
            </a:extLst>
          </p:cNvPr>
          <p:cNvSpPr>
            <a:spLocks noChangeArrowheads="1"/>
          </p:cNvSpPr>
          <p:nvPr/>
        </p:nvSpPr>
        <p:spPr bwMode="auto">
          <a:xfrm>
            <a:off x="1" y="4081636"/>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sadaa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saach’daanand</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satrun</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pranaasee</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kareemul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ku’nindaa</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samas’tul</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nivaasee</a:t>
            </a:r>
            <a:r>
              <a:rPr lang="en-GB" altLang="en-US" sz="400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Gurmukhi">
            <a:extLst>
              <a:ext uri="{FF2B5EF4-FFF2-40B4-BE49-F238E27FC236}">
                <a16:creationId xmlns:a16="http://schemas.microsoft.com/office/drawing/2014/main" id="{97644047-7CBD-4932-AC99-A28B77292738}"/>
              </a:ext>
            </a:extLst>
          </p:cNvPr>
          <p:cNvSpPr>
            <a:spLocks noChangeArrowheads="1"/>
          </p:cNvSpPr>
          <p:nvPr/>
        </p:nvSpPr>
        <p:spPr bwMode="auto">
          <a:xfrm>
            <a:off x="1" y="265212"/>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Ajwieb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gjwieb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gnImy</a:t>
            </a:r>
            <a:r>
              <a:rPr lang="en-GB" altLang="en-US" sz="5330" dirty="0">
                <a:latin typeface="GurbaniWebThick" panose="04040607000000020004" pitchFamily="82" charset="0"/>
              </a:rPr>
              <a:t> ]</a:t>
            </a:r>
          </a:p>
          <a:p>
            <a:pPr algn="ctr" eaLnBrk="1" hangingPunct="1">
              <a:spcBef>
                <a:spcPct val="0"/>
              </a:spcBef>
              <a:buNone/>
            </a:pPr>
            <a:r>
              <a:rPr lang="sv-SE" altLang="en-US" sz="5330" dirty="0">
                <a:latin typeface="GurbaniWebThick" panose="04040607000000020004" pitchFamily="82" charset="0"/>
              </a:rPr>
              <a:t>hrIAM krIAM  krImul rhImy ]198]</a:t>
            </a:r>
            <a:endParaRPr lang="en-GB" altLang="en-US" sz="5330" dirty="0">
              <a:latin typeface="GurbaniWebThick" panose="04040607000000020004" pitchFamily="82" charset="0"/>
            </a:endParaRPr>
          </a:p>
        </p:txBody>
      </p:sp>
      <p:sp>
        <p:nvSpPr>
          <p:cNvPr id="3075" name="English">
            <a:extLst>
              <a:ext uri="{FF2B5EF4-FFF2-40B4-BE49-F238E27FC236}">
                <a16:creationId xmlns:a16="http://schemas.microsoft.com/office/drawing/2014/main" id="{18B55BFE-7F22-43FA-A077-C2AC5D9A25A9}"/>
              </a:ext>
            </a:extLst>
          </p:cNvPr>
          <p:cNvSpPr>
            <a:spLocks noChangeArrowheads="1"/>
          </p:cNvSpPr>
          <p:nvPr/>
        </p:nvSpPr>
        <p:spPr bwMode="auto">
          <a:xfrm>
            <a:off x="1" y="1934783"/>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Possessor of supernatural powers! Tormentor of enemies of righteousness! Destroyer! Creator! Kind &amp; merciful!</a:t>
            </a:r>
            <a:r>
              <a:rPr lang="en-GB" dirty="0">
                <a:solidFill>
                  <a:srgbClr val="000099"/>
                </a:solidFill>
                <a:latin typeface="Congenial Black" panose="02000503040000020004" pitchFamily="50" charset="0"/>
                <a:ea typeface="Verdana" pitchFamily="34" charset="0"/>
                <a:cs typeface="Verdana" pitchFamily="34" charset="0"/>
              </a:rPr>
              <a:t>(198)</a:t>
            </a:r>
            <a:endParaRPr lang="en-GB" sz="3800" dirty="0">
              <a:solidFill>
                <a:srgbClr val="000099"/>
              </a:solidFill>
              <a:latin typeface="Congenial Black" panose="02000503040000020004" pitchFamily="50" charset="0"/>
              <a:ea typeface="Verdana" pitchFamily="34" charset="0"/>
              <a:cs typeface="Verdana" pitchFamily="34" charset="0"/>
            </a:endParaRPr>
          </a:p>
        </p:txBody>
      </p:sp>
      <p:sp>
        <p:nvSpPr>
          <p:cNvPr id="1133572" name="Transliteration">
            <a:extLst>
              <a:ext uri="{FF2B5EF4-FFF2-40B4-BE49-F238E27FC236}">
                <a16:creationId xmlns:a16="http://schemas.microsoft.com/office/drawing/2014/main" id="{FF2AB228-2956-4073-88DB-2156C1620660}"/>
              </a:ext>
            </a:extLst>
          </p:cNvPr>
          <p:cNvSpPr>
            <a:spLocks noChangeArrowheads="1"/>
          </p:cNvSpPr>
          <p:nvPr/>
        </p:nvSpPr>
        <p:spPr bwMode="auto">
          <a:xfrm>
            <a:off x="0" y="4095023"/>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dirty="0" err="1">
                <a:latin typeface="Congenial SemiBold" panose="02000503040000020004" pitchFamily="2" charset="0"/>
                <a:cs typeface="Arial" panose="020B0604020202020204" pitchFamily="34" charset="0"/>
              </a:rPr>
              <a:t>a’jaaeb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be’bhootey</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gajaa’eb</a:t>
            </a:r>
            <a:r>
              <a:rPr lang="en-GB" altLang="en-US" sz="4000" dirty="0">
                <a:latin typeface="Congenial SemiBold" panose="02000503040000020004" pitchFamily="2" charset="0"/>
                <a:cs typeface="Arial" panose="020B0604020202020204" pitchFamily="34" charset="0"/>
              </a:rPr>
              <a:t> </a:t>
            </a:r>
            <a:r>
              <a:rPr lang="en-GB" altLang="en-US" sz="4000" dirty="0" err="1">
                <a:latin typeface="Congenial SemiBold" panose="02000503040000020004" pitchFamily="2" charset="0"/>
                <a:cs typeface="Arial" panose="020B0604020202020204" pitchFamily="34" charset="0"/>
              </a:rPr>
              <a:t>ganeemey</a:t>
            </a:r>
            <a:r>
              <a:rPr lang="en-GB" altLang="en-US" sz="40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fi-FI" altLang="en-US" sz="4000" dirty="0">
                <a:latin typeface="Congenial SemiBold" panose="02000503040000020004" pitchFamily="2" charset="0"/>
                <a:cs typeface="Arial" panose="020B0604020202020204" pitchFamily="34" charset="0"/>
              </a:rPr>
              <a:t>hareeun kareeun, kareemul raheemey.</a:t>
            </a:r>
            <a:endParaRPr lang="en-GB" altLang="en-US" sz="4000" dirty="0">
              <a:latin typeface="Congenial SemiBold" panose="02000503040000020004"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Gurmukhi">
            <a:extLst>
              <a:ext uri="{FF2B5EF4-FFF2-40B4-BE49-F238E27FC236}">
                <a16:creationId xmlns:a16="http://schemas.microsoft.com/office/drawing/2014/main" id="{AABDB30C-1F3A-4395-8BD1-53ADFA6F6E6B}"/>
              </a:ext>
            </a:extLst>
          </p:cNvPr>
          <p:cNvSpPr>
            <a:spLocks noChangeArrowheads="1"/>
          </p:cNvSpPr>
          <p:nvPr/>
        </p:nvSpPr>
        <p:spPr bwMode="auto">
          <a:xfrm>
            <a:off x="1" y="323833"/>
            <a:ext cx="10160000"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vrqI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cqR</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ckR</a:t>
            </a:r>
            <a:r>
              <a:rPr lang="en-GB" altLang="en-US" sz="5330" dirty="0">
                <a:latin typeface="GurbaniWebThick" panose="04040607000000020004" pitchFamily="82" charset="0"/>
              </a:rPr>
              <a:t> Bugqy ]</a:t>
            </a:r>
          </a:p>
          <a:p>
            <a:pPr algn="ctr" eaLnBrk="1" hangingPunct="1">
              <a:spcBef>
                <a:spcPct val="0"/>
              </a:spcBef>
              <a:buNone/>
            </a:pPr>
            <a:r>
              <a:rPr lang="en-GB" altLang="en-US" sz="5330" dirty="0" err="1">
                <a:latin typeface="GurbaniWebThick" panose="04040607000000020004" pitchFamily="82" charset="0"/>
              </a:rPr>
              <a:t>suXMBv</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suBM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srb</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jugqy</a:t>
            </a:r>
            <a:r>
              <a:rPr lang="en-GB" altLang="en-US" sz="5330" dirty="0">
                <a:latin typeface="GurbaniWebThick" panose="04040607000000020004" pitchFamily="82" charset="0"/>
              </a:rPr>
              <a:t> ]</a:t>
            </a:r>
          </a:p>
        </p:txBody>
      </p:sp>
      <p:sp>
        <p:nvSpPr>
          <p:cNvPr id="3075" name="English">
            <a:extLst>
              <a:ext uri="{FF2B5EF4-FFF2-40B4-BE49-F238E27FC236}">
                <a16:creationId xmlns:a16="http://schemas.microsoft.com/office/drawing/2014/main" id="{B7109904-8F62-47EA-B8F0-F035922C785A}"/>
              </a:ext>
            </a:extLst>
          </p:cNvPr>
          <p:cNvSpPr>
            <a:spLocks noChangeArrowheads="1"/>
          </p:cNvSpPr>
          <p:nvPr/>
        </p:nvSpPr>
        <p:spPr bwMode="auto">
          <a:xfrm>
            <a:off x="0" y="1921396"/>
            <a:ext cx="10159999" cy="529167"/>
          </a:xfrm>
          <a:prstGeom prst="rect">
            <a:avLst/>
          </a:prstGeom>
          <a:noFill/>
          <a:ln w="9525">
            <a:noFill/>
            <a:miter lim="800000"/>
            <a:headEnd/>
            <a:tailEnd/>
          </a:ln>
        </p:spPr>
        <p:txBody>
          <a:bodyPr anchorCtr="1"/>
          <a:lstStyle/>
          <a:p>
            <a:pPr algn="ctr" eaLnBrk="1" hangingPunct="1">
              <a:defRPr/>
            </a:pPr>
            <a:r>
              <a:rPr lang="en-GB" sz="3800" dirty="0" err="1">
                <a:solidFill>
                  <a:srgbClr val="000099"/>
                </a:solidFill>
                <a:latin typeface="Congenial Black" panose="02000503040000020004" pitchFamily="50" charset="0"/>
                <a:ea typeface="Verdana" pitchFamily="34" charset="0"/>
                <a:cs typeface="Verdana" pitchFamily="34" charset="0"/>
              </a:rPr>
              <a:t>Pervader</a:t>
            </a:r>
            <a:r>
              <a:rPr lang="en-GB" sz="3800" dirty="0">
                <a:solidFill>
                  <a:srgbClr val="000099"/>
                </a:solidFill>
                <a:latin typeface="Congenial Black" panose="02000503040000020004" pitchFamily="50" charset="0"/>
                <a:ea typeface="Verdana" pitchFamily="34" charset="0"/>
                <a:cs typeface="Verdana" pitchFamily="34" charset="0"/>
              </a:rPr>
              <a:t> and Enjoyer in all four directions! Self-Existent and Beautiful! Forever joined within all.</a:t>
            </a:r>
          </a:p>
          <a:p>
            <a:pPr algn="ctr" eaLnBrk="1" hangingPunct="1">
              <a:defRPr/>
            </a:pPr>
            <a:endParaRPr lang="en-GB" sz="3600" dirty="0">
              <a:solidFill>
                <a:srgbClr val="000099"/>
              </a:solidFill>
              <a:latin typeface="Congenial Black" panose="02000503040000020004" pitchFamily="50" charset="0"/>
              <a:ea typeface="Verdana" pitchFamily="34" charset="0"/>
              <a:cs typeface="Verdana" pitchFamily="34" charset="0"/>
            </a:endParaRPr>
          </a:p>
        </p:txBody>
      </p:sp>
      <p:sp>
        <p:nvSpPr>
          <p:cNvPr id="1135620" name="Transliteration">
            <a:extLst>
              <a:ext uri="{FF2B5EF4-FFF2-40B4-BE49-F238E27FC236}">
                <a16:creationId xmlns:a16="http://schemas.microsoft.com/office/drawing/2014/main" id="{8EBFD2C4-7FFE-4CDC-BD38-0B67C8D327EB}"/>
              </a:ext>
            </a:extLst>
          </p:cNvPr>
          <p:cNvSpPr>
            <a:spLocks noChangeArrowheads="1"/>
          </p:cNvSpPr>
          <p:nvPr/>
        </p:nvSpPr>
        <p:spPr bwMode="auto">
          <a:xfrm>
            <a:off x="0" y="4153644"/>
            <a:ext cx="10159999"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200" dirty="0" err="1">
                <a:latin typeface="Congenial SemiBold" panose="02000503040000020004" pitchFamily="2" charset="0"/>
                <a:cs typeface="Arial" panose="020B0604020202020204" pitchFamily="34" charset="0"/>
              </a:rPr>
              <a:t>chatar</a:t>
            </a:r>
            <a:r>
              <a:rPr lang="en-GB" altLang="en-US" sz="4000" spc="-200" dirty="0">
                <a:latin typeface="Congenial SemiBold" panose="02000503040000020004" pitchFamily="2" charset="0"/>
                <a:cs typeface="Arial" panose="020B0604020202020204" pitchFamily="34" charset="0"/>
              </a:rPr>
              <a:t> chakar </a:t>
            </a:r>
            <a:r>
              <a:rPr lang="en-GB" altLang="en-US" sz="4000" spc="-200" dirty="0" err="1">
                <a:latin typeface="Congenial SemiBold" panose="02000503040000020004" pitchFamily="2" charset="0"/>
                <a:cs typeface="Arial" panose="020B0604020202020204" pitchFamily="34" charset="0"/>
              </a:rPr>
              <a:t>vartee</a:t>
            </a:r>
            <a:r>
              <a:rPr lang="en-GB" altLang="en-US" sz="4000" spc="-200" dirty="0">
                <a:latin typeface="Congenial SemiBold" panose="02000503040000020004" pitchFamily="2" charset="0"/>
                <a:cs typeface="Arial" panose="020B0604020202020204" pitchFamily="34" charset="0"/>
              </a:rPr>
              <a:t>, </a:t>
            </a:r>
            <a:r>
              <a:rPr lang="en-GB" altLang="en-US" sz="4000" spc="-200" dirty="0" err="1">
                <a:latin typeface="Congenial SemiBold" panose="02000503040000020004" pitchFamily="2" charset="0"/>
                <a:cs typeface="Arial" panose="020B0604020202020204" pitchFamily="34" charset="0"/>
              </a:rPr>
              <a:t>chatar</a:t>
            </a:r>
            <a:r>
              <a:rPr lang="en-GB" altLang="en-US" sz="4000" spc="-200" dirty="0">
                <a:latin typeface="Congenial SemiBold" panose="02000503040000020004" pitchFamily="2" charset="0"/>
                <a:cs typeface="Arial" panose="020B0604020202020204" pitchFamily="34" charset="0"/>
              </a:rPr>
              <a:t> chakar </a:t>
            </a:r>
            <a:r>
              <a:rPr lang="en-GB" altLang="en-US" sz="4000" spc="-200" dirty="0" err="1">
                <a:latin typeface="Congenial SemiBold" panose="02000503040000020004" pitchFamily="2" charset="0"/>
                <a:cs typeface="Arial" panose="020B0604020202020204" pitchFamily="34" charset="0"/>
              </a:rPr>
              <a:t>bhugtey</a:t>
            </a:r>
            <a:r>
              <a:rPr lang="en-GB" altLang="en-US" sz="4000" spc="-20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suyam’bhav</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subhun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sarab’daa</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sarab</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jugtey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Gurmukhi">
            <a:extLst>
              <a:ext uri="{FF2B5EF4-FFF2-40B4-BE49-F238E27FC236}">
                <a16:creationId xmlns:a16="http://schemas.microsoft.com/office/drawing/2014/main" id="{9F7D7CB0-396C-4C35-8E54-D23F038E6762}"/>
              </a:ext>
            </a:extLst>
          </p:cNvPr>
          <p:cNvSpPr>
            <a:spLocks noChangeArrowheads="1"/>
          </p:cNvSpPr>
          <p:nvPr/>
        </p:nvSpPr>
        <p:spPr bwMode="auto">
          <a:xfrm>
            <a:off x="0" y="251825"/>
            <a:ext cx="10159999" cy="66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5330" dirty="0" err="1">
                <a:latin typeface="GurbaniWebThick" panose="04040607000000020004" pitchFamily="82" charset="0"/>
              </a:rPr>
              <a:t>dukwlM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pRxwsI</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idAwlM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srUpy</a:t>
            </a:r>
            <a:r>
              <a:rPr lang="en-GB" altLang="en-US" sz="5330" dirty="0">
                <a:latin typeface="GurbaniWebThick" panose="04040607000000020004" pitchFamily="82" charset="0"/>
              </a:rPr>
              <a:t> ]</a:t>
            </a:r>
          </a:p>
          <a:p>
            <a:pPr algn="ctr" eaLnBrk="1" hangingPunct="1">
              <a:spcBef>
                <a:spcPct val="0"/>
              </a:spcBef>
              <a:buNone/>
            </a:pPr>
            <a:r>
              <a:rPr lang="en-GB" altLang="en-US" sz="5330" dirty="0" err="1">
                <a:latin typeface="GurbaniWebThick" panose="04040607000000020004" pitchFamily="82" charset="0"/>
              </a:rPr>
              <a:t>sdw</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AMg</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sMgy</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ABMgM</a:t>
            </a:r>
            <a:r>
              <a:rPr lang="en-GB" altLang="en-US" sz="5330" dirty="0">
                <a:latin typeface="GurbaniWebThick" panose="04040607000000020004" pitchFamily="82" charset="0"/>
              </a:rPr>
              <a:t> </a:t>
            </a:r>
            <a:r>
              <a:rPr lang="en-GB" altLang="en-US" sz="5330" dirty="0" err="1">
                <a:latin typeface="GurbaniWebThick" panose="04040607000000020004" pitchFamily="82" charset="0"/>
              </a:rPr>
              <a:t>ibBUqy</a:t>
            </a:r>
            <a:r>
              <a:rPr lang="en-GB" altLang="en-US" sz="5330" dirty="0">
                <a:latin typeface="GurbaniWebThick" panose="04040607000000020004" pitchFamily="82" charset="0"/>
              </a:rPr>
              <a:t> ]199]</a:t>
            </a:r>
          </a:p>
        </p:txBody>
      </p:sp>
      <p:sp>
        <p:nvSpPr>
          <p:cNvPr id="3075" name="English">
            <a:extLst>
              <a:ext uri="{FF2B5EF4-FFF2-40B4-BE49-F238E27FC236}">
                <a16:creationId xmlns:a16="http://schemas.microsoft.com/office/drawing/2014/main" id="{A7D5AA4C-F141-4658-8590-ECD28311D1DB}"/>
              </a:ext>
            </a:extLst>
          </p:cNvPr>
          <p:cNvSpPr>
            <a:spLocks noChangeArrowheads="1"/>
          </p:cNvSpPr>
          <p:nvPr/>
        </p:nvSpPr>
        <p:spPr bwMode="auto">
          <a:xfrm>
            <a:off x="1" y="1896285"/>
            <a:ext cx="10160000" cy="529167"/>
          </a:xfrm>
          <a:prstGeom prst="rect">
            <a:avLst/>
          </a:prstGeom>
          <a:noFill/>
          <a:ln w="9525">
            <a:noFill/>
            <a:miter lim="800000"/>
            <a:headEnd/>
            <a:tailEnd/>
          </a:ln>
        </p:spPr>
        <p:txBody>
          <a:bodyPr anchorCtr="1"/>
          <a:lstStyle/>
          <a:p>
            <a:pPr algn="ctr" eaLnBrk="1" hangingPunct="1">
              <a:defRPr/>
            </a:pPr>
            <a:r>
              <a:rPr lang="en-GB" sz="3800" dirty="0">
                <a:solidFill>
                  <a:srgbClr val="000099"/>
                </a:solidFill>
                <a:latin typeface="Congenial Black" panose="02000503040000020004" pitchFamily="50" charset="0"/>
                <a:ea typeface="Verdana" pitchFamily="34" charset="0"/>
                <a:cs typeface="Verdana" pitchFamily="34" charset="0"/>
              </a:rPr>
              <a:t>Eradicator of hard times! Image of Mercy! Forever close by our side! Your splendour is imperishable! (199)</a:t>
            </a:r>
          </a:p>
        </p:txBody>
      </p:sp>
      <p:sp>
        <p:nvSpPr>
          <p:cNvPr id="1137668" name="Transliteration">
            <a:extLst>
              <a:ext uri="{FF2B5EF4-FFF2-40B4-BE49-F238E27FC236}">
                <a16:creationId xmlns:a16="http://schemas.microsoft.com/office/drawing/2014/main" id="{21F0F0D3-D2E5-4A1A-A15C-43B1978626E2}"/>
              </a:ext>
            </a:extLst>
          </p:cNvPr>
          <p:cNvSpPr>
            <a:spLocks noChangeArrowheads="1"/>
          </p:cNvSpPr>
          <p:nvPr/>
        </p:nvSpPr>
        <p:spPr bwMode="auto">
          <a:xfrm>
            <a:off x="0" y="4153644"/>
            <a:ext cx="10160000" cy="52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du’kaalan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pranaasee</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dayaalan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saroopey</a:t>
            </a:r>
            <a:r>
              <a:rPr lang="en-GB" altLang="en-US" sz="4000" spc="-150" dirty="0">
                <a:latin typeface="Congenial SemiBold" panose="02000503040000020004" pitchFamily="2" charset="0"/>
                <a:cs typeface="Arial" panose="020B0604020202020204" pitchFamily="34" charset="0"/>
              </a:rPr>
              <a:t>.</a:t>
            </a:r>
          </a:p>
          <a:p>
            <a:pPr algn="ctr" eaLnBrk="1" hangingPunct="1">
              <a:spcBef>
                <a:spcPct val="0"/>
              </a:spcBef>
              <a:buFontTx/>
              <a:buNone/>
              <a:defRPr/>
            </a:pPr>
            <a:r>
              <a:rPr lang="en-GB" altLang="en-US" sz="4000" spc="-150" dirty="0" err="1">
                <a:latin typeface="Congenial SemiBold" panose="02000503040000020004" pitchFamily="2" charset="0"/>
                <a:cs typeface="Arial" panose="020B0604020202020204" pitchFamily="34" charset="0"/>
              </a:rPr>
              <a:t>sadaa</a:t>
            </a:r>
            <a:r>
              <a:rPr lang="en-GB" altLang="en-US" sz="4000" spc="-150" dirty="0">
                <a:latin typeface="Congenial SemiBold" panose="02000503040000020004" pitchFamily="2" charset="0"/>
                <a:cs typeface="Arial" panose="020B0604020202020204" pitchFamily="34" charset="0"/>
              </a:rPr>
              <a:t> ang </a:t>
            </a:r>
            <a:r>
              <a:rPr lang="en-GB" altLang="en-US" sz="4000" spc="-150" dirty="0" err="1">
                <a:latin typeface="Congenial SemiBold" panose="02000503040000020004" pitchFamily="2" charset="0"/>
                <a:cs typeface="Arial" panose="020B0604020202020204" pitchFamily="34" charset="0"/>
              </a:rPr>
              <a:t>sangey</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a’bhangun</a:t>
            </a:r>
            <a:r>
              <a:rPr lang="en-GB" altLang="en-US" sz="4000" spc="-150" dirty="0">
                <a:latin typeface="Congenial SemiBold" panose="02000503040000020004" pitchFamily="2" charset="0"/>
                <a:cs typeface="Arial" panose="020B0604020202020204" pitchFamily="34" charset="0"/>
              </a:rPr>
              <a:t> </a:t>
            </a:r>
            <a:r>
              <a:rPr lang="en-GB" altLang="en-US" sz="4000" spc="-150" dirty="0" err="1">
                <a:latin typeface="Congenial SemiBold" panose="02000503040000020004" pitchFamily="2" charset="0"/>
                <a:cs typeface="Arial" panose="020B0604020202020204" pitchFamily="34" charset="0"/>
              </a:rPr>
              <a:t>be’bhootey</a:t>
            </a:r>
            <a:r>
              <a:rPr lang="en-GB" altLang="en-US" sz="4000" spc="-150" dirty="0">
                <a:latin typeface="Congenial SemiBold" panose="02000503040000020004" pitchFamily="2"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6" name="TextBox 1">
            <a:extLst>
              <a:ext uri="{FF2B5EF4-FFF2-40B4-BE49-F238E27FC236}">
                <a16:creationId xmlns:a16="http://schemas.microsoft.com/office/drawing/2014/main" id="{FE61E052-E625-40EF-A15D-8CF84CFE43B5}"/>
              </a:ext>
            </a:extLst>
          </p:cNvPr>
          <p:cNvSpPr txBox="1">
            <a:spLocks noChangeArrowheads="1"/>
          </p:cNvSpPr>
          <p:nvPr/>
        </p:nvSpPr>
        <p:spPr bwMode="auto">
          <a:xfrm>
            <a:off x="1345853" y="1190631"/>
            <a:ext cx="7134930" cy="205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12778" dirty="0">
                <a:latin typeface="GurbaniWebThick" panose="04040607000000020004" pitchFamily="82" charset="0"/>
                <a:cs typeface="Bulara Black" panose="02000500000000020004" pitchFamily="2"/>
              </a:rPr>
              <a:t>vwihgurU</a:t>
            </a:r>
          </a:p>
        </p:txBody>
      </p:sp>
    </p:spTree>
    <p:extLst>
      <p:ext uri="{BB962C8B-B14F-4D97-AF65-F5344CB8AC3E}">
        <p14:creationId xmlns:p14="http://schemas.microsoft.com/office/powerpoint/2010/main" val="2650433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1762" name="Rectangle 2">
            <a:extLst>
              <a:ext uri="{FF2B5EF4-FFF2-40B4-BE49-F238E27FC236}">
                <a16:creationId xmlns:a16="http://schemas.microsoft.com/office/drawing/2014/main" id="{6922219E-E80E-4209-AC50-B9808BA415F3}"/>
              </a:ext>
            </a:extLst>
          </p:cNvPr>
          <p:cNvSpPr>
            <a:spLocks noGrp="1" noChangeArrowheads="1"/>
          </p:cNvSpPr>
          <p:nvPr>
            <p:ph type="ctrTitle"/>
          </p:nvPr>
        </p:nvSpPr>
        <p:spPr>
          <a:xfrm>
            <a:off x="846667" y="4336049"/>
            <a:ext cx="8466667" cy="465667"/>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’wai</a:t>
            </a:r>
            <a:r>
              <a:rPr lang="en-GB" altLang="en-US" dirty="0">
                <a:latin typeface="Congenial SemiBold" panose="02000503040000020004" pitchFamily="2" charset="0"/>
              </a:rPr>
              <a:t> </a:t>
            </a:r>
            <a:r>
              <a:rPr lang="en-GB" altLang="en-US" dirty="0" err="1">
                <a:latin typeface="Congenial SemiBold" panose="02000503040000020004" pitchFamily="2" charset="0"/>
              </a:rPr>
              <a:t>prasaa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swaiy’y</a:t>
            </a:r>
            <a:r>
              <a:rPr lang="en-GB" altLang="en-US" dirty="0" err="1">
                <a:latin typeface="Congenial SemiBold" panose="02000503040000020004" pitchFamily="2" charset="0"/>
                <a:cs typeface="Arial" panose="020B0604020202020204" pitchFamily="34" charset="0"/>
              </a:rPr>
              <a:t>e</a:t>
            </a:r>
            <a:endParaRPr lang="en-GB" altLang="en-US" dirty="0">
              <a:latin typeface="Congenial SemiBold" panose="02000503040000020004" pitchFamily="2" charset="0"/>
              <a:cs typeface="Arial" panose="020B0604020202020204" pitchFamily="34" charset="0"/>
            </a:endParaRPr>
          </a:p>
        </p:txBody>
      </p:sp>
      <p:sp>
        <p:nvSpPr>
          <p:cNvPr id="821252" name="Text Box 4">
            <a:extLst>
              <a:ext uri="{FF2B5EF4-FFF2-40B4-BE49-F238E27FC236}">
                <a16:creationId xmlns:a16="http://schemas.microsoft.com/office/drawing/2014/main" id="{3999345A-EA86-4F7D-9BE2-822628B8F865}"/>
              </a:ext>
            </a:extLst>
          </p:cNvPr>
          <p:cNvSpPr txBox="1">
            <a:spLocks noChangeArrowheads="1"/>
          </p:cNvSpPr>
          <p:nvPr/>
        </p:nvSpPr>
        <p:spPr bwMode="auto">
          <a:xfrm>
            <a:off x="830669" y="2569468"/>
            <a:ext cx="8466667" cy="1261884"/>
          </a:xfrm>
          <a:prstGeom prst="rect">
            <a:avLst/>
          </a:prstGeom>
          <a:noFill/>
          <a:ln w="9525">
            <a:noFill/>
            <a:miter lim="800000"/>
            <a:headEnd/>
            <a:tailEnd/>
          </a:ln>
        </p:spPr>
        <p:txBody>
          <a:bodyPr>
            <a:spAutoFit/>
          </a:bodyPr>
          <a:lstStyle/>
          <a:p>
            <a:pPr algn="ctr" eaLnBrk="1" hangingPunct="1">
              <a:spcBef>
                <a:spcPct val="50000"/>
              </a:spcBef>
              <a:defRPr/>
            </a:pPr>
            <a:r>
              <a:rPr lang="en-GB" sz="3800" dirty="0">
                <a:solidFill>
                  <a:srgbClr val="0000CC"/>
                </a:solidFill>
                <a:latin typeface="Congenial Black" panose="02000503040000020004" pitchFamily="50" charset="0"/>
              </a:rPr>
              <a:t>(Bani of the Tenth Guru)</a:t>
            </a:r>
            <a:br>
              <a:rPr lang="en-GB" sz="3800" dirty="0">
                <a:solidFill>
                  <a:srgbClr val="0000CC"/>
                </a:solidFill>
                <a:latin typeface="Congenial Black" panose="02000503040000020004" pitchFamily="50" charset="0"/>
              </a:rPr>
            </a:br>
            <a:r>
              <a:rPr lang="en-GB" sz="3800" dirty="0" err="1">
                <a:solidFill>
                  <a:srgbClr val="0000CC"/>
                </a:solidFill>
                <a:latin typeface="Congenial Black" panose="02000503040000020004" pitchFamily="50" charset="0"/>
              </a:rPr>
              <a:t>Twai</a:t>
            </a:r>
            <a:r>
              <a:rPr lang="en-GB" sz="3800" dirty="0">
                <a:solidFill>
                  <a:srgbClr val="0000CC"/>
                </a:solidFill>
                <a:latin typeface="Congenial Black" panose="02000503040000020004" pitchFamily="50" charset="0"/>
              </a:rPr>
              <a:t> </a:t>
            </a:r>
            <a:r>
              <a:rPr lang="en-GB" sz="3800" dirty="0" err="1">
                <a:solidFill>
                  <a:srgbClr val="0000CC"/>
                </a:solidFill>
                <a:latin typeface="Congenial Black" panose="02000503040000020004" pitchFamily="50" charset="0"/>
              </a:rPr>
              <a:t>Prasaad</a:t>
            </a:r>
            <a:r>
              <a:rPr lang="en-GB" sz="3800" dirty="0">
                <a:solidFill>
                  <a:srgbClr val="0000CC"/>
                </a:solidFill>
                <a:latin typeface="Congenial Black" panose="02000503040000020004" pitchFamily="50" charset="0"/>
              </a:rPr>
              <a:t> Svaiyye</a:t>
            </a:r>
          </a:p>
        </p:txBody>
      </p:sp>
      <p:pic>
        <p:nvPicPr>
          <p:cNvPr id="3" name="Picture 2">
            <a:extLst>
              <a:ext uri="{FF2B5EF4-FFF2-40B4-BE49-F238E27FC236}">
                <a16:creationId xmlns:a16="http://schemas.microsoft.com/office/drawing/2014/main" id="{EFCDC736-D2F4-0D93-846B-2A47AEA29E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40000" contrast="40000"/>
                    </a14:imgEffect>
                  </a14:imgLayer>
                </a14:imgProps>
              </a:ext>
            </a:extLst>
          </a:blip>
          <a:srcRect l="20076" t="45256" r="47605" b="49461"/>
          <a:stretch/>
        </p:blipFill>
        <p:spPr bwMode="auto">
          <a:xfrm>
            <a:off x="-23289" y="1011104"/>
            <a:ext cx="10160000" cy="936104"/>
          </a:xfrm>
          <a:prstGeom prst="rect">
            <a:avLst/>
          </a:prstGeom>
          <a:ln w="38100" cap="sq" cmpd="sng" algn="ctr">
            <a:no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3810" name="Rectangle 2">
            <a:extLst>
              <a:ext uri="{FF2B5EF4-FFF2-40B4-BE49-F238E27FC236}">
                <a16:creationId xmlns:a16="http://schemas.microsoft.com/office/drawing/2014/main" id="{7BBA49FB-7AAC-480D-BC88-0F65F9C6E183}"/>
              </a:ext>
            </a:extLst>
          </p:cNvPr>
          <p:cNvSpPr>
            <a:spLocks noGrp="1" noChangeArrowheads="1"/>
          </p:cNvSpPr>
          <p:nvPr>
            <p:ph type="ctrTitle"/>
          </p:nvPr>
        </p:nvSpPr>
        <p:spPr>
          <a:xfrm>
            <a:off x="0" y="4225652"/>
            <a:ext cx="10159999" cy="467431"/>
          </a:xfrm>
        </p:spPr>
        <p:txBody>
          <a:bodyPr/>
          <a:lstStyle/>
          <a:p>
            <a:pPr eaLnBrk="1" hangingPunct="1">
              <a:defRPr/>
            </a:pPr>
            <a:r>
              <a:rPr lang="en-GB" altLang="en-US" dirty="0" err="1">
                <a:latin typeface="Congenial SemiBold" panose="02000503040000020004" pitchFamily="2" charset="0"/>
              </a:rPr>
              <a:t>sraa’vag</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samooh</a:t>
            </a:r>
            <a:r>
              <a:rPr lang="en-GB" altLang="en-US" dirty="0">
                <a:latin typeface="Congenial SemiBold" panose="02000503040000020004" pitchFamily="2" charset="0"/>
              </a:rPr>
              <a:t> </a:t>
            </a:r>
            <a:r>
              <a:rPr lang="en-GB" altLang="en-US" dirty="0" err="1">
                <a:latin typeface="Congenial SemiBold" panose="02000503040000020004" pitchFamily="2" charset="0"/>
              </a:rPr>
              <a:t>si</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fir’yoh</a:t>
            </a:r>
            <a:r>
              <a:rPr lang="en-GB" altLang="en-US" dirty="0">
                <a:latin typeface="Congenial SemiBold" panose="02000503040000020004" pitchFamily="2" charset="0"/>
              </a:rPr>
              <a:t> </a:t>
            </a:r>
            <a:r>
              <a:rPr lang="en-GB" altLang="en-US" u="sng" dirty="0" err="1">
                <a:latin typeface="Congenial SemiBold" panose="02000503040000020004" pitchFamily="2" charset="0"/>
              </a:rPr>
              <a:t>gh</a:t>
            </a:r>
            <a:r>
              <a:rPr lang="en-GB" altLang="en-US" dirty="0" err="1">
                <a:latin typeface="Congenial SemiBold" panose="02000503040000020004" pitchFamily="2" charset="0"/>
              </a:rPr>
              <a:t>ar</a:t>
            </a:r>
            <a:r>
              <a:rPr lang="en-GB" altLang="en-US" dirty="0">
                <a:latin typeface="Congenial SemiBold" panose="02000503040000020004" pitchFamily="2" charset="0"/>
              </a:rPr>
              <a:t> jog </a:t>
            </a:r>
            <a:r>
              <a:rPr lang="en-GB" altLang="en-US" dirty="0" err="1">
                <a:latin typeface="Congenial SemiBold" panose="02000503040000020004" pitchFamily="2" charset="0"/>
              </a:rPr>
              <a:t>ja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a:t>
            </a:r>
          </a:p>
        </p:txBody>
      </p:sp>
      <p:sp>
        <p:nvSpPr>
          <p:cNvPr id="957443" name="Text Box 3">
            <a:extLst>
              <a:ext uri="{FF2B5EF4-FFF2-40B4-BE49-F238E27FC236}">
                <a16:creationId xmlns:a16="http://schemas.microsoft.com/office/drawing/2014/main" id="{43592C05-3562-4EA3-8233-AD3C2A86491E}"/>
              </a:ext>
            </a:extLst>
          </p:cNvPr>
          <p:cNvSpPr txBox="1">
            <a:spLocks noChangeArrowheads="1"/>
          </p:cNvSpPr>
          <p:nvPr/>
        </p:nvSpPr>
        <p:spPr bwMode="auto">
          <a:xfrm>
            <a:off x="0" y="279728"/>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sRwvg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smUh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isDwn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dyiK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iPirE</a:t>
            </a:r>
            <a:r>
              <a:rPr lang="en-US" altLang="en-US" sz="5330" dirty="0">
                <a:latin typeface="GurbaniWebThick" panose="04040607000000020004" pitchFamily="82" charset="0"/>
              </a:rPr>
              <a:t> Gr jog </a:t>
            </a:r>
            <a:r>
              <a:rPr lang="en-US" altLang="en-US" sz="5330" dirty="0" err="1">
                <a:latin typeface="GurbaniWebThick" panose="04040607000000020004" pitchFamily="82" charset="0"/>
              </a:rPr>
              <a:t>jqI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22276" name="Text Box 4">
            <a:extLst>
              <a:ext uri="{FF2B5EF4-FFF2-40B4-BE49-F238E27FC236}">
                <a16:creationId xmlns:a16="http://schemas.microsoft.com/office/drawing/2014/main" id="{F583C997-6019-4C5F-A2D5-6725710AE1A3}"/>
              </a:ext>
            </a:extLst>
          </p:cNvPr>
          <p:cNvSpPr txBox="1">
            <a:spLocks noChangeArrowheads="1"/>
          </p:cNvSpPr>
          <p:nvPr/>
        </p:nvSpPr>
        <p:spPr bwMode="auto">
          <a:xfrm>
            <a:off x="0" y="187493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Many groups of monks, holders of purity, miracle-men, &amp; the abodes of Yogis &amp; celibates seen.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5858" name="Rectangle 2">
            <a:extLst>
              <a:ext uri="{FF2B5EF4-FFF2-40B4-BE49-F238E27FC236}">
                <a16:creationId xmlns:a16="http://schemas.microsoft.com/office/drawing/2014/main" id="{0F0FCDA0-6F55-4637-A452-D9EC036AEA6D}"/>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err="1">
                <a:latin typeface="Congenial SemiBold" panose="02000503040000020004" pitchFamily="2" charset="0"/>
              </a:rPr>
              <a:t>soor</a:t>
            </a:r>
            <a:r>
              <a:rPr lang="en-GB" altLang="en-US" dirty="0">
                <a:latin typeface="Congenial SemiBold" panose="02000503040000020004" pitchFamily="2" charset="0"/>
              </a:rPr>
              <a:t> </a:t>
            </a:r>
            <a:r>
              <a:rPr lang="en-GB" altLang="en-US" dirty="0" err="1">
                <a:latin typeface="Congenial SemiBold" panose="02000503040000020004" pitchFamily="2" charset="0"/>
              </a:rPr>
              <a:t>suraar’</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an</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u="sng" dirty="0" err="1">
                <a:latin typeface="Congenial SemiBold" panose="02000503040000020004" pitchFamily="2" charset="0"/>
              </a:rPr>
              <a:t>Dha</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ik</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san</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samooh</a:t>
            </a:r>
            <a:r>
              <a:rPr lang="en-GB" altLang="en-US" dirty="0">
                <a:latin typeface="Congenial SemiBold" panose="02000503040000020004" pitchFamily="2" charset="0"/>
              </a:rPr>
              <a:t> </a:t>
            </a:r>
            <a:r>
              <a:rPr lang="en-GB" altLang="en-US" dirty="0" err="1">
                <a:latin typeface="Congenial SemiBold" panose="02000503040000020004" pitchFamily="2" charset="0"/>
              </a:rPr>
              <a:t>an</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ma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a:t>
            </a:r>
          </a:p>
        </p:txBody>
      </p:sp>
      <p:sp>
        <p:nvSpPr>
          <p:cNvPr id="959491" name="Text Box 3">
            <a:extLst>
              <a:ext uri="{FF2B5EF4-FFF2-40B4-BE49-F238E27FC236}">
                <a16:creationId xmlns:a16="http://schemas.microsoft.com/office/drawing/2014/main" id="{E15EFF17-A7BC-4E0E-8781-A2DFB573B6FC}"/>
              </a:ext>
            </a:extLst>
          </p:cNvPr>
          <p:cNvSpPr txBox="1">
            <a:spLocks noChangeArrowheads="1"/>
          </p:cNvSpPr>
          <p:nvPr/>
        </p:nvSpPr>
        <p:spPr bwMode="auto">
          <a:xfrm>
            <a:off x="1" y="193204"/>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sUr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surwrdn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suDwidk</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sMq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smUh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Anyk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23300" name="Text Box 4">
            <a:extLst>
              <a:ext uri="{FF2B5EF4-FFF2-40B4-BE49-F238E27FC236}">
                <a16:creationId xmlns:a16="http://schemas.microsoft.com/office/drawing/2014/main" id="{F34B4F34-97DD-4B53-B700-C25E3E1DB136}"/>
              </a:ext>
            </a:extLst>
          </p:cNvPr>
          <p:cNvSpPr txBox="1">
            <a:spLocks noChangeArrowheads="1"/>
          </p:cNvSpPr>
          <p:nvPr/>
        </p:nvSpPr>
        <p:spPr bwMode="auto">
          <a:xfrm>
            <a:off x="1" y="1849388"/>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Brave warriors, demon slayers, drinkers of nectar &amp; other saints, belonging to various traditions.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7906" name="Rectangle 2">
            <a:extLst>
              <a:ext uri="{FF2B5EF4-FFF2-40B4-BE49-F238E27FC236}">
                <a16:creationId xmlns:a16="http://schemas.microsoft.com/office/drawing/2014/main" id="{F637060F-927B-456D-ADB9-A1AD2A93AAB1}"/>
              </a:ext>
            </a:extLst>
          </p:cNvPr>
          <p:cNvSpPr>
            <a:spLocks noGrp="1" noChangeArrowheads="1"/>
          </p:cNvSpPr>
          <p:nvPr>
            <p:ph type="ctrTitle"/>
          </p:nvPr>
        </p:nvSpPr>
        <p:spPr>
          <a:xfrm>
            <a:off x="0" y="4192033"/>
            <a:ext cx="10159999" cy="465667"/>
          </a:xfrm>
        </p:spPr>
        <p:txBody>
          <a:bodyPr/>
          <a:lstStyle/>
          <a:p>
            <a:pPr eaLnBrk="1" hangingPunct="1">
              <a:defRPr/>
            </a:pPr>
            <a:r>
              <a:rPr lang="en-GB" altLang="en-US" dirty="0" err="1">
                <a:latin typeface="Congenial SemiBold" panose="02000503040000020004" pitchFamily="2" charset="0"/>
              </a:rPr>
              <a:t>saa’r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hee</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s</a:t>
            </a:r>
            <a:r>
              <a:rPr lang="en-GB" altLang="en-US" dirty="0">
                <a:latin typeface="Congenial SemiBold" panose="02000503040000020004" pitchFamily="2" charset="0"/>
              </a:rPr>
              <a:t> ko </a:t>
            </a:r>
            <a:r>
              <a:rPr lang="en-GB" altLang="en-US"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reh’yoh</a:t>
            </a:r>
            <a:r>
              <a:rPr lang="en-GB" altLang="en-US" dirty="0">
                <a:latin typeface="Congenial SemiBold" panose="02000503040000020004" pitchFamily="2" charset="0"/>
              </a:rPr>
              <a:t> ma</a:t>
            </a:r>
            <a:r>
              <a:rPr lang="en-GB" altLang="en-US" u="sng" dirty="0">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ko’oo</a:t>
            </a:r>
            <a:r>
              <a:rPr lang="en-GB" altLang="en-US" dirty="0">
                <a:latin typeface="Congenial SemiBold" panose="02000503040000020004" pitchFamily="2" charset="0"/>
              </a:rPr>
              <a:t> </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praan’paa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endParaRPr lang="en-GB" altLang="en-US" dirty="0">
              <a:latin typeface="Congenial SemiBold" panose="02000503040000020004" pitchFamily="2" charset="0"/>
            </a:endParaRPr>
          </a:p>
        </p:txBody>
      </p:sp>
      <p:sp>
        <p:nvSpPr>
          <p:cNvPr id="961539" name="Text Box 3">
            <a:extLst>
              <a:ext uri="{FF2B5EF4-FFF2-40B4-BE49-F238E27FC236}">
                <a16:creationId xmlns:a16="http://schemas.microsoft.com/office/drawing/2014/main" id="{13CE5965-0CA7-49CA-8406-71FE7E7C31C6}"/>
              </a:ext>
            </a:extLst>
          </p:cNvPr>
          <p:cNvSpPr txBox="1">
            <a:spLocks noChangeArrowheads="1"/>
          </p:cNvSpPr>
          <p:nvPr/>
        </p:nvSpPr>
        <p:spPr bwMode="auto">
          <a:xfrm>
            <a:off x="0" y="351736"/>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swry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dys</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dyiK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rihE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koaU</a:t>
            </a:r>
            <a:r>
              <a:rPr lang="en-US" altLang="en-US" sz="5330" dirty="0">
                <a:latin typeface="GurbaniWebThick" panose="04040607000000020004" pitchFamily="82" charset="0"/>
              </a:rPr>
              <a:t> n </a:t>
            </a:r>
            <a:r>
              <a:rPr lang="en-US" altLang="en-US" sz="5330" dirty="0" err="1">
                <a:latin typeface="GurbaniWebThick" panose="04040607000000020004" pitchFamily="82" charset="0"/>
              </a:rPr>
              <a:t>dyKIAq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pRwnpqI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24324" name="Text Box 4">
            <a:extLst>
              <a:ext uri="{FF2B5EF4-FFF2-40B4-BE49-F238E27FC236}">
                <a16:creationId xmlns:a16="http://schemas.microsoft.com/office/drawing/2014/main" id="{B199DDBC-892C-4FDD-83AE-5F7B43CCFFFA}"/>
              </a:ext>
            </a:extLst>
          </p:cNvPr>
          <p:cNvSpPr txBox="1">
            <a:spLocks noChangeArrowheads="1"/>
          </p:cNvSpPr>
          <p:nvPr/>
        </p:nvSpPr>
        <p:spPr bwMode="auto">
          <a:xfrm>
            <a:off x="0" y="1845320"/>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I have seen traditions of different countries, but none seems to be made of the Divine Master of Life.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9954" name="Rectangle 2">
            <a:extLst>
              <a:ext uri="{FF2B5EF4-FFF2-40B4-BE49-F238E27FC236}">
                <a16:creationId xmlns:a16="http://schemas.microsoft.com/office/drawing/2014/main" id="{C63E52AB-051B-4F07-A93F-DCADBD2228FE}"/>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err="1">
                <a:latin typeface="Congenial SemiBold" panose="02000503040000020004" pitchFamily="2" charset="0"/>
              </a:rPr>
              <a:t>sree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ag’vaan</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aa’e</a:t>
            </a:r>
            <a:r>
              <a:rPr lang="en-GB" altLang="en-US" dirty="0">
                <a:latin typeface="Congenial SemiBold" panose="02000503040000020004" pitchFamily="2" charset="0"/>
              </a:rPr>
              <a:t> kripaa </a:t>
            </a:r>
            <a:r>
              <a:rPr lang="en-GB" altLang="en-US" dirty="0" err="1">
                <a:latin typeface="Congenial SemiBold" panose="02000503040000020004" pitchFamily="2" charset="0"/>
              </a:rPr>
              <a:t>hoo</a:t>
            </a:r>
            <a:r>
              <a:rPr lang="en-GB" altLang="en-US" dirty="0">
                <a:latin typeface="Congenial SemiBold" panose="02000503040000020004" pitchFamily="2" charset="0"/>
              </a:rPr>
              <a:t> </a:t>
            </a:r>
            <a:r>
              <a:rPr lang="en-GB" altLang="en-US" dirty="0" err="1">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ee bin </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ee k</a:t>
            </a:r>
            <a:r>
              <a:rPr lang="en-GB" altLang="en-US" dirty="0">
                <a:latin typeface="Congenial SemiBold" panose="02000503040000020004" pitchFamily="2" charset="0"/>
                <a:cs typeface="Arial" panose="020B0604020202020204" pitchFamily="34" charset="0"/>
              </a:rPr>
              <a:t>ey.</a:t>
            </a:r>
            <a:endParaRPr lang="en-GB" altLang="en-US" dirty="0">
              <a:latin typeface="Congenial SemiBold" panose="02000503040000020004" pitchFamily="2" charset="0"/>
            </a:endParaRPr>
          </a:p>
        </p:txBody>
      </p:sp>
      <p:sp>
        <p:nvSpPr>
          <p:cNvPr id="963587" name="Text Box 3">
            <a:extLst>
              <a:ext uri="{FF2B5EF4-FFF2-40B4-BE49-F238E27FC236}">
                <a16:creationId xmlns:a16="http://schemas.microsoft.com/office/drawing/2014/main" id="{91F3BEF7-698B-436E-9ECB-D301E1596944}"/>
              </a:ext>
            </a:extLst>
          </p:cNvPr>
          <p:cNvSpPr txBox="1">
            <a:spLocks noChangeArrowheads="1"/>
          </p:cNvSpPr>
          <p:nvPr/>
        </p:nvSpPr>
        <p:spPr bwMode="auto">
          <a:xfrm>
            <a:off x="1" y="351736"/>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sRI </a:t>
            </a:r>
            <a:r>
              <a:rPr lang="en-US" altLang="en-US" sz="5330" dirty="0" err="1">
                <a:latin typeface="GurbaniWebThick" panose="04040607000000020004" pitchFamily="82" charset="0"/>
              </a:rPr>
              <a:t>Bgvwn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Bwie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ik®pw</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qy</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eyk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rqI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ibnu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eyk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rqI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]1]21]</a:t>
            </a:r>
            <a:r>
              <a:rPr lang="en-GB" altLang="en-US" sz="5330" dirty="0">
                <a:latin typeface="GurbaniWebThick" panose="04040607000000020004" pitchFamily="82" charset="0"/>
              </a:rPr>
              <a:t> </a:t>
            </a:r>
          </a:p>
        </p:txBody>
      </p:sp>
      <p:sp>
        <p:nvSpPr>
          <p:cNvPr id="825348" name="Text Box 4">
            <a:extLst>
              <a:ext uri="{FF2B5EF4-FFF2-40B4-BE49-F238E27FC236}">
                <a16:creationId xmlns:a16="http://schemas.microsoft.com/office/drawing/2014/main" id="{B6FD60C3-FE7F-40DB-8D04-92259B57BD52}"/>
              </a:ext>
            </a:extLst>
          </p:cNvPr>
          <p:cNvSpPr txBox="1">
            <a:spLocks noChangeArrowheads="1"/>
          </p:cNvSpPr>
          <p:nvPr/>
        </p:nvSpPr>
        <p:spPr bwMode="auto">
          <a:xfrm>
            <a:off x="1" y="1921396"/>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All these are worthless, if one does not earn the kind Glance and Love of </a:t>
            </a: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||1||21||</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2002" name="Rectangle 2">
            <a:extLst>
              <a:ext uri="{FF2B5EF4-FFF2-40B4-BE49-F238E27FC236}">
                <a16:creationId xmlns:a16="http://schemas.microsoft.com/office/drawing/2014/main" id="{B63B2D2D-2773-4893-B9A4-B2115D41664E}"/>
              </a:ext>
            </a:extLst>
          </p:cNvPr>
          <p:cNvSpPr>
            <a:spLocks noGrp="1" noChangeArrowheads="1"/>
          </p:cNvSpPr>
          <p:nvPr>
            <p:ph type="ctrTitle"/>
          </p:nvPr>
        </p:nvSpPr>
        <p:spPr>
          <a:xfrm>
            <a:off x="0" y="4225652"/>
            <a:ext cx="10159999" cy="465667"/>
          </a:xfrm>
        </p:spPr>
        <p:txBody>
          <a:bodyPr/>
          <a:lstStyle/>
          <a:p>
            <a:pPr eaLnBrk="1" hangingPunct="1">
              <a:defRPr/>
            </a:pPr>
            <a:r>
              <a:rPr lang="en-GB" altLang="en-US" dirty="0" err="1">
                <a:latin typeface="Congenial SemiBold" panose="02000503040000020004" pitchFamily="2" charset="0"/>
              </a:rPr>
              <a:t>maa’</a:t>
            </a:r>
            <a:r>
              <a:rPr lang="en-GB" altLang="en-US" u="sng" dirty="0" err="1">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ma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ang</a:t>
            </a:r>
            <a:r>
              <a:rPr lang="en-GB" altLang="en-US" dirty="0">
                <a:latin typeface="Congenial SemiBold" panose="02000503040000020004" pitchFamily="2" charset="0"/>
              </a:rPr>
              <a:t>  </a:t>
            </a:r>
            <a:r>
              <a:rPr lang="en-GB" altLang="en-US" dirty="0" err="1">
                <a:latin typeface="Congenial SemiBold" panose="02000503040000020004" pitchFamily="2" charset="0"/>
              </a:rPr>
              <a:t>jar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jar sang </a:t>
            </a:r>
            <a:br>
              <a:rPr lang="en-GB" altLang="en-US" dirty="0">
                <a:latin typeface="Congenial SemiBold" panose="02000503040000020004" pitchFamily="2" charset="0"/>
              </a:rPr>
            </a:br>
            <a:r>
              <a:rPr lang="en-GB" altLang="en-US" dirty="0" err="1">
                <a:latin typeface="Congenial SemiBold" panose="02000503040000020004" pitchFamily="2" charset="0"/>
              </a:rPr>
              <a:t>a’noop</a:t>
            </a:r>
            <a:r>
              <a:rPr lang="en-GB" altLang="en-US" dirty="0">
                <a:latin typeface="Congenial SemiBold" panose="02000503040000020004" pitchFamily="2" charset="0"/>
              </a:rPr>
              <a:t> </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ang</a:t>
            </a:r>
            <a:r>
              <a:rPr lang="en-GB" altLang="en-US" dirty="0">
                <a:latin typeface="Congenial SemiBold" panose="02000503040000020004" pitchFamily="2" charset="0"/>
              </a:rPr>
              <a:t> </a:t>
            </a:r>
            <a:r>
              <a:rPr lang="en-GB" altLang="en-US" dirty="0" err="1">
                <a:latin typeface="Congenial SemiBold" panose="02000503040000020004" pitchFamily="2" charset="0"/>
              </a:rPr>
              <a:t>su’rang</a:t>
            </a:r>
            <a:r>
              <a:rPr lang="en-GB" altLang="en-US" dirty="0">
                <a:latin typeface="Congenial SemiBold" panose="02000503040000020004" pitchFamily="2" charset="0"/>
              </a:rPr>
              <a:t> </a:t>
            </a:r>
            <a:r>
              <a:rPr lang="en-GB" altLang="en-US" dirty="0" err="1">
                <a:latin typeface="Congenial SemiBold" panose="02000503040000020004" pitchFamily="2" charset="0"/>
              </a:rPr>
              <a:t>savaar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65635" name="Text Box 3">
            <a:extLst>
              <a:ext uri="{FF2B5EF4-FFF2-40B4-BE49-F238E27FC236}">
                <a16:creationId xmlns:a16="http://schemas.microsoft.com/office/drawing/2014/main" id="{C45B46FC-C12A-4D70-BEC7-8F5B49443C4D}"/>
              </a:ext>
            </a:extLst>
          </p:cNvPr>
          <p:cNvSpPr txBox="1">
            <a:spLocks noChangeArrowheads="1"/>
          </p:cNvSpPr>
          <p:nvPr/>
        </p:nvSpPr>
        <p:spPr bwMode="auto">
          <a:xfrm>
            <a:off x="0" y="351736"/>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mwqy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mqMg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jry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sMg</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a:latin typeface="GurbaniWebThick" panose="04040607000000020004" pitchFamily="82" charset="0"/>
              </a:rPr>
              <a:t>AnUp </a:t>
            </a:r>
            <a:r>
              <a:rPr lang="en-US" altLang="en-US" sz="5330" dirty="0" err="1">
                <a:latin typeface="GurbaniWebThick" panose="04040607000000020004" pitchFamily="82" charset="0"/>
              </a:rPr>
              <a:t>auqMg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surMg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svwry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26372" name="Text Box 4">
            <a:extLst>
              <a:ext uri="{FF2B5EF4-FFF2-40B4-BE49-F238E27FC236}">
                <a16:creationId xmlns:a16="http://schemas.microsoft.com/office/drawing/2014/main" id="{A5FDB518-4505-4FA4-A4B3-9D6EF1CF61DF}"/>
              </a:ext>
            </a:extLst>
          </p:cNvPr>
          <p:cNvSpPr txBox="1">
            <a:spLocks noChangeArrowheads="1"/>
          </p:cNvSpPr>
          <p:nvPr/>
        </p:nvSpPr>
        <p:spPr bwMode="auto">
          <a:xfrm>
            <a:off x="0" y="1869727"/>
            <a:ext cx="10159999" cy="1800493"/>
          </a:xfrm>
          <a:prstGeom prst="rect">
            <a:avLst/>
          </a:prstGeom>
          <a:noFill/>
          <a:ln w="9525">
            <a:noFill/>
            <a:miter lim="800000"/>
            <a:headEnd/>
            <a:tailEnd/>
          </a:ln>
        </p:spPr>
        <p:txBody>
          <a:bodyPr wrap="square">
            <a:spAutoFit/>
          </a:bodyPr>
          <a:lstStyle/>
          <a:p>
            <a:pPr algn="ctr" eaLnBrk="1" hangingPunct="1">
              <a:spcBef>
                <a:spcPct val="50000"/>
              </a:spcBef>
              <a:defRPr/>
            </a:pPr>
            <a:r>
              <a:rPr lang="en-GB" sz="3700" dirty="0">
                <a:solidFill>
                  <a:srgbClr val="0000CC"/>
                </a:solidFill>
                <a:latin typeface="Congenial Black" panose="02000503040000020004" pitchFamily="50" charset="0"/>
              </a:rPr>
              <a:t>Rulers who had gold studded, incomparable, huge, and beautifully coloured intoxicated elephants;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4050" name="Rectangle 2">
            <a:extLst>
              <a:ext uri="{FF2B5EF4-FFF2-40B4-BE49-F238E27FC236}">
                <a16:creationId xmlns:a16="http://schemas.microsoft.com/office/drawing/2014/main" id="{C8BD53A4-0D22-4BB2-A831-71775C5A389D}"/>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err="1">
                <a:latin typeface="Congenial SemiBold" panose="02000503040000020004" pitchFamily="2" charset="0"/>
              </a:rPr>
              <a:t>kott</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u’rang</a:t>
            </a:r>
            <a:r>
              <a:rPr lang="en-GB" altLang="en-US" dirty="0">
                <a:latin typeface="Congenial SemiBold" panose="02000503040000020004" pitchFamily="2" charset="0"/>
              </a:rPr>
              <a:t>  </a:t>
            </a:r>
            <a:r>
              <a:rPr lang="en-GB" altLang="en-US" dirty="0" err="1">
                <a:latin typeface="Congenial SemiBold" panose="02000503040000020004" pitchFamily="2" charset="0"/>
              </a:rPr>
              <a:t>ku’rang</a:t>
            </a:r>
            <a:r>
              <a:rPr lang="en-GB" altLang="en-US" dirty="0">
                <a:latin typeface="Congenial SemiBold" panose="02000503040000020004" pitchFamily="2" charset="0"/>
              </a:rPr>
              <a:t> </a:t>
            </a:r>
            <a:r>
              <a:rPr lang="en-GB" altLang="en-US" dirty="0" err="1">
                <a:latin typeface="Congenial SemiBold" panose="02000503040000020004" pitchFamily="2" charset="0"/>
              </a:rPr>
              <a:t>s</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koo’</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paun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gaun</a:t>
            </a:r>
            <a:r>
              <a:rPr lang="en-GB" altLang="en-US" dirty="0">
                <a:latin typeface="Congenial SemiBold" panose="02000503040000020004" pitchFamily="2" charset="0"/>
              </a:rPr>
              <a:t> kau </a:t>
            </a:r>
            <a:r>
              <a:rPr lang="en-GB" altLang="en-US" dirty="0" err="1">
                <a:latin typeface="Congenial SemiBold" panose="02000503040000020004" pitchFamily="2" charset="0"/>
              </a:rPr>
              <a:t>jaa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nivaar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67683" name="Text Box 3">
            <a:extLst>
              <a:ext uri="{FF2B5EF4-FFF2-40B4-BE49-F238E27FC236}">
                <a16:creationId xmlns:a16="http://schemas.microsoft.com/office/drawing/2014/main" id="{10CB8FC3-6B16-4E8A-806C-F3C0060BE3C9}"/>
              </a:ext>
            </a:extLst>
          </p:cNvPr>
          <p:cNvSpPr txBox="1">
            <a:spLocks noChangeArrowheads="1"/>
          </p:cNvSpPr>
          <p:nvPr/>
        </p:nvSpPr>
        <p:spPr bwMode="auto">
          <a:xfrm>
            <a:off x="1" y="337220"/>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kot</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qurMg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kurMg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kUdq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paun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gaun</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jwq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invwry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27396" name="Text Box 4">
            <a:extLst>
              <a:ext uri="{FF2B5EF4-FFF2-40B4-BE49-F238E27FC236}">
                <a16:creationId xmlns:a16="http://schemas.microsoft.com/office/drawing/2014/main" id="{131D309D-8834-429C-9F20-AA09955523FF}"/>
              </a:ext>
            </a:extLst>
          </p:cNvPr>
          <p:cNvSpPr txBox="1">
            <a:spLocks noChangeArrowheads="1"/>
          </p:cNvSpPr>
          <p:nvPr/>
        </p:nvSpPr>
        <p:spPr bwMode="auto">
          <a:xfrm>
            <a:off x="1" y="2243688"/>
            <a:ext cx="10160000"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With forts and horses galloping like deer that move faster than wind;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6098" name="Rectangle 2">
            <a:extLst>
              <a:ext uri="{FF2B5EF4-FFF2-40B4-BE49-F238E27FC236}">
                <a16:creationId xmlns:a16="http://schemas.microsoft.com/office/drawing/2014/main" id="{52A15424-BA94-43BA-B870-1D8400304661}"/>
              </a:ext>
            </a:extLst>
          </p:cNvPr>
          <p:cNvSpPr>
            <a:spLocks noGrp="1" noChangeArrowheads="1"/>
          </p:cNvSpPr>
          <p:nvPr>
            <p:ph type="ctrTitle"/>
          </p:nvPr>
        </p:nvSpPr>
        <p:spPr>
          <a:xfrm>
            <a:off x="0" y="4264041"/>
            <a:ext cx="10159999" cy="465667"/>
          </a:xfrm>
        </p:spPr>
        <p:txBody>
          <a:bodyPr/>
          <a:lstStyle/>
          <a:p>
            <a:pPr eaLnBrk="1" hangingPunct="1">
              <a:defRPr/>
            </a:pPr>
            <a:r>
              <a:rPr lang="en-GB" altLang="en-US" u="sng" dirty="0" err="1">
                <a:latin typeface="Congenial SemiBold" panose="02000503040000020004" pitchFamily="2" charset="0"/>
              </a:rPr>
              <a:t>bh</a:t>
            </a:r>
            <a:r>
              <a:rPr lang="en-GB" altLang="en-US" dirty="0" err="1">
                <a:latin typeface="Congenial SemiBold" panose="02000503040000020004" pitchFamily="2" charset="0"/>
              </a:rPr>
              <a:t>aa’ree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ujaan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oop</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alee</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niyaava</a:t>
            </a:r>
            <a:r>
              <a:rPr lang="en-GB" altLang="en-US" u="sng" dirty="0" err="1">
                <a:latin typeface="Congenial SemiBold" panose="02000503040000020004" pitchFamily="2" charset="0"/>
              </a:rPr>
              <a:t>t</a:t>
            </a:r>
            <a:r>
              <a:rPr lang="en-GB" altLang="en-US" dirty="0">
                <a:latin typeface="Congenial SemiBold" panose="02000503040000020004" pitchFamily="2" charset="0"/>
              </a:rPr>
              <a:t> sees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69731" name="Text Box 3">
            <a:extLst>
              <a:ext uri="{FF2B5EF4-FFF2-40B4-BE49-F238E27FC236}">
                <a16:creationId xmlns:a16="http://schemas.microsoft.com/office/drawing/2014/main" id="{D1448D0F-01AB-4110-9B2D-3DBB28EB347E}"/>
              </a:ext>
            </a:extLst>
          </p:cNvPr>
          <p:cNvSpPr txBox="1">
            <a:spLocks noChangeArrowheads="1"/>
          </p:cNvSpPr>
          <p:nvPr/>
        </p:nvSpPr>
        <p:spPr bwMode="auto">
          <a:xfrm>
            <a:off x="0" y="337220"/>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BwrI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Bujwn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BUp</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BlI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ibiD</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inAwvq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sIs</a:t>
            </a:r>
            <a:r>
              <a:rPr lang="en-US" altLang="en-US" sz="5330" dirty="0">
                <a:latin typeface="GurbaniWebThick" panose="04040607000000020004" pitchFamily="82" charset="0"/>
              </a:rPr>
              <a:t> n </a:t>
            </a:r>
            <a:r>
              <a:rPr lang="en-US" altLang="en-US" sz="5330" dirty="0" err="1">
                <a:latin typeface="GurbaniWebThick" panose="04040607000000020004" pitchFamily="82" charset="0"/>
              </a:rPr>
              <a:t>jwq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ibcwry</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28420" name="Text Box 4">
            <a:extLst>
              <a:ext uri="{FF2B5EF4-FFF2-40B4-BE49-F238E27FC236}">
                <a16:creationId xmlns:a16="http://schemas.microsoft.com/office/drawing/2014/main" id="{F1A8D508-63A0-4C7B-BCD9-40E1970A084B}"/>
              </a:ext>
            </a:extLst>
          </p:cNvPr>
          <p:cNvSpPr txBox="1">
            <a:spLocks noChangeArrowheads="1"/>
          </p:cNvSpPr>
          <p:nvPr/>
        </p:nvSpPr>
        <p:spPr bwMode="auto">
          <a:xfrm>
            <a:off x="0" y="217168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Before whom innumerable kings of strength stoop low and bow before them;</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8146" name="Rectangle 2">
            <a:extLst>
              <a:ext uri="{FF2B5EF4-FFF2-40B4-BE49-F238E27FC236}">
                <a16:creationId xmlns:a16="http://schemas.microsoft.com/office/drawing/2014/main" id="{EFCD5E89-622C-4ACA-90E5-BDDBFEEFEF52}"/>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e’</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tu</a:t>
            </a:r>
            <a:r>
              <a:rPr lang="en-GB" altLang="en-US" dirty="0">
                <a:latin typeface="Congenial SemiBold" panose="02000503040000020004" pitchFamily="2" charset="0"/>
              </a:rPr>
              <a:t> </a:t>
            </a:r>
            <a:r>
              <a:rPr lang="en-GB" altLang="en-US" dirty="0" err="1">
                <a:latin typeface="Congenial SemiBold" panose="02000503040000020004" pitchFamily="2" charset="0"/>
              </a:rPr>
              <a:t>kahaa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e’</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oo’pa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an</a:t>
            </a:r>
            <a:r>
              <a:rPr lang="en-GB" altLang="en-US" u="sng" dirty="0">
                <a:latin typeface="Congenial SemiBold" panose="02000503040000020004" pitchFamily="2" charset="0"/>
              </a:rPr>
              <a:t>t</a:t>
            </a:r>
            <a:r>
              <a:rPr lang="en-GB" altLang="en-US" dirty="0">
                <a:latin typeface="Congenial SemiBold" panose="02000503040000020004" pitchFamily="2" charset="0"/>
              </a:rPr>
              <a:t> kau </a:t>
            </a:r>
            <a:r>
              <a:rPr lang="en-GB" altLang="en-US" dirty="0" err="1">
                <a:latin typeface="Congenial SemiBold" panose="02000503040000020004" pitchFamily="2" charset="0"/>
              </a:rPr>
              <a:t>naa</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hee</a:t>
            </a:r>
            <a:r>
              <a:rPr lang="en-GB" altLang="en-US" dirty="0">
                <a:latin typeface="Congenial SemiBold" panose="02000503040000020004" pitchFamily="2" charset="0"/>
              </a:rPr>
              <a:t> </a:t>
            </a:r>
            <a:r>
              <a:rPr lang="en-GB" altLang="en-US" dirty="0" err="1">
                <a:latin typeface="Congenial SemiBold" panose="02000503040000020004" pitchFamily="2" charset="0"/>
              </a:rPr>
              <a:t>paa</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 </a:t>
            </a:r>
            <a:r>
              <a:rPr lang="en-GB" altLang="en-US" dirty="0" err="1">
                <a:latin typeface="Congenial SemiBold" panose="02000503040000020004" pitchFamily="2" charset="0"/>
                <a:cs typeface="Arial" panose="020B0604020202020204" pitchFamily="34" charset="0"/>
              </a:rPr>
              <a:t>pa</a:t>
            </a:r>
            <a:r>
              <a:rPr lang="en-GB" altLang="en-US" u="sng" dirty="0" err="1">
                <a:latin typeface="Congenial SemiBold" panose="02000503040000020004" pitchFamily="2" charset="0"/>
                <a:cs typeface="Arial" panose="020B0604020202020204" pitchFamily="34" charset="0"/>
              </a:rPr>
              <a:t>Dh</a:t>
            </a:r>
            <a:r>
              <a:rPr lang="en-GB" altLang="en-US" dirty="0" err="1">
                <a:latin typeface="Congenial SemiBold" panose="02000503040000020004" pitchFamily="2" charset="0"/>
                <a:cs typeface="Arial" panose="020B0604020202020204" pitchFamily="34" charset="0"/>
              </a:rPr>
              <a:t>aarey</a:t>
            </a:r>
            <a:r>
              <a:rPr lang="en-GB" altLang="en-US" dirty="0">
                <a:latin typeface="Congenial SemiBold" panose="02000503040000020004" pitchFamily="2" charset="0"/>
                <a:cs typeface="Arial" panose="020B0604020202020204" pitchFamily="34" charset="0"/>
              </a:rPr>
              <a:t>.</a:t>
            </a:r>
            <a:endParaRPr lang="en-GB" altLang="en-US" dirty="0">
              <a:latin typeface="Congenial SemiBold" panose="02000503040000020004" pitchFamily="2" charset="0"/>
            </a:endParaRPr>
          </a:p>
        </p:txBody>
      </p:sp>
      <p:sp>
        <p:nvSpPr>
          <p:cNvPr id="971779" name="Text Box 3">
            <a:extLst>
              <a:ext uri="{FF2B5EF4-FFF2-40B4-BE49-F238E27FC236}">
                <a16:creationId xmlns:a16="http://schemas.microsoft.com/office/drawing/2014/main" id="{87964338-B542-48CB-85F5-D7CA74034162}"/>
              </a:ext>
            </a:extLst>
          </p:cNvPr>
          <p:cNvSpPr txBox="1">
            <a:spLocks noChangeArrowheads="1"/>
          </p:cNvSpPr>
          <p:nvPr/>
        </p:nvSpPr>
        <p:spPr bwMode="auto">
          <a:xfrm>
            <a:off x="1" y="279728"/>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eyqy Bey  </a:t>
            </a:r>
            <a:r>
              <a:rPr lang="en-US" altLang="en-US" sz="5330" dirty="0" err="1">
                <a:latin typeface="GurbaniWebThick" panose="04040607000000020004" pitchFamily="82" charset="0"/>
              </a:rPr>
              <a:t>qu</a:t>
            </a:r>
            <a:r>
              <a:rPr lang="en-US" altLang="en-US" sz="5330" dirty="0">
                <a:latin typeface="GurbaniWebThick" panose="04040607000000020004" pitchFamily="82" charset="0"/>
              </a:rPr>
              <a:t> khw Bey </a:t>
            </a:r>
            <a:r>
              <a:rPr lang="en-US" altLang="en-US" sz="5330" dirty="0" err="1">
                <a:latin typeface="GurbaniWebThick" panose="04040607000000020004" pitchFamily="82" charset="0"/>
              </a:rPr>
              <a:t>BUpiq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AMq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kO</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nWgy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pWie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pDwry</a:t>
            </a:r>
            <a:r>
              <a:rPr lang="en-US" altLang="en-US" sz="5330" dirty="0">
                <a:latin typeface="GurbaniWebThick" panose="04040607000000020004" pitchFamily="82" charset="0"/>
              </a:rPr>
              <a:t> ]2]22]</a:t>
            </a:r>
            <a:endParaRPr lang="en-GB" altLang="en-US" sz="5330" dirty="0">
              <a:latin typeface="GurbaniWebThick" panose="04040607000000020004" pitchFamily="82" charset="0"/>
            </a:endParaRPr>
          </a:p>
        </p:txBody>
      </p:sp>
      <p:sp>
        <p:nvSpPr>
          <p:cNvPr id="829444" name="Text Box 4">
            <a:extLst>
              <a:ext uri="{FF2B5EF4-FFF2-40B4-BE49-F238E27FC236}">
                <a16:creationId xmlns:a16="http://schemas.microsoft.com/office/drawing/2014/main" id="{B4686747-F875-46E4-8C77-55E94433D04D}"/>
              </a:ext>
            </a:extLst>
          </p:cNvPr>
          <p:cNvSpPr txBox="1">
            <a:spLocks noChangeArrowheads="1"/>
          </p:cNvSpPr>
          <p:nvPr/>
        </p:nvSpPr>
        <p:spPr bwMode="auto">
          <a:xfrm>
            <a:off x="1" y="1869727"/>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So many powerful rulers but what came of them? At the end all left the world with bare feet. ||2||22||</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0194" name="Rectangle 2">
            <a:extLst>
              <a:ext uri="{FF2B5EF4-FFF2-40B4-BE49-F238E27FC236}">
                <a16:creationId xmlns:a16="http://schemas.microsoft.com/office/drawing/2014/main" id="{3450FF49-5C31-4A5F-B06B-A9B044E7ECDA}"/>
              </a:ext>
            </a:extLst>
          </p:cNvPr>
          <p:cNvSpPr>
            <a:spLocks noGrp="1" noChangeArrowheads="1"/>
          </p:cNvSpPr>
          <p:nvPr>
            <p:ph type="ctrTitle"/>
          </p:nvPr>
        </p:nvSpPr>
        <p:spPr>
          <a:xfrm>
            <a:off x="846667" y="4225652"/>
            <a:ext cx="8466667" cy="465667"/>
          </a:xfrm>
        </p:spPr>
        <p:txBody>
          <a:bodyPr/>
          <a:lstStyle/>
          <a:p>
            <a:pPr eaLnBrk="1" hangingPunct="1">
              <a:defRPr/>
            </a:pPr>
            <a:r>
              <a:rPr lang="en-GB" altLang="en-US" dirty="0">
                <a:latin typeface="Congenial SemiBold" panose="02000503040000020004" pitchFamily="2" charset="0"/>
              </a:rPr>
              <a:t>jee</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fir’ai</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s</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isaan</a:t>
            </a:r>
            <a:r>
              <a:rPr lang="en-GB" altLang="en-US" dirty="0">
                <a:latin typeface="Congenial SemiBold" panose="02000503040000020004" pitchFamily="2" charset="0"/>
              </a:rPr>
              <a:t> ko</a:t>
            </a:r>
            <a:br>
              <a:rPr lang="en-GB" altLang="en-US" dirty="0">
                <a:latin typeface="Congenial SemiBold" panose="02000503040000020004" pitchFamily="2" charset="0"/>
              </a:rPr>
            </a:br>
            <a:r>
              <a:rPr lang="en-GB" altLang="en-US" dirty="0" err="1">
                <a:latin typeface="Congenial SemiBold" panose="02000503040000020004" pitchFamily="2" charset="0"/>
              </a:rPr>
              <a:t>baa’ja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d</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ol</a:t>
            </a:r>
            <a:r>
              <a:rPr lang="en-GB" altLang="en-US" dirty="0">
                <a:latin typeface="Congenial SemiBold" panose="02000503040000020004" pitchFamily="2" charset="0"/>
              </a:rPr>
              <a:t> mri</a:t>
            </a:r>
            <a:r>
              <a:rPr lang="en-GB" altLang="en-US" u="sng" dirty="0">
                <a:latin typeface="Congenial SemiBold" panose="02000503040000020004" pitchFamily="2" charset="0"/>
              </a:rPr>
              <a:t>d</a:t>
            </a:r>
            <a:r>
              <a:rPr lang="en-GB" altLang="en-US" dirty="0">
                <a:latin typeface="Congenial SemiBold" panose="02000503040000020004" pitchFamily="2" charset="0"/>
              </a:rPr>
              <a:t>ang </a:t>
            </a:r>
            <a:r>
              <a:rPr lang="en-GB" altLang="en-US" dirty="0" err="1">
                <a:latin typeface="Congenial SemiBold" panose="02000503040000020004" pitchFamily="2" charset="0"/>
              </a:rPr>
              <a:t>nagaa’r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endParaRPr lang="en-GB" altLang="en-US" dirty="0">
              <a:latin typeface="Congenial SemiBold" panose="02000503040000020004" pitchFamily="2" charset="0"/>
            </a:endParaRPr>
          </a:p>
        </p:txBody>
      </p:sp>
      <p:sp>
        <p:nvSpPr>
          <p:cNvPr id="973827" name="Text Box 3">
            <a:extLst>
              <a:ext uri="{FF2B5EF4-FFF2-40B4-BE49-F238E27FC236}">
                <a16:creationId xmlns:a16="http://schemas.microsoft.com/office/drawing/2014/main" id="{8048CB78-30FE-40B4-A0B5-1C422222A72F}"/>
              </a:ext>
            </a:extLst>
          </p:cNvPr>
          <p:cNvSpPr txBox="1">
            <a:spLocks noChangeArrowheads="1"/>
          </p:cNvSpPr>
          <p:nvPr/>
        </p:nvSpPr>
        <p:spPr bwMode="auto">
          <a:xfrm>
            <a:off x="846667" y="337220"/>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jIq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iPrY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sB</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dys</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idswn</a:t>
            </a:r>
            <a:r>
              <a:rPr lang="en-US" altLang="en-US" sz="5330" dirty="0">
                <a:latin typeface="GurbaniWebThick" panose="04040607000000020004" pitchFamily="82" charset="0"/>
              </a:rPr>
              <a:t> ko </a:t>
            </a:r>
          </a:p>
          <a:p>
            <a:pPr algn="ctr" eaLnBrk="1" hangingPunct="1">
              <a:spcBef>
                <a:spcPct val="0"/>
              </a:spcBef>
              <a:buFontTx/>
              <a:buNone/>
            </a:pPr>
            <a:r>
              <a:rPr lang="en-US" altLang="en-US" sz="5330" dirty="0" err="1">
                <a:latin typeface="GurbaniWebThick" panose="04040607000000020004" pitchFamily="82" charset="0"/>
              </a:rPr>
              <a:t>bwjq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Fol</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imRdMg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ngwry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0468" name="Text Box 4">
            <a:extLst>
              <a:ext uri="{FF2B5EF4-FFF2-40B4-BE49-F238E27FC236}">
                <a16:creationId xmlns:a16="http://schemas.microsoft.com/office/drawing/2014/main" id="{C1E8B7D1-D2AA-407A-B9F9-3B05F990CE12}"/>
              </a:ext>
            </a:extLst>
          </p:cNvPr>
          <p:cNvSpPr txBox="1">
            <a:spLocks noChangeArrowheads="1"/>
          </p:cNvSpPr>
          <p:nvPr/>
        </p:nvSpPr>
        <p:spPr bwMode="auto">
          <a:xfrm>
            <a:off x="0" y="186972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Those who conquer all the countries and triumphantly beat all kinds of drums in triumph;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2242" name="Rectangle 2">
            <a:extLst>
              <a:ext uri="{FF2B5EF4-FFF2-40B4-BE49-F238E27FC236}">
                <a16:creationId xmlns:a16="http://schemas.microsoft.com/office/drawing/2014/main" id="{65BFEFA8-81A4-4E46-B860-B59FB1090183}"/>
              </a:ext>
            </a:extLst>
          </p:cNvPr>
          <p:cNvSpPr>
            <a:spLocks noGrp="1" noChangeArrowheads="1"/>
          </p:cNvSpPr>
          <p:nvPr>
            <p:ph type="ctrTitle"/>
          </p:nvPr>
        </p:nvSpPr>
        <p:spPr>
          <a:xfrm>
            <a:off x="1" y="4192033"/>
            <a:ext cx="10160000" cy="465667"/>
          </a:xfrm>
        </p:spPr>
        <p:txBody>
          <a:bodyPr/>
          <a:lstStyle/>
          <a:p>
            <a:pPr eaLnBrk="1" hangingPunct="1">
              <a:defRPr/>
            </a:pPr>
            <a:r>
              <a:rPr lang="en-GB" altLang="en-US" dirty="0" err="1">
                <a:latin typeface="Congenial SemiBold" panose="02000503040000020004" pitchFamily="2" charset="0"/>
              </a:rPr>
              <a:t>gunn’ja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gooR</a:t>
            </a:r>
            <a:r>
              <a:rPr lang="en-GB" altLang="en-US" dirty="0">
                <a:latin typeface="Congenial SemiBold" panose="02000503040000020004" pitchFamily="2" charset="0"/>
              </a:rPr>
              <a:t> </a:t>
            </a:r>
            <a:r>
              <a:rPr lang="en-GB" altLang="en-US" dirty="0" err="1">
                <a:latin typeface="Congenial SemiBold" panose="02000503040000020004" pitchFamily="2" charset="0"/>
              </a:rPr>
              <a:t>gajaan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sun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ar</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hinn’sa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t>
            </a:r>
            <a:r>
              <a:rPr lang="en-GB" altLang="en-US" dirty="0" err="1">
                <a:latin typeface="Congenial SemiBold" panose="02000503040000020004" pitchFamily="2" charset="0"/>
              </a:rPr>
              <a:t>hay’raaj</a:t>
            </a:r>
            <a:r>
              <a:rPr lang="en-GB" altLang="en-US" dirty="0">
                <a:latin typeface="Congenial SemiBold" panose="02000503040000020004" pitchFamily="2" charset="0"/>
              </a:rPr>
              <a:t> </a:t>
            </a:r>
            <a:r>
              <a:rPr lang="en-GB" altLang="en-US" dirty="0" err="1">
                <a:latin typeface="Congenial SemiBold" panose="02000503040000020004" pitchFamily="2" charset="0"/>
              </a:rPr>
              <a:t>hajaa’r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a:t>
            </a:r>
          </a:p>
        </p:txBody>
      </p:sp>
      <p:sp>
        <p:nvSpPr>
          <p:cNvPr id="975875" name="Text Box 3">
            <a:extLst>
              <a:ext uri="{FF2B5EF4-FFF2-40B4-BE49-F238E27FC236}">
                <a16:creationId xmlns:a16="http://schemas.microsoft.com/office/drawing/2014/main" id="{9475D5EE-2D02-445A-87BB-16C255852740}"/>
              </a:ext>
            </a:extLst>
          </p:cNvPr>
          <p:cNvSpPr txBox="1">
            <a:spLocks noChangeArrowheads="1"/>
          </p:cNvSpPr>
          <p:nvPr/>
        </p:nvSpPr>
        <p:spPr bwMode="auto">
          <a:xfrm>
            <a:off x="1" y="265212"/>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guMjq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gUV</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gjwn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suMdr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ihMsq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hYN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hXrwj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hjwry</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31492" name="Text Box 4">
            <a:extLst>
              <a:ext uri="{FF2B5EF4-FFF2-40B4-BE49-F238E27FC236}">
                <a16:creationId xmlns:a16="http://schemas.microsoft.com/office/drawing/2014/main" id="{20EE0576-F7EF-494A-8439-93553DF23A3D}"/>
              </a:ext>
            </a:extLst>
          </p:cNvPr>
          <p:cNvSpPr txBox="1">
            <a:spLocks noChangeArrowheads="1"/>
          </p:cNvSpPr>
          <p:nvPr/>
        </p:nvSpPr>
        <p:spPr bwMode="auto">
          <a:xfrm>
            <a:off x="1" y="1874937"/>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Those with many beautiful roaring elephants &amp; thousands of neighing horses of best breed;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4290" name="Rectangle 2">
            <a:extLst>
              <a:ext uri="{FF2B5EF4-FFF2-40B4-BE49-F238E27FC236}">
                <a16:creationId xmlns:a16="http://schemas.microsoft.com/office/drawing/2014/main" id="{DD7DE15A-23D0-4394-ABE7-DB89B2FA2765}"/>
              </a:ext>
            </a:extLst>
          </p:cNvPr>
          <p:cNvSpPr>
            <a:spLocks noGrp="1" noChangeArrowheads="1"/>
          </p:cNvSpPr>
          <p:nvPr>
            <p:ph type="ctrTitle"/>
          </p:nvPr>
        </p:nvSpPr>
        <p:spPr>
          <a:xfrm>
            <a:off x="1" y="4192033"/>
            <a:ext cx="10160000" cy="465667"/>
          </a:xfrm>
        </p:spPr>
        <p:txBody>
          <a:bodyPr/>
          <a:lstStyle/>
          <a:p>
            <a:pPr eaLnBrk="1" hangingPunct="1">
              <a:defRPr/>
            </a:pPr>
            <a:r>
              <a:rPr lang="en-GB" altLang="en-US" u="sng" dirty="0" err="1">
                <a:latin typeface="Congenial SemiBold" panose="02000503040000020004" pitchFamily="2" charset="0"/>
              </a:rPr>
              <a:t>bh</a:t>
            </a:r>
            <a:r>
              <a:rPr lang="en-GB" altLang="en-US" dirty="0" err="1">
                <a:latin typeface="Congenial SemiBold" panose="02000503040000020004" pitchFamily="2" charset="0"/>
              </a:rPr>
              <a:t>oo</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avi</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aavaan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oo’pa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kaun</a:t>
            </a:r>
            <a:r>
              <a:rPr lang="en-GB" altLang="en-US" dirty="0">
                <a:latin typeface="Congenial SemiBold" panose="02000503040000020004" pitchFamily="2" charset="0"/>
              </a:rPr>
              <a:t> </a:t>
            </a:r>
            <a:r>
              <a:rPr lang="en-GB" altLang="en-US" dirty="0" err="1">
                <a:latin typeface="Congenial SemiBold" panose="02000503040000020004" pitchFamily="2" charset="0"/>
              </a:rPr>
              <a:t>gan’ai</a:t>
            </a:r>
            <a:r>
              <a:rPr lang="en-GB" altLang="en-US" dirty="0">
                <a:latin typeface="Congenial SemiBold" panose="02000503040000020004" pitchFamily="2" charset="0"/>
              </a:rPr>
              <a:t> </a:t>
            </a:r>
            <a:r>
              <a:rPr lang="en-GB" altLang="en-US" dirty="0" err="1">
                <a:latin typeface="Congenial SemiBold" panose="02000503040000020004" pitchFamily="2" charset="0"/>
              </a:rPr>
              <a:t>nehee</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t>
            </a:r>
            <a:r>
              <a:rPr lang="en-GB" altLang="en-US" dirty="0" err="1">
                <a:latin typeface="Congenial SemiBold" panose="02000503040000020004" pitchFamily="2" charset="0"/>
              </a:rPr>
              <a:t>jaa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a:t>
            </a:r>
          </a:p>
        </p:txBody>
      </p:sp>
      <p:sp>
        <p:nvSpPr>
          <p:cNvPr id="977923" name="Text Box 3">
            <a:extLst>
              <a:ext uri="{FF2B5EF4-FFF2-40B4-BE49-F238E27FC236}">
                <a16:creationId xmlns:a16="http://schemas.microsoft.com/office/drawing/2014/main" id="{0DF8B165-5BD6-4976-B72C-751831D61F89}"/>
              </a:ext>
            </a:extLst>
          </p:cNvPr>
          <p:cNvSpPr txBox="1">
            <a:spLocks noChangeArrowheads="1"/>
          </p:cNvSpPr>
          <p:nvPr/>
        </p:nvSpPr>
        <p:spPr bwMode="auto">
          <a:xfrm>
            <a:off x="1" y="279728"/>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BUq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BivK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BUpq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kaun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gnY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nhIN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jwq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ibcwry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2516" name="Text Box 4">
            <a:extLst>
              <a:ext uri="{FF2B5EF4-FFF2-40B4-BE49-F238E27FC236}">
                <a16:creationId xmlns:a16="http://schemas.microsoft.com/office/drawing/2014/main" id="{CA71A8A7-6A21-4619-A11C-21A37ED8A3F1}"/>
              </a:ext>
            </a:extLst>
          </p:cNvPr>
          <p:cNvSpPr txBox="1">
            <a:spLocks noChangeArrowheads="1"/>
          </p:cNvSpPr>
          <p:nvPr/>
        </p:nvSpPr>
        <p:spPr bwMode="auto">
          <a:xfrm>
            <a:off x="1" y="2099672"/>
            <a:ext cx="10160000"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Such like emperors of the past, present and future cannot be counted and ascertained;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6338" name="Rectangle 2">
            <a:extLst>
              <a:ext uri="{FF2B5EF4-FFF2-40B4-BE49-F238E27FC236}">
                <a16:creationId xmlns:a16="http://schemas.microsoft.com/office/drawing/2014/main" id="{2429C6F3-12B8-46CC-A02F-13CDF12192B2}"/>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a:latin typeface="Congenial SemiBold" panose="02000503040000020004" pitchFamily="2" charset="0"/>
              </a:rPr>
              <a:t>sree pa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ag’vaan</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aj’</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bin </a:t>
            </a:r>
            <a:br>
              <a:rPr lang="en-GB" altLang="en-US" dirty="0">
                <a:latin typeface="Congenial SemiBold" panose="02000503040000020004" pitchFamily="2" charset="0"/>
              </a:rPr>
            </a:br>
            <a:r>
              <a:rPr lang="en-GB" altLang="en-US" dirty="0">
                <a:latin typeface="Congenial SemiBold" panose="02000503040000020004" pitchFamily="2" charset="0"/>
              </a:rPr>
              <a:t>an</a:t>
            </a:r>
            <a:r>
              <a:rPr lang="en-GB" altLang="en-US" u="sng" dirty="0">
                <a:latin typeface="Congenial SemiBold" panose="02000503040000020004" pitchFamily="2" charset="0"/>
              </a:rPr>
              <a:t>t</a:t>
            </a:r>
            <a:r>
              <a:rPr lang="en-GB" altLang="en-US" dirty="0">
                <a:latin typeface="Congenial SemiBold" panose="02000503040000020004" pitchFamily="2" charset="0"/>
              </a:rPr>
              <a:t> kau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aam</a:t>
            </a:r>
            <a:r>
              <a:rPr lang="en-GB" altLang="en-US" dirty="0">
                <a:latin typeface="Congenial SemiBold" panose="02000503040000020004" pitchFamily="2" charset="0"/>
              </a:rPr>
              <a:t> </a:t>
            </a:r>
            <a:r>
              <a:rPr lang="en-GB" altLang="en-US" dirty="0" err="1">
                <a:latin typeface="Congenial SemiBold" panose="02000503040000020004" pitchFamily="2" charset="0"/>
              </a:rPr>
              <a:t>si</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79971" name="Text Box 3">
            <a:extLst>
              <a:ext uri="{FF2B5EF4-FFF2-40B4-BE49-F238E27FC236}">
                <a16:creationId xmlns:a16="http://schemas.microsoft.com/office/drawing/2014/main" id="{0D495E05-E8DF-47CA-90D3-D124466C646C}"/>
              </a:ext>
            </a:extLst>
          </p:cNvPr>
          <p:cNvSpPr txBox="1">
            <a:spLocks noChangeArrowheads="1"/>
          </p:cNvSpPr>
          <p:nvPr/>
        </p:nvSpPr>
        <p:spPr bwMode="auto">
          <a:xfrm>
            <a:off x="1" y="337220"/>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sRI </a:t>
            </a:r>
            <a:r>
              <a:rPr lang="en-US" altLang="en-US" sz="5330" dirty="0" err="1">
                <a:latin typeface="GurbaniWebThick" panose="04040607000000020004" pitchFamily="82" charset="0"/>
              </a:rPr>
              <a:t>piq</a:t>
            </a:r>
            <a:r>
              <a:rPr lang="en-US" altLang="en-US" sz="5330" dirty="0">
                <a:latin typeface="GurbaniWebThick" panose="04040607000000020004" pitchFamily="82" charset="0"/>
              </a:rPr>
              <a:t> sRI </a:t>
            </a:r>
            <a:r>
              <a:rPr lang="en-US" altLang="en-US" sz="5330" dirty="0" err="1">
                <a:latin typeface="GurbaniWebThick" panose="04040607000000020004" pitchFamily="82" charset="0"/>
              </a:rPr>
              <a:t>Bgvwn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Bjy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ibnu</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AMq</a:t>
            </a:r>
            <a:r>
              <a:rPr lang="en-US" altLang="en-US" sz="5330" dirty="0">
                <a:latin typeface="GurbaniWebThick" panose="04040607000000020004" pitchFamily="82" charset="0"/>
              </a:rPr>
              <a:t> kau </a:t>
            </a:r>
            <a:r>
              <a:rPr lang="en-US" altLang="en-US" sz="5330" dirty="0" err="1">
                <a:latin typeface="GurbaniWebThick" panose="04040607000000020004" pitchFamily="82" charset="0"/>
              </a:rPr>
              <a:t>AMq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Dwm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isDwry</a:t>
            </a:r>
            <a:r>
              <a:rPr lang="en-US" altLang="en-US" sz="5330" dirty="0">
                <a:latin typeface="GurbaniWebThick" panose="04040607000000020004" pitchFamily="82" charset="0"/>
              </a:rPr>
              <a:t> ]3]23]</a:t>
            </a:r>
            <a:r>
              <a:rPr lang="en-GB" altLang="en-US" sz="5330" dirty="0">
                <a:latin typeface="GurbaniWebThick" panose="04040607000000020004" pitchFamily="82" charset="0"/>
              </a:rPr>
              <a:t> </a:t>
            </a:r>
          </a:p>
        </p:txBody>
      </p:sp>
      <p:sp>
        <p:nvSpPr>
          <p:cNvPr id="833540" name="Text Box 4">
            <a:extLst>
              <a:ext uri="{FF2B5EF4-FFF2-40B4-BE49-F238E27FC236}">
                <a16:creationId xmlns:a16="http://schemas.microsoft.com/office/drawing/2014/main" id="{3D9394FC-862E-407E-97C1-2DF1E280FB81}"/>
              </a:ext>
            </a:extLst>
          </p:cNvPr>
          <p:cNvSpPr txBox="1">
            <a:spLocks noChangeArrowheads="1"/>
          </p:cNvSpPr>
          <p:nvPr/>
        </p:nvSpPr>
        <p:spPr bwMode="auto">
          <a:xfrm>
            <a:off x="1" y="1946945"/>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But without worshipping the Name of Vaheguru, they depart to the Abode of Death. ||3||23||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8386" name="Rectangle 2">
            <a:extLst>
              <a:ext uri="{FF2B5EF4-FFF2-40B4-BE49-F238E27FC236}">
                <a16:creationId xmlns:a16="http://schemas.microsoft.com/office/drawing/2014/main" id="{7D961AE1-DE83-48FD-830F-584E5521A106}"/>
              </a:ext>
            </a:extLst>
          </p:cNvPr>
          <p:cNvSpPr>
            <a:spLocks noGrp="1" noChangeArrowheads="1"/>
          </p:cNvSpPr>
          <p:nvPr>
            <p:ph type="ctrTitle"/>
          </p:nvPr>
        </p:nvSpPr>
        <p:spPr>
          <a:xfrm>
            <a:off x="1" y="4408057"/>
            <a:ext cx="10160000" cy="465667"/>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eera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dirty="0" err="1">
                <a:latin typeface="Congenial SemiBold" panose="02000503040000020004" pitchFamily="2" charset="0"/>
              </a:rPr>
              <a:t>n</a:t>
            </a:r>
            <a:r>
              <a:rPr lang="en-GB" altLang="en-US" baseline="30000" dirty="0" err="1">
                <a:latin typeface="Congenial SemiBold" panose="02000503040000020004" pitchFamily="2" charset="0"/>
              </a:rPr>
              <a:t>h</a:t>
            </a:r>
            <a:r>
              <a:rPr lang="en-GB" altLang="en-US" dirty="0" err="1">
                <a:latin typeface="Congenial SemiBold" panose="02000503040000020004" pitchFamily="2" charset="0"/>
              </a:rPr>
              <a:t>aa</a:t>
            </a:r>
            <a:r>
              <a:rPr lang="en-GB" altLang="en-US" b="1" dirty="0" err="1">
                <a:latin typeface="Congenial SemiBold" panose="02000503040000020004" pitchFamily="2" charset="0"/>
              </a:rPr>
              <a:t>n</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ayaa</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am </a:t>
            </a:r>
            <a:r>
              <a:rPr lang="en-GB" altLang="en-US" u="sng" dirty="0" err="1">
                <a:latin typeface="Congenial SemiBold" panose="02000503040000020004" pitchFamily="2" charset="0"/>
              </a:rPr>
              <a:t>da</a:t>
            </a:r>
            <a:r>
              <a:rPr lang="en-GB" altLang="en-US" dirty="0" err="1">
                <a:latin typeface="Congenial SemiBold" panose="02000503040000020004" pitchFamily="2" charset="0"/>
              </a:rPr>
              <a:t>an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su </a:t>
            </a:r>
            <a:r>
              <a:rPr lang="en-GB" altLang="en-US" dirty="0" err="1">
                <a:latin typeface="Congenial SemiBold" panose="02000503040000020004" pitchFamily="2" charset="0"/>
              </a:rPr>
              <a:t>sanjam</a:t>
            </a:r>
            <a:r>
              <a:rPr lang="en-GB" altLang="en-US" dirty="0">
                <a:latin typeface="Congenial SemiBold" panose="02000503040000020004" pitchFamily="2" charset="0"/>
              </a:rPr>
              <a:t> </a:t>
            </a:r>
            <a:r>
              <a:rPr lang="en-GB" altLang="en-US" dirty="0" err="1">
                <a:latin typeface="Congenial SemiBold" panose="02000503040000020004" pitchFamily="2" charset="0"/>
              </a:rPr>
              <a:t>n</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m</a:t>
            </a:r>
            <a:r>
              <a:rPr lang="en-GB" altLang="en-US" dirty="0">
                <a:latin typeface="Congenial SemiBold" panose="02000503040000020004" pitchFamily="2" charset="0"/>
              </a:rPr>
              <a:t> </a:t>
            </a:r>
            <a:r>
              <a:rPr lang="en-GB" altLang="en-US" dirty="0" err="1">
                <a:latin typeface="Congenial SemiBold" panose="02000503040000020004" pitchFamily="2" charset="0"/>
              </a:rPr>
              <a:t>a’n</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bis</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khey</a:t>
            </a:r>
            <a:r>
              <a:rPr lang="en-GB" altLang="en-US" dirty="0">
                <a:latin typeface="Congenial SemiBold" panose="02000503040000020004" pitchFamily="2" charset="0"/>
              </a:rPr>
              <a:t>.</a:t>
            </a:r>
          </a:p>
        </p:txBody>
      </p:sp>
      <p:sp>
        <p:nvSpPr>
          <p:cNvPr id="982019" name="Text Box 3">
            <a:extLst>
              <a:ext uri="{FF2B5EF4-FFF2-40B4-BE49-F238E27FC236}">
                <a16:creationId xmlns:a16="http://schemas.microsoft.com/office/drawing/2014/main" id="{E8A106DE-4DA4-413B-8EA4-51B47C730FCC}"/>
              </a:ext>
            </a:extLst>
          </p:cNvPr>
          <p:cNvSpPr txBox="1">
            <a:spLocks noChangeArrowheads="1"/>
          </p:cNvSpPr>
          <p:nvPr/>
        </p:nvSpPr>
        <p:spPr bwMode="auto">
          <a:xfrm>
            <a:off x="1" y="207720"/>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qIrQ </a:t>
            </a:r>
            <a:r>
              <a:rPr lang="en-US" altLang="en-US" sz="5330" dirty="0" err="1">
                <a:latin typeface="GurbaniWebThick" panose="04040607000000020004" pitchFamily="82" charset="0"/>
              </a:rPr>
              <a:t>nHwn</a:t>
            </a:r>
            <a:r>
              <a:rPr lang="en-US" altLang="en-US" sz="5330" dirty="0">
                <a:latin typeface="GurbaniWebThick" panose="04040607000000020004" pitchFamily="82" charset="0"/>
              </a:rPr>
              <a:t> dieAw dm dwn </a:t>
            </a:r>
          </a:p>
          <a:p>
            <a:pPr algn="ctr" eaLnBrk="1" hangingPunct="1">
              <a:spcBef>
                <a:spcPct val="0"/>
              </a:spcBef>
              <a:buFontTx/>
              <a:buNone/>
            </a:pP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sMjm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nym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Anyk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ibsyKy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4564" name="Text Box 4">
            <a:extLst>
              <a:ext uri="{FF2B5EF4-FFF2-40B4-BE49-F238E27FC236}">
                <a16:creationId xmlns:a16="http://schemas.microsoft.com/office/drawing/2014/main" id="{3E0045C9-8BB8-4518-A3BE-2FF5A0C5600A}"/>
              </a:ext>
            </a:extLst>
          </p:cNvPr>
          <p:cNvSpPr txBox="1">
            <a:spLocks noChangeArrowheads="1"/>
          </p:cNvSpPr>
          <p:nvPr/>
        </p:nvSpPr>
        <p:spPr bwMode="auto">
          <a:xfrm>
            <a:off x="1" y="1874937"/>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People bathe at holy places, exercise mercy, control passions, act charitable &amp; perform many rituals for self-control;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0434" name="Rectangle 2">
            <a:extLst>
              <a:ext uri="{FF2B5EF4-FFF2-40B4-BE49-F238E27FC236}">
                <a16:creationId xmlns:a16="http://schemas.microsoft.com/office/drawing/2014/main" id="{35CCB576-AE48-4900-B61B-498FF3BBDF93}"/>
              </a:ext>
            </a:extLst>
          </p:cNvPr>
          <p:cNvSpPr>
            <a:spLocks noGrp="1" noChangeArrowheads="1"/>
          </p:cNvSpPr>
          <p:nvPr>
            <p:ph type="ctrTitle"/>
          </p:nvPr>
        </p:nvSpPr>
        <p:spPr>
          <a:xfrm>
            <a:off x="1" y="4153644"/>
            <a:ext cx="10160000" cy="467431"/>
          </a:xfrm>
        </p:spPr>
        <p:txBody>
          <a:bodyPr/>
          <a:lstStyle/>
          <a:p>
            <a:pPr eaLnBrk="1" hangingPunct="1">
              <a:defRPr/>
            </a:pPr>
            <a:r>
              <a:rPr lang="en-GB" altLang="en-US" dirty="0" err="1">
                <a:solidFill>
                  <a:schemeClr val="tx1"/>
                </a:solidFill>
                <a:latin typeface="Congenial SemiBold" panose="02000503040000020004" pitchFamily="2" charset="0"/>
              </a:rPr>
              <a:t>b</a:t>
            </a:r>
            <a:r>
              <a:rPr lang="en-GB" altLang="en-US" dirty="0" err="1">
                <a:latin typeface="Congenial SemiBold" panose="02000503040000020004" pitchFamily="2" charset="0"/>
                <a:cs typeface="Arial" panose="020B0604020202020204" pitchFamily="34" charset="0"/>
              </a:rPr>
              <a:t>ey'</a:t>
            </a:r>
            <a:r>
              <a:rPr lang="en-GB" altLang="en-US" u="sng" dirty="0" err="1">
                <a:solidFill>
                  <a:schemeClr val="tx1"/>
                </a:solidFill>
                <a:latin typeface="Congenial SemiBold" panose="02000503040000020004" pitchFamily="2" charset="0"/>
              </a:rPr>
              <a:t>d</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pu’raan</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ka</a:t>
            </a:r>
            <a:r>
              <a:rPr lang="en-GB" altLang="en-US" u="sng" dirty="0" err="1">
                <a:solidFill>
                  <a:schemeClr val="tx1"/>
                </a:solidFill>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a:t>
            </a:r>
            <a:r>
              <a:rPr lang="en-GB" altLang="en-US" dirty="0" err="1">
                <a:solidFill>
                  <a:schemeClr val="tx1"/>
                </a:solidFill>
                <a:latin typeface="Congenial SemiBold" panose="02000503040000020004" pitchFamily="2" charset="0"/>
                <a:cs typeface="Arial" panose="020B0604020202020204" pitchFamily="34" charset="0"/>
              </a:rPr>
              <a:t>y’</a:t>
            </a:r>
            <a:r>
              <a:rPr lang="en-GB" altLang="en-US" dirty="0" err="1">
                <a:solidFill>
                  <a:schemeClr val="tx1"/>
                </a:solidFill>
                <a:latin typeface="Congenial SemiBold" panose="02000503040000020004" pitchFamily="2" charset="0"/>
              </a:rPr>
              <a:t>b</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ku’raan</a:t>
            </a:r>
            <a:r>
              <a:rPr lang="en-GB" altLang="en-US" dirty="0">
                <a:solidFill>
                  <a:schemeClr val="tx1"/>
                </a:solidFill>
                <a:latin typeface="Congenial SemiBold" panose="02000503040000020004" pitchFamily="2" charset="0"/>
              </a:rPr>
              <a:t> </a:t>
            </a:r>
            <a:br>
              <a:rPr lang="en-GB" altLang="en-US" dirty="0">
                <a:solidFill>
                  <a:schemeClr val="tx1"/>
                </a:solidFill>
                <a:latin typeface="Congenial SemiBold" panose="02000503040000020004" pitchFamily="2" charset="0"/>
              </a:rPr>
            </a:br>
            <a:r>
              <a:rPr lang="en-GB" altLang="en-US" dirty="0" err="1">
                <a:solidFill>
                  <a:schemeClr val="tx1"/>
                </a:solidFill>
                <a:latin typeface="Congenial SemiBold" panose="02000503040000020004" pitchFamily="2" charset="0"/>
              </a:rPr>
              <a:t>zameen</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zamaan</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sabaan</a:t>
            </a:r>
            <a:r>
              <a:rPr lang="en-GB" altLang="en-US" dirty="0">
                <a:solidFill>
                  <a:schemeClr val="tx1"/>
                </a:solidFill>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solidFill>
                  <a:schemeClr val="tx1"/>
                </a:solidFill>
                <a:latin typeface="Congenial SemiBold" panose="02000503040000020004" pitchFamily="2" charset="0"/>
              </a:rPr>
              <a:t> </a:t>
            </a:r>
            <a:r>
              <a:rPr lang="en-GB" altLang="en-US" dirty="0" err="1">
                <a:solidFill>
                  <a:schemeClr val="tx1"/>
                </a:solidFill>
                <a:latin typeface="Congenial SemiBold" panose="02000503040000020004" pitchFamily="2" charset="0"/>
              </a:rPr>
              <a:t>p</a:t>
            </a:r>
            <a:r>
              <a:rPr lang="en-GB" altLang="en-US" dirty="0" err="1">
                <a:latin typeface="Congenial SemiBold" panose="02000503040000020004" pitchFamily="2" charset="0"/>
                <a:cs typeface="Arial" panose="020B0604020202020204" pitchFamily="34" charset="0"/>
              </a:rPr>
              <a:t>ey’</a:t>
            </a:r>
            <a:r>
              <a:rPr lang="en-GB" altLang="en-US" u="sng" dirty="0" err="1">
                <a:solidFill>
                  <a:schemeClr val="tx1"/>
                </a:solidFill>
                <a:latin typeface="Congenial SemiBold" panose="02000503040000020004" pitchFamily="2" charset="0"/>
              </a:rPr>
              <a:t>kh</a:t>
            </a:r>
            <a:r>
              <a:rPr lang="en-GB" altLang="en-US" u="sng" dirty="0" err="1">
                <a:solidFill>
                  <a:schemeClr val="tx1"/>
                </a:solidFill>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84067" name="Text Box 3">
            <a:extLst>
              <a:ext uri="{FF2B5EF4-FFF2-40B4-BE49-F238E27FC236}">
                <a16:creationId xmlns:a16="http://schemas.microsoft.com/office/drawing/2014/main" id="{A155F1B8-3C7B-48A9-9F95-68D7B493D180}"/>
              </a:ext>
            </a:extLst>
          </p:cNvPr>
          <p:cNvSpPr txBox="1">
            <a:spLocks noChangeArrowheads="1"/>
          </p:cNvSpPr>
          <p:nvPr/>
        </p:nvSpPr>
        <p:spPr bwMode="auto">
          <a:xfrm>
            <a:off x="1" y="351736"/>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byd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purwn</a:t>
            </a:r>
            <a:r>
              <a:rPr lang="en-US" altLang="en-US" sz="5330" dirty="0">
                <a:latin typeface="GurbaniWebThick" panose="04040607000000020004" pitchFamily="82" charset="0"/>
              </a:rPr>
              <a:t> kqyb </a:t>
            </a:r>
            <a:r>
              <a:rPr lang="en-US" altLang="en-US" sz="5330" dirty="0" err="1">
                <a:latin typeface="GurbaniWebThick" panose="04040607000000020004" pitchFamily="82" charset="0"/>
              </a:rPr>
              <a:t>kurwn</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jmIn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jmwn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sbwn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pyKy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5588" name="Text Box 4">
            <a:extLst>
              <a:ext uri="{FF2B5EF4-FFF2-40B4-BE49-F238E27FC236}">
                <a16:creationId xmlns:a16="http://schemas.microsoft.com/office/drawing/2014/main" id="{D40BB841-5309-453E-BFA0-64D25C567C97}"/>
              </a:ext>
            </a:extLst>
          </p:cNvPr>
          <p:cNvSpPr txBox="1">
            <a:spLocks noChangeArrowheads="1"/>
          </p:cNvSpPr>
          <p:nvPr/>
        </p:nvSpPr>
        <p:spPr bwMode="auto">
          <a:xfrm>
            <a:off x="1" y="1921396"/>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I have seen all scholars of the books of Hinduism, Judaism and the Quran in all places between the earth and sky;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2482" name="Rectangle 2">
            <a:extLst>
              <a:ext uri="{FF2B5EF4-FFF2-40B4-BE49-F238E27FC236}">
                <a16:creationId xmlns:a16="http://schemas.microsoft.com/office/drawing/2014/main" id="{1C979701-998C-4B36-BD47-A45A2E1A2DBB}"/>
              </a:ext>
            </a:extLst>
          </p:cNvPr>
          <p:cNvSpPr>
            <a:spLocks noGrp="1" noChangeArrowheads="1"/>
          </p:cNvSpPr>
          <p:nvPr>
            <p:ph type="ctrTitle"/>
          </p:nvPr>
        </p:nvSpPr>
        <p:spPr>
          <a:xfrm>
            <a:off x="0" y="4009628"/>
            <a:ext cx="10159999" cy="648073"/>
          </a:xfrm>
        </p:spPr>
        <p:txBody>
          <a:bodyPr/>
          <a:lstStyle/>
          <a:p>
            <a:pPr eaLnBrk="1" hangingPunct="1">
              <a:defRPr/>
            </a:pPr>
            <a:r>
              <a:rPr lang="en-GB" altLang="en-US" dirty="0" err="1">
                <a:latin typeface="Congenial SemiBold" panose="02000503040000020004" pitchFamily="2" charset="0"/>
              </a:rPr>
              <a:t>paun</a:t>
            </a:r>
            <a:r>
              <a:rPr lang="en-GB" altLang="en-US" dirty="0">
                <a:latin typeface="Congenial SemiBold" panose="02000503040000020004" pitchFamily="2" charset="0"/>
              </a:rPr>
              <a:t> </a:t>
            </a:r>
            <a:r>
              <a:rPr lang="en-GB" altLang="en-US" dirty="0" err="1">
                <a:latin typeface="Congenial SemiBold" panose="02000503040000020004" pitchFamily="2" charset="0"/>
              </a:rPr>
              <a:t>a’haar</a:t>
            </a:r>
            <a:r>
              <a:rPr lang="en-GB" altLang="en-US" dirty="0">
                <a:latin typeface="Congenial SemiBold" panose="02000503040000020004" pitchFamily="2" charset="0"/>
              </a:rPr>
              <a:t> </a:t>
            </a:r>
            <a:r>
              <a:rPr lang="en-GB" altLang="en-US" dirty="0" err="1">
                <a:latin typeface="Congenial SemiBold" panose="02000503040000020004" pitchFamily="2" charset="0"/>
              </a:rPr>
              <a:t>ja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ja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aar</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sabai</a:t>
            </a:r>
            <a:r>
              <a:rPr lang="en-GB" altLang="en-US" dirty="0">
                <a:latin typeface="Congenial SemiBold" panose="02000503040000020004" pitchFamily="2" charset="0"/>
              </a:rPr>
              <a:t> su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a:t>
            </a:r>
            <a:r>
              <a:rPr lang="en-GB" altLang="en-US" dirty="0">
                <a:latin typeface="Congenial SemiBold" panose="02000503040000020004" pitchFamily="2" charset="0"/>
              </a:rPr>
              <a:t> </a:t>
            </a:r>
            <a:r>
              <a:rPr lang="en-GB" altLang="en-US" dirty="0" err="1">
                <a:latin typeface="Congenial SemiBold" panose="02000503040000020004" pitchFamily="2" charset="0"/>
              </a:rPr>
              <a:t>hajaa’rak</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kh</a:t>
            </a:r>
            <a:r>
              <a:rPr lang="en-GB" altLang="en-US" u="sng"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86115" name="Text Box 3">
            <a:extLst>
              <a:ext uri="{FF2B5EF4-FFF2-40B4-BE49-F238E27FC236}">
                <a16:creationId xmlns:a16="http://schemas.microsoft.com/office/drawing/2014/main" id="{EB3840D9-EC6D-438A-9ED3-BD8C9F0C1F3C}"/>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paun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Ahwr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jqI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Dwr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sbY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ibcwr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hjwrk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dyKy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6612" name="Text Box 4">
            <a:extLst>
              <a:ext uri="{FF2B5EF4-FFF2-40B4-BE49-F238E27FC236}">
                <a16:creationId xmlns:a16="http://schemas.microsoft.com/office/drawing/2014/main" id="{C949722B-82A9-418F-ABB1-B742D9648C02}"/>
              </a:ext>
            </a:extLst>
          </p:cNvPr>
          <p:cNvSpPr txBox="1">
            <a:spLocks noChangeArrowheads="1"/>
          </p:cNvSpPr>
          <p:nvPr/>
        </p:nvSpPr>
        <p:spPr bwMode="auto">
          <a:xfrm>
            <a:off x="0" y="1802929"/>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I have seen those who live only on air, adopters of celibacy, and thousands of people who present their thoughts well;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4530" name="Rectangle 2">
            <a:extLst>
              <a:ext uri="{FF2B5EF4-FFF2-40B4-BE49-F238E27FC236}">
                <a16:creationId xmlns:a16="http://schemas.microsoft.com/office/drawing/2014/main" id="{B859EED9-22BB-4FEE-92BD-3AD9E27B6E7C}"/>
              </a:ext>
            </a:extLst>
          </p:cNvPr>
          <p:cNvSpPr>
            <a:spLocks noGrp="1" noChangeArrowheads="1"/>
          </p:cNvSpPr>
          <p:nvPr>
            <p:ph type="ctrTitle"/>
          </p:nvPr>
        </p:nvSpPr>
        <p:spPr>
          <a:xfrm>
            <a:off x="0" y="4297660"/>
            <a:ext cx="10159999" cy="360040"/>
          </a:xfrm>
        </p:spPr>
        <p:txBody>
          <a:bodyPr/>
          <a:lstStyle/>
          <a:p>
            <a:pPr eaLnBrk="1" hangingPunct="1">
              <a:defRPr/>
            </a:pPr>
            <a:r>
              <a:rPr lang="en-GB" altLang="en-US" dirty="0" err="1">
                <a:latin typeface="Congenial SemiBold" panose="02000503040000020004" pitchFamily="2" charset="0"/>
              </a:rPr>
              <a:t>sree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ag’vaan</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aj’</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bin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oo’pa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ee bin </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l</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khey</a:t>
            </a:r>
            <a:r>
              <a:rPr lang="en-GB" altLang="en-US" dirty="0">
                <a:latin typeface="Congenial SemiBold" panose="02000503040000020004" pitchFamily="2" charset="0"/>
              </a:rPr>
              <a:t>.</a:t>
            </a:r>
          </a:p>
        </p:txBody>
      </p:sp>
      <p:sp>
        <p:nvSpPr>
          <p:cNvPr id="988163" name="Text Box 3">
            <a:extLst>
              <a:ext uri="{FF2B5EF4-FFF2-40B4-BE49-F238E27FC236}">
                <a16:creationId xmlns:a16="http://schemas.microsoft.com/office/drawing/2014/main" id="{DAB26D0B-180C-4639-9A09-45EE9B6687D8}"/>
              </a:ext>
            </a:extLst>
          </p:cNvPr>
          <p:cNvSpPr txBox="1">
            <a:spLocks noChangeArrowheads="1"/>
          </p:cNvSpPr>
          <p:nvPr/>
        </p:nvSpPr>
        <p:spPr bwMode="auto">
          <a:xfrm>
            <a:off x="0" y="351736"/>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sRI </a:t>
            </a:r>
            <a:r>
              <a:rPr lang="en-US" altLang="en-US" sz="5330" dirty="0" err="1">
                <a:latin typeface="GurbaniWebThick" panose="04040607000000020004" pitchFamily="82" charset="0"/>
              </a:rPr>
              <a:t>Bgvwn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Bjy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ibnu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BUpiq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a:latin typeface="GurbaniWebThick" panose="04040607000000020004" pitchFamily="82" charset="0"/>
              </a:rPr>
              <a:t>eyk </a:t>
            </a:r>
            <a:r>
              <a:rPr lang="en-US" altLang="en-US" sz="5330" dirty="0" err="1">
                <a:latin typeface="GurbaniWebThick" panose="04040607000000020004" pitchFamily="82" charset="0"/>
              </a:rPr>
              <a:t>rqI</a:t>
            </a:r>
            <a:r>
              <a:rPr lang="en-US" altLang="en-US" sz="5330" dirty="0">
                <a:latin typeface="GurbaniWebThick" panose="04040607000000020004" pitchFamily="82" charset="0"/>
              </a:rPr>
              <a:t> ibnu eyk n </a:t>
            </a:r>
            <a:r>
              <a:rPr lang="en-US" altLang="en-US" sz="5330" dirty="0" err="1">
                <a:latin typeface="GurbaniWebThick" panose="04040607000000020004" pitchFamily="82" charset="0"/>
              </a:rPr>
              <a:t>lyKy</a:t>
            </a:r>
            <a:r>
              <a:rPr lang="en-US" altLang="en-US" sz="5330" dirty="0">
                <a:latin typeface="GurbaniWebThick" panose="04040607000000020004" pitchFamily="82" charset="0"/>
              </a:rPr>
              <a:t> ]4]24]</a:t>
            </a:r>
            <a:endParaRPr lang="en-GB" altLang="en-US" sz="5330" dirty="0">
              <a:latin typeface="GurbaniWebThick" panose="04040607000000020004" pitchFamily="82" charset="0"/>
            </a:endParaRPr>
          </a:p>
        </p:txBody>
      </p:sp>
      <p:sp>
        <p:nvSpPr>
          <p:cNvPr id="837636" name="Text Box 4">
            <a:extLst>
              <a:ext uri="{FF2B5EF4-FFF2-40B4-BE49-F238E27FC236}">
                <a16:creationId xmlns:a16="http://schemas.microsoft.com/office/drawing/2014/main" id="{D9B49D84-E4DD-45AC-94D4-7F38B83C7083}"/>
              </a:ext>
            </a:extLst>
          </p:cNvPr>
          <p:cNvSpPr txBox="1">
            <a:spLocks noChangeArrowheads="1"/>
          </p:cNvSpPr>
          <p:nvPr/>
        </p:nvSpPr>
        <p:spPr bwMode="auto">
          <a:xfrm>
            <a:off x="-1" y="1869727"/>
            <a:ext cx="10160001"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But being a ruler without the devotional remembrance of </a:t>
            </a: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is of no use and all this is of no account. ||4||24||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6578" name="Rectangle 2">
            <a:extLst>
              <a:ext uri="{FF2B5EF4-FFF2-40B4-BE49-F238E27FC236}">
                <a16:creationId xmlns:a16="http://schemas.microsoft.com/office/drawing/2014/main" id="{7680D4EE-98A0-4B98-99A8-5FDC66F1E671}"/>
              </a:ext>
            </a:extLst>
          </p:cNvPr>
          <p:cNvSpPr>
            <a:spLocks noGrp="1" noChangeArrowheads="1"/>
          </p:cNvSpPr>
          <p:nvPr>
            <p:ph type="ctrTitle"/>
          </p:nvPr>
        </p:nvSpPr>
        <p:spPr>
          <a:xfrm>
            <a:off x="0" y="4225652"/>
            <a:ext cx="10159999" cy="467431"/>
          </a:xfrm>
        </p:spPr>
        <p:txBody>
          <a:bodyPr/>
          <a:lstStyle/>
          <a:p>
            <a:pPr eaLnBrk="1" hangingPunct="1">
              <a:defRPr/>
            </a:pPr>
            <a:r>
              <a:rPr lang="en-GB" altLang="en-US" dirty="0" err="1">
                <a:latin typeface="Congenial SemiBold" panose="02000503040000020004" pitchFamily="2" charset="0"/>
              </a:rPr>
              <a:t>su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sipaah</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u’ran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u’baah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su </a:t>
            </a:r>
            <a:r>
              <a:rPr lang="en-GB" altLang="en-US" dirty="0" err="1">
                <a:latin typeface="Congenial SemiBold" panose="02000503040000020004" pitchFamily="2" charset="0"/>
              </a:rPr>
              <a:t>saaj</a:t>
            </a:r>
            <a:r>
              <a:rPr lang="en-GB" altLang="en-US" dirty="0">
                <a:latin typeface="Congenial SemiBold" panose="02000503040000020004" pitchFamily="2" charset="0"/>
              </a:rPr>
              <a:t> </a:t>
            </a:r>
            <a:r>
              <a:rPr lang="en-GB" altLang="en-US" dirty="0" err="1">
                <a:latin typeface="Congenial SemiBold" panose="02000503040000020004" pitchFamily="2" charset="0"/>
              </a:rPr>
              <a:t>sanaah</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ur’jaan</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alai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90211" name="Text Box 3">
            <a:extLst>
              <a:ext uri="{FF2B5EF4-FFF2-40B4-BE49-F238E27FC236}">
                <a16:creationId xmlns:a16="http://schemas.microsoft.com/office/drawing/2014/main" id="{8ED2EACB-1247-449F-8896-6D8541B2F127}"/>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suD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ispwh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durMq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dubwh</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swij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snwh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durjwn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dlYNgy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8660" name="Text Box 4">
            <a:extLst>
              <a:ext uri="{FF2B5EF4-FFF2-40B4-BE49-F238E27FC236}">
                <a16:creationId xmlns:a16="http://schemas.microsoft.com/office/drawing/2014/main" id="{5AD89F4B-575A-4D26-927A-D55F3110C4D9}"/>
              </a:ext>
            </a:extLst>
          </p:cNvPr>
          <p:cNvSpPr txBox="1">
            <a:spLocks noChangeArrowheads="1"/>
          </p:cNvSpPr>
          <p:nvPr/>
        </p:nvSpPr>
        <p:spPr bwMode="auto">
          <a:xfrm>
            <a:off x="1" y="1777380"/>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Trained soldiers, countless and uncrushable, wearing coats of steel who destroy their enemies;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8626" name="Rectangle 2">
            <a:extLst>
              <a:ext uri="{FF2B5EF4-FFF2-40B4-BE49-F238E27FC236}">
                <a16:creationId xmlns:a16="http://schemas.microsoft.com/office/drawing/2014/main" id="{CE8A0F51-C673-4AB7-9F03-EFC6A2B8AF49}"/>
              </a:ext>
            </a:extLst>
          </p:cNvPr>
          <p:cNvSpPr>
            <a:spLocks noGrp="1" noChangeArrowheads="1"/>
          </p:cNvSpPr>
          <p:nvPr>
            <p:ph type="ctrTitle"/>
          </p:nvPr>
        </p:nvSpPr>
        <p:spPr>
          <a:xfrm>
            <a:off x="0" y="4009628"/>
            <a:ext cx="10159999" cy="648073"/>
          </a:xfrm>
        </p:spPr>
        <p:txBody>
          <a:bodyPr/>
          <a:lstStyle/>
          <a:p>
            <a:pPr eaLnBrk="1" hangingPunct="1">
              <a:defRPr/>
            </a:pPr>
            <a:r>
              <a:rPr lang="en-GB" altLang="en-US" u="sng" dirty="0" err="1">
                <a:latin typeface="Congenial SemiBold" panose="02000503040000020004" pitchFamily="2" charset="0"/>
              </a:rPr>
              <a:t>bh</a:t>
            </a:r>
            <a:r>
              <a:rPr lang="en-GB" altLang="en-US" dirty="0" err="1">
                <a:latin typeface="Congenial SemiBold" panose="02000503040000020004" pitchFamily="2" charset="0"/>
              </a:rPr>
              <a:t>aa’ree</a:t>
            </a:r>
            <a:r>
              <a:rPr lang="en-GB" altLang="en-US" dirty="0">
                <a:latin typeface="Congenial SemiBold" panose="02000503040000020004" pitchFamily="2" charset="0"/>
              </a:rPr>
              <a:t> </a:t>
            </a:r>
            <a:r>
              <a:rPr lang="en-GB" altLang="en-US" dirty="0" err="1">
                <a:latin typeface="Congenial SemiBold" panose="02000503040000020004" pitchFamily="2" charset="0"/>
              </a:rPr>
              <a:t>gu’maan</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man </a:t>
            </a:r>
            <a:r>
              <a:rPr lang="en-GB" altLang="en-US" dirty="0" err="1">
                <a:latin typeface="Congenial SemiBold" panose="02000503040000020004" pitchFamily="2" charset="0"/>
              </a:rPr>
              <a:t>mai</a:t>
            </a:r>
            <a:r>
              <a:rPr lang="en-GB" altLang="en-US" baseline="30000" dirty="0" err="1">
                <a:solidFill>
                  <a:schemeClr val="bg1">
                    <a:lumMod val="50000"/>
                  </a:schemeClr>
                </a:solidFill>
                <a:latin typeface="Congenial SemiBold" panose="02000503040000020004" pitchFamily="2" charset="0"/>
              </a:rPr>
              <a:t>N</a:t>
            </a:r>
            <a:br>
              <a:rPr lang="en-GB" altLang="en-US" dirty="0">
                <a:latin typeface="Congenial SemiBold" panose="02000503040000020004" pitchFamily="2" charset="0"/>
              </a:rPr>
            </a:br>
            <a:r>
              <a:rPr lang="en-GB" altLang="en-US" dirty="0" err="1">
                <a:latin typeface="Congenial SemiBold" panose="02000503040000020004" pitchFamily="2" charset="0"/>
              </a:rPr>
              <a:t>kar</a:t>
            </a:r>
            <a:r>
              <a:rPr lang="en-GB" altLang="en-US" dirty="0">
                <a:latin typeface="Congenial SemiBold" panose="02000503040000020004" pitchFamily="2" charset="0"/>
              </a:rPr>
              <a:t> </a:t>
            </a:r>
            <a:r>
              <a:rPr lang="en-GB" altLang="en-US" dirty="0" err="1">
                <a:latin typeface="Congenial SemiBold" panose="02000503040000020004" pitchFamily="2" charset="0"/>
              </a:rPr>
              <a:t>par’ba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pan</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hal</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dirty="0" err="1">
                <a:latin typeface="Congenial SemiBold" panose="02000503040000020004" pitchFamily="2" charset="0"/>
              </a:rPr>
              <a:t>halai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92259" name="Text Box 3">
            <a:extLst>
              <a:ext uri="{FF2B5EF4-FFF2-40B4-BE49-F238E27FC236}">
                <a16:creationId xmlns:a16="http://schemas.microsoft.com/office/drawing/2014/main" id="{1D90D7C2-CD21-4040-A7A4-57B47E493B64}"/>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BwrI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gumwn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Bry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mYN</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a:latin typeface="GurbaniWebThick" panose="04040607000000020004" pitchFamily="82" charset="0"/>
              </a:rPr>
              <a:t>kr </a:t>
            </a:r>
            <a:r>
              <a:rPr lang="en-US" altLang="en-US" sz="5330" dirty="0" err="1">
                <a:latin typeface="GurbaniWebThick" panose="04040607000000020004" pitchFamily="82" charset="0"/>
              </a:rPr>
              <a:t>prbq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pMK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hlyN</a:t>
            </a:r>
            <a:r>
              <a:rPr lang="en-US" altLang="en-US" sz="5330" dirty="0">
                <a:latin typeface="GurbaniWebThick" panose="04040607000000020004" pitchFamily="82" charset="0"/>
              </a:rPr>
              <a:t> n </a:t>
            </a:r>
            <a:r>
              <a:rPr lang="en-US" altLang="en-US" sz="5330" dirty="0" err="1">
                <a:latin typeface="GurbaniWebThick" panose="04040607000000020004" pitchFamily="82" charset="0"/>
              </a:rPr>
              <a:t>hlYNgy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39684" name="Text Box 4">
            <a:extLst>
              <a:ext uri="{FF2B5EF4-FFF2-40B4-BE49-F238E27FC236}">
                <a16:creationId xmlns:a16="http://schemas.microsoft.com/office/drawing/2014/main" id="{737C85B2-94CD-403E-8E81-8FA3D7DBAA62}"/>
              </a:ext>
            </a:extLst>
          </p:cNvPr>
          <p:cNvSpPr txBox="1">
            <a:spLocks noChangeArrowheads="1"/>
          </p:cNvSpPr>
          <p:nvPr/>
        </p:nvSpPr>
        <p:spPr bwMode="auto">
          <a:xfrm>
            <a:off x="0" y="187493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Who in their mind have ego that they would never leave the battle-field even if the mountains moved with wings;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0674" name="Rectangle 2">
            <a:extLst>
              <a:ext uri="{FF2B5EF4-FFF2-40B4-BE49-F238E27FC236}">
                <a16:creationId xmlns:a16="http://schemas.microsoft.com/office/drawing/2014/main" id="{8662B073-9D42-4A85-8D96-F00C7DC7A9D3}"/>
              </a:ext>
            </a:extLst>
          </p:cNvPr>
          <p:cNvSpPr>
            <a:spLocks noGrp="1" noChangeArrowheads="1"/>
          </p:cNvSpPr>
          <p:nvPr>
            <p:ph type="ctrTitle"/>
          </p:nvPr>
        </p:nvSpPr>
        <p:spPr>
          <a:xfrm>
            <a:off x="1" y="4153644"/>
            <a:ext cx="10159998" cy="539439"/>
          </a:xfrm>
        </p:spPr>
        <p:txBody>
          <a:bodyPr/>
          <a:lstStyle/>
          <a:p>
            <a:pPr eaLnBrk="1" hangingPunct="1">
              <a:defRPr/>
            </a:pPr>
            <a:r>
              <a:rPr lang="en-GB" altLang="en-US" u="sng" dirty="0">
                <a:latin typeface="Congenial SemiBold" panose="02000503040000020004" pitchFamily="2" charset="0"/>
              </a:rPr>
              <a:t>t</a:t>
            </a:r>
            <a:r>
              <a:rPr lang="en-GB" altLang="en-US" dirty="0">
                <a:latin typeface="Congenial SemiBold" panose="02000503040000020004" pitchFamily="2" charset="0"/>
              </a:rPr>
              <a:t>or </a:t>
            </a:r>
            <a:r>
              <a:rPr lang="en-GB" altLang="en-US" dirty="0" err="1">
                <a:latin typeface="Congenial SemiBold" panose="02000503040000020004" pitchFamily="2" charset="0"/>
              </a:rPr>
              <a:t>a’reen</a:t>
            </a:r>
            <a:r>
              <a:rPr lang="en-GB" altLang="en-US" dirty="0">
                <a:latin typeface="Congenial SemiBold" panose="02000503040000020004" pitchFamily="2" charset="0"/>
              </a:rPr>
              <a:t> </a:t>
            </a:r>
            <a:r>
              <a:rPr lang="en-GB" altLang="en-US" dirty="0" err="1">
                <a:latin typeface="Congenial SemiBold" panose="02000503040000020004" pitchFamily="2" charset="0"/>
              </a:rPr>
              <a:t>maror</a:t>
            </a:r>
            <a:r>
              <a:rPr lang="en-GB" altLang="en-US" dirty="0">
                <a:latin typeface="Congenial SemiBold" panose="02000503040000020004" pitchFamily="2" charset="0"/>
              </a:rPr>
              <a:t> </a:t>
            </a:r>
            <a:r>
              <a:rPr lang="en-GB" altLang="en-US" dirty="0" err="1">
                <a:latin typeface="Congenial SemiBold" panose="02000503040000020004" pitchFamily="2" charset="0"/>
              </a:rPr>
              <a:t>mavaa’san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ma</a:t>
            </a:r>
            <a:r>
              <a:rPr lang="en-GB" altLang="en-US" u="sng" dirty="0">
                <a:latin typeface="Congenial SemiBold" panose="02000503040000020004" pitchFamily="2" charset="0"/>
              </a:rPr>
              <a:t>t</a:t>
            </a:r>
            <a:r>
              <a:rPr lang="en-GB" altLang="en-US" dirty="0">
                <a:latin typeface="Congenial SemiBold" panose="02000503040000020004" pitchFamily="2" charset="0"/>
              </a:rPr>
              <a:t>ey </a:t>
            </a:r>
            <a:r>
              <a:rPr lang="en-GB" altLang="en-US" dirty="0" err="1">
                <a:latin typeface="Congenial SemiBold" panose="02000503040000020004" pitchFamily="2" charset="0"/>
              </a:rPr>
              <a:t>ma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ann’gan</a:t>
            </a:r>
            <a:r>
              <a:rPr lang="en-GB" altLang="en-US" dirty="0">
                <a:latin typeface="Congenial SemiBold" panose="02000503040000020004" pitchFamily="2" charset="0"/>
              </a:rPr>
              <a:t> </a:t>
            </a:r>
            <a:r>
              <a:rPr lang="en-GB" altLang="en-US" dirty="0" err="1">
                <a:latin typeface="Congenial SemiBold" panose="02000503040000020004" pitchFamily="2" charset="0"/>
              </a:rPr>
              <a:t>maan</a:t>
            </a:r>
            <a:r>
              <a:rPr lang="en-GB" altLang="en-US" dirty="0">
                <a:latin typeface="Congenial SemiBold" panose="02000503040000020004" pitchFamily="2" charset="0"/>
              </a:rPr>
              <a:t> </a:t>
            </a:r>
            <a:r>
              <a:rPr lang="en-GB" altLang="en-US" dirty="0" err="1">
                <a:latin typeface="Congenial SemiBold" panose="02000503040000020004" pitchFamily="2" charset="0"/>
              </a:rPr>
              <a:t>malai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94307" name="Text Box 3">
            <a:extLst>
              <a:ext uri="{FF2B5EF4-FFF2-40B4-BE49-F238E27FC236}">
                <a16:creationId xmlns:a16="http://schemas.microsoft.com/office/drawing/2014/main" id="{D0721ECC-031B-4DB3-925B-FB4E73AA646D}"/>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qoir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ArIn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mroir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mvwsn</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mwqy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mqMgin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mlYNgy</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40708" name="Text Box 4">
            <a:extLst>
              <a:ext uri="{FF2B5EF4-FFF2-40B4-BE49-F238E27FC236}">
                <a16:creationId xmlns:a16="http://schemas.microsoft.com/office/drawing/2014/main" id="{4D700009-CCD9-44A6-9054-E6D8DDCEF32F}"/>
              </a:ext>
            </a:extLst>
          </p:cNvPr>
          <p:cNvSpPr txBox="1">
            <a:spLocks noChangeArrowheads="1"/>
          </p:cNvSpPr>
          <p:nvPr/>
        </p:nvSpPr>
        <p:spPr bwMode="auto">
          <a:xfrm>
            <a:off x="0" y="186972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They would destroy the enemies, twist the rebels and smash the pride of intoxicated elephants;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2722" name="Rectangle 2">
            <a:extLst>
              <a:ext uri="{FF2B5EF4-FFF2-40B4-BE49-F238E27FC236}">
                <a16:creationId xmlns:a16="http://schemas.microsoft.com/office/drawing/2014/main" id="{7D662A47-2B2D-4A34-B9BF-ADFF3D8F222C}"/>
              </a:ext>
            </a:extLst>
          </p:cNvPr>
          <p:cNvSpPr>
            <a:spLocks noGrp="1" noChangeArrowheads="1"/>
          </p:cNvSpPr>
          <p:nvPr>
            <p:ph type="ctrTitle"/>
          </p:nvPr>
        </p:nvSpPr>
        <p:spPr>
          <a:xfrm>
            <a:off x="1" y="4153644"/>
            <a:ext cx="10160000" cy="609683"/>
          </a:xfrm>
        </p:spPr>
        <p:txBody>
          <a:bodyPr/>
          <a:lstStyle/>
          <a:p>
            <a:pPr eaLnBrk="1" hangingPunct="1">
              <a:defRPr/>
            </a:pPr>
            <a:r>
              <a:rPr lang="en-GB" altLang="en-US" dirty="0">
                <a:latin typeface="Congenial SemiBold" panose="02000503040000020004" pitchFamily="2" charset="0"/>
              </a:rPr>
              <a:t>sree pa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ag’vaan</a:t>
            </a:r>
            <a:r>
              <a:rPr lang="en-GB" altLang="en-US" dirty="0">
                <a:latin typeface="Congenial SemiBold" panose="02000503040000020004" pitchFamily="2" charset="0"/>
              </a:rPr>
              <a:t> </a:t>
            </a:r>
            <a:r>
              <a:rPr lang="en-GB" altLang="en-US" dirty="0" err="1">
                <a:latin typeface="Congenial SemiBold" panose="02000503040000020004" pitchFamily="2" charset="0"/>
              </a:rPr>
              <a:t>kripaa</a:t>
            </a:r>
            <a:r>
              <a:rPr lang="en-GB" altLang="en-US" dirty="0">
                <a:latin typeface="Congenial SemiBold" panose="02000503040000020004" pitchFamily="2" charset="0"/>
              </a:rPr>
              <a:t> bin </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iyaag</a:t>
            </a:r>
            <a:r>
              <a:rPr lang="en-GB" altLang="en-US" dirty="0">
                <a:latin typeface="Congenial SemiBold" panose="02000503040000020004" pitchFamily="2" charset="0"/>
              </a:rPr>
              <a:t> </a:t>
            </a:r>
            <a:r>
              <a:rPr lang="en-GB" altLang="en-US" dirty="0" err="1">
                <a:latin typeface="Congenial SemiBold" panose="02000503040000020004" pitchFamily="2" charset="0"/>
              </a:rPr>
              <a:t>jahaan</a:t>
            </a:r>
            <a:r>
              <a:rPr lang="en-GB" altLang="en-US" dirty="0">
                <a:latin typeface="Congenial SemiBold" panose="02000503040000020004" pitchFamily="2" charset="0"/>
              </a:rPr>
              <a:t> </a:t>
            </a:r>
            <a:r>
              <a:rPr lang="en-GB" altLang="en-US" dirty="0" err="1">
                <a:latin typeface="Congenial SemiBold" panose="02000503040000020004" pitchFamily="2" charset="0"/>
              </a:rPr>
              <a:t>ni</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aan</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996355" name="Text Box 3">
            <a:extLst>
              <a:ext uri="{FF2B5EF4-FFF2-40B4-BE49-F238E27FC236}">
                <a16:creationId xmlns:a16="http://schemas.microsoft.com/office/drawing/2014/main" id="{94193F73-2534-47E1-A140-55E76E868191}"/>
              </a:ext>
            </a:extLst>
          </p:cNvPr>
          <p:cNvSpPr txBox="1">
            <a:spLocks noChangeArrowheads="1"/>
          </p:cNvSpPr>
          <p:nvPr/>
        </p:nvSpPr>
        <p:spPr bwMode="auto">
          <a:xfrm>
            <a:off x="0" y="279728"/>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sRI </a:t>
            </a:r>
            <a:r>
              <a:rPr lang="en-US" altLang="en-US" sz="5330" dirty="0" err="1">
                <a:latin typeface="GurbaniWebThick" panose="04040607000000020004" pitchFamily="82" charset="0"/>
              </a:rPr>
              <a:t>piq</a:t>
            </a:r>
            <a:r>
              <a:rPr lang="en-US" altLang="en-US" sz="5330" dirty="0">
                <a:latin typeface="GurbaniWebThick" panose="04040607000000020004" pitchFamily="82" charset="0"/>
              </a:rPr>
              <a:t> sRI </a:t>
            </a:r>
            <a:r>
              <a:rPr lang="en-US" altLang="en-US" sz="5330" dirty="0" err="1">
                <a:latin typeface="GurbaniWebThick" panose="04040607000000020004" pitchFamily="82" charset="0"/>
              </a:rPr>
              <a:t>Bgvwn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ik®pw</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ibnu</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iqAwig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jhwn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indwn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clYNgy</a:t>
            </a:r>
            <a:r>
              <a:rPr lang="en-US" altLang="en-US" sz="5330" dirty="0">
                <a:latin typeface="GurbaniWebThick" panose="04040607000000020004" pitchFamily="82" charset="0"/>
              </a:rPr>
              <a:t> ]5]25]</a:t>
            </a:r>
            <a:endParaRPr lang="en-GB" altLang="en-US" sz="5330" dirty="0">
              <a:latin typeface="GurbaniWebThick" panose="04040607000000020004" pitchFamily="82" charset="0"/>
            </a:endParaRPr>
          </a:p>
        </p:txBody>
      </p:sp>
      <p:sp>
        <p:nvSpPr>
          <p:cNvPr id="841732" name="Text Box 4">
            <a:extLst>
              <a:ext uri="{FF2B5EF4-FFF2-40B4-BE49-F238E27FC236}">
                <a16:creationId xmlns:a16="http://schemas.microsoft.com/office/drawing/2014/main" id="{9EB40408-E765-4981-BBB9-D0CDFD15C29A}"/>
              </a:ext>
            </a:extLst>
          </p:cNvPr>
          <p:cNvSpPr txBox="1">
            <a:spLocks noChangeArrowheads="1"/>
          </p:cNvSpPr>
          <p:nvPr/>
        </p:nvSpPr>
        <p:spPr bwMode="auto">
          <a:xfrm>
            <a:off x="1" y="1869727"/>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But at the end, such warriors will leave this world without receiving the kind Glance of </a:t>
            </a: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||5||25||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4770" name="Rectangle 2">
            <a:extLst>
              <a:ext uri="{FF2B5EF4-FFF2-40B4-BE49-F238E27FC236}">
                <a16:creationId xmlns:a16="http://schemas.microsoft.com/office/drawing/2014/main" id="{1AE3301F-8949-414B-A6BD-8070FF3F0B3B}"/>
              </a:ext>
            </a:extLst>
          </p:cNvPr>
          <p:cNvSpPr>
            <a:spLocks noGrp="1" noChangeArrowheads="1"/>
          </p:cNvSpPr>
          <p:nvPr>
            <p:ph type="ctrTitle"/>
          </p:nvPr>
        </p:nvSpPr>
        <p:spPr>
          <a:xfrm>
            <a:off x="0" y="4153644"/>
            <a:ext cx="10159999" cy="465667"/>
          </a:xfrm>
        </p:spPr>
        <p:txBody>
          <a:bodyPr/>
          <a:lstStyle/>
          <a:p>
            <a:pPr eaLnBrk="1" hangingPunct="1">
              <a:defRPr/>
            </a:pPr>
            <a:r>
              <a:rPr lang="en-GB" altLang="en-US" dirty="0">
                <a:latin typeface="Congenial SemiBold" panose="02000503040000020004" pitchFamily="2" charset="0"/>
              </a:rPr>
              <a:t>beer </a:t>
            </a:r>
            <a:r>
              <a:rPr lang="en-GB" altLang="en-US" dirty="0" err="1">
                <a:latin typeface="Congenial SemiBold" panose="02000503040000020004" pitchFamily="2" charset="0"/>
              </a:rPr>
              <a:t>a’paar</a:t>
            </a:r>
            <a:r>
              <a:rPr lang="en-GB" altLang="en-US" dirty="0">
                <a:latin typeface="Congenial SemiBold" panose="02000503040000020004" pitchFamily="2" charset="0"/>
              </a:rPr>
              <a:t> </a:t>
            </a:r>
            <a:r>
              <a:rPr lang="en-GB" altLang="en-US" dirty="0" err="1">
                <a:latin typeface="Congenial SemiBold" panose="02000503040000020004" pitchFamily="2" charset="0"/>
              </a:rPr>
              <a:t>badd</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bariyaar</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spc="-150" dirty="0" err="1">
                <a:latin typeface="Congenial SemiBold" panose="02000503040000020004" pitchFamily="2" charset="0"/>
              </a:rPr>
              <a:t>a’bi</a:t>
            </a:r>
            <a:r>
              <a:rPr lang="en-GB" altLang="en-US" u="sng" spc="-150" dirty="0" err="1">
                <a:latin typeface="Congenial SemiBold" panose="02000503040000020004" pitchFamily="2" charset="0"/>
              </a:rPr>
              <a:t>ch</a:t>
            </a:r>
            <a:r>
              <a:rPr lang="en-GB" altLang="en-US" spc="-150" dirty="0" err="1">
                <a:latin typeface="Congenial SemiBold" panose="02000503040000020004" pitchFamily="2" charset="0"/>
              </a:rPr>
              <a:t>aareh</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saar</a:t>
            </a:r>
            <a:r>
              <a:rPr lang="en-GB" altLang="en-US" spc="-150" dirty="0">
                <a:latin typeface="Congenial SemiBold" panose="02000503040000020004" pitchFamily="2" charset="0"/>
              </a:rPr>
              <a:t> kee </a:t>
            </a:r>
            <a:r>
              <a:rPr lang="en-GB" altLang="en-US" u="sng" spc="-150" dirty="0" err="1">
                <a:latin typeface="Congenial SemiBold" panose="02000503040000020004" pitchFamily="2" charset="0"/>
              </a:rPr>
              <a:t>dh</a:t>
            </a:r>
            <a:r>
              <a:rPr lang="en-GB" altLang="en-US" spc="-150" dirty="0" err="1">
                <a:latin typeface="Congenial SemiBold" panose="02000503040000020004" pitchFamily="2" charset="0"/>
              </a:rPr>
              <a:t>aar</a:t>
            </a:r>
            <a:r>
              <a:rPr lang="en-GB" altLang="en-US" spc="-150" dirty="0">
                <a:latin typeface="Congenial SemiBold" panose="02000503040000020004" pitchFamily="2" charset="0"/>
              </a:rPr>
              <a:t> </a:t>
            </a:r>
            <a:r>
              <a:rPr lang="en-GB" altLang="en-US" u="sng" spc="-150" dirty="0" err="1">
                <a:latin typeface="Congenial SemiBold" panose="02000503040000020004" pitchFamily="2" charset="0"/>
              </a:rPr>
              <a:t>bh</a:t>
            </a:r>
            <a:r>
              <a:rPr lang="en-GB" altLang="en-US" spc="-150" dirty="0" err="1">
                <a:latin typeface="Congenial SemiBold" panose="02000503040000020004" pitchFamily="2" charset="0"/>
              </a:rPr>
              <a:t>a’</a:t>
            </a:r>
            <a:r>
              <a:rPr lang="en-GB" altLang="en-US" u="sng" spc="-150" dirty="0" err="1">
                <a:latin typeface="Congenial SemiBold" panose="02000503040000020004" pitchFamily="2" charset="0"/>
              </a:rPr>
              <a:t>chh</a:t>
            </a:r>
            <a:r>
              <a:rPr lang="en-GB" altLang="en-US" spc="-150" dirty="0" err="1">
                <a:latin typeface="Congenial SemiBold" panose="02000503040000020004" pitchFamily="2" charset="0"/>
              </a:rPr>
              <a:t>ayyaa</a:t>
            </a:r>
            <a:r>
              <a:rPr lang="en-GB" altLang="en-US" spc="-150" dirty="0">
                <a:latin typeface="Congenial SemiBold" panose="02000503040000020004" pitchFamily="2" charset="0"/>
              </a:rPr>
              <a:t>.</a:t>
            </a:r>
          </a:p>
        </p:txBody>
      </p:sp>
      <p:sp>
        <p:nvSpPr>
          <p:cNvPr id="998403" name="Text Box 3">
            <a:extLst>
              <a:ext uri="{FF2B5EF4-FFF2-40B4-BE49-F238E27FC236}">
                <a16:creationId xmlns:a16="http://schemas.microsoft.com/office/drawing/2014/main" id="{BCCCC125-2857-4A2D-80D4-430669CF9DB6}"/>
              </a:ext>
            </a:extLst>
          </p:cNvPr>
          <p:cNvSpPr txBox="1">
            <a:spLocks noChangeArrowheads="1"/>
          </p:cNvSpPr>
          <p:nvPr/>
        </p:nvSpPr>
        <p:spPr bwMode="auto">
          <a:xfrm>
            <a:off x="846667" y="337220"/>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bIr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Apwr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bfy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birAwr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Aibcwrih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BCXw</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42756" name="Text Box 4">
            <a:extLst>
              <a:ext uri="{FF2B5EF4-FFF2-40B4-BE49-F238E27FC236}">
                <a16:creationId xmlns:a16="http://schemas.microsoft.com/office/drawing/2014/main" id="{F1AB1803-D086-44E1-AFA6-C9B56C4056C2}"/>
              </a:ext>
            </a:extLst>
          </p:cNvPr>
          <p:cNvSpPr txBox="1">
            <a:spLocks noChangeArrowheads="1"/>
          </p:cNvSpPr>
          <p:nvPr/>
        </p:nvSpPr>
        <p:spPr bwMode="auto">
          <a:xfrm>
            <a:off x="0" y="186972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Countless heroes with great strength, capable of facing the edge of the sword without hesitation;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6818" name="Rectangle 2">
            <a:extLst>
              <a:ext uri="{FF2B5EF4-FFF2-40B4-BE49-F238E27FC236}">
                <a16:creationId xmlns:a16="http://schemas.microsoft.com/office/drawing/2014/main" id="{224F6AD2-62F9-4934-B72B-C6FE16347D07}"/>
              </a:ext>
            </a:extLst>
          </p:cNvPr>
          <p:cNvSpPr>
            <a:spLocks noGrp="1" noChangeArrowheads="1"/>
          </p:cNvSpPr>
          <p:nvPr>
            <p:ph type="ctrTitle"/>
          </p:nvPr>
        </p:nvSpPr>
        <p:spPr>
          <a:xfrm>
            <a:off x="1" y="4009628"/>
            <a:ext cx="10159998" cy="609683"/>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ora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s</a:t>
            </a:r>
            <a:r>
              <a:rPr lang="en-GB" altLang="en-US" dirty="0">
                <a:latin typeface="Congenial SemiBold" panose="02000503040000020004" pitchFamily="2" charset="0"/>
              </a:rPr>
              <a:t> </a:t>
            </a:r>
            <a:r>
              <a:rPr lang="en-GB" altLang="en-US" dirty="0" err="1">
                <a:latin typeface="Congenial SemiBold" panose="02000503040000020004" pitchFamily="2" charset="0"/>
              </a:rPr>
              <a:t>malin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mavaa’san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maa’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gajaan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maan </a:t>
            </a:r>
            <a:r>
              <a:rPr lang="en-GB" altLang="en-US" dirty="0" err="1">
                <a:latin typeface="Congenial SemiBold" panose="02000503040000020004" pitchFamily="2" charset="0"/>
              </a:rPr>
              <a:t>malayyaa</a:t>
            </a:r>
            <a:r>
              <a:rPr lang="en-GB" altLang="en-US" dirty="0">
                <a:latin typeface="Congenial SemiBold" panose="02000503040000020004" pitchFamily="2" charset="0"/>
              </a:rPr>
              <a:t>.</a:t>
            </a:r>
          </a:p>
        </p:txBody>
      </p:sp>
      <p:sp>
        <p:nvSpPr>
          <p:cNvPr id="1000451" name="Text Box 3">
            <a:extLst>
              <a:ext uri="{FF2B5EF4-FFF2-40B4-BE49-F238E27FC236}">
                <a16:creationId xmlns:a16="http://schemas.microsoft.com/office/drawing/2014/main" id="{F5CC3291-C562-4405-B673-F54D4F05064B}"/>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qorq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dys</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milµd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mvwsn</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mwqy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gjwn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mlXw</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43780" name="Text Box 4">
            <a:extLst>
              <a:ext uri="{FF2B5EF4-FFF2-40B4-BE49-F238E27FC236}">
                <a16:creationId xmlns:a16="http://schemas.microsoft.com/office/drawing/2014/main" id="{9AB7DA9C-241E-4F4B-9041-331CA1D8F3B3}"/>
              </a:ext>
            </a:extLst>
          </p:cNvPr>
          <p:cNvSpPr txBox="1">
            <a:spLocks noChangeArrowheads="1"/>
          </p:cNvSpPr>
          <p:nvPr/>
        </p:nvSpPr>
        <p:spPr bwMode="auto">
          <a:xfrm>
            <a:off x="0" y="1777380"/>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Conquering many countries, subjugating the rebels, and crushing the pride of intoxicated elephants;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8866" name="Rectangle 2">
            <a:extLst>
              <a:ext uri="{FF2B5EF4-FFF2-40B4-BE49-F238E27FC236}">
                <a16:creationId xmlns:a16="http://schemas.microsoft.com/office/drawing/2014/main" id="{063E88EB-863F-4F13-81DE-966B9F4FC2A6}"/>
              </a:ext>
            </a:extLst>
          </p:cNvPr>
          <p:cNvSpPr>
            <a:spLocks noGrp="1" noChangeArrowheads="1"/>
          </p:cNvSpPr>
          <p:nvPr>
            <p:ph type="ctrTitle"/>
          </p:nvPr>
        </p:nvSpPr>
        <p:spPr>
          <a:xfrm>
            <a:off x="0" y="4009628"/>
            <a:ext cx="10159999" cy="609683"/>
          </a:xfrm>
        </p:spPr>
        <p:txBody>
          <a:bodyPr/>
          <a:lstStyle/>
          <a:p>
            <a:pPr eaLnBrk="1" hangingPunct="1">
              <a:defRPr/>
            </a:pPr>
            <a:r>
              <a:rPr lang="en-GB" altLang="en-US" dirty="0" err="1">
                <a:latin typeface="Congenial SemiBold" panose="02000503040000020004" pitchFamily="2" charset="0"/>
              </a:rPr>
              <a:t>gaa’R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gaRaan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oran’haar</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su</a:t>
            </a:r>
            <a:r>
              <a:rPr lang="en-GB" altLang="en-US" dirty="0">
                <a:latin typeface="Congenial SemiBold" panose="02000503040000020004" pitchFamily="2" charset="0"/>
              </a:rPr>
              <a:t> </a:t>
            </a:r>
            <a:r>
              <a:rPr lang="en-GB" altLang="en-US" dirty="0" err="1">
                <a:latin typeface="Congenial SemiBold" panose="02000503040000020004" pitchFamily="2" charset="0"/>
              </a:rPr>
              <a:t>baa’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an</a:t>
            </a:r>
            <a:r>
              <a:rPr lang="en-GB" altLang="en-US" dirty="0">
                <a:latin typeface="Congenial SemiBold" panose="02000503040000020004" pitchFamily="2" charset="0"/>
              </a:rPr>
              <a:t> </a:t>
            </a:r>
            <a:r>
              <a:rPr lang="en-GB" altLang="en-US" dirty="0" err="1">
                <a:latin typeface="Congenial SemiBold" panose="02000503040000020004" pitchFamily="2" charset="0"/>
              </a:rPr>
              <a:t>hee</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ak</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a:t>
            </a:r>
            <a:r>
              <a:rPr lang="en-GB" altLang="en-US" dirty="0">
                <a:latin typeface="Congenial SemiBold" panose="02000503040000020004" pitchFamily="2" charset="0"/>
              </a:rPr>
              <a:t> </a:t>
            </a:r>
            <a:r>
              <a:rPr lang="en-GB" altLang="en-US" dirty="0" err="1">
                <a:latin typeface="Congenial SemiBold" panose="02000503040000020004" pitchFamily="2" charset="0"/>
              </a:rPr>
              <a:t>lavayyaa</a:t>
            </a:r>
            <a:r>
              <a:rPr lang="en-GB" altLang="en-US" dirty="0">
                <a:latin typeface="Congenial SemiBold" panose="02000503040000020004" pitchFamily="2" charset="0"/>
              </a:rPr>
              <a:t>.</a:t>
            </a:r>
          </a:p>
        </p:txBody>
      </p:sp>
      <p:sp>
        <p:nvSpPr>
          <p:cNvPr id="1002499" name="Text Box 3">
            <a:extLst>
              <a:ext uri="{FF2B5EF4-FFF2-40B4-BE49-F238E27FC236}">
                <a16:creationId xmlns:a16="http://schemas.microsoft.com/office/drawing/2014/main" id="{2486CDE2-F534-49A6-A07D-71003251EDF3}"/>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gwVHy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gVHwn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qoVnhwr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bwqn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hIN</a:t>
            </a:r>
            <a:r>
              <a:rPr lang="en-US" altLang="en-US" sz="5330" dirty="0">
                <a:latin typeface="GurbaniWebThick" panose="04040607000000020004" pitchFamily="82" charset="0"/>
              </a:rPr>
              <a:t> ck </a:t>
            </a:r>
            <a:r>
              <a:rPr lang="en-US" altLang="en-US" sz="5330" dirty="0" err="1">
                <a:latin typeface="GurbaniWebThick" panose="04040607000000020004" pitchFamily="82" charset="0"/>
              </a:rPr>
              <a:t>cwr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lvXw</a:t>
            </a:r>
            <a:r>
              <a:rPr lang="en-US" altLang="en-US" sz="5330" dirty="0">
                <a:latin typeface="GurbaniWebThick" panose="04040607000000020004" pitchFamily="82" charset="0"/>
              </a:rPr>
              <a:t> ]</a:t>
            </a:r>
            <a:r>
              <a:rPr lang="en-GB" altLang="en-US" sz="5330" dirty="0">
                <a:latin typeface="GurbaniWebThick" panose="04040607000000020004" pitchFamily="82" charset="0"/>
              </a:rPr>
              <a:t> </a:t>
            </a:r>
          </a:p>
        </p:txBody>
      </p:sp>
      <p:sp>
        <p:nvSpPr>
          <p:cNvPr id="844804" name="Text Box 4">
            <a:extLst>
              <a:ext uri="{FF2B5EF4-FFF2-40B4-BE49-F238E27FC236}">
                <a16:creationId xmlns:a16="http://schemas.microsoft.com/office/drawing/2014/main" id="{9002ECAC-9608-4E5C-9E85-0477F188C696}"/>
              </a:ext>
            </a:extLst>
          </p:cNvPr>
          <p:cNvSpPr txBox="1">
            <a:spLocks noChangeArrowheads="1"/>
          </p:cNvSpPr>
          <p:nvPr/>
        </p:nvSpPr>
        <p:spPr bwMode="auto">
          <a:xfrm>
            <a:off x="0" y="2027664"/>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Who capture powerful forts and win the whole world simply by giving threats;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0914" name="Rectangle 2">
            <a:extLst>
              <a:ext uri="{FF2B5EF4-FFF2-40B4-BE49-F238E27FC236}">
                <a16:creationId xmlns:a16="http://schemas.microsoft.com/office/drawing/2014/main" id="{781CE452-CC16-4EF8-AD85-CF4EC9B4622B}"/>
              </a:ext>
            </a:extLst>
          </p:cNvPr>
          <p:cNvSpPr>
            <a:spLocks noGrp="1" noChangeArrowheads="1"/>
          </p:cNvSpPr>
          <p:nvPr>
            <p:ph type="ctrTitle"/>
          </p:nvPr>
        </p:nvSpPr>
        <p:spPr>
          <a:xfrm>
            <a:off x="846667" y="4153644"/>
            <a:ext cx="8466667" cy="465667"/>
          </a:xfrm>
        </p:spPr>
        <p:txBody>
          <a:bodyPr/>
          <a:lstStyle/>
          <a:p>
            <a:pPr eaLnBrk="1" hangingPunct="1">
              <a:defRPr/>
            </a:pPr>
            <a:r>
              <a:rPr lang="en-GB" altLang="en-US" dirty="0" err="1">
                <a:latin typeface="Congenial SemiBold" panose="02000503040000020004" pitchFamily="2" charset="0"/>
              </a:rPr>
              <a:t>saa’hib</a:t>
            </a:r>
            <a:r>
              <a:rPr lang="en-GB" altLang="en-US" dirty="0">
                <a:latin typeface="Congenial SemiBold" panose="02000503040000020004" pitchFamily="2" charset="0"/>
              </a:rPr>
              <a:t> sree sa</a:t>
            </a:r>
            <a:r>
              <a:rPr lang="en-GB" altLang="en-US" u="sng" dirty="0">
                <a:latin typeface="Congenial SemiBold" panose="02000503040000020004" pitchFamily="2" charset="0"/>
              </a:rPr>
              <a:t>bh</a:t>
            </a:r>
            <a:r>
              <a:rPr lang="en-GB" altLang="en-US" dirty="0">
                <a:latin typeface="Congenial SemiBold" panose="02000503040000020004" pitchFamily="2" charset="0"/>
              </a:rPr>
              <a:t> ko </a:t>
            </a:r>
            <a:r>
              <a:rPr lang="en-GB" altLang="en-US" dirty="0" err="1">
                <a:latin typeface="Congenial SemiBold" panose="02000503040000020004" pitchFamily="2" charset="0"/>
              </a:rPr>
              <a:t>sir’naaek</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ak</a:t>
            </a:r>
            <a:r>
              <a:rPr lang="en-GB" altLang="en-US" dirty="0">
                <a:latin typeface="Congenial SemiBold" panose="02000503040000020004" pitchFamily="2" charset="0"/>
              </a:rPr>
              <a:t> </a:t>
            </a:r>
            <a:r>
              <a:rPr lang="en-GB" altLang="en-US" dirty="0" err="1">
                <a:latin typeface="Congenial SemiBold" panose="02000503040000020004" pitchFamily="2" charset="0"/>
              </a:rPr>
              <a:t>a’n</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dirty="0">
                <a:latin typeface="Congenial SemiBold" panose="02000503040000020004" pitchFamily="2" charset="0"/>
              </a:rPr>
              <a:t> </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divayyaa</a:t>
            </a:r>
            <a:r>
              <a:rPr lang="en-GB" altLang="en-US" dirty="0">
                <a:latin typeface="Congenial SemiBold" panose="02000503040000020004" pitchFamily="2" charset="0"/>
              </a:rPr>
              <a:t>.</a:t>
            </a:r>
          </a:p>
        </p:txBody>
      </p:sp>
      <p:sp>
        <p:nvSpPr>
          <p:cNvPr id="1004547" name="Text Box 3">
            <a:extLst>
              <a:ext uri="{FF2B5EF4-FFF2-40B4-BE49-F238E27FC236}">
                <a16:creationId xmlns:a16="http://schemas.microsoft.com/office/drawing/2014/main" id="{2753BFBA-F62B-478E-9312-64BDAEAA3085}"/>
              </a:ext>
            </a:extLst>
          </p:cNvPr>
          <p:cNvSpPr txBox="1">
            <a:spLocks noChangeArrowheads="1"/>
          </p:cNvSpPr>
          <p:nvPr/>
        </p:nvSpPr>
        <p:spPr bwMode="auto">
          <a:xfrm>
            <a:off x="0" y="265212"/>
            <a:ext cx="10159999"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swihbu</a:t>
            </a:r>
            <a:r>
              <a:rPr lang="en-US" altLang="en-US" sz="5330" dirty="0">
                <a:latin typeface="GurbaniWebThick" panose="04040607000000020004" pitchFamily="82" charset="0"/>
              </a:rPr>
              <a:t> sRI </a:t>
            </a:r>
            <a:r>
              <a:rPr lang="en-US" altLang="en-US" sz="5330" dirty="0" err="1">
                <a:latin typeface="GurbaniWebThick" panose="04040607000000020004" pitchFamily="82" charset="0"/>
              </a:rPr>
              <a:t>sB</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isrnwiek</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jwck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Anyk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eyk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idvXw</a:t>
            </a:r>
            <a:r>
              <a:rPr lang="en-US" altLang="en-US" sz="5330" dirty="0">
                <a:latin typeface="GurbaniWebThick" panose="04040607000000020004" pitchFamily="82" charset="0"/>
              </a:rPr>
              <a:t> ]6]26]</a:t>
            </a:r>
            <a:endParaRPr lang="en-GB" altLang="en-US" sz="5330" dirty="0">
              <a:latin typeface="GurbaniWebThick" panose="04040607000000020004" pitchFamily="82" charset="0"/>
            </a:endParaRPr>
          </a:p>
        </p:txBody>
      </p:sp>
      <p:sp>
        <p:nvSpPr>
          <p:cNvPr id="845828" name="Text Box 4">
            <a:extLst>
              <a:ext uri="{FF2B5EF4-FFF2-40B4-BE49-F238E27FC236}">
                <a16:creationId xmlns:a16="http://schemas.microsoft.com/office/drawing/2014/main" id="{EEB38DF5-AE46-4EA9-880D-10FBB1FB5E51}"/>
              </a:ext>
            </a:extLst>
          </p:cNvPr>
          <p:cNvSpPr txBox="1">
            <a:spLocks noChangeArrowheads="1"/>
          </p:cNvSpPr>
          <p:nvPr/>
        </p:nvSpPr>
        <p:spPr bwMode="auto">
          <a:xfrm>
            <a:off x="1" y="1849388"/>
            <a:ext cx="10160000"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alone is the Commander of all! Countless are beggars (like these heroes) but there is only one Giver. ||6||26||</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2962" name="Rectangle 2">
            <a:extLst>
              <a:ext uri="{FF2B5EF4-FFF2-40B4-BE49-F238E27FC236}">
                <a16:creationId xmlns:a16="http://schemas.microsoft.com/office/drawing/2014/main" id="{E3B627D3-6997-4E51-B05A-E5F471982977}"/>
              </a:ext>
            </a:extLst>
          </p:cNvPr>
          <p:cNvSpPr>
            <a:spLocks noGrp="1" noChangeArrowheads="1"/>
          </p:cNvSpPr>
          <p:nvPr>
            <p:ph type="ctrTitle"/>
          </p:nvPr>
        </p:nvSpPr>
        <p:spPr>
          <a:xfrm>
            <a:off x="846667" y="4192033"/>
            <a:ext cx="8466667" cy="465667"/>
          </a:xfrm>
        </p:spPr>
        <p:txBody>
          <a:bodyPr/>
          <a:lstStyle/>
          <a:p>
            <a:pPr eaLnBrk="1" hangingPunct="1">
              <a:defRPr/>
            </a:pPr>
            <a:r>
              <a:rPr lang="en-GB" altLang="en-US" u="sng" dirty="0" err="1">
                <a:latin typeface="Congenial SemiBold" panose="02000503040000020004" pitchFamily="2" charset="0"/>
              </a:rPr>
              <a:t>d</a:t>
            </a:r>
            <a:r>
              <a:rPr lang="en-GB" altLang="en-US" dirty="0" err="1">
                <a:latin typeface="Congenial SemiBold" panose="02000503040000020004" pitchFamily="2" charset="0"/>
              </a:rPr>
              <a:t>aa’nav</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v</a:t>
            </a:r>
            <a:r>
              <a:rPr lang="en-GB" altLang="en-US" dirty="0">
                <a:latin typeface="Congenial SemiBold" panose="02000503040000020004" pitchFamily="2" charset="0"/>
              </a:rPr>
              <a:t> </a:t>
            </a:r>
            <a:r>
              <a:rPr lang="en-GB" altLang="en-US" dirty="0" err="1">
                <a:latin typeface="Congenial SemiBold" panose="02000503040000020004" pitchFamily="2" charset="0"/>
              </a:rPr>
              <a:t>fanin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nisaa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bh</a:t>
            </a:r>
            <a:r>
              <a:rPr lang="en-GB" altLang="en-US" dirty="0" err="1">
                <a:latin typeface="Congenial SemiBold" panose="02000503040000020004" pitchFamily="2" charset="0"/>
              </a:rPr>
              <a:t>oo</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avi</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avaan</a:t>
            </a:r>
            <a:r>
              <a:rPr lang="en-GB" altLang="en-US" dirty="0">
                <a:latin typeface="Congenial SemiBold" panose="02000503040000020004" pitchFamily="2" charset="0"/>
              </a:rPr>
              <a:t> </a:t>
            </a:r>
            <a:r>
              <a:rPr lang="en-GB" altLang="en-US" dirty="0" err="1">
                <a:latin typeface="Congenial SemiBold" panose="02000503040000020004" pitchFamily="2" charset="0"/>
              </a:rPr>
              <a:t>japai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06595" name="Text Box 3">
            <a:extLst>
              <a:ext uri="{FF2B5EF4-FFF2-40B4-BE49-F238E27FC236}">
                <a16:creationId xmlns:a16="http://schemas.microsoft.com/office/drawing/2014/main" id="{750E5B44-E3A9-4E5D-A5B6-81962493E22B}"/>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dwnv</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dyv</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Pinµd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inswcr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BUq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BivK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Bvwn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jpYNgy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46852" name="Text Box 4">
            <a:extLst>
              <a:ext uri="{FF2B5EF4-FFF2-40B4-BE49-F238E27FC236}">
                <a16:creationId xmlns:a16="http://schemas.microsoft.com/office/drawing/2014/main" id="{E602E87B-A54D-4F2C-9D3F-85D8E479BCD3}"/>
              </a:ext>
            </a:extLst>
          </p:cNvPr>
          <p:cNvSpPr txBox="1">
            <a:spLocks noChangeArrowheads="1"/>
          </p:cNvSpPr>
          <p:nvPr/>
        </p:nvSpPr>
        <p:spPr bwMode="auto">
          <a:xfrm>
            <a:off x="0" y="187493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Lower beings, higher beings, kings, huge serpents &amp; ghosts, of past, present &amp; future, chant of the Creator.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5010" name="Rectangle 2">
            <a:extLst>
              <a:ext uri="{FF2B5EF4-FFF2-40B4-BE49-F238E27FC236}">
                <a16:creationId xmlns:a16="http://schemas.microsoft.com/office/drawing/2014/main" id="{810FE698-3D96-40A5-A32F-1CE16CC51E5D}"/>
              </a:ext>
            </a:extLst>
          </p:cNvPr>
          <p:cNvSpPr>
            <a:spLocks noGrp="1" noChangeArrowheads="1"/>
          </p:cNvSpPr>
          <p:nvPr>
            <p:ph type="ctrTitle"/>
          </p:nvPr>
        </p:nvSpPr>
        <p:spPr>
          <a:xfrm>
            <a:off x="1" y="4192033"/>
            <a:ext cx="10160000" cy="465667"/>
          </a:xfrm>
        </p:spPr>
        <p:txBody>
          <a:bodyPr/>
          <a:lstStyle/>
          <a:p>
            <a:pPr eaLnBrk="1" hangingPunct="1">
              <a:defRPr/>
            </a:pPr>
            <a:r>
              <a:rPr lang="en-GB" altLang="en-US" dirty="0" err="1">
                <a:latin typeface="Congenial SemiBold" panose="02000503040000020004" pitchFamily="2" charset="0"/>
              </a:rPr>
              <a:t>jeev</a:t>
            </a:r>
            <a:r>
              <a:rPr lang="en-GB" altLang="en-US" dirty="0">
                <a:latin typeface="Congenial SemiBold" panose="02000503040000020004" pitchFamily="2" charset="0"/>
              </a:rPr>
              <a:t> </a:t>
            </a: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jal</a:t>
            </a:r>
            <a:r>
              <a:rPr lang="en-GB" altLang="en-US" dirty="0">
                <a:latin typeface="Congenial SemiBold" panose="02000503040000020004" pitchFamily="2" charset="0"/>
              </a:rPr>
              <a:t> </a:t>
            </a:r>
            <a:r>
              <a:rPr lang="en-GB" altLang="en-US" dirty="0" err="1">
                <a:latin typeface="Congenial SemiBold" panose="02000503040000020004" pitchFamily="2" charset="0"/>
              </a:rPr>
              <a:t>mai</a:t>
            </a:r>
            <a:r>
              <a:rPr lang="en-GB" altLang="en-US" dirty="0">
                <a:latin typeface="Congenial SemiBold" panose="02000503040000020004" pitchFamily="2" charset="0"/>
              </a:rPr>
              <a:t> </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al</a:t>
            </a:r>
            <a:r>
              <a:rPr lang="en-GB" altLang="en-US" dirty="0">
                <a:latin typeface="Congenial SemiBold" panose="02000503040000020004" pitchFamily="2" charset="0"/>
              </a:rPr>
              <a:t> </a:t>
            </a:r>
            <a:r>
              <a:rPr lang="en-GB" altLang="en-US" dirty="0" err="1">
                <a:latin typeface="Congenial SemiBold" panose="02000503040000020004" pitchFamily="2" charset="0"/>
              </a:rPr>
              <a:t>mai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pal </a:t>
            </a:r>
            <a:r>
              <a:rPr lang="en-GB" altLang="en-US" dirty="0" err="1">
                <a:latin typeface="Congenial SemiBold" panose="02000503040000020004" pitchFamily="2" charset="0"/>
              </a:rPr>
              <a:t>hee</a:t>
            </a:r>
            <a:r>
              <a:rPr lang="en-GB" altLang="en-US" dirty="0">
                <a:latin typeface="Congenial SemiBold" panose="02000503040000020004" pitchFamily="2" charset="0"/>
              </a:rPr>
              <a:t> pal </a:t>
            </a:r>
            <a:r>
              <a:rPr lang="en-GB" altLang="en-US" dirty="0" err="1">
                <a:latin typeface="Congenial SemiBold" panose="02000503040000020004" pitchFamily="2" charset="0"/>
              </a:rPr>
              <a:t>mai</a:t>
            </a:r>
            <a:r>
              <a:rPr lang="en-GB" altLang="en-US" dirty="0">
                <a:latin typeface="Congenial SemiBold" panose="02000503040000020004" pitchFamily="2" charset="0"/>
              </a:rPr>
              <a:t>, sabh </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apai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08643" name="Text Box 3">
            <a:extLst>
              <a:ext uri="{FF2B5EF4-FFF2-40B4-BE49-F238E27FC236}">
                <a16:creationId xmlns:a16="http://schemas.microsoft.com/office/drawing/2014/main" id="{589CABA8-7B86-4595-809F-5E81CF5E9A5C}"/>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jIv</a:t>
            </a:r>
            <a:r>
              <a:rPr lang="en-US" altLang="en-US" sz="5330" dirty="0">
                <a:latin typeface="GurbaniWebThick" panose="04040607000000020004" pitchFamily="82" charset="0"/>
              </a:rPr>
              <a:t> ijqy  jl mY  </a:t>
            </a:r>
            <a:r>
              <a:rPr lang="en-US" altLang="en-US" sz="5330" dirty="0" err="1">
                <a:latin typeface="GurbaniWebThick" panose="04040607000000020004" pitchFamily="82" charset="0"/>
              </a:rPr>
              <a:t>Ql</a:t>
            </a:r>
            <a:r>
              <a:rPr lang="en-US" altLang="en-US" sz="5330" dirty="0">
                <a:latin typeface="GurbaniWebThick" panose="04040607000000020004" pitchFamily="82" charset="0"/>
              </a:rPr>
              <a:t> mY </a:t>
            </a:r>
          </a:p>
          <a:p>
            <a:pPr algn="ctr" eaLnBrk="1" hangingPunct="1">
              <a:spcBef>
                <a:spcPct val="0"/>
              </a:spcBef>
              <a:buFontTx/>
              <a:buNone/>
            </a:pPr>
            <a:r>
              <a:rPr lang="en-US" altLang="en-US" sz="5330" dirty="0">
                <a:latin typeface="GurbaniWebThick" panose="04040607000000020004" pitchFamily="82" charset="0"/>
              </a:rPr>
              <a:t>pl hI pl mY  sB </a:t>
            </a:r>
            <a:r>
              <a:rPr lang="en-US" altLang="en-US" sz="5330" dirty="0" err="1">
                <a:latin typeface="GurbaniWebThick" panose="04040607000000020004" pitchFamily="82" charset="0"/>
              </a:rPr>
              <a:t>Qwp</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QpYNgy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47876" name="Text Box 4">
            <a:extLst>
              <a:ext uri="{FF2B5EF4-FFF2-40B4-BE49-F238E27FC236}">
                <a16:creationId xmlns:a16="http://schemas.microsoft.com/office/drawing/2014/main" id="{86EFF1E0-43DD-42FF-AC5D-3516078298A3}"/>
              </a:ext>
            </a:extLst>
          </p:cNvPr>
          <p:cNvSpPr txBox="1">
            <a:spLocks noChangeArrowheads="1"/>
          </p:cNvSpPr>
          <p:nvPr/>
        </p:nvSpPr>
        <p:spPr bwMode="auto">
          <a:xfrm>
            <a:off x="0" y="1890893"/>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can create in a moment all living beings on the land and in the water.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7058" name="Rectangle 2">
            <a:extLst>
              <a:ext uri="{FF2B5EF4-FFF2-40B4-BE49-F238E27FC236}">
                <a16:creationId xmlns:a16="http://schemas.microsoft.com/office/drawing/2014/main" id="{1CDFBB70-CF06-4C21-A43B-A462D3E511E6}"/>
              </a:ext>
            </a:extLst>
          </p:cNvPr>
          <p:cNvSpPr>
            <a:spLocks noGrp="1" noChangeArrowheads="1"/>
          </p:cNvSpPr>
          <p:nvPr>
            <p:ph type="ctrTitle"/>
          </p:nvPr>
        </p:nvSpPr>
        <p:spPr>
          <a:xfrm>
            <a:off x="0" y="4369668"/>
            <a:ext cx="10159999" cy="537675"/>
          </a:xfrm>
        </p:spPr>
        <p:txBody>
          <a:bodyPr/>
          <a:lstStyle/>
          <a:p>
            <a:pPr eaLnBrk="1" hangingPunct="1">
              <a:defRPr/>
            </a:pPr>
            <a:r>
              <a:rPr lang="en-GB" altLang="en-US" dirty="0" err="1">
                <a:latin typeface="Congenial SemiBold" panose="02000503040000020004" pitchFamily="2" charset="0"/>
              </a:rPr>
              <a:t>punn</a:t>
            </a:r>
            <a:r>
              <a:rPr lang="en-GB" altLang="en-US" dirty="0">
                <a:latin typeface="Congenial SemiBold" panose="02000503040000020004" pitchFamily="2" charset="0"/>
              </a:rPr>
              <a:t> </a:t>
            </a:r>
            <a:r>
              <a:rPr lang="en-GB" altLang="en-US" dirty="0" err="1">
                <a:latin typeface="Congenial SemiBold" panose="02000503040000020004" pitchFamily="2" charset="0"/>
              </a:rPr>
              <a:t>pra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aa’pan</a:t>
            </a:r>
            <a:r>
              <a:rPr lang="en-GB" altLang="en-US" dirty="0">
                <a:latin typeface="Congenial SemiBold" panose="02000503040000020004" pitchFamily="2" charset="0"/>
              </a:rPr>
              <a:t> </a:t>
            </a:r>
            <a:r>
              <a:rPr lang="en-GB" altLang="en-US" dirty="0" err="1">
                <a:latin typeface="Congenial SemiBold" panose="02000503040000020004" pitchFamily="2" charset="0"/>
              </a:rPr>
              <a:t>baaD</a:t>
            </a:r>
            <a:r>
              <a:rPr lang="en-GB" altLang="en-US" dirty="0" err="1">
                <a:solidFill>
                  <a:schemeClr val="bg1">
                    <a:lumMod val="65000"/>
                  </a:schemeClr>
                </a:solidFill>
                <a:latin typeface="Congenial SemiBold" panose="02000503040000020004" pitchFamily="2" charset="0"/>
              </a:rPr>
              <a:t>h</a:t>
            </a:r>
            <a:r>
              <a:rPr lang="en-GB" altLang="en-US" dirty="0">
                <a:latin typeface="Congenial SemiBold" panose="02000503040000020004" pitchFamily="2" charset="0"/>
              </a:rPr>
              <a:t> </a:t>
            </a:r>
            <a:r>
              <a:rPr lang="en-GB" altLang="en-US" dirty="0" err="1">
                <a:latin typeface="Congenial SemiBold" panose="02000503040000020004" pitchFamily="2" charset="0"/>
              </a:rPr>
              <a:t>jai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a:latin typeface="Congenial SemiBold" panose="02000503040000020004" pitchFamily="2" charset="0"/>
              </a:rPr>
              <a:t>Dh</a:t>
            </a:r>
            <a:r>
              <a:rPr lang="en-GB" altLang="en-US" dirty="0">
                <a:latin typeface="Congenial SemiBold" panose="02000503040000020004" pitchFamily="2" charset="0"/>
              </a:rPr>
              <a:t>un</a:t>
            </a:r>
            <a:br>
              <a:rPr lang="en-GB" altLang="en-US" dirty="0">
                <a:latin typeface="Congenial SemiBold" panose="02000503040000020004" pitchFamily="2" charset="0"/>
              </a:rPr>
            </a:br>
            <a:r>
              <a:rPr lang="en-GB" altLang="en-US" dirty="0" err="1">
                <a:latin typeface="Congenial SemiBold" panose="02000503040000020004" pitchFamily="2" charset="0"/>
              </a:rPr>
              <a:t>paa’pan</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bahu </a:t>
            </a:r>
            <a:r>
              <a:rPr lang="en-GB" altLang="en-US" dirty="0" err="1">
                <a:latin typeface="Congenial SemiBold" panose="02000503040000020004" pitchFamily="2" charset="0"/>
              </a:rPr>
              <a:t>punnj</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apai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10691" name="Text Box 3">
            <a:extLst>
              <a:ext uri="{FF2B5EF4-FFF2-40B4-BE49-F238E27FC236}">
                <a16:creationId xmlns:a16="http://schemas.microsoft.com/office/drawing/2014/main" id="{D25B6BD9-BC94-4107-8695-22D7CC99BF0E}"/>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puMn </a:t>
            </a:r>
            <a:r>
              <a:rPr lang="en-US" altLang="en-US" sz="5330" dirty="0" err="1">
                <a:latin typeface="GurbaniWebThick" panose="04040607000000020004" pitchFamily="82" charset="0"/>
              </a:rPr>
              <a:t>pRqwpn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bwF</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jYq</a:t>
            </a:r>
            <a:r>
              <a:rPr lang="en-US" altLang="en-US" sz="5330" dirty="0">
                <a:latin typeface="GurbaniWebThick" panose="04040607000000020004" pitchFamily="82" charset="0"/>
              </a:rPr>
              <a:t> Dun </a:t>
            </a:r>
          </a:p>
          <a:p>
            <a:pPr algn="ctr" eaLnBrk="1" hangingPunct="1">
              <a:spcBef>
                <a:spcPct val="0"/>
              </a:spcBef>
              <a:buFontTx/>
              <a:buNone/>
            </a:pPr>
            <a:r>
              <a:rPr lang="en-US" altLang="en-US" sz="5330" dirty="0" err="1">
                <a:latin typeface="GurbaniWebThick" panose="04040607000000020004" pitchFamily="82" charset="0"/>
              </a:rPr>
              <a:t>pwpn</a:t>
            </a:r>
            <a:r>
              <a:rPr lang="en-US" altLang="en-US" sz="5330" dirty="0">
                <a:latin typeface="GurbaniWebThick" panose="04040607000000020004" pitchFamily="82" charset="0"/>
              </a:rPr>
              <a:t> ky  bhu </a:t>
            </a:r>
            <a:r>
              <a:rPr lang="en-US" altLang="en-US" sz="5330" dirty="0" err="1">
                <a:latin typeface="GurbaniWebThick" panose="04040607000000020004" pitchFamily="82" charset="0"/>
              </a:rPr>
              <a:t>puMj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KpYNgy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48900" name="Text Box 4">
            <a:extLst>
              <a:ext uri="{FF2B5EF4-FFF2-40B4-BE49-F238E27FC236}">
                <a16:creationId xmlns:a16="http://schemas.microsoft.com/office/drawing/2014/main" id="{60FA291A-E0FA-48C1-A847-445938CA7581}"/>
              </a:ext>
            </a:extLst>
          </p:cNvPr>
          <p:cNvSpPr txBox="1">
            <a:spLocks noChangeArrowheads="1"/>
          </p:cNvSpPr>
          <p:nvPr/>
        </p:nvSpPr>
        <p:spPr bwMode="auto">
          <a:xfrm>
            <a:off x="0" y="1993404"/>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err="1">
                <a:solidFill>
                  <a:srgbClr val="0000CC"/>
                </a:solidFill>
                <a:latin typeface="Congenial Black" panose="02000503040000020004" pitchFamily="50" charset="0"/>
              </a:rPr>
              <a:t>Vaheguru’s</a:t>
            </a:r>
            <a:r>
              <a:rPr lang="en-GB" sz="3800" dirty="0">
                <a:solidFill>
                  <a:srgbClr val="0000CC"/>
                </a:solidFill>
                <a:latin typeface="Congenial Black" panose="02000503040000020004" pitchFamily="50" charset="0"/>
              </a:rPr>
              <a:t> glorious praise of virtues increases, &amp; hearing Their victory sound heaps of sins are destroyed.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9106" name="Rectangle 2">
            <a:extLst>
              <a:ext uri="{FF2B5EF4-FFF2-40B4-BE49-F238E27FC236}">
                <a16:creationId xmlns:a16="http://schemas.microsoft.com/office/drawing/2014/main" id="{2EE97F4A-8E25-421D-BB90-5E9CF4CE9805}"/>
              </a:ext>
            </a:extLst>
          </p:cNvPr>
          <p:cNvSpPr>
            <a:spLocks noGrp="1" noChangeArrowheads="1"/>
          </p:cNvSpPr>
          <p:nvPr>
            <p:ph type="ctrTitle"/>
          </p:nvPr>
        </p:nvSpPr>
        <p:spPr>
          <a:xfrm>
            <a:off x="846667" y="4297660"/>
            <a:ext cx="8466667" cy="465667"/>
          </a:xfrm>
        </p:spPr>
        <p:txBody>
          <a:bodyPr/>
          <a:lstStyle/>
          <a:p>
            <a:pPr eaLnBrk="1" hangingPunct="1">
              <a:defRPr/>
            </a:pPr>
            <a:r>
              <a:rPr lang="en-GB" altLang="en-US" dirty="0" err="1">
                <a:latin typeface="Congenial SemiBold" panose="02000503040000020004" pitchFamily="2" charset="0"/>
              </a:rPr>
              <a:t>saa</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samooh</a:t>
            </a:r>
            <a:r>
              <a:rPr lang="en-GB" altLang="en-US" dirty="0">
                <a:latin typeface="Congenial SemiBold" panose="02000503040000020004" pitchFamily="2" charset="0"/>
              </a:rPr>
              <a:t> </a:t>
            </a:r>
            <a:r>
              <a:rPr lang="en-GB" altLang="en-US" dirty="0" err="1">
                <a:latin typeface="Congenial SemiBold" panose="02000503040000020004" pitchFamily="2" charset="0"/>
              </a:rPr>
              <a:t>prasann</a:t>
            </a:r>
            <a:r>
              <a:rPr lang="en-GB" altLang="en-US" dirty="0">
                <a:latin typeface="Congenial SemiBold" panose="02000503040000020004" pitchFamily="2" charset="0"/>
              </a:rPr>
              <a:t> </a:t>
            </a:r>
            <a:r>
              <a:rPr lang="en-GB" altLang="en-US" dirty="0" err="1">
                <a:latin typeface="Congenial SemiBold" panose="02000503040000020004" pitchFamily="2" charset="0"/>
              </a:rPr>
              <a:t>firai</a:t>
            </a:r>
            <a:r>
              <a:rPr lang="en-GB" altLang="en-US" dirty="0">
                <a:latin typeface="Congenial SemiBold" panose="02000503040000020004" pitchFamily="2" charset="0"/>
              </a:rPr>
              <a:t> jag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av’lok</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apai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12739" name="Text Box 3">
            <a:extLst>
              <a:ext uri="{FF2B5EF4-FFF2-40B4-BE49-F238E27FC236}">
                <a16:creationId xmlns:a16="http://schemas.microsoft.com/office/drawing/2014/main" id="{E38BB57B-126F-4F1D-B5C6-C76CF244E40E}"/>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swD </a:t>
            </a:r>
            <a:r>
              <a:rPr lang="en-US" altLang="en-US" sz="5330" dirty="0" err="1">
                <a:latin typeface="GurbaniWebThick" panose="04040607000000020004" pitchFamily="82" charset="0"/>
              </a:rPr>
              <a:t>smUh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pRsMn</a:t>
            </a:r>
            <a:r>
              <a:rPr lang="en-US" altLang="en-US" sz="5330" dirty="0">
                <a:latin typeface="GurbaniWebThick" panose="04040607000000020004" pitchFamily="82" charset="0"/>
              </a:rPr>
              <a:t> iPrY jg </a:t>
            </a:r>
          </a:p>
          <a:p>
            <a:pPr algn="ctr" eaLnBrk="1" hangingPunct="1">
              <a:spcBef>
                <a:spcPct val="0"/>
              </a:spcBef>
              <a:buFontTx/>
              <a:buNone/>
            </a:pPr>
            <a:r>
              <a:rPr lang="en-US" altLang="en-US" sz="5330" dirty="0" err="1">
                <a:latin typeface="GurbaniWebThick" panose="04040607000000020004" pitchFamily="82" charset="0"/>
              </a:rPr>
              <a:t>sqR</a:t>
            </a:r>
            <a:r>
              <a:rPr lang="en-US" altLang="en-US" sz="5330" dirty="0">
                <a:latin typeface="GurbaniWebThick" panose="04040607000000020004" pitchFamily="82" charset="0"/>
              </a:rPr>
              <a:t> sBY  </a:t>
            </a:r>
            <a:r>
              <a:rPr lang="en-US" altLang="en-US" sz="5330" dirty="0" err="1">
                <a:latin typeface="GurbaniWebThick" panose="04040607000000020004" pitchFamily="82" charset="0"/>
              </a:rPr>
              <a:t>Avlok</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cpYNgy</a:t>
            </a:r>
            <a:r>
              <a:rPr lang="en-US" altLang="en-US" sz="5330" dirty="0">
                <a:latin typeface="GurbaniWebThick" panose="04040607000000020004" pitchFamily="82" charset="0"/>
              </a:rPr>
              <a:t> ]7]27]</a:t>
            </a:r>
            <a:endParaRPr lang="en-GB" altLang="en-US" sz="5330" dirty="0">
              <a:latin typeface="GurbaniWebThick" panose="04040607000000020004" pitchFamily="82" charset="0"/>
            </a:endParaRPr>
          </a:p>
        </p:txBody>
      </p:sp>
      <p:sp>
        <p:nvSpPr>
          <p:cNvPr id="849924" name="Text Box 4">
            <a:extLst>
              <a:ext uri="{FF2B5EF4-FFF2-40B4-BE49-F238E27FC236}">
                <a16:creationId xmlns:a16="http://schemas.microsoft.com/office/drawing/2014/main" id="{474CF69A-30C9-4138-B8C9-A89810CDD5EF}"/>
              </a:ext>
            </a:extLst>
          </p:cNvPr>
          <p:cNvSpPr txBox="1">
            <a:spLocks noChangeArrowheads="1"/>
          </p:cNvSpPr>
          <p:nvPr/>
        </p:nvSpPr>
        <p:spPr bwMode="auto">
          <a:xfrm>
            <a:off x="0" y="1874937"/>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All the saints will wander with joy in this world, and seeing their glory their enemies will kneel before them.</a:t>
            </a:r>
            <a:r>
              <a:rPr lang="en-GB" sz="3200" dirty="0">
                <a:solidFill>
                  <a:srgbClr val="0000CC"/>
                </a:solidFill>
                <a:latin typeface="Congenial Black" panose="02000503040000020004" pitchFamily="50" charset="0"/>
              </a:rPr>
              <a:t> ||7||27||</a:t>
            </a:r>
            <a:endParaRPr lang="en-GB" sz="3800" dirty="0">
              <a:solidFill>
                <a:srgbClr val="0000CC"/>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1154" name="Rectangle 2">
            <a:extLst>
              <a:ext uri="{FF2B5EF4-FFF2-40B4-BE49-F238E27FC236}">
                <a16:creationId xmlns:a16="http://schemas.microsoft.com/office/drawing/2014/main" id="{E08E5A79-BAB2-4CBF-85D8-7E62AF9F774B}"/>
              </a:ext>
            </a:extLst>
          </p:cNvPr>
          <p:cNvSpPr>
            <a:spLocks noGrp="1" noChangeArrowheads="1"/>
          </p:cNvSpPr>
          <p:nvPr>
            <p:ph type="ctrTitle"/>
          </p:nvPr>
        </p:nvSpPr>
        <p:spPr>
          <a:xfrm>
            <a:off x="1" y="4225652"/>
            <a:ext cx="10159998" cy="432049"/>
          </a:xfrm>
        </p:spPr>
        <p:txBody>
          <a:bodyPr/>
          <a:lstStyle/>
          <a:p>
            <a:pPr eaLnBrk="1" hangingPunct="1">
              <a:defRPr/>
            </a:pPr>
            <a:r>
              <a:rPr lang="en-GB" altLang="en-US" dirty="0" err="1">
                <a:latin typeface="Congenial SemiBold" panose="02000503040000020004" pitchFamily="2" charset="0"/>
              </a:rPr>
              <a:t>maa’nav</a:t>
            </a:r>
            <a:r>
              <a:rPr lang="en-GB" altLang="en-US" dirty="0">
                <a:latin typeface="Congenial SemiBold" panose="02000503040000020004" pitchFamily="2" charset="0"/>
              </a:rPr>
              <a:t> </a:t>
            </a:r>
            <a:r>
              <a:rPr lang="en-GB" altLang="en-US" dirty="0" err="1">
                <a:latin typeface="Congenial SemiBold" panose="02000503040000020004" pitchFamily="2" charset="0"/>
              </a:rPr>
              <a:t>in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gajin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naraa’</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ap</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jaun</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rilok</a:t>
            </a:r>
            <a:r>
              <a:rPr lang="en-GB" altLang="en-US" dirty="0">
                <a:latin typeface="Congenial SemiBold" panose="02000503040000020004" pitchFamily="2" charset="0"/>
              </a:rPr>
              <a:t> ko </a:t>
            </a:r>
            <a:r>
              <a:rPr lang="en-GB" altLang="en-US" dirty="0" err="1">
                <a:latin typeface="Congenial SemiBold" panose="02000503040000020004" pitchFamily="2" charset="0"/>
              </a:rPr>
              <a:t>raaj</a:t>
            </a:r>
            <a:r>
              <a:rPr lang="en-GB" altLang="en-US" dirty="0">
                <a:latin typeface="Congenial SemiBold" panose="02000503040000020004" pitchFamily="2" charset="0"/>
              </a:rPr>
              <a:t> </a:t>
            </a:r>
            <a:r>
              <a:rPr lang="en-GB" altLang="en-US" dirty="0" err="1">
                <a:latin typeface="Congenial SemiBold" panose="02000503040000020004" pitchFamily="2" charset="0"/>
              </a:rPr>
              <a:t>karai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14787" name="Text Box 3">
            <a:extLst>
              <a:ext uri="{FF2B5EF4-FFF2-40B4-BE49-F238E27FC236}">
                <a16:creationId xmlns:a16="http://schemas.microsoft.com/office/drawing/2014/main" id="{EE1A5CBA-77DA-4CA2-9A17-EE90D7732C48}"/>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mwnv</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ieMdR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gijMdR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nrwDp</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jOn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iqRlok</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rwj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krYNgy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0948" name="Text Box 4">
            <a:extLst>
              <a:ext uri="{FF2B5EF4-FFF2-40B4-BE49-F238E27FC236}">
                <a16:creationId xmlns:a16="http://schemas.microsoft.com/office/drawing/2014/main" id="{F6A265AA-8AE8-4927-AA65-876484D70036}"/>
              </a:ext>
            </a:extLst>
          </p:cNvPr>
          <p:cNvSpPr txBox="1">
            <a:spLocks noChangeArrowheads="1"/>
          </p:cNvSpPr>
          <p:nvPr/>
        </p:nvSpPr>
        <p:spPr bwMode="auto">
          <a:xfrm>
            <a:off x="0" y="1802929"/>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Rulers over people, owners of powerful elephants, and emperors who rule over land, water &amp; sky.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3202" name="Rectangle 2">
            <a:extLst>
              <a:ext uri="{FF2B5EF4-FFF2-40B4-BE49-F238E27FC236}">
                <a16:creationId xmlns:a16="http://schemas.microsoft.com/office/drawing/2014/main" id="{CE0719BE-3893-44FF-B02D-AD454E6B77D6}"/>
              </a:ext>
            </a:extLst>
          </p:cNvPr>
          <p:cNvSpPr>
            <a:spLocks noGrp="1" noChangeArrowheads="1"/>
          </p:cNvSpPr>
          <p:nvPr>
            <p:ph type="ctrTitle"/>
          </p:nvPr>
        </p:nvSpPr>
        <p:spPr>
          <a:xfrm>
            <a:off x="846667" y="4153644"/>
            <a:ext cx="8466667" cy="465667"/>
          </a:xfrm>
        </p:spPr>
        <p:txBody>
          <a:bodyPr/>
          <a:lstStyle/>
          <a:p>
            <a:pPr eaLnBrk="1" hangingPunct="1">
              <a:defRPr/>
            </a:pPr>
            <a:r>
              <a:rPr lang="en-GB" altLang="en-US" dirty="0" err="1">
                <a:latin typeface="Congenial SemiBold" panose="02000503040000020004" pitchFamily="2" charset="0"/>
              </a:rPr>
              <a:t>kott</a:t>
            </a:r>
            <a:r>
              <a:rPr lang="en-GB" altLang="en-US" dirty="0">
                <a:latin typeface="Congenial SemiBold" panose="02000503040000020004" pitchFamily="2" charset="0"/>
              </a:rPr>
              <a:t> </a:t>
            </a:r>
            <a:r>
              <a:rPr lang="en-GB" altLang="en-US" dirty="0" err="1">
                <a:latin typeface="Congenial SemiBold" panose="02000503040000020004" pitchFamily="2" charset="0"/>
              </a:rPr>
              <a:t>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’naan</a:t>
            </a:r>
            <a:r>
              <a:rPr lang="en-GB" altLang="en-US" dirty="0">
                <a:latin typeface="Congenial SemiBold" panose="02000503040000020004" pitchFamily="2" charset="0"/>
              </a:rPr>
              <a:t> </a:t>
            </a:r>
            <a:r>
              <a:rPr lang="en-GB" altLang="en-US" dirty="0" err="1">
                <a:latin typeface="Congenial SemiBold" panose="02000503040000020004" pitchFamily="2" charset="0"/>
              </a:rPr>
              <a:t>gajaa’dik</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a’n</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k</a:t>
            </a:r>
            <a:r>
              <a:rPr lang="en-GB" altLang="en-US" dirty="0">
                <a:latin typeface="Congenial SemiBold" panose="02000503040000020004" pitchFamily="2" charset="0"/>
              </a:rPr>
              <a:t> </a:t>
            </a:r>
            <a:r>
              <a:rPr lang="en-GB" altLang="en-US" dirty="0" err="1">
                <a:latin typeface="Congenial SemiBold" panose="02000503040000020004" pitchFamily="2" charset="0"/>
              </a:rPr>
              <a:t>su’ambar</a:t>
            </a:r>
            <a:r>
              <a:rPr lang="en-GB" altLang="en-US" dirty="0">
                <a:latin typeface="Congenial SemiBold" panose="02000503040000020004" pitchFamily="2" charset="0"/>
              </a:rPr>
              <a:t> </a:t>
            </a:r>
            <a:r>
              <a:rPr lang="en-GB" altLang="en-US" dirty="0" err="1">
                <a:latin typeface="Congenial SemiBold" panose="02000503040000020004" pitchFamily="2" charset="0"/>
              </a:rPr>
              <a:t>saaj</a:t>
            </a:r>
            <a:r>
              <a:rPr lang="en-GB" altLang="en-US" dirty="0">
                <a:latin typeface="Congenial SemiBold" panose="02000503040000020004" pitchFamily="2" charset="0"/>
              </a:rPr>
              <a:t> </a:t>
            </a:r>
            <a:r>
              <a:rPr lang="en-GB" altLang="en-US" dirty="0" err="1">
                <a:latin typeface="Congenial SemiBold" panose="02000503040000020004" pitchFamily="2" charset="0"/>
              </a:rPr>
              <a:t>barai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16835" name="Text Box 3">
            <a:extLst>
              <a:ext uri="{FF2B5EF4-FFF2-40B4-BE49-F238E27FC236}">
                <a16:creationId xmlns:a16="http://schemas.microsoft.com/office/drawing/2014/main" id="{4484E548-5FA5-4CA3-A69E-FEA2FBD0CA8E}"/>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koit</a:t>
            </a:r>
            <a:r>
              <a:rPr lang="en-US" altLang="en-US" sz="5330" dirty="0">
                <a:latin typeface="GurbaniWebThick" panose="04040607000000020004" pitchFamily="82" charset="0"/>
              </a:rPr>
              <a:t> iesnwn  </a:t>
            </a:r>
            <a:r>
              <a:rPr lang="en-US" altLang="en-US" sz="5330" dirty="0" err="1">
                <a:latin typeface="GurbaniWebThick" panose="04040607000000020004" pitchFamily="82" charset="0"/>
              </a:rPr>
              <a:t>gjwidk</a:t>
            </a:r>
            <a:r>
              <a:rPr lang="en-US" altLang="en-US" sz="5330" dirty="0">
                <a:latin typeface="GurbaniWebThick" panose="04040607000000020004" pitchFamily="82" charset="0"/>
              </a:rPr>
              <a:t> dwn </a:t>
            </a:r>
          </a:p>
          <a:p>
            <a:pPr algn="ctr" eaLnBrk="1" hangingPunct="1">
              <a:spcBef>
                <a:spcPct val="0"/>
              </a:spcBef>
              <a:buFontTx/>
              <a:buNone/>
            </a:pPr>
            <a:r>
              <a:rPr lang="en-US" altLang="en-US" sz="5330" dirty="0">
                <a:latin typeface="GurbaniWebThick" panose="04040607000000020004" pitchFamily="82" charset="0"/>
              </a:rPr>
              <a:t>Anyk </a:t>
            </a:r>
            <a:r>
              <a:rPr lang="en-US" altLang="en-US" sz="5330" dirty="0" err="1">
                <a:latin typeface="GurbaniWebThick" panose="04040607000000020004" pitchFamily="82" charset="0"/>
              </a:rPr>
              <a:t>suAMbr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swj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brYNgy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1972" name="Text Box 4">
            <a:extLst>
              <a:ext uri="{FF2B5EF4-FFF2-40B4-BE49-F238E27FC236}">
                <a16:creationId xmlns:a16="http://schemas.microsoft.com/office/drawing/2014/main" id="{03D1BE1A-329C-4D24-9ACE-FA2261178B45}"/>
              </a:ext>
            </a:extLst>
          </p:cNvPr>
          <p:cNvSpPr txBox="1">
            <a:spLocks noChangeArrowheads="1"/>
          </p:cNvSpPr>
          <p:nvPr/>
        </p:nvSpPr>
        <p:spPr bwMode="auto">
          <a:xfrm>
            <a:off x="0" y="1849388"/>
            <a:ext cx="10159999" cy="1846659"/>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Those who take countless ritual baths, donate elephants, and hold various functions to find and wed a woman;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5250" name="Rectangle 2">
            <a:extLst>
              <a:ext uri="{FF2B5EF4-FFF2-40B4-BE49-F238E27FC236}">
                <a16:creationId xmlns:a16="http://schemas.microsoft.com/office/drawing/2014/main" id="{43F18E8D-3941-4C58-A282-77934F2A9DC4}"/>
              </a:ext>
            </a:extLst>
          </p:cNvPr>
          <p:cNvSpPr>
            <a:spLocks noGrp="1" noChangeArrowheads="1"/>
          </p:cNvSpPr>
          <p:nvPr>
            <p:ph type="ctrTitle"/>
          </p:nvPr>
        </p:nvSpPr>
        <p:spPr>
          <a:xfrm>
            <a:off x="1" y="4009628"/>
            <a:ext cx="10159998" cy="681691"/>
          </a:xfrm>
        </p:spPr>
        <p:txBody>
          <a:bodyPr/>
          <a:lstStyle/>
          <a:p>
            <a:pPr eaLnBrk="1" hangingPunct="1">
              <a:defRPr/>
            </a:pPr>
            <a:r>
              <a:rPr lang="en-GB" altLang="en-US" dirty="0" err="1">
                <a:latin typeface="Congenial SemiBold" panose="02000503040000020004" pitchFamily="2" charset="0"/>
              </a:rPr>
              <a:t>brahm</a:t>
            </a:r>
            <a:r>
              <a:rPr lang="en-GB" altLang="en-US" dirty="0">
                <a:latin typeface="Congenial SemiBold" panose="02000503040000020004" pitchFamily="2" charset="0"/>
              </a:rPr>
              <a:t> </a:t>
            </a:r>
            <a:r>
              <a:rPr lang="en-GB" altLang="en-US" dirty="0" err="1">
                <a:latin typeface="Congenial SemiBold" panose="02000503040000020004" pitchFamily="2" charset="0"/>
              </a:rPr>
              <a:t>mah</a:t>
            </a:r>
            <a:r>
              <a:rPr lang="en-GB" altLang="en-US" dirty="0" err="1">
                <a:latin typeface="Congenial SemiBold" panose="02000503040000020004" pitchFamily="2" charset="0"/>
                <a:cs typeface="Arial" panose="020B0604020202020204" pitchFamily="34" charset="0"/>
              </a:rPr>
              <a:t>ey’</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an</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ee’pa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an</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ph</a:t>
            </a:r>
            <a:r>
              <a:rPr lang="en-GB" altLang="en-US" dirty="0" err="1">
                <a:latin typeface="Congenial SemiBold" panose="02000503040000020004" pitchFamily="2" charset="0"/>
              </a:rPr>
              <a:t>as</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jam </a:t>
            </a:r>
            <a:r>
              <a:rPr lang="en-GB" altLang="en-US" u="sng" dirty="0" err="1">
                <a:latin typeface="Congenial SemiBold" panose="02000503040000020004" pitchFamily="2" charset="0"/>
              </a:rPr>
              <a:t>ph</a:t>
            </a:r>
            <a:r>
              <a:rPr lang="en-GB" altLang="en-US" dirty="0" err="1">
                <a:latin typeface="Congenial SemiBold" panose="02000503040000020004" pitchFamily="2" charset="0"/>
              </a:rPr>
              <a:t>aas</a:t>
            </a:r>
            <a:r>
              <a:rPr lang="en-GB" altLang="en-US" dirty="0">
                <a:latin typeface="Congenial SemiBold" panose="02000503040000020004" pitchFamily="2" charset="0"/>
              </a:rPr>
              <a:t> </a:t>
            </a:r>
            <a:r>
              <a:rPr lang="en-GB" altLang="en-US" dirty="0" err="1">
                <a:latin typeface="Congenial SemiBold" panose="02000503040000020004" pitchFamily="2" charset="0"/>
              </a:rPr>
              <a:t>parai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18883" name="Text Box 3">
            <a:extLst>
              <a:ext uri="{FF2B5EF4-FFF2-40B4-BE49-F238E27FC236}">
                <a16:creationId xmlns:a16="http://schemas.microsoft.com/office/drawing/2014/main" id="{082EFFAE-2D47-4901-BCFB-309B5164AADE}"/>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bRhm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mhysr</a:t>
            </a:r>
            <a:r>
              <a:rPr lang="en-US" altLang="en-US" sz="5330" dirty="0">
                <a:latin typeface="GurbaniWebThick" panose="04040607000000020004" pitchFamily="82" charset="0"/>
              </a:rPr>
              <a:t>  ibsn </a:t>
            </a:r>
            <a:r>
              <a:rPr lang="en-US" altLang="en-US" sz="5330" dirty="0" err="1">
                <a:latin typeface="GurbaniWebThick" panose="04040607000000020004" pitchFamily="82" charset="0"/>
              </a:rPr>
              <a:t>scIpiq</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AMq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Psy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jm</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Pws</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prYNgy</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2996" name="Text Box 4">
            <a:extLst>
              <a:ext uri="{FF2B5EF4-FFF2-40B4-BE49-F238E27FC236}">
                <a16:creationId xmlns:a16="http://schemas.microsoft.com/office/drawing/2014/main" id="{E55CC686-EA1F-411B-B0DF-7E25F27DA3C3}"/>
              </a:ext>
            </a:extLst>
          </p:cNvPr>
          <p:cNvSpPr txBox="1">
            <a:spLocks noChangeArrowheads="1"/>
          </p:cNvSpPr>
          <p:nvPr/>
        </p:nvSpPr>
        <p:spPr bwMode="auto">
          <a:xfrm>
            <a:off x="0" y="2099672"/>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In the end all are caught by death, including Brahma, Shiva, Vishnu &amp; Indra.</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7298" name="Rectangle 2">
            <a:extLst>
              <a:ext uri="{FF2B5EF4-FFF2-40B4-BE49-F238E27FC236}">
                <a16:creationId xmlns:a16="http://schemas.microsoft.com/office/drawing/2014/main" id="{62E678F0-F08F-40CF-94B0-7A942179D665}"/>
              </a:ext>
            </a:extLst>
          </p:cNvPr>
          <p:cNvSpPr>
            <a:spLocks noGrp="1" noChangeArrowheads="1"/>
          </p:cNvSpPr>
          <p:nvPr>
            <p:ph type="ctrTitle"/>
          </p:nvPr>
        </p:nvSpPr>
        <p:spPr>
          <a:xfrm>
            <a:off x="1" y="4225652"/>
            <a:ext cx="10159998" cy="432049"/>
          </a:xfrm>
        </p:spPr>
        <p:txBody>
          <a:bodyPr/>
          <a:lstStyle/>
          <a:p>
            <a:pPr eaLnBrk="1" hangingPunct="1">
              <a:defRPr/>
            </a:pPr>
            <a:r>
              <a:rPr lang="en-GB" altLang="en-US" dirty="0" err="1">
                <a:latin typeface="Congenial SemiBold" panose="02000503040000020004" pitchFamily="2" charset="0"/>
              </a:rPr>
              <a:t>j</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nar</a:t>
            </a:r>
            <a:r>
              <a:rPr lang="en-GB" altLang="en-US" dirty="0">
                <a:latin typeface="Congenial SemiBold" panose="02000503040000020004" pitchFamily="2" charset="0"/>
              </a:rPr>
              <a:t> sree pa</a:t>
            </a:r>
            <a:r>
              <a:rPr lang="en-GB" altLang="en-US" u="sng" dirty="0">
                <a:latin typeface="Congenial SemiBold" panose="02000503040000020004" pitchFamily="2" charset="0"/>
              </a:rPr>
              <a:t>t</a:t>
            </a:r>
            <a:r>
              <a:rPr lang="en-GB" altLang="en-US" dirty="0">
                <a:latin typeface="Congenial SemiBold" panose="02000503040000020004" pitchFamily="2" charset="0"/>
              </a:rPr>
              <a:t> k</a:t>
            </a:r>
            <a:r>
              <a:rPr lang="en-GB" altLang="en-US" dirty="0">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pras</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t>
            </a:r>
            <a:r>
              <a:rPr lang="en-GB" altLang="en-US" dirty="0" err="1">
                <a:latin typeface="Congenial SemiBold" panose="02000503040000020004" pitchFamily="2" charset="0"/>
              </a:rPr>
              <a:t>pag</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t</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nar</a:t>
            </a:r>
            <a:r>
              <a:rPr lang="en-GB" altLang="en-US" dirty="0">
                <a:latin typeface="Congenial SemiBold" panose="02000503040000020004" pitchFamily="2" charset="0"/>
              </a:rPr>
              <a:t> </a:t>
            </a:r>
            <a:r>
              <a:rPr lang="en-GB" altLang="en-US" dirty="0" err="1">
                <a:latin typeface="Congenial SemiBold" panose="02000503040000020004" pitchFamily="2" charset="0"/>
              </a:rPr>
              <a:t>f</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r</a:t>
            </a:r>
            <a:r>
              <a:rPr lang="en-GB" altLang="en-US" dirty="0">
                <a:latin typeface="Congenial SemiBold" panose="02000503040000020004" pitchFamily="2" charset="0"/>
              </a:rPr>
              <a:t> </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eh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arai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cs typeface="Arial" panose="020B0604020202020204" pitchFamily="34" charset="0"/>
              </a:rPr>
              <a:t>.</a:t>
            </a:r>
          </a:p>
        </p:txBody>
      </p:sp>
      <p:sp>
        <p:nvSpPr>
          <p:cNvPr id="1020931" name="Text Box 3">
            <a:extLst>
              <a:ext uri="{FF2B5EF4-FFF2-40B4-BE49-F238E27FC236}">
                <a16:creationId xmlns:a16="http://schemas.microsoft.com/office/drawing/2014/main" id="{1D816691-84BD-4314-BC9A-510FE22BACDA}"/>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a:latin typeface="GurbaniWebThick" panose="04040607000000020004" pitchFamily="82" charset="0"/>
              </a:rPr>
              <a:t>jy nr sRI piq ky </a:t>
            </a:r>
            <a:r>
              <a:rPr lang="en-US" altLang="en-US" sz="5330" dirty="0" err="1">
                <a:latin typeface="GurbaniWebThick" panose="04040607000000020004" pitchFamily="82" charset="0"/>
              </a:rPr>
              <a:t>pRs</a:t>
            </a:r>
            <a:r>
              <a:rPr lang="en-US" altLang="en-US" sz="5330" dirty="0">
                <a:latin typeface="GurbaniWebThick" panose="04040607000000020004" pitchFamily="82" charset="0"/>
              </a:rPr>
              <a:t> hYN pg </a:t>
            </a:r>
          </a:p>
          <a:p>
            <a:pPr algn="ctr" eaLnBrk="1" hangingPunct="1">
              <a:spcBef>
                <a:spcPct val="0"/>
              </a:spcBef>
              <a:buFontTx/>
              <a:buNone/>
            </a:pPr>
            <a:r>
              <a:rPr lang="en-US" altLang="en-US" sz="5330" dirty="0" err="1">
                <a:latin typeface="GurbaniWebThick" panose="04040607000000020004" pitchFamily="82" charset="0"/>
              </a:rPr>
              <a:t>qy</a:t>
            </a:r>
            <a:r>
              <a:rPr lang="en-US" altLang="en-US" sz="5330" dirty="0">
                <a:latin typeface="GurbaniWebThick" panose="04040607000000020004" pitchFamily="82" charset="0"/>
              </a:rPr>
              <a:t> nr </a:t>
            </a:r>
            <a:r>
              <a:rPr lang="en-US" altLang="en-US" sz="5330" dirty="0" err="1">
                <a:latin typeface="GurbaniWebThick" panose="04040607000000020004" pitchFamily="82" charset="0"/>
              </a:rPr>
              <a:t>Pyr</a:t>
            </a:r>
            <a:r>
              <a:rPr lang="en-US" altLang="en-US" sz="5330" dirty="0">
                <a:latin typeface="GurbaniWebThick" panose="04040607000000020004" pitchFamily="82" charset="0"/>
              </a:rPr>
              <a:t> n </a:t>
            </a:r>
            <a:r>
              <a:rPr lang="en-US" altLang="en-US" sz="5330" dirty="0" err="1">
                <a:latin typeface="GurbaniWebThick" panose="04040607000000020004" pitchFamily="82" charset="0"/>
              </a:rPr>
              <a:t>dyh</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DrYNgy</a:t>
            </a:r>
            <a:r>
              <a:rPr lang="en-US" altLang="en-US" sz="5330" dirty="0">
                <a:latin typeface="GurbaniWebThick" panose="04040607000000020004" pitchFamily="82" charset="0"/>
              </a:rPr>
              <a:t> ]8]28]</a:t>
            </a:r>
            <a:endParaRPr lang="en-GB" altLang="en-US" sz="5330" dirty="0">
              <a:latin typeface="GurbaniWebThick" panose="04040607000000020004" pitchFamily="82" charset="0"/>
            </a:endParaRPr>
          </a:p>
        </p:txBody>
      </p:sp>
      <p:sp>
        <p:nvSpPr>
          <p:cNvPr id="854020" name="Text Box 4">
            <a:extLst>
              <a:ext uri="{FF2B5EF4-FFF2-40B4-BE49-F238E27FC236}">
                <a16:creationId xmlns:a16="http://schemas.microsoft.com/office/drawing/2014/main" id="{DFCD862D-0C3C-4AD2-AA47-0E57ED88CB8D}"/>
              </a:ext>
            </a:extLst>
          </p:cNvPr>
          <p:cNvSpPr txBox="1">
            <a:spLocks noChangeArrowheads="1"/>
          </p:cNvSpPr>
          <p:nvPr/>
        </p:nvSpPr>
        <p:spPr bwMode="auto">
          <a:xfrm>
            <a:off x="0" y="217168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But if one falls at the Feet of Vaheguru they don’t have to take on another body. ||8||28||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9346" name="Rectangle 2">
            <a:extLst>
              <a:ext uri="{FF2B5EF4-FFF2-40B4-BE49-F238E27FC236}">
                <a16:creationId xmlns:a16="http://schemas.microsoft.com/office/drawing/2014/main" id="{B2D9835B-AF47-4210-95C7-50E878257009}"/>
              </a:ext>
            </a:extLst>
          </p:cNvPr>
          <p:cNvSpPr>
            <a:spLocks noGrp="1" noChangeArrowheads="1"/>
          </p:cNvSpPr>
          <p:nvPr>
            <p:ph type="ctrTitle"/>
          </p:nvPr>
        </p:nvSpPr>
        <p:spPr>
          <a:xfrm>
            <a:off x="1" y="4297660"/>
            <a:ext cx="10160000" cy="465667"/>
          </a:xfrm>
        </p:spPr>
        <p:txBody>
          <a:bodyPr/>
          <a:lstStyle/>
          <a:p>
            <a:pPr eaLnBrk="1" hangingPunct="1">
              <a:defRPr/>
            </a:pPr>
            <a:r>
              <a:rPr lang="en-GB" altLang="en-US" dirty="0" err="1">
                <a:latin typeface="Congenial SemiBold" panose="02000503040000020004" pitchFamily="2" charset="0"/>
              </a:rPr>
              <a:t>kahaa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ayo</a:t>
            </a:r>
            <a:r>
              <a:rPr lang="en-GB" altLang="en-US" dirty="0">
                <a:latin typeface="Congenial SemiBold" panose="02000503040000020004" pitchFamily="2" charset="0"/>
              </a:rPr>
              <a:t> jo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o’oo</a:t>
            </a:r>
            <a:r>
              <a:rPr lang="en-GB" altLang="en-US" dirty="0">
                <a:latin typeface="Congenial SemiBold" panose="02000503040000020004" pitchFamily="2" charset="0"/>
              </a:rPr>
              <a:t> lo</a:t>
            </a:r>
            <a:r>
              <a:rPr lang="en-GB" altLang="en-US" u="sng" dirty="0">
                <a:latin typeface="Congenial SemiBold" panose="02000503040000020004" pitchFamily="2" charset="0"/>
              </a:rPr>
              <a:t>ch</a:t>
            </a:r>
            <a:r>
              <a:rPr lang="en-GB" altLang="en-US" dirty="0">
                <a:latin typeface="Congenial SemiBold" panose="02000503040000020004" pitchFamily="2" charset="0"/>
              </a:rPr>
              <a:t>an </a:t>
            </a:r>
            <a:r>
              <a:rPr lang="en-GB" altLang="en-US" dirty="0" err="1">
                <a:latin typeface="Congenial SemiBold" panose="02000503040000020004" pitchFamily="2" charset="0"/>
              </a:rPr>
              <a:t>moon</a:t>
            </a:r>
            <a:r>
              <a:rPr lang="en-GB" altLang="en-US" u="sng" dirty="0" err="1">
                <a:latin typeface="Congenial SemiBold" panose="02000503040000020004" pitchFamily="2" charset="0"/>
              </a:rPr>
              <a:t>d</a:t>
            </a:r>
            <a:r>
              <a:rPr lang="en-GB" altLang="en-US" dirty="0">
                <a:latin typeface="Congenial SemiBold" panose="02000503040000020004" pitchFamily="2" charset="0"/>
              </a:rPr>
              <a:t> kai </a:t>
            </a:r>
            <a:br>
              <a:rPr lang="en-GB" altLang="en-US" dirty="0">
                <a:latin typeface="Congenial SemiBold" panose="02000503040000020004" pitchFamily="2" charset="0"/>
              </a:rPr>
            </a:br>
            <a:r>
              <a:rPr lang="en-GB" altLang="en-US" dirty="0" err="1">
                <a:latin typeface="Congenial SemiBold" panose="02000503040000020004" pitchFamily="2" charset="0"/>
              </a:rPr>
              <a:t>bai</a:t>
            </a:r>
            <a:r>
              <a:rPr lang="en-GB" altLang="en-US" u="sng" dirty="0" err="1">
                <a:latin typeface="Congenial SemiBold" panose="02000503040000020004" pitchFamily="2" charset="0"/>
              </a:rPr>
              <a:t>T</a:t>
            </a:r>
            <a:r>
              <a:rPr lang="en-GB" altLang="en-US" u="sng" dirty="0" err="1">
                <a:solidFill>
                  <a:schemeClr val="bg1">
                    <a:lumMod val="50000"/>
                  </a:schemeClr>
                </a:solidFill>
                <a:latin typeface="Congenial SemiBold" panose="02000503040000020004" pitchFamily="2" charset="0"/>
              </a:rPr>
              <a:t>h</a:t>
            </a:r>
            <a:r>
              <a:rPr lang="en-GB" altLang="en-US" dirty="0">
                <a:latin typeface="Congenial SemiBold" panose="02000503040000020004" pitchFamily="2" charset="0"/>
              </a:rPr>
              <a:t> </a:t>
            </a:r>
            <a:r>
              <a:rPr lang="en-GB" altLang="en-US" dirty="0" err="1">
                <a:latin typeface="Congenial SemiBold" panose="02000503040000020004" pitchFamily="2" charset="0"/>
              </a:rPr>
              <a:t>reh’yoh</a:t>
            </a:r>
            <a:r>
              <a:rPr lang="en-GB" altLang="en-US" dirty="0">
                <a:latin typeface="Congenial SemiBold" panose="02000503040000020004" pitchFamily="2" charset="0"/>
              </a:rPr>
              <a:t> </a:t>
            </a:r>
            <a:r>
              <a:rPr lang="en-GB" altLang="en-US" dirty="0" err="1">
                <a:latin typeface="Congenial SemiBold" panose="02000503040000020004" pitchFamily="2" charset="0"/>
              </a:rPr>
              <a:t>bak</a:t>
            </a:r>
            <a:r>
              <a:rPr lang="en-GB" altLang="en-US" dirty="0">
                <a:latin typeface="Congenial SemiBold" panose="02000503040000020004" pitchFamily="2" charset="0"/>
              </a:rPr>
              <a:t> </a:t>
            </a:r>
            <a:r>
              <a:rPr lang="en-GB" altLang="en-US" u="sng" dirty="0">
                <a:latin typeface="Congenial SemiBold" panose="02000503040000020004" pitchFamily="2" charset="0"/>
              </a:rPr>
              <a:t>Dh</a:t>
            </a:r>
            <a:r>
              <a:rPr lang="en-GB" altLang="en-US" dirty="0">
                <a:latin typeface="Congenial SemiBold" panose="02000503040000020004" pitchFamily="2" charset="0"/>
              </a:rPr>
              <a:t>iyaan </a:t>
            </a:r>
            <a:r>
              <a:rPr lang="en-GB" altLang="en-US" dirty="0" err="1">
                <a:latin typeface="Congenial SemiBold" panose="02000503040000020004" pitchFamily="2" charset="0"/>
              </a:rPr>
              <a:t>lagaa’yoh</a:t>
            </a:r>
            <a:r>
              <a:rPr lang="en-GB" altLang="en-US" dirty="0">
                <a:latin typeface="Congenial SemiBold" panose="02000503040000020004" pitchFamily="2" charset="0"/>
              </a:rPr>
              <a:t>.</a:t>
            </a:r>
          </a:p>
        </p:txBody>
      </p:sp>
      <p:sp>
        <p:nvSpPr>
          <p:cNvPr id="1022979" name="Text Box 3">
            <a:extLst>
              <a:ext uri="{FF2B5EF4-FFF2-40B4-BE49-F238E27FC236}">
                <a16:creationId xmlns:a16="http://schemas.microsoft.com/office/drawing/2014/main" id="{FE4A4A22-6CEA-4087-B942-B3A4AC80EE4A}"/>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khw</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BXo</a:t>
            </a:r>
            <a:r>
              <a:rPr lang="en-US" altLang="en-US" sz="5330" dirty="0">
                <a:latin typeface="GurbaniWebThick" panose="04040607000000020004" pitchFamily="82" charset="0"/>
              </a:rPr>
              <a:t> jo </a:t>
            </a:r>
            <a:r>
              <a:rPr lang="en-US" altLang="en-US" sz="5330" dirty="0" err="1">
                <a:latin typeface="GurbaniWebThick" panose="04040607000000020004" pitchFamily="82" charset="0"/>
              </a:rPr>
              <a:t>doaU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locn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mUMd</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bYiT</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rohE</a:t>
            </a:r>
            <a:r>
              <a:rPr lang="en-US" altLang="en-US" sz="5330" dirty="0">
                <a:latin typeface="GurbaniWebThick" panose="04040607000000020004" pitchFamily="82" charset="0"/>
              </a:rPr>
              <a:t> bk </a:t>
            </a:r>
            <a:r>
              <a:rPr lang="en-US" altLang="en-US" sz="5330" dirty="0" err="1">
                <a:latin typeface="GurbaniWebThick" panose="04040607000000020004" pitchFamily="82" charset="0"/>
              </a:rPr>
              <a:t>iDAwn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lgwieE</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5044" name="Text Box 4">
            <a:extLst>
              <a:ext uri="{FF2B5EF4-FFF2-40B4-BE49-F238E27FC236}">
                <a16:creationId xmlns:a16="http://schemas.microsoft.com/office/drawing/2014/main" id="{7E878A15-C013-409F-AE1E-D6A11226ED45}"/>
              </a:ext>
            </a:extLst>
          </p:cNvPr>
          <p:cNvSpPr txBox="1">
            <a:spLocks noChangeArrowheads="1"/>
          </p:cNvSpPr>
          <p:nvPr/>
        </p:nvSpPr>
        <p:spPr bwMode="auto">
          <a:xfrm>
            <a:off x="0" y="2243688"/>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So what if someone sits like a crane with eyes closed and pretending to meditate?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1394" name="Rectangle 2">
            <a:extLst>
              <a:ext uri="{FF2B5EF4-FFF2-40B4-BE49-F238E27FC236}">
                <a16:creationId xmlns:a16="http://schemas.microsoft.com/office/drawing/2014/main" id="{1D46B4CE-F6EB-4320-A620-944C68CB6B35}"/>
              </a:ext>
            </a:extLst>
          </p:cNvPr>
          <p:cNvSpPr>
            <a:spLocks noGrp="1" noChangeArrowheads="1"/>
          </p:cNvSpPr>
          <p:nvPr>
            <p:ph type="ctrTitle"/>
          </p:nvPr>
        </p:nvSpPr>
        <p:spPr>
          <a:xfrm>
            <a:off x="1" y="4225652"/>
            <a:ext cx="10159998" cy="537675"/>
          </a:xfrm>
        </p:spPr>
        <p:txBody>
          <a:bodyPr/>
          <a:lstStyle/>
          <a:p>
            <a:pPr eaLnBrk="1" hangingPunct="1">
              <a:defRPr/>
            </a:pPr>
            <a:r>
              <a:rPr lang="en-GB" altLang="en-US" dirty="0" err="1">
                <a:latin typeface="Congenial SemiBold" panose="02000503040000020004" pitchFamily="2" charset="0"/>
              </a:rPr>
              <a:t>naHaa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fir’yoh</a:t>
            </a:r>
            <a:r>
              <a:rPr lang="en-GB" altLang="en-US" dirty="0">
                <a:latin typeface="Congenial SemiBold" panose="02000503040000020004" pitchFamily="2" charset="0"/>
              </a:rPr>
              <a:t> </a:t>
            </a:r>
            <a:r>
              <a:rPr lang="en-GB" altLang="en-US" dirty="0" err="1">
                <a:latin typeface="Congenial SemiBold" panose="02000503040000020004" pitchFamily="2" charset="0"/>
              </a:rPr>
              <a:t>lee’</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saa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samun’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ran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lok</a:t>
            </a:r>
            <a:r>
              <a:rPr lang="en-GB" altLang="en-US" dirty="0">
                <a:latin typeface="Congenial SemiBold" panose="02000503040000020004" pitchFamily="2" charset="0"/>
              </a:rPr>
              <a:t> </a:t>
            </a:r>
            <a:r>
              <a:rPr lang="en-GB" altLang="en-US" dirty="0" err="1">
                <a:latin typeface="Congenial SemiBold" panose="02000503040000020004" pitchFamily="2" charset="0"/>
              </a:rPr>
              <a:t>ge’yoh</a:t>
            </a:r>
            <a:r>
              <a:rPr lang="en-GB" altLang="en-US" dirty="0">
                <a:latin typeface="Congenial SemiBold" panose="02000503040000020004" pitchFamily="2" charset="0"/>
              </a:rPr>
              <a:t> </a:t>
            </a:r>
            <a:r>
              <a:rPr lang="en-GB" altLang="en-US" dirty="0" err="1">
                <a:latin typeface="Congenial SemiBold" panose="02000503040000020004" pitchFamily="2" charset="0"/>
              </a:rPr>
              <a:t>par’lok</a:t>
            </a:r>
            <a:r>
              <a:rPr lang="en-GB" altLang="en-US" dirty="0">
                <a:latin typeface="Congenial SemiBold" panose="02000503040000020004" pitchFamily="2" charset="0"/>
              </a:rPr>
              <a:t> </a:t>
            </a:r>
            <a:r>
              <a:rPr lang="en-GB" altLang="en-US" dirty="0" err="1">
                <a:latin typeface="Congenial SemiBold" panose="02000503040000020004" pitchFamily="2" charset="0"/>
              </a:rPr>
              <a:t>gavaa’yoh</a:t>
            </a:r>
            <a:r>
              <a:rPr lang="en-GB" altLang="en-US" dirty="0">
                <a:latin typeface="Congenial SemiBold" panose="02000503040000020004" pitchFamily="2" charset="0"/>
              </a:rPr>
              <a:t>.</a:t>
            </a:r>
          </a:p>
        </p:txBody>
      </p:sp>
      <p:sp>
        <p:nvSpPr>
          <p:cNvPr id="1025027" name="Text Box 3">
            <a:extLst>
              <a:ext uri="{FF2B5EF4-FFF2-40B4-BE49-F238E27FC236}">
                <a16:creationId xmlns:a16="http://schemas.microsoft.com/office/drawing/2014/main" id="{B6EF1E08-97DC-464B-850D-CEFE290A4FD0}"/>
              </a:ext>
            </a:extLst>
          </p:cNvPr>
          <p:cNvSpPr txBox="1">
            <a:spLocks noChangeArrowheads="1"/>
          </p:cNvSpPr>
          <p:nvPr/>
        </p:nvSpPr>
        <p:spPr bwMode="auto">
          <a:xfrm>
            <a:off x="846667" y="279728"/>
            <a:ext cx="84666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4800" dirty="0" err="1">
                <a:latin typeface="GurbaniWebThick" panose="04040607000000020004" pitchFamily="82" charset="0"/>
              </a:rPr>
              <a:t>nHwq</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iPirE</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lIey</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swq</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smudRin</a:t>
            </a:r>
            <a:r>
              <a:rPr lang="en-US" altLang="en-US" sz="4800" dirty="0">
                <a:latin typeface="GurbaniWebThick" panose="04040607000000020004" pitchFamily="82" charset="0"/>
              </a:rPr>
              <a:t> </a:t>
            </a:r>
          </a:p>
          <a:p>
            <a:pPr algn="ctr" eaLnBrk="1" hangingPunct="1">
              <a:spcBef>
                <a:spcPct val="0"/>
              </a:spcBef>
              <a:buFontTx/>
              <a:buNone/>
            </a:pPr>
            <a:r>
              <a:rPr lang="en-US" altLang="en-US" sz="4800" dirty="0" err="1">
                <a:latin typeface="GurbaniWebThick" panose="04040607000000020004" pitchFamily="82" charset="0"/>
              </a:rPr>
              <a:t>lok</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gXo</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prlok</a:t>
            </a:r>
            <a:r>
              <a:rPr lang="en-US" altLang="en-US" sz="4800" dirty="0">
                <a:latin typeface="GurbaniWebThick" panose="04040607000000020004" pitchFamily="82" charset="0"/>
              </a:rPr>
              <a:t> </a:t>
            </a:r>
            <a:r>
              <a:rPr lang="en-US" altLang="en-US" sz="4800" dirty="0" err="1">
                <a:latin typeface="GurbaniWebThick" panose="04040607000000020004" pitchFamily="82" charset="0"/>
              </a:rPr>
              <a:t>gvwieE</a:t>
            </a:r>
            <a:r>
              <a:rPr lang="en-US" altLang="en-US" sz="4800" dirty="0">
                <a:latin typeface="GurbaniWebThick" panose="04040607000000020004" pitchFamily="82" charset="0"/>
              </a:rPr>
              <a:t> ]</a:t>
            </a:r>
            <a:endParaRPr lang="en-GB" altLang="en-US" sz="4800" dirty="0">
              <a:latin typeface="GurbaniWebThick" panose="04040607000000020004" pitchFamily="82" charset="0"/>
            </a:endParaRPr>
          </a:p>
        </p:txBody>
      </p:sp>
      <p:sp>
        <p:nvSpPr>
          <p:cNvPr id="856068" name="Text Box 4">
            <a:extLst>
              <a:ext uri="{FF2B5EF4-FFF2-40B4-BE49-F238E27FC236}">
                <a16:creationId xmlns:a16="http://schemas.microsoft.com/office/drawing/2014/main" id="{BFAF0D57-2559-465E-89DE-24826987DFB8}"/>
              </a:ext>
            </a:extLst>
          </p:cNvPr>
          <p:cNvSpPr txBox="1">
            <a:spLocks noChangeArrowheads="1"/>
          </p:cNvSpPr>
          <p:nvPr/>
        </p:nvSpPr>
        <p:spPr bwMode="auto">
          <a:xfrm>
            <a:off x="0" y="213742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Ritually bathing in all the world’s sacred places, one loses in this world and next.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3442" name="Rectangle 2">
            <a:extLst>
              <a:ext uri="{FF2B5EF4-FFF2-40B4-BE49-F238E27FC236}">
                <a16:creationId xmlns:a16="http://schemas.microsoft.com/office/drawing/2014/main" id="{A4F1C5C1-8BB5-45F6-B366-368EEF3BEBA6}"/>
              </a:ext>
            </a:extLst>
          </p:cNvPr>
          <p:cNvSpPr>
            <a:spLocks noGrp="1" noChangeArrowheads="1"/>
          </p:cNvSpPr>
          <p:nvPr>
            <p:ph type="ctrTitle"/>
          </p:nvPr>
        </p:nvSpPr>
        <p:spPr>
          <a:xfrm>
            <a:off x="0" y="3937620"/>
            <a:ext cx="10159999" cy="681691"/>
          </a:xfrm>
        </p:spPr>
        <p:txBody>
          <a:bodyPr/>
          <a:lstStyle/>
          <a:p>
            <a:pPr eaLnBrk="1" hangingPunct="1">
              <a:defRPr/>
            </a:pPr>
            <a:r>
              <a:rPr lang="en-GB" altLang="en-US" dirty="0">
                <a:latin typeface="Congenial SemiBold" panose="02000503040000020004" pitchFamily="2" charset="0"/>
              </a:rPr>
              <a:t>baas </a:t>
            </a:r>
            <a:r>
              <a:rPr lang="en-GB" altLang="en-US" dirty="0" err="1">
                <a:latin typeface="Congenial SemiBold" panose="02000503040000020004" pitchFamily="2" charset="0"/>
              </a:rPr>
              <a:t>kee’oh</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’yaan</a:t>
            </a:r>
            <a:r>
              <a:rPr lang="en-GB" altLang="en-US" dirty="0">
                <a:latin typeface="Congenial SemiBold" panose="02000503040000020004" pitchFamily="2" charset="0"/>
              </a:rPr>
              <a:t> so </a:t>
            </a:r>
            <a:r>
              <a:rPr lang="en-GB" altLang="en-US" dirty="0" err="1">
                <a:latin typeface="Congenial SemiBold" panose="02000503040000020004" pitchFamily="2" charset="0"/>
              </a:rPr>
              <a:t>bai</a:t>
            </a:r>
            <a:r>
              <a:rPr lang="en-GB" altLang="en-US" u="sng" dirty="0" err="1">
                <a:latin typeface="Congenial SemiBold" panose="02000503040000020004" pitchFamily="2" charset="0"/>
              </a:rPr>
              <a:t>T</a:t>
            </a:r>
            <a:r>
              <a:rPr lang="en-GB" altLang="en-US" u="sng" dirty="0" err="1">
                <a:solidFill>
                  <a:schemeClr val="bg1">
                    <a:lumMod val="65000"/>
                  </a:schemeClr>
                </a:solidFill>
                <a:latin typeface="Congenial SemiBold" panose="02000503040000020004" pitchFamily="2" charset="0"/>
              </a:rPr>
              <a:t>h</a:t>
            </a:r>
            <a:r>
              <a:rPr lang="en-GB" altLang="en-US" dirty="0">
                <a:latin typeface="Congenial SemiBold" panose="02000503040000020004" pitchFamily="2" charset="0"/>
              </a:rPr>
              <a:t> kai </a:t>
            </a:r>
            <a:br>
              <a:rPr lang="en-GB" altLang="en-US" dirty="0">
                <a:latin typeface="Congenial SemiBold" panose="02000503040000020004" pitchFamily="2" charset="0"/>
              </a:rPr>
            </a:br>
            <a:r>
              <a:rPr lang="en-GB" altLang="en-US" dirty="0" err="1">
                <a:latin typeface="Congenial SemiBold" panose="02000503040000020004" pitchFamily="2" charset="0"/>
              </a:rPr>
              <a:t>ai’s</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hee</a:t>
            </a:r>
            <a:r>
              <a:rPr lang="en-GB" altLang="en-US" dirty="0">
                <a:latin typeface="Congenial SemiBold" panose="02000503040000020004" pitchFamily="2" charset="0"/>
              </a:rPr>
              <a:t> </a:t>
            </a:r>
            <a:r>
              <a:rPr lang="en-GB" altLang="en-US" dirty="0" err="1">
                <a:latin typeface="Congenial SemiBold" panose="02000503040000020004" pitchFamily="2" charset="0"/>
              </a:rPr>
              <a:t>ai’s</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su </a:t>
            </a:r>
            <a:r>
              <a:rPr lang="en-GB" altLang="en-US" dirty="0" err="1">
                <a:latin typeface="Congenial SemiBold" panose="02000503040000020004" pitchFamily="2" charset="0"/>
              </a:rPr>
              <a:t>bais</a:t>
            </a:r>
            <a:r>
              <a:rPr lang="en-GB" altLang="en-US" dirty="0">
                <a:latin typeface="Congenial SemiBold" panose="02000503040000020004" pitchFamily="2" charset="0"/>
              </a:rPr>
              <a:t> </a:t>
            </a:r>
            <a:r>
              <a:rPr lang="en-GB" altLang="en-US" dirty="0" err="1">
                <a:latin typeface="Congenial SemiBold" panose="02000503040000020004" pitchFamily="2" charset="0"/>
              </a:rPr>
              <a:t>bi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aa’yoh</a:t>
            </a:r>
            <a:r>
              <a:rPr lang="en-GB" altLang="en-US" dirty="0">
                <a:latin typeface="Congenial SemiBold" panose="02000503040000020004" pitchFamily="2" charset="0"/>
              </a:rPr>
              <a:t>.</a:t>
            </a:r>
          </a:p>
        </p:txBody>
      </p:sp>
      <p:sp>
        <p:nvSpPr>
          <p:cNvPr id="1027075" name="Text Box 3">
            <a:extLst>
              <a:ext uri="{FF2B5EF4-FFF2-40B4-BE49-F238E27FC236}">
                <a16:creationId xmlns:a16="http://schemas.microsoft.com/office/drawing/2014/main" id="{F80FFDC5-BF70-40E9-B081-5F6E5FC436F4}"/>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bws</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kIE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ibiKAwn</a:t>
            </a:r>
            <a:r>
              <a:rPr lang="en-US" altLang="en-US" sz="5330" dirty="0">
                <a:latin typeface="GurbaniWebThick" panose="04040607000000020004" pitchFamily="82" charset="0"/>
              </a:rPr>
              <a:t> so </a:t>
            </a:r>
            <a:r>
              <a:rPr lang="en-US" altLang="en-US" sz="5330" dirty="0" err="1">
                <a:latin typeface="GurbaniWebThick" panose="04040607000000020004" pitchFamily="82" charset="0"/>
              </a:rPr>
              <a:t>bYT</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kY</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AYsy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AYsy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bYs</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ibqwieE</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7092" name="Text Box 4">
            <a:extLst>
              <a:ext uri="{FF2B5EF4-FFF2-40B4-BE49-F238E27FC236}">
                <a16:creationId xmlns:a16="http://schemas.microsoft.com/office/drawing/2014/main" id="{74A27473-CFE4-4767-BC6F-D39278020B57}"/>
              </a:ext>
            </a:extLst>
          </p:cNvPr>
          <p:cNvSpPr txBox="1">
            <a:spLocks noChangeArrowheads="1"/>
          </p:cNvSpPr>
          <p:nvPr/>
        </p:nvSpPr>
        <p:spPr bwMode="auto">
          <a:xfrm>
            <a:off x="0" y="2099672"/>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Their lives are spent doing evil deeds, &amp; in this way they waste away their lives.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5490" name="Rectangle 2">
            <a:extLst>
              <a:ext uri="{FF2B5EF4-FFF2-40B4-BE49-F238E27FC236}">
                <a16:creationId xmlns:a16="http://schemas.microsoft.com/office/drawing/2014/main" id="{EC15F8C7-F397-4D59-B162-0C04C70F4D3C}"/>
              </a:ext>
            </a:extLst>
          </p:cNvPr>
          <p:cNvSpPr>
            <a:spLocks noGrp="1" noChangeArrowheads="1"/>
          </p:cNvSpPr>
          <p:nvPr>
            <p:ph type="ctrTitle"/>
          </p:nvPr>
        </p:nvSpPr>
        <p:spPr>
          <a:xfrm>
            <a:off x="1" y="4225652"/>
            <a:ext cx="10160000" cy="465667"/>
          </a:xfrm>
        </p:spPr>
        <p:txBody>
          <a:bodyPr/>
          <a:lstStyle/>
          <a:p>
            <a:pPr eaLnBrk="1" hangingPunct="1">
              <a:defRPr/>
            </a:pP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dirty="0" err="1">
                <a:latin typeface="Congenial SemiBold" panose="02000503040000020004" pitchFamily="2" charset="0"/>
              </a:rPr>
              <a:t>kaho</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sun lehu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prem </a:t>
            </a:r>
            <a:r>
              <a:rPr lang="en-GB" altLang="en-US" dirty="0" err="1">
                <a:latin typeface="Congenial SemiBold" panose="02000503040000020004" pitchFamily="2" charset="0"/>
              </a:rPr>
              <a:t>kee’o</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in </a:t>
            </a:r>
            <a:r>
              <a:rPr lang="en-GB" altLang="en-US" dirty="0" err="1">
                <a:latin typeface="Congenial SemiBold" panose="02000503040000020004" pitchFamily="2" charset="0"/>
              </a:rPr>
              <a:t>hee</a:t>
            </a:r>
            <a:r>
              <a:rPr lang="en-GB" altLang="en-US" dirty="0">
                <a:latin typeface="Congenial SemiBold" panose="02000503040000020004" pitchFamily="2" charset="0"/>
              </a:rPr>
              <a:t> </a:t>
            </a:r>
            <a:r>
              <a:rPr lang="en-GB" altLang="en-US" dirty="0" err="1">
                <a:latin typeface="Congenial SemiBold" panose="02000503040000020004" pitchFamily="2" charset="0"/>
              </a:rPr>
              <a:t>pra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paa’yoh</a:t>
            </a:r>
            <a:r>
              <a:rPr lang="en-GB" altLang="en-US" dirty="0">
                <a:latin typeface="Congenial SemiBold" panose="02000503040000020004" pitchFamily="2" charset="0"/>
              </a:rPr>
              <a:t>.</a:t>
            </a:r>
          </a:p>
        </p:txBody>
      </p:sp>
      <p:sp>
        <p:nvSpPr>
          <p:cNvPr id="1029123" name="Text Box 3">
            <a:extLst>
              <a:ext uri="{FF2B5EF4-FFF2-40B4-BE49-F238E27FC236}">
                <a16:creationId xmlns:a16="http://schemas.microsoft.com/office/drawing/2014/main" id="{4C488C1C-0F0B-4296-81AE-45134040E06E}"/>
              </a:ext>
            </a:extLst>
          </p:cNvPr>
          <p:cNvSpPr txBox="1">
            <a:spLocks noChangeArrowheads="1"/>
          </p:cNvSpPr>
          <p:nvPr/>
        </p:nvSpPr>
        <p:spPr bwMode="auto">
          <a:xfrm>
            <a:off x="1" y="423744"/>
            <a:ext cx="10160000"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swcu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khoN</a:t>
            </a:r>
            <a:r>
              <a:rPr lang="en-US" altLang="en-US" sz="5330" dirty="0">
                <a:latin typeface="GurbaniWebThick" panose="04040607000000020004" pitchFamily="82" charset="0"/>
              </a:rPr>
              <a:t>  sun </a:t>
            </a:r>
            <a:r>
              <a:rPr lang="en-US" altLang="en-US" sz="5330" dirty="0" err="1">
                <a:latin typeface="GurbaniWebThick" panose="04040607000000020004" pitchFamily="82" charset="0"/>
              </a:rPr>
              <a:t>lyhu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sBY</a:t>
            </a:r>
            <a:r>
              <a:rPr lang="en-US" altLang="en-US" sz="5330" dirty="0">
                <a:latin typeface="GurbaniWebThick" panose="04040607000000020004" pitchFamily="82" charset="0"/>
              </a:rPr>
              <a:t> </a:t>
            </a:r>
          </a:p>
          <a:p>
            <a:pPr algn="ctr" eaLnBrk="1" hangingPunct="1">
              <a:spcBef>
                <a:spcPct val="0"/>
              </a:spcBef>
              <a:buFontTx/>
              <a:buNone/>
            </a:pPr>
            <a:r>
              <a:rPr lang="en-US" altLang="en-US" sz="5330" spc="-150" dirty="0" err="1">
                <a:latin typeface="GurbaniWebThick" panose="04040607000000020004" pitchFamily="82" charset="0"/>
              </a:rPr>
              <a:t>ijn</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pRym</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kIE</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iqn</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hI</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pRB</a:t>
            </a:r>
            <a:r>
              <a:rPr lang="en-US" altLang="en-US" sz="5330" spc="-150" dirty="0">
                <a:latin typeface="GurbaniWebThick" panose="04040607000000020004" pitchFamily="82" charset="0"/>
              </a:rPr>
              <a:t> </a:t>
            </a:r>
            <a:r>
              <a:rPr lang="en-US" altLang="en-US" sz="5330" spc="-150" dirty="0" err="1">
                <a:latin typeface="GurbaniWebThick" panose="04040607000000020004" pitchFamily="82" charset="0"/>
              </a:rPr>
              <a:t>pwieE</a:t>
            </a:r>
            <a:r>
              <a:rPr lang="en-US" altLang="en-US" sz="5330" spc="-150" dirty="0">
                <a:latin typeface="GurbaniWebThick" panose="04040607000000020004" pitchFamily="82" charset="0"/>
              </a:rPr>
              <a:t> ]9]29]</a:t>
            </a:r>
            <a:endParaRPr lang="en-GB" altLang="en-US" sz="5330" spc="-150" dirty="0">
              <a:latin typeface="GurbaniWebThick" panose="04040607000000020004" pitchFamily="82" charset="0"/>
            </a:endParaRPr>
          </a:p>
        </p:txBody>
      </p:sp>
      <p:sp>
        <p:nvSpPr>
          <p:cNvPr id="858116" name="Text Box 4">
            <a:extLst>
              <a:ext uri="{FF2B5EF4-FFF2-40B4-BE49-F238E27FC236}">
                <a16:creationId xmlns:a16="http://schemas.microsoft.com/office/drawing/2014/main" id="{4A757A96-DBDF-4D4C-B152-292B4E60DE7F}"/>
              </a:ext>
            </a:extLst>
          </p:cNvPr>
          <p:cNvSpPr txBox="1">
            <a:spLocks noChangeArrowheads="1"/>
          </p:cNvSpPr>
          <p:nvPr/>
        </p:nvSpPr>
        <p:spPr bwMode="auto">
          <a:xfrm>
            <a:off x="1" y="2243688"/>
            <a:ext cx="10160000"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I speak truth! Listen all! Those who act in pure love will obtain Vaheguru. ||9||29||</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7538" name="Rectangle 2">
            <a:extLst>
              <a:ext uri="{FF2B5EF4-FFF2-40B4-BE49-F238E27FC236}">
                <a16:creationId xmlns:a16="http://schemas.microsoft.com/office/drawing/2014/main" id="{CB99857C-D46F-4ADB-84FB-D84F17F36671}"/>
              </a:ext>
            </a:extLst>
          </p:cNvPr>
          <p:cNvSpPr>
            <a:spLocks noGrp="1" noChangeArrowheads="1"/>
          </p:cNvSpPr>
          <p:nvPr>
            <p:ph type="ctrTitle"/>
          </p:nvPr>
        </p:nvSpPr>
        <p:spPr>
          <a:xfrm>
            <a:off x="0" y="4009628"/>
            <a:ext cx="10160000" cy="681691"/>
          </a:xfrm>
        </p:spPr>
        <p:txBody>
          <a:bodyPr/>
          <a:lstStyle/>
          <a:p>
            <a:pPr eaLnBrk="1" hangingPunct="1">
              <a:defRPr/>
            </a:pPr>
            <a:r>
              <a:rPr lang="en-GB" altLang="en-US" dirty="0" err="1">
                <a:latin typeface="Congenial SemiBold" panose="02000503040000020004" pitchFamily="2" charset="0"/>
              </a:rPr>
              <a:t>kaa’hoo</a:t>
            </a:r>
            <a:r>
              <a:rPr lang="en-GB" altLang="en-US" dirty="0">
                <a:latin typeface="Congenial SemiBold" panose="02000503040000020004" pitchFamily="2" charset="0"/>
              </a:rPr>
              <a:t> lai </a:t>
            </a:r>
            <a:r>
              <a:rPr lang="en-GB" altLang="en-US" dirty="0" err="1">
                <a:latin typeface="Congenial SemiBold" panose="02000503040000020004" pitchFamily="2" charset="0"/>
              </a:rPr>
              <a:t>paa’han</a:t>
            </a:r>
            <a:r>
              <a:rPr lang="en-GB" altLang="en-US" dirty="0">
                <a:latin typeface="Congenial SemiBold" panose="02000503040000020004" pitchFamily="2" charset="0"/>
              </a:rPr>
              <a:t> </a:t>
            </a:r>
            <a:r>
              <a:rPr lang="en-GB" altLang="en-US" dirty="0" err="1">
                <a:latin typeface="Congenial SemiBold" panose="02000503040000020004" pitchFamily="2" charset="0"/>
              </a:rPr>
              <a:t>pooj</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ar’yoh</a:t>
            </a:r>
            <a:r>
              <a:rPr lang="en-GB" altLang="en-US" dirty="0">
                <a:latin typeface="Congenial SemiBold" panose="02000503040000020004" pitchFamily="2" charset="0"/>
              </a:rPr>
              <a:t> sir </a:t>
            </a:r>
            <a:br>
              <a:rPr lang="en-GB" altLang="en-US" dirty="0">
                <a:latin typeface="Congenial SemiBold" panose="02000503040000020004" pitchFamily="2" charset="0"/>
              </a:rPr>
            </a:br>
            <a:r>
              <a:rPr lang="en-GB" altLang="en-US" dirty="0" err="1">
                <a:latin typeface="Congenial SemiBold" panose="02000503040000020004" pitchFamily="2" charset="0"/>
              </a:rPr>
              <a:t>kaa’hoo</a:t>
            </a:r>
            <a:r>
              <a:rPr lang="en-GB" altLang="en-US" dirty="0">
                <a:latin typeface="Congenial SemiBold" panose="02000503040000020004" pitchFamily="2" charset="0"/>
              </a:rPr>
              <a:t> lai ling </a:t>
            </a:r>
            <a:r>
              <a:rPr lang="en-GB" altLang="en-US" dirty="0" err="1">
                <a:latin typeface="Congenial SemiBold" panose="02000503040000020004" pitchFamily="2" charset="0"/>
              </a:rPr>
              <a:t>gar</a:t>
            </a:r>
            <a:r>
              <a:rPr lang="en-GB" altLang="en-US" dirty="0" err="1">
                <a:latin typeface="Congenial SemiBold" panose="02000503040000020004" pitchFamily="2" charset="0"/>
                <a:cs typeface="Arial" panose="020B0604020202020204" pitchFamily="34"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latt’kaa’yoh</a:t>
            </a:r>
            <a:r>
              <a:rPr lang="en-GB" altLang="en-US" dirty="0">
                <a:latin typeface="Congenial SemiBold" panose="02000503040000020004" pitchFamily="2" charset="0"/>
              </a:rPr>
              <a:t>.</a:t>
            </a:r>
          </a:p>
        </p:txBody>
      </p:sp>
      <p:sp>
        <p:nvSpPr>
          <p:cNvPr id="1031171" name="Text Box 3">
            <a:extLst>
              <a:ext uri="{FF2B5EF4-FFF2-40B4-BE49-F238E27FC236}">
                <a16:creationId xmlns:a16="http://schemas.microsoft.com/office/drawing/2014/main" id="{86C54990-0CF0-4DDA-9D36-AB4E965A4A25}"/>
              </a:ext>
            </a:extLst>
          </p:cNvPr>
          <p:cNvSpPr txBox="1">
            <a:spLocks noChangeArrowheads="1"/>
          </p:cNvSpPr>
          <p:nvPr/>
        </p:nvSpPr>
        <p:spPr bwMode="auto">
          <a:xfrm>
            <a:off x="846667" y="279728"/>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kwhU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pwhn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pUj</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DrXo</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isr</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kwhU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ilµg</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gry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ltkwieE</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59140" name="Text Box 4">
            <a:extLst>
              <a:ext uri="{FF2B5EF4-FFF2-40B4-BE49-F238E27FC236}">
                <a16:creationId xmlns:a16="http://schemas.microsoft.com/office/drawing/2014/main" id="{7FE64F94-6E89-4EDA-8D68-C00FD537046D}"/>
              </a:ext>
            </a:extLst>
          </p:cNvPr>
          <p:cNvSpPr txBox="1">
            <a:spLocks noChangeArrowheads="1"/>
          </p:cNvSpPr>
          <p:nvPr/>
        </p:nvSpPr>
        <p:spPr bwMode="auto">
          <a:xfrm>
            <a:off x="0" y="2099672"/>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Some worship stones, put them on their heads or wear them around their necks.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9586" name="Rectangle 2">
            <a:extLst>
              <a:ext uri="{FF2B5EF4-FFF2-40B4-BE49-F238E27FC236}">
                <a16:creationId xmlns:a16="http://schemas.microsoft.com/office/drawing/2014/main" id="{A7D6CE14-94A3-4AA0-BB93-029DC6C763EF}"/>
              </a:ext>
            </a:extLst>
          </p:cNvPr>
          <p:cNvSpPr>
            <a:spLocks noGrp="1" noChangeArrowheads="1"/>
          </p:cNvSpPr>
          <p:nvPr>
            <p:ph type="ctrTitle"/>
          </p:nvPr>
        </p:nvSpPr>
        <p:spPr>
          <a:xfrm>
            <a:off x="0" y="4225652"/>
            <a:ext cx="10159999" cy="465667"/>
          </a:xfrm>
        </p:spPr>
        <p:txBody>
          <a:bodyPr/>
          <a:lstStyle/>
          <a:p>
            <a:pPr eaLnBrk="1" hangingPunct="1">
              <a:defRPr/>
            </a:pPr>
            <a:r>
              <a:rPr lang="en-GB" altLang="en-US" spc="-150" dirty="0" err="1">
                <a:latin typeface="Congenial SemiBold" panose="02000503040000020004" pitchFamily="2" charset="0"/>
              </a:rPr>
              <a:t>kaa’hoo</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la</a:t>
            </a:r>
            <a:r>
              <a:rPr lang="en-GB" altLang="en-US" u="sng" spc="-150" dirty="0" err="1">
                <a:latin typeface="Congenial SemiBold" panose="02000503040000020004" pitchFamily="2" charset="0"/>
              </a:rPr>
              <a:t>kh</a:t>
            </a:r>
            <a:r>
              <a:rPr lang="en-GB" altLang="en-US" spc="-150" dirty="0" err="1">
                <a:latin typeface="Congenial SemiBold" panose="02000503040000020004" pitchFamily="2" charset="0"/>
              </a:rPr>
              <a:t>’yoh</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har</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a’vaa</a:t>
            </a:r>
            <a:r>
              <a:rPr lang="en-GB" altLang="en-US" u="sng" spc="-150" dirty="0" err="1">
                <a:latin typeface="Congenial SemiBold" panose="02000503040000020004" pitchFamily="2" charset="0"/>
              </a:rPr>
              <a:t>ch</a:t>
            </a:r>
            <a:r>
              <a:rPr lang="en-GB" altLang="en-US" spc="-150" dirty="0" err="1">
                <a:latin typeface="Congenial SemiBold" panose="02000503040000020004" pitchFamily="2" charset="0"/>
              </a:rPr>
              <a:t>ee</a:t>
            </a:r>
            <a:r>
              <a:rPr lang="en-GB" altLang="en-US" spc="-150" dirty="0">
                <a:latin typeface="Congenial SemiBold" panose="02000503040000020004" pitchFamily="2" charset="0"/>
              </a:rPr>
              <a:t> </a:t>
            </a:r>
            <a:r>
              <a:rPr lang="en-GB" altLang="en-US" u="sng" spc="-150" dirty="0" err="1">
                <a:latin typeface="Congenial SemiBold" panose="02000503040000020004" pitchFamily="2" charset="0"/>
              </a:rPr>
              <a:t>d</a:t>
            </a:r>
            <a:r>
              <a:rPr lang="en-GB" altLang="en-US" spc="-150" dirty="0" err="1">
                <a:latin typeface="Congenial SemiBold" panose="02000503040000020004" pitchFamily="2" charset="0"/>
              </a:rPr>
              <a:t>isaa</a:t>
            </a:r>
            <a:r>
              <a:rPr lang="en-GB" altLang="en-US" spc="-150" dirty="0">
                <a:latin typeface="Congenial SemiBold" panose="02000503040000020004" pitchFamily="2" charset="0"/>
              </a:rPr>
              <a:t> meh,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kaa’hoo</a:t>
            </a:r>
            <a:r>
              <a:rPr lang="en-GB" altLang="en-US" dirty="0">
                <a:latin typeface="Congenial SemiBold" panose="02000503040000020004" pitchFamily="2" charset="0"/>
              </a:rPr>
              <a:t> </a:t>
            </a:r>
            <a:r>
              <a:rPr lang="en-GB" altLang="en-US" dirty="0" err="1">
                <a:latin typeface="Congenial SemiBold" panose="02000503040000020004" pitchFamily="2" charset="0"/>
              </a:rPr>
              <a:t>pa</a:t>
            </a:r>
            <a:r>
              <a:rPr lang="en-GB" altLang="en-US" u="sng" dirty="0" err="1">
                <a:latin typeface="Congenial SemiBold" panose="02000503040000020004" pitchFamily="2" charset="0"/>
              </a:rPr>
              <a:t>chh</a:t>
            </a:r>
            <a:r>
              <a:rPr lang="en-GB" altLang="en-US" dirty="0" err="1">
                <a:latin typeface="Congenial SemiBold" panose="02000503040000020004" pitchFamily="2" charset="0"/>
              </a:rPr>
              <a:t>aah</a:t>
            </a:r>
            <a:r>
              <a:rPr lang="en-GB" altLang="en-US" dirty="0">
                <a:latin typeface="Congenial SemiBold" panose="02000503040000020004" pitchFamily="2" charset="0"/>
              </a:rPr>
              <a:t> ko sees </a:t>
            </a:r>
            <a:r>
              <a:rPr lang="en-GB" altLang="en-US" dirty="0" err="1">
                <a:latin typeface="Congenial SemiBold" panose="02000503040000020004" pitchFamily="2" charset="0"/>
              </a:rPr>
              <a:t>nivaa’yoh</a:t>
            </a:r>
            <a:r>
              <a:rPr lang="en-GB" altLang="en-US" dirty="0">
                <a:latin typeface="Congenial SemiBold" panose="02000503040000020004" pitchFamily="2" charset="0"/>
              </a:rPr>
              <a:t>.</a:t>
            </a:r>
          </a:p>
        </p:txBody>
      </p:sp>
      <p:sp>
        <p:nvSpPr>
          <p:cNvPr id="1033219" name="Text Box 3">
            <a:extLst>
              <a:ext uri="{FF2B5EF4-FFF2-40B4-BE49-F238E27FC236}">
                <a16:creationId xmlns:a16="http://schemas.microsoft.com/office/drawing/2014/main" id="{0C99C9E3-7D47-4943-8ADB-5890118AC7CC}"/>
              </a:ext>
            </a:extLst>
          </p:cNvPr>
          <p:cNvSpPr txBox="1">
            <a:spLocks noChangeArrowheads="1"/>
          </p:cNvSpPr>
          <p:nvPr/>
        </p:nvSpPr>
        <p:spPr bwMode="auto">
          <a:xfrm>
            <a:off x="846667" y="351736"/>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kwhU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liKE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AvwcI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idsw</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mih</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kwhU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pCwh</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sIsu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invwieE</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60164" name="Text Box 4">
            <a:extLst>
              <a:ext uri="{FF2B5EF4-FFF2-40B4-BE49-F238E27FC236}">
                <a16:creationId xmlns:a16="http://schemas.microsoft.com/office/drawing/2014/main" id="{9D1A1FB6-51D7-47AD-983A-B80A23AF6FB1}"/>
              </a:ext>
            </a:extLst>
          </p:cNvPr>
          <p:cNvSpPr txBox="1">
            <a:spLocks noChangeArrowheads="1"/>
          </p:cNvSpPr>
          <p:nvPr/>
        </p:nvSpPr>
        <p:spPr bwMode="auto">
          <a:xfrm>
            <a:off x="0" y="217168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Some see </a:t>
            </a:r>
            <a:r>
              <a:rPr lang="en-GB" sz="3800" dirty="0" err="1">
                <a:solidFill>
                  <a:srgbClr val="0000CC"/>
                </a:solidFill>
                <a:latin typeface="Congenial Black" panose="02000503040000020004" pitchFamily="50" charset="0"/>
              </a:rPr>
              <a:t>Vaheguru</a:t>
            </a:r>
            <a:r>
              <a:rPr lang="en-GB" sz="3800" dirty="0">
                <a:solidFill>
                  <a:srgbClr val="0000CC"/>
                </a:solidFill>
                <a:latin typeface="Congenial Black" panose="02000503040000020004" pitchFamily="50" charset="0"/>
              </a:rPr>
              <a:t> in the south &amp; some bow their heads towards the west.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1634" name="Rectangle 2">
            <a:extLst>
              <a:ext uri="{FF2B5EF4-FFF2-40B4-BE49-F238E27FC236}">
                <a16:creationId xmlns:a16="http://schemas.microsoft.com/office/drawing/2014/main" id="{C78BE784-240A-405A-9D6E-02DC45D43F6B}"/>
              </a:ext>
            </a:extLst>
          </p:cNvPr>
          <p:cNvSpPr>
            <a:spLocks noGrp="1" noChangeArrowheads="1"/>
          </p:cNvSpPr>
          <p:nvPr>
            <p:ph type="ctrTitle"/>
          </p:nvPr>
        </p:nvSpPr>
        <p:spPr>
          <a:xfrm>
            <a:off x="1" y="4009628"/>
            <a:ext cx="10159998" cy="537675"/>
          </a:xfrm>
        </p:spPr>
        <p:txBody>
          <a:bodyPr/>
          <a:lstStyle/>
          <a:p>
            <a:pPr eaLnBrk="1" hangingPunct="1">
              <a:defRPr/>
            </a:pPr>
            <a:r>
              <a:rPr lang="en-GB" altLang="en-US" dirty="0" err="1">
                <a:latin typeface="Congenial SemiBold" panose="02000503040000020004" pitchFamily="2" charset="0"/>
              </a:rPr>
              <a:t>ko’oo</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aan</a:t>
            </a:r>
            <a:r>
              <a:rPr lang="en-GB" altLang="en-US" dirty="0">
                <a:latin typeface="Congenial SemiBold" panose="02000503040000020004" pitchFamily="2" charset="0"/>
              </a:rPr>
              <a:t> ko </a:t>
            </a:r>
            <a:r>
              <a:rPr lang="en-GB" altLang="en-US" dirty="0" err="1">
                <a:latin typeface="Congenial SemiBold" panose="02000503040000020004" pitchFamily="2" charset="0"/>
              </a:rPr>
              <a:t>pooja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pas, </a:t>
            </a:r>
            <a:br>
              <a:rPr lang="en-GB" altLang="en-US" dirty="0">
                <a:latin typeface="Congenial SemiBold" panose="02000503040000020004" pitchFamily="2" charset="0"/>
              </a:rPr>
            </a:br>
            <a:r>
              <a:rPr lang="en-GB" altLang="en-US" dirty="0" err="1">
                <a:latin typeface="Congenial SemiBold" panose="02000503040000020004" pitchFamily="2" charset="0"/>
              </a:rPr>
              <a:t>ko’oo</a:t>
            </a:r>
            <a:r>
              <a:rPr lang="en-GB" altLang="en-US" dirty="0">
                <a:latin typeface="Congenial SemiBold" panose="02000503040000020004" pitchFamily="2" charset="0"/>
              </a:rPr>
              <a:t> </a:t>
            </a:r>
            <a:r>
              <a:rPr lang="en-GB" altLang="en-US" dirty="0" err="1">
                <a:latin typeface="Congenial SemiBold" panose="02000503040000020004" pitchFamily="2" charset="0"/>
              </a:rPr>
              <a:t>mri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aan</a:t>
            </a:r>
            <a:r>
              <a:rPr lang="en-GB" altLang="en-US" dirty="0">
                <a:latin typeface="Congenial SemiBold" panose="02000503040000020004" pitchFamily="2" charset="0"/>
              </a:rPr>
              <a:t> ko </a:t>
            </a:r>
            <a:r>
              <a:rPr lang="en-GB" altLang="en-US" dirty="0" err="1">
                <a:latin typeface="Congenial SemiBold" panose="02000503040000020004" pitchFamily="2" charset="0"/>
              </a:rPr>
              <a:t>poojan</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aa’yoh</a:t>
            </a:r>
            <a:r>
              <a:rPr lang="en-GB" altLang="en-US" dirty="0">
                <a:latin typeface="Congenial SemiBold" panose="02000503040000020004" pitchFamily="2" charset="0"/>
              </a:rPr>
              <a:t>.</a:t>
            </a:r>
          </a:p>
        </p:txBody>
      </p:sp>
      <p:sp>
        <p:nvSpPr>
          <p:cNvPr id="1035267" name="Text Box 3">
            <a:extLst>
              <a:ext uri="{FF2B5EF4-FFF2-40B4-BE49-F238E27FC236}">
                <a16:creationId xmlns:a16="http://schemas.microsoft.com/office/drawing/2014/main" id="{5819043B-1FD1-4155-BBAB-ABD3CF1C1F1E}"/>
              </a:ext>
            </a:extLst>
          </p:cNvPr>
          <p:cNvSpPr txBox="1">
            <a:spLocks noChangeArrowheads="1"/>
          </p:cNvSpPr>
          <p:nvPr/>
        </p:nvSpPr>
        <p:spPr bwMode="auto">
          <a:xfrm>
            <a:off x="846667" y="423744"/>
            <a:ext cx="8466667"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koaU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buqwn</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pUjq</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hY</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psu</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err="1">
                <a:latin typeface="GurbaniWebThick" panose="04040607000000020004" pitchFamily="82" charset="0"/>
              </a:rPr>
              <a:t>koaU</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imRqwn</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pUjn</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DwieE</a:t>
            </a:r>
            <a:r>
              <a:rPr lang="en-US" altLang="en-US" sz="5330" dirty="0">
                <a:latin typeface="GurbaniWebThick" panose="04040607000000020004" pitchFamily="82" charset="0"/>
              </a:rPr>
              <a:t> ]</a:t>
            </a:r>
            <a:endParaRPr lang="en-GB" altLang="en-US" sz="5330" dirty="0">
              <a:latin typeface="GurbaniWebThick" panose="04040607000000020004" pitchFamily="82" charset="0"/>
            </a:endParaRPr>
          </a:p>
        </p:txBody>
      </p:sp>
      <p:sp>
        <p:nvSpPr>
          <p:cNvPr id="861188" name="Text Box 4">
            <a:extLst>
              <a:ext uri="{FF2B5EF4-FFF2-40B4-BE49-F238E27FC236}">
                <a16:creationId xmlns:a16="http://schemas.microsoft.com/office/drawing/2014/main" id="{3AEE3A02-679C-41F7-995B-8FEB395EBC88}"/>
              </a:ext>
            </a:extLst>
          </p:cNvPr>
          <p:cNvSpPr txBox="1">
            <a:spLocks noChangeArrowheads="1"/>
          </p:cNvSpPr>
          <p:nvPr/>
        </p:nvSpPr>
        <p:spPr bwMode="auto">
          <a:xfrm>
            <a:off x="0" y="217168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Some fools worship idols, and some go to  worship the dead.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3682" name="Rectangle 2">
            <a:extLst>
              <a:ext uri="{FF2B5EF4-FFF2-40B4-BE49-F238E27FC236}">
                <a16:creationId xmlns:a16="http://schemas.microsoft.com/office/drawing/2014/main" id="{E0F2E8C9-D3E1-4272-82F1-1FEE89008846}"/>
              </a:ext>
            </a:extLst>
          </p:cNvPr>
          <p:cNvSpPr>
            <a:spLocks noGrp="1" noChangeArrowheads="1"/>
          </p:cNvSpPr>
          <p:nvPr>
            <p:ph type="ctrTitle"/>
          </p:nvPr>
        </p:nvSpPr>
        <p:spPr>
          <a:xfrm>
            <a:off x="1" y="4192033"/>
            <a:ext cx="10160000" cy="465667"/>
          </a:xfrm>
        </p:spPr>
        <p:txBody>
          <a:bodyPr/>
          <a:lstStyle/>
          <a:p>
            <a:pPr eaLnBrk="1" hangingPunct="1">
              <a:defRPr/>
            </a:pPr>
            <a:r>
              <a:rPr lang="en-GB" altLang="en-US" dirty="0" err="1">
                <a:latin typeface="Congenial SemiBold" panose="02000503040000020004" pitchFamily="2" charset="0"/>
              </a:rPr>
              <a:t>koor</a:t>
            </a:r>
            <a:r>
              <a:rPr lang="en-GB" altLang="en-US" dirty="0">
                <a:latin typeface="Congenial SemiBold" panose="02000503040000020004" pitchFamily="2" charset="0"/>
              </a:rPr>
              <a:t> </a:t>
            </a:r>
            <a:r>
              <a:rPr lang="en-GB" altLang="en-US" dirty="0" err="1">
                <a:latin typeface="Congenial SemiBold" panose="02000503040000020004" pitchFamily="2" charset="0"/>
              </a:rPr>
              <a:t>kriyaa</a:t>
            </a:r>
            <a:r>
              <a:rPr lang="en-GB" altLang="en-US" dirty="0">
                <a:latin typeface="Congenial SemiBold" panose="02000503040000020004" pitchFamily="2" charset="0"/>
              </a:rPr>
              <a:t> </a:t>
            </a:r>
            <a:r>
              <a:rPr lang="en-GB" altLang="en-US" dirty="0" err="1">
                <a:latin typeface="Congenial SemiBold" panose="02000503040000020004" pitchFamily="2" charset="0"/>
              </a:rPr>
              <a:t>ur’</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iyoh</a:t>
            </a:r>
            <a:r>
              <a:rPr lang="en-GB" altLang="en-US" dirty="0">
                <a:latin typeface="Congenial SemiBold" panose="02000503040000020004" pitchFamily="2" charset="0"/>
              </a:rPr>
              <a:t> sa</a:t>
            </a:r>
            <a:r>
              <a:rPr lang="en-GB" altLang="en-US" u="sng" dirty="0">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hee</a:t>
            </a:r>
            <a:r>
              <a:rPr lang="en-GB" altLang="en-US" dirty="0">
                <a:latin typeface="Congenial SemiBold" panose="02000503040000020004" pitchFamily="2" charset="0"/>
              </a:rPr>
              <a:t> jag </a:t>
            </a:r>
            <a:br>
              <a:rPr lang="en-GB" altLang="en-US" dirty="0">
                <a:latin typeface="Congenial SemiBold" panose="02000503040000020004" pitchFamily="2" charset="0"/>
              </a:rPr>
            </a:br>
            <a:r>
              <a:rPr lang="en-GB" altLang="en-US" dirty="0" err="1">
                <a:latin typeface="Congenial SemiBold" panose="02000503040000020004" pitchFamily="2" charset="0"/>
              </a:rPr>
              <a:t>sree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ag’vaan</a:t>
            </a:r>
            <a:r>
              <a:rPr lang="en-GB" altLang="en-US" dirty="0">
                <a:latin typeface="Congenial SemiBold" panose="02000503040000020004" pitchFamily="2" charset="0"/>
              </a:rPr>
              <a:t> ko </a:t>
            </a:r>
            <a:r>
              <a:rPr lang="en-GB" altLang="en-US" u="sng" dirty="0" err="1">
                <a:latin typeface="Congenial SemiBold" panose="02000503040000020004" pitchFamily="2" charset="0"/>
              </a:rPr>
              <a:t>bh</a:t>
            </a:r>
            <a:r>
              <a:rPr lang="en-GB" altLang="en-US" dirty="0" err="1">
                <a:latin typeface="Congenial SemiBold" panose="02000503040000020004" pitchFamily="2" charset="0"/>
                <a:cs typeface="Arial" panose="020B0604020202020204" pitchFamily="34" charset="0"/>
              </a:rPr>
              <a:t>ey’</a:t>
            </a:r>
            <a:r>
              <a:rPr lang="en-GB" altLang="en-US"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dirty="0" err="1">
                <a:latin typeface="Congenial SemiBold" panose="02000503040000020004" pitchFamily="2" charset="0"/>
              </a:rPr>
              <a:t>paa’yoh</a:t>
            </a:r>
            <a:r>
              <a:rPr lang="en-GB" altLang="en-US" dirty="0">
                <a:latin typeface="Congenial SemiBold" panose="02000503040000020004" pitchFamily="2" charset="0"/>
              </a:rPr>
              <a:t>.</a:t>
            </a:r>
          </a:p>
        </p:txBody>
      </p:sp>
      <p:sp>
        <p:nvSpPr>
          <p:cNvPr id="1037315" name="Text Box 3">
            <a:extLst>
              <a:ext uri="{FF2B5EF4-FFF2-40B4-BE49-F238E27FC236}">
                <a16:creationId xmlns:a16="http://schemas.microsoft.com/office/drawing/2014/main" id="{0AD7E1E6-5DF3-42FF-B8C3-FA7A936D4A91}"/>
              </a:ext>
            </a:extLst>
          </p:cNvPr>
          <p:cNvSpPr txBox="1">
            <a:spLocks noChangeArrowheads="1"/>
          </p:cNvSpPr>
          <p:nvPr/>
        </p:nvSpPr>
        <p:spPr bwMode="auto">
          <a:xfrm>
            <a:off x="1" y="351736"/>
            <a:ext cx="10159998" cy="173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US" altLang="en-US" sz="5330" dirty="0" err="1">
                <a:latin typeface="GurbaniWebThick" panose="04040607000000020004" pitchFamily="82" charset="0"/>
              </a:rPr>
              <a:t>kUr</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ik®Aw</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auriJE</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sB</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hI</a:t>
            </a:r>
            <a:r>
              <a:rPr lang="en-US" altLang="en-US" sz="5330" dirty="0">
                <a:latin typeface="GurbaniWebThick" panose="04040607000000020004" pitchFamily="82" charset="0"/>
              </a:rPr>
              <a:t> </a:t>
            </a:r>
            <a:r>
              <a:rPr lang="en-US" altLang="en-US" sz="5330" dirty="0" err="1">
                <a:latin typeface="GurbaniWebThick" panose="04040607000000020004" pitchFamily="82" charset="0"/>
              </a:rPr>
              <a:t>jg</a:t>
            </a:r>
            <a:r>
              <a:rPr lang="en-US" altLang="en-US" sz="5330" dirty="0">
                <a:latin typeface="GurbaniWebThick" panose="04040607000000020004" pitchFamily="82" charset="0"/>
              </a:rPr>
              <a:t> </a:t>
            </a:r>
          </a:p>
          <a:p>
            <a:pPr algn="ctr" eaLnBrk="1" hangingPunct="1">
              <a:spcBef>
                <a:spcPct val="0"/>
              </a:spcBef>
              <a:buFontTx/>
              <a:buNone/>
            </a:pPr>
            <a:r>
              <a:rPr lang="en-US" altLang="en-US" sz="5330" dirty="0">
                <a:latin typeface="GurbaniWebThick" panose="04040607000000020004" pitchFamily="82" charset="0"/>
              </a:rPr>
              <a:t>sRI </a:t>
            </a:r>
            <a:r>
              <a:rPr lang="en-US" altLang="en-US" sz="5330" dirty="0" err="1">
                <a:latin typeface="GurbaniWebThick" panose="04040607000000020004" pitchFamily="82" charset="0"/>
              </a:rPr>
              <a:t>Bgvwn</a:t>
            </a:r>
            <a:r>
              <a:rPr lang="en-US" altLang="en-US" sz="5330" dirty="0">
                <a:latin typeface="GurbaniWebThick" panose="04040607000000020004" pitchFamily="82" charset="0"/>
              </a:rPr>
              <a:t> ko </a:t>
            </a:r>
            <a:r>
              <a:rPr lang="en-US" altLang="en-US" sz="5330" dirty="0" err="1">
                <a:latin typeface="GurbaniWebThick" panose="04040607000000020004" pitchFamily="82" charset="0"/>
              </a:rPr>
              <a:t>Bydu</a:t>
            </a:r>
            <a:r>
              <a:rPr lang="en-US" altLang="en-US" sz="5330" dirty="0">
                <a:latin typeface="GurbaniWebThick" panose="04040607000000020004" pitchFamily="82" charset="0"/>
              </a:rPr>
              <a:t> n </a:t>
            </a:r>
            <a:r>
              <a:rPr lang="en-US" altLang="en-US" sz="5330" dirty="0" err="1">
                <a:latin typeface="GurbaniWebThick" panose="04040607000000020004" pitchFamily="82" charset="0"/>
              </a:rPr>
              <a:t>pwieE</a:t>
            </a:r>
            <a:r>
              <a:rPr lang="en-US" altLang="en-US" sz="5330" dirty="0">
                <a:latin typeface="GurbaniWebThick" panose="04040607000000020004" pitchFamily="82" charset="0"/>
              </a:rPr>
              <a:t> ]10]30]</a:t>
            </a:r>
            <a:endParaRPr lang="en-GB" altLang="en-US" sz="5330" dirty="0">
              <a:latin typeface="GurbaniWebThick" panose="04040607000000020004" pitchFamily="82" charset="0"/>
            </a:endParaRPr>
          </a:p>
        </p:txBody>
      </p:sp>
      <p:sp>
        <p:nvSpPr>
          <p:cNvPr id="862212" name="Text Box 4">
            <a:extLst>
              <a:ext uri="{FF2B5EF4-FFF2-40B4-BE49-F238E27FC236}">
                <a16:creationId xmlns:a16="http://schemas.microsoft.com/office/drawing/2014/main" id="{9923179A-57A9-4571-BD8B-5409BD6761A5}"/>
              </a:ext>
            </a:extLst>
          </p:cNvPr>
          <p:cNvSpPr txBox="1">
            <a:spLocks noChangeArrowheads="1"/>
          </p:cNvSpPr>
          <p:nvPr/>
        </p:nvSpPr>
        <p:spPr bwMode="auto">
          <a:xfrm>
            <a:off x="0" y="2171680"/>
            <a:ext cx="10159999" cy="1261884"/>
          </a:xfrm>
          <a:prstGeom prst="rect">
            <a:avLst/>
          </a:prstGeom>
          <a:noFill/>
          <a:ln w="9525">
            <a:noFill/>
            <a:miter lim="800000"/>
            <a:headEnd/>
            <a:tailEnd/>
          </a:ln>
        </p:spPr>
        <p:txBody>
          <a:bodyPr wrap="square">
            <a:spAutoFit/>
          </a:bodyPr>
          <a:lstStyle/>
          <a:p>
            <a:pPr algn="ctr" eaLnBrk="1" hangingPunct="1">
              <a:spcBef>
                <a:spcPct val="50000"/>
              </a:spcBef>
              <a:defRPr/>
            </a:pPr>
            <a:r>
              <a:rPr lang="en-GB" sz="3800" dirty="0">
                <a:solidFill>
                  <a:srgbClr val="0000CC"/>
                </a:solidFill>
                <a:latin typeface="Congenial Black" panose="02000503040000020004" pitchFamily="50" charset="0"/>
              </a:rPr>
              <a:t>The whole world is stuck in false rituals, not knowing Vaheguru’s secret. ||10||30||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TextBox 1">
            <a:extLst>
              <a:ext uri="{FF2B5EF4-FFF2-40B4-BE49-F238E27FC236}">
                <a16:creationId xmlns:a16="http://schemas.microsoft.com/office/drawing/2014/main" id="{1A92118D-5ED8-42D5-97D2-37B03DC90707}"/>
              </a:ext>
            </a:extLst>
          </p:cNvPr>
          <p:cNvSpPr txBox="1">
            <a:spLocks noChangeArrowheads="1"/>
          </p:cNvSpPr>
          <p:nvPr/>
        </p:nvSpPr>
        <p:spPr bwMode="auto">
          <a:xfrm>
            <a:off x="1345853" y="1190631"/>
            <a:ext cx="7134930" cy="205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12778" dirty="0">
                <a:latin typeface="GurbaniWebThick" panose="04040607000000020004" pitchFamily="82" charset="0"/>
                <a:cs typeface="Bulara Black" panose="02000500000000020004" pitchFamily="2"/>
              </a:rPr>
              <a:t>vwihgurU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 name="CustomShape 1"/>
          <p:cNvSpPr/>
          <p:nvPr/>
        </p:nvSpPr>
        <p:spPr>
          <a:xfrm>
            <a:off x="635080" y="4441676"/>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endParaRPr dirty="0">
              <a:solidFill>
                <a:schemeClr val="bg1"/>
              </a:solidFill>
              <a:effectLst>
                <a:glow rad="127000">
                  <a:schemeClr val="tx1">
                    <a:alpha val="90000"/>
                  </a:schemeClr>
                </a:glow>
              </a:effectLst>
            </a:endParaRPr>
          </a:p>
        </p:txBody>
      </p:sp>
      <p:sp>
        <p:nvSpPr>
          <p:cNvPr id="838" name="CustomShape 3"/>
          <p:cNvSpPr/>
          <p:nvPr/>
        </p:nvSpPr>
        <p:spPr>
          <a:xfrm>
            <a:off x="0" y="261713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chemeClr val="bg1"/>
                </a:solidFill>
                <a:effectLst>
                  <a:glow rad="228600">
                    <a:schemeClr val="tx1">
                      <a:alpha val="80000"/>
                    </a:schemeClr>
                  </a:glow>
                </a:effectLst>
                <a:latin typeface="Congenial Black" panose="02000503040000020004" pitchFamily="50" charset="0"/>
                <a:ea typeface="DejaVu Sans"/>
              </a:rPr>
              <a:t>Prayer-request of the Poet </a:t>
            </a:r>
          </a:p>
          <a:p>
            <a:pPr algn="ctr">
              <a:lnSpc>
                <a:spcPct val="100000"/>
              </a:lnSpc>
            </a:pPr>
            <a:r>
              <a:rPr lang="en-GB" sz="3800" dirty="0">
                <a:solidFill>
                  <a:schemeClr val="bg1"/>
                </a:solidFill>
                <a:effectLst>
                  <a:glow rad="228600">
                    <a:schemeClr val="tx1">
                      <a:alpha val="80000"/>
                    </a:schemeClr>
                  </a:glow>
                </a:effectLst>
                <a:latin typeface="Congenial Black" panose="02000503040000020004" pitchFamily="50" charset="0"/>
                <a:ea typeface="DejaVu Sans"/>
              </a:rPr>
              <a:t>(the Tenth Guru): Benti Chaupai.</a:t>
            </a:r>
            <a:endParaRPr sz="3800" dirty="0">
              <a:solidFill>
                <a:schemeClr val="bg1"/>
              </a:solidFill>
              <a:effectLst>
                <a:glow rad="228600">
                  <a:schemeClr val="tx1">
                    <a:alpha val="80000"/>
                  </a:schemeClr>
                </a:glow>
              </a:effectLst>
            </a:endParaRPr>
          </a:p>
        </p:txBody>
      </p:sp>
      <p:pic>
        <p:nvPicPr>
          <p:cNvPr id="3" name="Picture 2" descr="Text, letter&#10;&#10;Description automatically generated">
            <a:extLst>
              <a:ext uri="{FF2B5EF4-FFF2-40B4-BE49-F238E27FC236}">
                <a16:creationId xmlns:a16="http://schemas.microsoft.com/office/drawing/2014/main" id="{13FF7D73-C4EE-44C4-91CE-39F83B65018D}"/>
              </a:ext>
            </a:extLst>
          </p:cNvPr>
          <p:cNvPicPr>
            <a:picLocks noChangeAspect="1"/>
          </p:cNvPicPr>
          <p:nvPr/>
        </p:nvPicPr>
        <p:blipFill rotWithShape="1">
          <a:blip r:embed="rId3">
            <a:extLst>
              <a:ext uri="{28A0092B-C50C-407E-A947-70E740481C1C}">
                <a14:useLocalDpi xmlns:a14="http://schemas.microsoft.com/office/drawing/2010/main" val="0"/>
              </a:ext>
            </a:extLst>
          </a:blip>
          <a:srcRect t="3636" b="64344"/>
          <a:stretch/>
        </p:blipFill>
        <p:spPr>
          <a:xfrm>
            <a:off x="0" y="377052"/>
            <a:ext cx="10160000" cy="1792544"/>
          </a:xfrm>
          <a:prstGeom prst="rect">
            <a:avLst/>
          </a:prstGeom>
        </p:spPr>
      </p:pic>
      <p:sp>
        <p:nvSpPr>
          <p:cNvPr id="6" name="Rectangle 2">
            <a:extLst>
              <a:ext uri="{FF2B5EF4-FFF2-40B4-BE49-F238E27FC236}">
                <a16:creationId xmlns:a16="http://schemas.microsoft.com/office/drawing/2014/main" id="{5E08F835-0079-470F-BCEC-DB18F61B7ACA}"/>
              </a:ext>
            </a:extLst>
          </p:cNvPr>
          <p:cNvSpPr>
            <a:spLocks noGrp="1" noChangeArrowheads="1"/>
          </p:cNvSpPr>
          <p:nvPr>
            <p:ph type="title"/>
          </p:nvPr>
        </p:nvSpPr>
        <p:spPr>
          <a:xfrm>
            <a:off x="0" y="4153644"/>
            <a:ext cx="10160000" cy="952500"/>
          </a:xfrm>
        </p:spPr>
        <p:txBody>
          <a:bodyPr/>
          <a:lstStyle/>
          <a:p>
            <a:pPr eaLnBrk="1" hangingPunct="1">
              <a:defRPr/>
            </a:pPr>
            <a:r>
              <a:rPr lang="en-GB" sz="4000" dirty="0" err="1">
                <a:latin typeface="Congenial SemiBold" panose="02000503040000020004" pitchFamily="2" charset="0"/>
              </a:rPr>
              <a:t>kabiyo’baach</a:t>
            </a:r>
            <a:r>
              <a:rPr lang="en-GB" sz="4000" dirty="0">
                <a:latin typeface="Congenial SemiBold" panose="02000503040000020004" pitchFamily="2" charset="0"/>
              </a:rPr>
              <a:t> </a:t>
            </a:r>
            <a:r>
              <a:rPr lang="en-GB" sz="4000" dirty="0" err="1">
                <a:latin typeface="Congenial SemiBold" panose="02000503040000020004" pitchFamily="2" charset="0"/>
              </a:rPr>
              <a:t>ben’tee</a:t>
            </a:r>
            <a:r>
              <a:rPr lang="en-GB" sz="4000" dirty="0">
                <a:latin typeface="Congenial SemiBold" panose="02000503040000020004" pitchFamily="2" charset="0"/>
              </a:rPr>
              <a:t>.  </a:t>
            </a:r>
            <a:r>
              <a:rPr lang="en-GB" dirty="0" err="1">
                <a:latin typeface="Congenial SemiBold" panose="02000503040000020004" pitchFamily="2" charset="0"/>
              </a:rPr>
              <a:t>c</a:t>
            </a:r>
            <a:r>
              <a:rPr lang="en-GB" sz="4000" dirty="0" err="1">
                <a:latin typeface="Congenial SemiBold" panose="02000503040000020004" pitchFamily="2" charset="0"/>
              </a:rPr>
              <a:t>hau</a:t>
            </a:r>
            <a:r>
              <a:rPr lang="en-GB" dirty="0" err="1">
                <a:latin typeface="Congenial SemiBold" panose="02000503040000020004" pitchFamily="2" charset="0"/>
              </a:rPr>
              <a:t>’</a:t>
            </a:r>
            <a:r>
              <a:rPr lang="en-GB" sz="4000" dirty="0" err="1">
                <a:latin typeface="Congenial SemiBold" panose="02000503040000020004" pitchFamily="2" charset="0"/>
              </a:rPr>
              <a:t>payee</a:t>
            </a:r>
            <a:r>
              <a:rPr lang="en-GB" sz="4000" dirty="0">
                <a:latin typeface="Congenial SemiBold" panose="02000503040000020004" pitchFamily="2" charset="0"/>
              </a:rPr>
              <a:t>.</a:t>
            </a:r>
          </a:p>
        </p:txBody>
      </p:sp>
    </p:spTree>
    <p:extLst>
      <p:ext uri="{BB962C8B-B14F-4D97-AF65-F5344CB8AC3E}">
        <p14:creationId xmlns:p14="http://schemas.microsoft.com/office/powerpoint/2010/main" val="1905540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CustomShape 1"/>
          <p:cNvSpPr/>
          <p:nvPr/>
        </p:nvSpPr>
        <p:spPr>
          <a:xfrm>
            <a:off x="-93992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ham’ree</a:t>
            </a:r>
            <a:r>
              <a:rPr lang="en-GB" sz="4000" dirty="0">
                <a:solidFill>
                  <a:srgbClr val="000000"/>
                </a:solidFill>
                <a:latin typeface="Congenial SemiBold" panose="02000503040000020004" pitchFamily="2" charset="0"/>
                <a:ea typeface="DejaVu Sans"/>
              </a:rPr>
              <a:t>  karo,  </a:t>
            </a:r>
            <a:r>
              <a:rPr lang="en-GB" sz="4000" dirty="0" err="1">
                <a:solidFill>
                  <a:srgbClr val="000000"/>
                </a:solidFill>
                <a:latin typeface="Congenial SemiBold" panose="02000503040000020004" pitchFamily="2" charset="0"/>
                <a:ea typeface="DejaVu Sans"/>
              </a:rPr>
              <a:t>haa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poo’ran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840"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err="1">
                <a:solidFill>
                  <a:srgbClr val="000000"/>
                </a:solidFill>
                <a:latin typeface="GurbaniWebThick" panose="04040607000000020004" pitchFamily="82" charset="0"/>
                <a:ea typeface="DejaVu Sans"/>
              </a:rPr>
              <a:t>hmrI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hwQ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rCw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pUrn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icq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ieCw</a:t>
            </a:r>
            <a:r>
              <a:rPr lang="en-GB" sz="5330" dirty="0">
                <a:solidFill>
                  <a:srgbClr val="000000"/>
                </a:solidFill>
                <a:latin typeface="GurbaniWebThick" panose="04040607000000020004" pitchFamily="82" charset="0"/>
                <a:ea typeface="DejaVu Sans"/>
              </a:rPr>
              <a:t> ]</a:t>
            </a:r>
            <a:endParaRPr sz="5330" dirty="0"/>
          </a:p>
        </p:txBody>
      </p:sp>
      <p:sp>
        <p:nvSpPr>
          <p:cNvPr id="841" name="CustomShape 3"/>
          <p:cNvSpPr/>
          <p:nvPr/>
        </p:nvSpPr>
        <p:spPr>
          <a:xfrm>
            <a:off x="0" y="2209428"/>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O Vaheguru, protect me with Your Hand, thus my heart's desire be fulfilled. </a:t>
            </a:r>
            <a:endParaRPr dirty="0"/>
          </a:p>
        </p:txBody>
      </p:sp>
    </p:spTree>
    <p:extLst>
      <p:ext uri="{BB962C8B-B14F-4D97-AF65-F5344CB8AC3E}">
        <p14:creationId xmlns:p14="http://schemas.microsoft.com/office/powerpoint/2010/main" val="4195917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 name="CustomShape 1"/>
          <p:cNvSpPr/>
          <p:nvPr/>
        </p:nvSpPr>
        <p:spPr>
          <a:xfrm>
            <a:off x="-109220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av</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ar’nan</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rehai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ap’naa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t>
            </a:r>
            <a:r>
              <a:rPr lang="en-GB" sz="4000" dirty="0">
                <a:solidFill>
                  <a:srgbClr val="000000"/>
                </a:solidFill>
                <a:latin typeface="Congenial SemiBold" panose="02000503040000020004" pitchFamily="2" charset="0"/>
                <a:ea typeface="DejaVu Sans"/>
              </a:rPr>
              <a:t>,  karo  </a:t>
            </a:r>
            <a:r>
              <a:rPr lang="en-GB" sz="4000" dirty="0" err="1">
                <a:solidFill>
                  <a:srgbClr val="000000"/>
                </a:solidFill>
                <a:latin typeface="Congenial SemiBold" panose="02000503040000020004" pitchFamily="2" charset="0"/>
                <a:ea typeface="DejaVu Sans"/>
              </a:rPr>
              <a:t>pra</a:t>
            </a:r>
            <a:r>
              <a:rPr lang="en-GB" sz="4000" u="sng" dirty="0" err="1">
                <a:solidFill>
                  <a:srgbClr val="000000"/>
                </a:solidFill>
                <a:latin typeface="Congenial SemiBold" panose="02000503040000020004" pitchFamily="2" charset="0"/>
                <a:ea typeface="DejaVu Sans"/>
              </a:rPr>
              <a:t>t</a:t>
            </a:r>
            <a:r>
              <a:rPr lang="en-GB" sz="4000" dirty="0" err="1">
                <a:solidFill>
                  <a:srgbClr val="FFC000"/>
                </a:solidFill>
                <a:latin typeface="Congenial SemiBold" panose="02000503040000020004" pitchFamily="2" charset="0"/>
                <a:ea typeface="DejaVu Sans"/>
              </a:rPr>
              <a:t>i</a:t>
            </a:r>
            <a:r>
              <a:rPr lang="en-GB" sz="4000" dirty="0" err="1">
                <a:latin typeface="Congenial SemiBold" panose="02000503040000020004" pitchFamily="2" charset="0"/>
                <a:ea typeface="DejaVu Sans"/>
              </a:rPr>
              <a:t>’</a:t>
            </a:r>
            <a:r>
              <a:rPr lang="en-GB" sz="4000" dirty="0" err="1">
                <a:solidFill>
                  <a:srgbClr val="000000"/>
                </a:solidFill>
                <a:latin typeface="Congenial SemiBold" panose="02000503040000020004" pitchFamily="2" charset="0"/>
                <a:ea typeface="DejaVu Sans"/>
              </a:rPr>
              <a:t>paaraa</a:t>
            </a:r>
            <a:r>
              <a:rPr lang="en-GB" sz="4000" dirty="0">
                <a:solidFill>
                  <a:srgbClr val="000000"/>
                </a:solidFill>
                <a:latin typeface="Congenial SemiBold" panose="02000503040000020004" pitchFamily="2" charset="0"/>
                <a:ea typeface="DejaVu Sans"/>
              </a:rPr>
              <a:t>.</a:t>
            </a:r>
            <a:endParaRPr dirty="0"/>
          </a:p>
        </p:txBody>
      </p:sp>
      <p:sp>
        <p:nvSpPr>
          <p:cNvPr id="843" name="CustomShape 2"/>
          <p:cNvSpPr/>
          <p:nvPr/>
        </p:nvSpPr>
        <p:spPr>
          <a:xfrm>
            <a:off x="635080" y="476190"/>
            <a:ext cx="9016200" cy="82944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4" name="CustomShape 3"/>
          <p:cNvSpPr/>
          <p:nvPr/>
        </p:nvSpPr>
        <p:spPr>
          <a:xfrm>
            <a:off x="0" y="2137420"/>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May my mind remain in Your Holy Feet &amp; may look after me as Your Own. </a:t>
            </a:r>
            <a:r>
              <a:rPr lang="en-GB" sz="3200" dirty="0">
                <a:solidFill>
                  <a:srgbClr val="0000FF"/>
                </a:solidFill>
                <a:latin typeface="Congenial Black" panose="02000503040000020004" pitchFamily="50" charset="0"/>
                <a:ea typeface="DejaVu Sans"/>
              </a:rPr>
              <a:t>||377|| </a:t>
            </a:r>
            <a:endParaRPr dirty="0"/>
          </a:p>
        </p:txBody>
      </p:sp>
      <p:sp>
        <p:nvSpPr>
          <p:cNvPr id="845" name="CustomShape 4"/>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a:solidFill>
                  <a:srgbClr val="000000"/>
                </a:solidFill>
                <a:latin typeface="GurbaniWebThick" panose="04040607000000020004" pitchFamily="82" charset="0"/>
                <a:ea typeface="DejaVu Sans"/>
              </a:rPr>
              <a:t>qv </a:t>
            </a:r>
            <a:r>
              <a:rPr lang="en-GB" sz="5330" dirty="0" err="1">
                <a:solidFill>
                  <a:srgbClr val="000000"/>
                </a:solidFill>
                <a:latin typeface="GurbaniWebThick" panose="04040607000000020004" pitchFamily="82" charset="0"/>
                <a:ea typeface="DejaVu Sans"/>
              </a:rPr>
              <a:t>crnn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rhY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Apnw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jwn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pRiqpwrw</a:t>
            </a:r>
            <a:r>
              <a:rPr lang="en-GB" sz="5330" dirty="0">
                <a:solidFill>
                  <a:srgbClr val="000000"/>
                </a:solidFill>
                <a:latin typeface="GurbaniWebThick" panose="04040607000000020004" pitchFamily="82" charset="0"/>
                <a:ea typeface="DejaVu Sans"/>
              </a:rPr>
              <a:t> ]377]</a:t>
            </a:r>
            <a:endParaRPr sz="5330" dirty="0"/>
          </a:p>
        </p:txBody>
      </p:sp>
    </p:spTree>
    <p:extLst>
      <p:ext uri="{BB962C8B-B14F-4D97-AF65-F5344CB8AC3E}">
        <p14:creationId xmlns:p14="http://schemas.microsoft.com/office/powerpoint/2010/main" val="3735571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CustomShape 1"/>
          <p:cNvSpPr/>
          <p:nvPr/>
        </p:nvSpPr>
        <p:spPr>
          <a:xfrm>
            <a:off x="-1092200" y="387065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ham’rey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aa’vahu</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bachaa’vahu</a:t>
            </a:r>
            <a:r>
              <a:rPr lang="en-GB" sz="4000" dirty="0">
                <a:solidFill>
                  <a:srgbClr val="000000"/>
                </a:solidFill>
                <a:latin typeface="Congenial SemiBold" panose="02000503040000020004" pitchFamily="2" charset="0"/>
                <a:ea typeface="DejaVu Sans"/>
              </a:rPr>
              <a:t>.</a:t>
            </a:r>
            <a:endParaRPr dirty="0"/>
          </a:p>
        </p:txBody>
      </p:sp>
      <p:sp>
        <p:nvSpPr>
          <p:cNvPr id="847" name="CustomShape 2"/>
          <p:cNvSpPr/>
          <p:nvPr/>
        </p:nvSpPr>
        <p:spPr>
          <a:xfrm>
            <a:off x="635080" y="409228"/>
            <a:ext cx="9016200" cy="82944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8" name="CustomShape 3"/>
          <p:cNvSpPr/>
          <p:nvPr/>
        </p:nvSpPr>
        <p:spPr>
          <a:xfrm>
            <a:off x="635080" y="1704868"/>
            <a:ext cx="9016200" cy="67716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n-GB"/>
          </a:p>
        </p:txBody>
      </p:sp>
      <p:sp>
        <p:nvSpPr>
          <p:cNvPr id="849" name="CustomShape 4"/>
          <p:cNvSpPr/>
          <p:nvPr/>
        </p:nvSpPr>
        <p:spPr>
          <a:xfrm>
            <a:off x="635080" y="52370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hmry</a:t>
            </a:r>
            <a:r>
              <a:rPr lang="en-GB" sz="5330" dirty="0">
                <a:solidFill>
                  <a:srgbClr val="000000"/>
                </a:solidFill>
                <a:latin typeface="GurbaniWebThick" panose="04040607000000020004" pitchFamily="82" charset="0"/>
                <a:ea typeface="DejaVu Sans"/>
              </a:rPr>
              <a:t> dust  </a:t>
            </a:r>
            <a:r>
              <a:rPr lang="en-GB" sz="5330" dirty="0" err="1">
                <a:solidFill>
                  <a:srgbClr val="000000"/>
                </a:solidFill>
                <a:latin typeface="GurbaniWebThick" panose="04040607000000020004" pitchFamily="82" charset="0"/>
                <a:ea typeface="DejaVu Sans"/>
              </a:rPr>
              <a:t>sBY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Gwvhu</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Awpu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hwQ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moih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bcwvhu</a:t>
            </a:r>
            <a:r>
              <a:rPr lang="en-GB" sz="5330" dirty="0">
                <a:solidFill>
                  <a:srgbClr val="000000"/>
                </a:solidFill>
                <a:latin typeface="GurbaniWebThick" panose="04040607000000020004" pitchFamily="82" charset="0"/>
                <a:ea typeface="DejaVu Sans"/>
              </a:rPr>
              <a:t> ]</a:t>
            </a:r>
            <a:endParaRPr sz="5330" dirty="0"/>
          </a:p>
        </p:txBody>
      </p:sp>
      <p:sp>
        <p:nvSpPr>
          <p:cNvPr id="850" name="CustomShape 5"/>
          <p:cNvSpPr/>
          <p:nvPr/>
        </p:nvSpPr>
        <p:spPr>
          <a:xfrm>
            <a:off x="0" y="2186954"/>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Destroy all my inner enemies and protect me with Your Hand. </a:t>
            </a:r>
            <a:endParaRPr dirty="0"/>
          </a:p>
        </p:txBody>
      </p:sp>
    </p:spTree>
    <p:extLst>
      <p:ext uri="{BB962C8B-B14F-4D97-AF65-F5344CB8AC3E}">
        <p14:creationId xmlns:p14="http://schemas.microsoft.com/office/powerpoint/2010/main" val="3684705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CustomShape 1"/>
          <p:cNvSpPr/>
          <p:nvPr/>
        </p:nvSpPr>
        <p:spPr>
          <a:xfrm>
            <a:off x="-132080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bas’sai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mo’ro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par’vaaraa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vak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aaraa</a:t>
            </a:r>
            <a:r>
              <a:rPr lang="en-GB" sz="4000" dirty="0">
                <a:solidFill>
                  <a:srgbClr val="000000"/>
                </a:solidFill>
                <a:latin typeface="Congenial SemiBold" panose="02000503040000020004" pitchFamily="2" charset="0"/>
                <a:ea typeface="DejaVu Sans"/>
              </a:rPr>
              <a:t>.</a:t>
            </a:r>
            <a:endParaRPr dirty="0"/>
          </a:p>
        </p:txBody>
      </p:sp>
      <p:sp>
        <p:nvSpPr>
          <p:cNvPr id="852"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suKI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bsY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moro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pirvwrw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syvk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krqwrw</a:t>
            </a:r>
            <a:r>
              <a:rPr lang="en-GB" sz="5330" dirty="0">
                <a:solidFill>
                  <a:srgbClr val="000000"/>
                </a:solidFill>
                <a:latin typeface="GurbaniWebThick" panose="04040607000000020004" pitchFamily="82" charset="0"/>
                <a:ea typeface="DejaVu Sans"/>
              </a:rPr>
              <a:t> ]378]</a:t>
            </a:r>
            <a:endParaRPr sz="5330" dirty="0"/>
          </a:p>
        </p:txBody>
      </p:sp>
      <p:sp>
        <p:nvSpPr>
          <p:cNvPr id="853" name="CustomShape 3"/>
          <p:cNvSpPr/>
          <p:nvPr/>
        </p:nvSpPr>
        <p:spPr>
          <a:xfrm>
            <a:off x="0" y="2209428"/>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May my family live in peace, all with all devotees &amp; disciples, O my Creator! ||378||</a:t>
            </a:r>
            <a:endParaRPr dirty="0"/>
          </a:p>
        </p:txBody>
      </p:sp>
    </p:spTree>
    <p:extLst>
      <p:ext uri="{BB962C8B-B14F-4D97-AF65-F5344CB8AC3E}">
        <p14:creationId xmlns:p14="http://schemas.microsoft.com/office/powerpoint/2010/main" val="992857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CustomShape 1"/>
          <p:cNvSpPr/>
          <p:nvPr/>
        </p:nvSpPr>
        <p:spPr>
          <a:xfrm>
            <a:off x="-116852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mo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kariyai</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bai’ran</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aaj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ariyai</a:t>
            </a:r>
            <a:r>
              <a:rPr lang="en-GB" sz="4000" dirty="0">
                <a:solidFill>
                  <a:srgbClr val="000000"/>
                </a:solidFill>
                <a:latin typeface="Congenial SemiBold" panose="02000503040000020004" pitchFamily="2" charset="0"/>
                <a:ea typeface="DejaVu Sans"/>
              </a:rPr>
              <a:t>.</a:t>
            </a:r>
            <a:endParaRPr dirty="0"/>
          </a:p>
        </p:txBody>
      </p:sp>
      <p:sp>
        <p:nvSpPr>
          <p:cNvPr id="85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mo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rCw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kirXY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bYrn</a:t>
            </a:r>
            <a:r>
              <a:rPr lang="en-GB" sz="5330" dirty="0">
                <a:solidFill>
                  <a:srgbClr val="000000"/>
                </a:solidFill>
                <a:latin typeface="GurbaniWebThick" panose="04040607000000020004" pitchFamily="82" charset="0"/>
                <a:ea typeface="DejaVu Sans"/>
              </a:rPr>
              <a:t>  ko </a:t>
            </a:r>
            <a:r>
              <a:rPr lang="en-GB" sz="5330" dirty="0" err="1">
                <a:solidFill>
                  <a:srgbClr val="000000"/>
                </a:solidFill>
                <a:latin typeface="GurbaniWebThick" panose="04040607000000020004" pitchFamily="82" charset="0"/>
                <a:ea typeface="DejaVu Sans"/>
              </a:rPr>
              <a:t>Awj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sMGirXY</a:t>
            </a:r>
            <a:r>
              <a:rPr lang="en-GB" sz="5330" dirty="0">
                <a:solidFill>
                  <a:srgbClr val="000000"/>
                </a:solidFill>
                <a:latin typeface="GurbaniWebThick" panose="04040607000000020004" pitchFamily="82" charset="0"/>
                <a:ea typeface="DejaVu Sans"/>
              </a:rPr>
              <a:t> ]</a:t>
            </a:r>
            <a:endParaRPr sz="5330" dirty="0"/>
          </a:p>
        </p:txBody>
      </p:sp>
      <p:sp>
        <p:nvSpPr>
          <p:cNvPr id="856"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Extend Your Personal protection &amp; kindly destroy my inner enemies today.</a:t>
            </a:r>
            <a:endParaRPr dirty="0"/>
          </a:p>
        </p:txBody>
      </p:sp>
    </p:spTree>
    <p:extLst>
      <p:ext uri="{BB962C8B-B14F-4D97-AF65-F5344CB8AC3E}">
        <p14:creationId xmlns:p14="http://schemas.microsoft.com/office/powerpoint/2010/main" val="28502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CustomShape 1"/>
          <p:cNvSpPr/>
          <p:nvPr/>
        </p:nvSpPr>
        <p:spPr>
          <a:xfrm>
            <a:off x="-93992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pooran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aa’saa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or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ajan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piyaasaa</a:t>
            </a:r>
            <a:r>
              <a:rPr lang="en-GB" sz="4000" dirty="0">
                <a:solidFill>
                  <a:srgbClr val="000000"/>
                </a:solidFill>
                <a:latin typeface="Congenial SemiBold" panose="02000503040000020004" pitchFamily="2" charset="0"/>
                <a:ea typeface="DejaVu Sans"/>
              </a:rPr>
              <a:t>. </a:t>
            </a:r>
            <a:endParaRPr dirty="0"/>
          </a:p>
        </p:txBody>
      </p:sp>
      <p:sp>
        <p:nvSpPr>
          <p:cNvPr id="858"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pUrn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Awsw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qor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Bjn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rhY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ipAwsw</a:t>
            </a:r>
            <a:r>
              <a:rPr lang="en-GB" sz="5330" dirty="0">
                <a:solidFill>
                  <a:srgbClr val="000000"/>
                </a:solidFill>
                <a:latin typeface="GurbaniWebThick" panose="04040607000000020004" pitchFamily="82" charset="0"/>
                <a:ea typeface="DejaVu Sans"/>
              </a:rPr>
              <a:t> ]379]</a:t>
            </a:r>
            <a:endParaRPr sz="5330" dirty="0"/>
          </a:p>
        </p:txBody>
      </p:sp>
      <p:sp>
        <p:nvSpPr>
          <p:cNvPr id="859" name="CustomShape 3"/>
          <p:cNvSpPr/>
          <p:nvPr/>
        </p:nvSpPr>
        <p:spPr>
          <a:xfrm>
            <a:off x="0" y="2225706"/>
            <a:ext cx="10160000" cy="207195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May my wish be granted that the thirst to worship You continues forever. ||379|| </a:t>
            </a:r>
            <a:endParaRPr sz="3800" dirty="0"/>
          </a:p>
        </p:txBody>
      </p:sp>
    </p:spTree>
    <p:extLst>
      <p:ext uri="{BB962C8B-B14F-4D97-AF65-F5344CB8AC3E}">
        <p14:creationId xmlns:p14="http://schemas.microsoft.com/office/powerpoint/2010/main" val="2529830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spc="-200" dirty="0" err="1">
                <a:solidFill>
                  <a:srgbClr val="000000"/>
                </a:solidFill>
                <a:latin typeface="Congenial SemiBold" panose="02000503040000020004" pitchFamily="2" charset="0"/>
                <a:ea typeface="DejaVu Sans"/>
              </a:rPr>
              <a:t>t</a:t>
            </a:r>
            <a:r>
              <a:rPr lang="en-GB" sz="4000" spc="-200" dirty="0" err="1">
                <a:solidFill>
                  <a:srgbClr val="000000"/>
                </a:solidFill>
                <a:latin typeface="Congenial SemiBold" panose="02000503040000020004" pitchFamily="2" charset="0"/>
                <a:ea typeface="DejaVu Sans"/>
              </a:rPr>
              <a:t>um’eh</a:t>
            </a:r>
            <a:r>
              <a:rPr lang="en-GB" sz="4000" spc="-200" dirty="0">
                <a:solidFill>
                  <a:srgbClr val="000000"/>
                </a:solidFill>
                <a:latin typeface="Congenial SemiBold" panose="02000503040000020004" pitchFamily="2" charset="0"/>
                <a:ea typeface="DejaVu Sans"/>
              </a:rPr>
              <a:t>  </a:t>
            </a:r>
            <a:r>
              <a:rPr lang="en-GB" sz="4000" u="sng" spc="-200" dirty="0" err="1">
                <a:solidFill>
                  <a:srgbClr val="000000"/>
                </a:solidFill>
                <a:latin typeface="Congenial SemiBold" panose="02000503040000020004" pitchFamily="2" charset="0"/>
                <a:ea typeface="DejaVu Sans"/>
              </a:rPr>
              <a:t>chh</a:t>
            </a:r>
            <a:r>
              <a:rPr lang="en-GB" sz="4000" spc="-200" dirty="0" err="1">
                <a:solidFill>
                  <a:srgbClr val="000000"/>
                </a:solidFill>
                <a:latin typeface="Congenial SemiBold" panose="02000503040000020004" pitchFamily="2" charset="0"/>
                <a:ea typeface="DejaVu Sans"/>
              </a:rPr>
              <a:t>aad</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ko’ee</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avar</a:t>
            </a:r>
            <a:r>
              <a:rPr lang="en-GB" sz="4000" spc="-200" dirty="0">
                <a:solidFill>
                  <a:srgbClr val="000000"/>
                </a:solidFill>
                <a:latin typeface="Congenial SemiBold" panose="02000503040000020004" pitchFamily="2" charset="0"/>
                <a:ea typeface="DejaVu Sans"/>
              </a:rPr>
              <a:t>  </a:t>
            </a:r>
            <a:r>
              <a:rPr lang="en-GB" sz="4000" spc="-200" dirty="0" err="1">
                <a:solidFill>
                  <a:srgbClr val="000000"/>
                </a:solidFill>
                <a:latin typeface="Congenial SemiBold" panose="02000503040000020004" pitchFamily="2" charset="0"/>
                <a:ea typeface="DejaVu Sans"/>
              </a:rPr>
              <a:t>naa</a:t>
            </a:r>
            <a:r>
              <a:rPr lang="en-GB" sz="4000" spc="-200" dirty="0">
                <a:solidFill>
                  <a:srgbClr val="000000"/>
                </a:solidFill>
                <a:latin typeface="Congenial SemiBold" panose="02000503040000020004" pitchFamily="2" charset="0"/>
                <a:ea typeface="DejaVu Sans"/>
              </a:rPr>
              <a:t>  </a:t>
            </a:r>
            <a:r>
              <a:rPr lang="en-GB" sz="4000" u="sng" spc="-200" dirty="0" err="1">
                <a:solidFill>
                  <a:srgbClr val="000000"/>
                </a:solidFill>
                <a:latin typeface="Congenial SemiBold" panose="02000503040000020004" pitchFamily="2" charset="0"/>
                <a:ea typeface="DejaVu Sans"/>
              </a:rPr>
              <a:t>Dh</a:t>
            </a:r>
            <a:r>
              <a:rPr lang="en-GB" sz="4000" spc="-200" dirty="0" err="1">
                <a:solidFill>
                  <a:srgbClr val="000000"/>
                </a:solidFill>
                <a:latin typeface="Congenial SemiBold" panose="02000503040000020004" pitchFamily="2" charset="0"/>
                <a:ea typeface="DejaVu Sans"/>
              </a:rPr>
              <a:t>iyaa’oo</a:t>
            </a:r>
            <a:r>
              <a:rPr lang="en-GB" sz="4000" spc="-200" baseline="30000" dirty="0" err="1">
                <a:solidFill>
                  <a:schemeClr val="bg1">
                    <a:lumMod val="50000"/>
                  </a:schemeClr>
                </a:solidFill>
                <a:latin typeface="Congenial SemiBold" panose="02000503040000020004" pitchFamily="2" charset="0"/>
                <a:ea typeface="DejaVu Sans"/>
              </a:rPr>
              <a:t>N</a:t>
            </a:r>
            <a:r>
              <a:rPr lang="en-GB" sz="4000" spc="-200" dirty="0">
                <a:solidFill>
                  <a:srgbClr val="000000"/>
                </a:solidFill>
                <a:latin typeface="Congenial SemiBold" panose="02000503040000020004" pitchFamily="2" charset="0"/>
                <a:ea typeface="DejaVu Sans"/>
              </a:rPr>
              <a:t>. </a:t>
            </a:r>
            <a:endParaRPr spc="-200" dirty="0"/>
          </a:p>
          <a:p>
            <a:pPr algn="ctr">
              <a:lnSpc>
                <a:spcPct val="100000"/>
              </a:lnSpc>
            </a:pPr>
            <a:r>
              <a:rPr lang="en-GB" sz="4000" dirty="0">
                <a:solidFill>
                  <a:srgbClr val="000000"/>
                </a:solidFill>
                <a:latin typeface="Congenial SemiBold" panose="02000503040000020004" pitchFamily="2" charset="0"/>
                <a:ea typeface="DejaVu Sans"/>
              </a:rPr>
              <a:t>jo  bar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ahau</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so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paa’oo</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861"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qumih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Cwif</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koeI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Avru</a:t>
            </a:r>
            <a:r>
              <a:rPr lang="en-GB" sz="5330" dirty="0">
                <a:solidFill>
                  <a:srgbClr val="000000"/>
                </a:solidFill>
                <a:latin typeface="GurbaniWebThick" panose="04040607000000020004" pitchFamily="82" charset="0"/>
                <a:ea typeface="DejaVu Sans"/>
              </a:rPr>
              <a:t> n </a:t>
            </a:r>
            <a:r>
              <a:rPr lang="en-GB" sz="5330" dirty="0" err="1">
                <a:solidFill>
                  <a:srgbClr val="000000"/>
                </a:solidFill>
                <a:latin typeface="GurbaniWebThick" panose="04040607000000020004" pitchFamily="82" charset="0"/>
                <a:ea typeface="DejaVu Sans"/>
              </a:rPr>
              <a:t>iDXwaUN</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jo </a:t>
            </a:r>
            <a:r>
              <a:rPr lang="en-GB" sz="5330" dirty="0" err="1">
                <a:solidFill>
                  <a:srgbClr val="000000"/>
                </a:solidFill>
                <a:latin typeface="GurbaniWebThick" panose="04040607000000020004" pitchFamily="82" charset="0"/>
                <a:ea typeface="DejaVu Sans"/>
              </a:rPr>
              <a:t>br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choN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pwaUN</a:t>
            </a:r>
            <a:r>
              <a:rPr lang="en-GB" sz="5330" dirty="0">
                <a:solidFill>
                  <a:srgbClr val="000000"/>
                </a:solidFill>
                <a:latin typeface="GurbaniWebThick" panose="04040607000000020004" pitchFamily="82" charset="0"/>
                <a:ea typeface="DejaVu Sans"/>
              </a:rPr>
              <a:t> ]</a:t>
            </a:r>
            <a:endParaRPr sz="5330" dirty="0"/>
          </a:p>
        </p:txBody>
      </p:sp>
      <p:sp>
        <p:nvSpPr>
          <p:cNvPr id="862" name="CustomShape 3"/>
          <p:cNvSpPr/>
          <p:nvPr/>
        </p:nvSpPr>
        <p:spPr>
          <a:xfrm>
            <a:off x="0" y="2281436"/>
            <a:ext cx="10160000" cy="20882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May I never leave You to worship another. I draw all strength from You.</a:t>
            </a:r>
            <a:endParaRPr dirty="0"/>
          </a:p>
        </p:txBody>
      </p:sp>
    </p:spTree>
    <p:extLst>
      <p:ext uri="{BB962C8B-B14F-4D97-AF65-F5344CB8AC3E}">
        <p14:creationId xmlns:p14="http://schemas.microsoft.com/office/powerpoint/2010/main" val="236633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 name="CustomShape 1"/>
          <p:cNvSpPr/>
          <p:nvPr/>
        </p:nvSpPr>
        <p:spPr>
          <a:xfrm>
            <a:off x="0" y="2137420"/>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Save me with the devoted disciples &amp; my inner demons destroyed one by one. ||380||</a:t>
            </a:r>
            <a:endParaRPr dirty="0"/>
          </a:p>
        </p:txBody>
      </p:sp>
      <p:sp>
        <p:nvSpPr>
          <p:cNvPr id="864" name="CustomShape 2"/>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vak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a:t>
            </a:r>
            <a:r>
              <a:rPr lang="en-GB" sz="4000" dirty="0" err="1">
                <a:effectLst>
                  <a:outerShdw blurRad="38100" dist="38100" dir="2700000" algn="tl">
                    <a:srgbClr val="FFFFFF"/>
                  </a:outerShdw>
                </a:effectLst>
                <a:latin typeface="Congenial SemiBold" panose="02000503040000020004" pitchFamily="2" charset="0"/>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aaree’eh</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un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maaree’eh</a:t>
            </a:r>
            <a:r>
              <a:rPr lang="en-GB" sz="4000" dirty="0">
                <a:solidFill>
                  <a:srgbClr val="000000"/>
                </a:solidFill>
                <a:latin typeface="Congenial SemiBold" panose="02000503040000020004" pitchFamily="2" charset="0"/>
                <a:ea typeface="DejaVu Sans"/>
              </a:rPr>
              <a:t>.</a:t>
            </a:r>
            <a:endParaRPr dirty="0"/>
          </a:p>
        </p:txBody>
      </p:sp>
      <p:sp>
        <p:nvSpPr>
          <p:cNvPr id="865" name="CustomShape 3"/>
          <p:cNvSpPr/>
          <p:nvPr/>
        </p:nvSpPr>
        <p:spPr>
          <a:xfrm>
            <a:off x="0" y="265212"/>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syvk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qwrIAih</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cuin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cuin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sqR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mwrIAih</a:t>
            </a:r>
            <a:r>
              <a:rPr lang="en-GB" sz="5330" dirty="0">
                <a:solidFill>
                  <a:srgbClr val="000000"/>
                </a:solidFill>
                <a:latin typeface="GurbaniWebThick" panose="04040607000000020004" pitchFamily="82" charset="0"/>
                <a:ea typeface="DejaVu Sans"/>
              </a:rPr>
              <a:t> ]380]</a:t>
            </a:r>
            <a:endParaRPr sz="5330" dirty="0"/>
          </a:p>
        </p:txBody>
      </p:sp>
    </p:spTree>
    <p:extLst>
      <p:ext uri="{BB962C8B-B14F-4D97-AF65-F5344CB8AC3E}">
        <p14:creationId xmlns:p14="http://schemas.microsoft.com/office/powerpoint/2010/main" val="1088776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 name="CustomShape 1"/>
          <p:cNvSpPr/>
          <p:nvPr/>
        </p:nvSpPr>
        <p:spPr>
          <a:xfrm>
            <a:off x="-109220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mu</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u’bariyai</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maran</a:t>
            </a:r>
            <a:r>
              <a:rPr lang="en-GB" sz="4000" dirty="0">
                <a:solidFill>
                  <a:srgbClr val="000000"/>
                </a:solidFill>
                <a:latin typeface="Congenial SemiBold" panose="02000503040000020004" pitchFamily="2" charset="0"/>
                <a:ea typeface="DejaVu Sans"/>
              </a:rPr>
              <a:t>  kaal  ka,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raas</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ni’variyai</a:t>
            </a:r>
            <a:r>
              <a:rPr lang="en-GB" sz="4000" dirty="0">
                <a:solidFill>
                  <a:srgbClr val="000000"/>
                </a:solidFill>
                <a:latin typeface="Congenial SemiBold" panose="02000503040000020004" pitchFamily="2" charset="0"/>
                <a:ea typeface="DejaVu Sans"/>
              </a:rPr>
              <a:t>.</a:t>
            </a:r>
            <a:endParaRPr dirty="0"/>
          </a:p>
        </p:txBody>
      </p:sp>
      <p:sp>
        <p:nvSpPr>
          <p:cNvPr id="867"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Awp</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hwQ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muJY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aubirXY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mrn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kw  </a:t>
            </a:r>
            <a:r>
              <a:rPr lang="en-GB" sz="5330" dirty="0" err="1">
                <a:solidFill>
                  <a:srgbClr val="000000"/>
                </a:solidFill>
                <a:latin typeface="GurbaniWebThick" panose="04040607000000020004" pitchFamily="82" charset="0"/>
                <a:ea typeface="DejaVu Sans"/>
              </a:rPr>
              <a:t>qRws</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invirXY</a:t>
            </a:r>
            <a:r>
              <a:rPr lang="en-GB" sz="5330" dirty="0">
                <a:solidFill>
                  <a:srgbClr val="000000"/>
                </a:solidFill>
                <a:latin typeface="GurbaniWebThick" panose="04040607000000020004" pitchFamily="82" charset="0"/>
                <a:ea typeface="DejaVu Sans"/>
              </a:rPr>
              <a:t> ]</a:t>
            </a:r>
            <a:endParaRPr sz="5330" dirty="0"/>
          </a:p>
        </p:txBody>
      </p:sp>
      <p:sp>
        <p:nvSpPr>
          <p:cNvPr id="868"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Please give me Your Hand and save me. Destroy the fear of death from within.</a:t>
            </a:r>
            <a:endParaRPr dirty="0"/>
          </a:p>
        </p:txBody>
      </p:sp>
    </p:spTree>
    <p:extLst>
      <p:ext uri="{BB962C8B-B14F-4D97-AF65-F5344CB8AC3E}">
        <p14:creationId xmlns:p14="http://schemas.microsoft.com/office/powerpoint/2010/main" val="2350461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CustomShape 1"/>
          <p:cNvSpPr/>
          <p:nvPr/>
        </p:nvSpPr>
        <p:spPr>
          <a:xfrm>
            <a:off x="-101588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hoo’jo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sree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uj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kar’yoh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870" name="CustomShape 2"/>
          <p:cNvSpPr/>
          <p:nvPr/>
        </p:nvSpPr>
        <p:spPr>
          <a:xfrm>
            <a:off x="635080" y="33723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hUjo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sdw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pCw</a:t>
            </a:r>
            <a:r>
              <a:rPr lang="en-GB" sz="5330" dirty="0">
                <a:solidFill>
                  <a:srgbClr val="000000"/>
                </a:solidFill>
                <a:latin typeface="GurbaniWebThick" panose="04040607000000020004" pitchFamily="82" charset="0"/>
                <a:ea typeface="DejaVu Sans"/>
              </a:rPr>
              <a:t> ] </a:t>
            </a:r>
            <a:endParaRPr sz="5330" dirty="0"/>
          </a:p>
          <a:p>
            <a:pPr algn="ctr">
              <a:lnSpc>
                <a:spcPct val="100000"/>
              </a:lnSpc>
            </a:pPr>
            <a:r>
              <a:rPr lang="en-GB" sz="5330" dirty="0">
                <a:solidFill>
                  <a:srgbClr val="000000"/>
                </a:solidFill>
                <a:latin typeface="GurbaniWebThick" panose="04040607000000020004" pitchFamily="82" charset="0"/>
                <a:ea typeface="DejaVu Sans"/>
              </a:rPr>
              <a:t>sRI </a:t>
            </a:r>
            <a:r>
              <a:rPr lang="en-GB" sz="5330" dirty="0" err="1">
                <a:solidFill>
                  <a:srgbClr val="000000"/>
                </a:solidFill>
                <a:latin typeface="GurbaniWebThick" panose="04040607000000020004" pitchFamily="82" charset="0"/>
                <a:ea typeface="DejaVu Sans"/>
              </a:rPr>
              <a:t>AisDuj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kirXhu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rCw</a:t>
            </a:r>
            <a:r>
              <a:rPr lang="en-GB" sz="5330" dirty="0">
                <a:solidFill>
                  <a:srgbClr val="000000"/>
                </a:solidFill>
                <a:latin typeface="GurbaniWebThick" panose="04040607000000020004" pitchFamily="82" charset="0"/>
                <a:ea typeface="DejaVu Sans"/>
              </a:rPr>
              <a:t> ]381]</a:t>
            </a:r>
            <a:endParaRPr sz="5330" dirty="0"/>
          </a:p>
        </p:txBody>
      </p:sp>
      <p:sp>
        <p:nvSpPr>
          <p:cNvPr id="871" name="CustomShape 3"/>
          <p:cNvSpPr/>
          <p:nvPr/>
        </p:nvSpPr>
        <p:spPr>
          <a:xfrm>
            <a:off x="0" y="2209428"/>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Always on my side. O Wielder of the Sword of Justice: Please protect me. ||381||</a:t>
            </a:r>
            <a:endParaRPr dirty="0"/>
          </a:p>
        </p:txBody>
      </p:sp>
    </p:spTree>
    <p:extLst>
      <p:ext uri="{BB962C8B-B14F-4D97-AF65-F5344CB8AC3E}">
        <p14:creationId xmlns:p14="http://schemas.microsoft.com/office/powerpoint/2010/main" val="2122171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 name="CustomShape 1"/>
          <p:cNvSpPr/>
          <p:nvPr/>
        </p:nvSpPr>
        <p:spPr>
          <a:xfrm>
            <a:off x="-1092200" y="400962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raa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ley’hu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mu’eh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an’haarey</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  san</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sahaa’e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piyaarey</a:t>
            </a:r>
            <a:r>
              <a:rPr lang="en-GB" sz="4000" dirty="0">
                <a:solidFill>
                  <a:srgbClr val="000000"/>
                </a:solidFill>
                <a:latin typeface="Congenial SemiBold" panose="02000503040000020004" pitchFamily="2" charset="0"/>
                <a:ea typeface="DejaVu Sans"/>
              </a:rPr>
              <a:t>.</a:t>
            </a:r>
            <a:endParaRPr dirty="0"/>
          </a:p>
        </p:txBody>
      </p:sp>
      <p:sp>
        <p:nvSpPr>
          <p:cNvPr id="87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rwiK lyhu  muih </a:t>
            </a:r>
            <a:r>
              <a:rPr lang="en-GB" sz="5330" dirty="0" err="1">
                <a:solidFill>
                  <a:srgbClr val="000000"/>
                </a:solidFill>
                <a:latin typeface="GurbaniWebThick" panose="04040607000000020004" pitchFamily="82" charset="0"/>
                <a:ea typeface="DejaVu Sans"/>
              </a:rPr>
              <a:t>rwKnhwry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swihb </a:t>
            </a:r>
            <a:r>
              <a:rPr lang="en-GB" sz="5330" dirty="0" err="1">
                <a:solidFill>
                  <a:srgbClr val="000000"/>
                </a:solidFill>
                <a:latin typeface="GurbaniWebThick" panose="04040607000000020004" pitchFamily="82" charset="0"/>
                <a:ea typeface="DejaVu Sans"/>
              </a:rPr>
              <a:t>sMq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shwie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ipXwry</a:t>
            </a:r>
            <a:r>
              <a:rPr lang="en-GB" sz="5330" dirty="0">
                <a:solidFill>
                  <a:srgbClr val="000000"/>
                </a:solidFill>
                <a:latin typeface="GurbaniWebThick" panose="04040607000000020004" pitchFamily="82" charset="0"/>
                <a:ea typeface="DejaVu Sans"/>
              </a:rPr>
              <a:t> ]</a:t>
            </a:r>
            <a:endParaRPr sz="5330" dirty="0"/>
          </a:p>
        </p:txBody>
      </p:sp>
      <p:sp>
        <p:nvSpPr>
          <p:cNvPr id="874" name="CustomShape 3"/>
          <p:cNvSpPr/>
          <p:nvPr/>
        </p:nvSpPr>
        <p:spPr>
          <a:xfrm>
            <a:off x="0" y="2253916"/>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3800" dirty="0">
                <a:solidFill>
                  <a:srgbClr val="0000FF"/>
                </a:solidFill>
                <a:latin typeface="Congenial Black" panose="02000503040000020004" pitchFamily="50" charset="0"/>
                <a:ea typeface="DejaVu Sans"/>
              </a:rPr>
              <a:t>Protect me, O Divine Protector! </a:t>
            </a:r>
            <a:endParaRPr dirty="0"/>
          </a:p>
          <a:p>
            <a:pPr algn="ctr">
              <a:lnSpc>
                <a:spcPct val="100000"/>
              </a:lnSpc>
            </a:pPr>
            <a:r>
              <a:rPr lang="en-GB" sz="3800" dirty="0">
                <a:solidFill>
                  <a:srgbClr val="0000FF"/>
                </a:solidFill>
                <a:latin typeface="Congenial Black" panose="02000503040000020004" pitchFamily="50" charset="0"/>
                <a:ea typeface="DejaVu Sans"/>
              </a:rPr>
              <a:t>O Beloved Master of the Saints.</a:t>
            </a:r>
            <a:endParaRPr dirty="0"/>
          </a:p>
        </p:txBody>
      </p:sp>
    </p:spTree>
    <p:extLst>
      <p:ext uri="{BB962C8B-B14F-4D97-AF65-F5344CB8AC3E}">
        <p14:creationId xmlns:p14="http://schemas.microsoft.com/office/powerpoint/2010/main" val="3459993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CustomShape 1"/>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bann’</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du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’tan</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hann’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um’ho</a:t>
            </a:r>
            <a:r>
              <a:rPr lang="en-GB" sz="4000" dirty="0">
                <a:solidFill>
                  <a:srgbClr val="000000"/>
                </a:solidFill>
                <a:latin typeface="Congenial SemiBold" panose="02000503040000020004" pitchFamily="2" charset="0"/>
                <a:ea typeface="DejaVu Sans"/>
              </a:rPr>
              <a:t>  puree,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ur</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as  </a:t>
            </a:r>
            <a:r>
              <a:rPr lang="en-GB" sz="4000" dirty="0" err="1">
                <a:solidFill>
                  <a:srgbClr val="000000"/>
                </a:solidFill>
                <a:latin typeface="Congenial SemiBold" panose="02000503040000020004" pitchFamily="2" charset="0"/>
                <a:ea typeface="DejaVu Sans"/>
              </a:rPr>
              <a:t>kann’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876" name="CustomShape 2"/>
          <p:cNvSpPr/>
          <p:nvPr/>
        </p:nvSpPr>
        <p:spPr>
          <a:xfrm>
            <a:off x="635080" y="36855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dIn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bMDu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dustn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hMqw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qumho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purI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cqur</a:t>
            </a:r>
            <a:r>
              <a:rPr lang="en-GB" sz="5330" dirty="0">
                <a:solidFill>
                  <a:srgbClr val="000000"/>
                </a:solidFill>
                <a:latin typeface="GurbaniWebThick" panose="04040607000000020004" pitchFamily="82" charset="0"/>
                <a:ea typeface="DejaVu Sans"/>
              </a:rPr>
              <a:t> ds </a:t>
            </a:r>
            <a:r>
              <a:rPr lang="en-GB" sz="5330" dirty="0" err="1">
                <a:solidFill>
                  <a:srgbClr val="000000"/>
                </a:solidFill>
                <a:latin typeface="GurbaniWebThick" panose="04040607000000020004" pitchFamily="82" charset="0"/>
                <a:ea typeface="DejaVu Sans"/>
              </a:rPr>
              <a:t>kMqw</a:t>
            </a:r>
            <a:r>
              <a:rPr lang="en-GB" sz="5330" dirty="0">
                <a:solidFill>
                  <a:srgbClr val="000000"/>
                </a:solidFill>
                <a:latin typeface="GurbaniWebThick" panose="04040607000000020004" pitchFamily="82" charset="0"/>
                <a:ea typeface="DejaVu Sans"/>
              </a:rPr>
              <a:t> ]382]</a:t>
            </a:r>
            <a:endParaRPr sz="5330" dirty="0"/>
          </a:p>
        </p:txBody>
      </p:sp>
      <p:sp>
        <p:nvSpPr>
          <p:cNvPr id="877" name="CustomShape 3"/>
          <p:cNvSpPr/>
          <p:nvPr/>
        </p:nvSpPr>
        <p:spPr>
          <a:xfrm>
            <a:off x="0" y="2106724"/>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 are the friend of the weak, Destroyer of tyrants &amp; Master of all the universe. ||382||</a:t>
            </a:r>
            <a:endParaRPr dirty="0"/>
          </a:p>
        </p:txBody>
      </p:sp>
    </p:spTree>
    <p:extLst>
      <p:ext uri="{BB962C8B-B14F-4D97-AF65-F5344CB8AC3E}">
        <p14:creationId xmlns:p14="http://schemas.microsoft.com/office/powerpoint/2010/main" val="3220980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 name="CustomShape 1"/>
          <p:cNvSpPr/>
          <p:nvPr/>
        </p:nvSpPr>
        <p:spPr>
          <a:xfrm>
            <a:off x="-939920" y="394527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kaal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brah’maa</a:t>
            </a:r>
            <a:r>
              <a:rPr lang="en-GB" sz="4000" dirty="0">
                <a:solidFill>
                  <a:srgbClr val="000000"/>
                </a:solidFill>
                <a:latin typeface="Congenial SemiBold" panose="02000503040000020004" pitchFamily="2" charset="0"/>
                <a:ea typeface="DejaVu Sans"/>
              </a:rPr>
              <a:t>  bap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araa.</a:t>
            </a:r>
            <a:endParaRPr dirty="0"/>
          </a:p>
          <a:p>
            <a:pPr algn="ctr">
              <a:lnSpc>
                <a:spcPct val="100000"/>
              </a:lnSpc>
            </a:pP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iv’joo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av’</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araa</a:t>
            </a:r>
            <a:r>
              <a:rPr lang="en-GB" sz="4000" dirty="0">
                <a:solidFill>
                  <a:srgbClr val="000000"/>
                </a:solidFill>
                <a:latin typeface="Congenial SemiBold" panose="02000503040000020004" pitchFamily="2" charset="0"/>
                <a:ea typeface="DejaVu Sans"/>
              </a:rPr>
              <a:t>. </a:t>
            </a:r>
            <a:endParaRPr dirty="0"/>
          </a:p>
        </p:txBody>
      </p:sp>
      <p:sp>
        <p:nvSpPr>
          <p:cNvPr id="87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bRhmw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bpu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isvjU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Avqrw</a:t>
            </a:r>
            <a:r>
              <a:rPr lang="en-GB" sz="5330" dirty="0">
                <a:solidFill>
                  <a:srgbClr val="000000"/>
                </a:solidFill>
                <a:latin typeface="GurbaniWebThick" panose="04040607000000020004" pitchFamily="82" charset="0"/>
                <a:ea typeface="DejaVu Sans"/>
              </a:rPr>
              <a:t> ]</a:t>
            </a:r>
            <a:endParaRPr sz="5330" dirty="0"/>
          </a:p>
        </p:txBody>
      </p:sp>
      <p:sp>
        <p:nvSpPr>
          <p:cNvPr id="880" name="CustomShape 3"/>
          <p:cNvSpPr/>
          <p:nvPr/>
        </p:nvSpPr>
        <p:spPr>
          <a:xfrm>
            <a:off x="0" y="2209434"/>
            <a:ext cx="10160000" cy="136814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rPr>
              <a:t>(You alone can help me!) </a:t>
            </a:r>
            <a:r>
              <a:rPr lang="en-US" sz="3800" i="1" dirty="0">
                <a:solidFill>
                  <a:srgbClr val="0000FF"/>
                </a:solidFill>
                <a:latin typeface="Congenial Black" panose="02000503040000020004" pitchFamily="50" charset="0"/>
              </a:rPr>
              <a:t>Brahma </a:t>
            </a:r>
            <a:r>
              <a:rPr lang="en-US" sz="3800" dirty="0">
                <a:solidFill>
                  <a:srgbClr val="0000FF"/>
                </a:solidFill>
                <a:latin typeface="Congenial Black" panose="02000503040000020004" pitchFamily="50" charset="0"/>
              </a:rPr>
              <a:t>&amp; </a:t>
            </a:r>
            <a:r>
              <a:rPr lang="en-US" sz="3800" i="1" dirty="0">
                <a:solidFill>
                  <a:srgbClr val="0000FF"/>
                </a:solidFill>
                <a:latin typeface="Congenial Black" panose="02000503040000020004" pitchFamily="50" charset="0"/>
              </a:rPr>
              <a:t>Shiva</a:t>
            </a:r>
            <a:r>
              <a:rPr lang="en-US" sz="3800" dirty="0">
                <a:solidFill>
                  <a:srgbClr val="0000FF"/>
                </a:solidFill>
                <a:latin typeface="Congenial Black" panose="02000503040000020004" pitchFamily="50" charset="0"/>
              </a:rPr>
              <a:t> </a:t>
            </a:r>
            <a:r>
              <a:rPr lang="en-US" sz="3800" spc="-50" dirty="0">
                <a:solidFill>
                  <a:srgbClr val="0000FF"/>
                </a:solidFill>
                <a:latin typeface="Congenial Black" panose="02000503040000020004" pitchFamily="50" charset="0"/>
              </a:rPr>
              <a:t>got human bodies but were subject to Death.</a:t>
            </a:r>
          </a:p>
        </p:txBody>
      </p:sp>
    </p:spTree>
    <p:extLst>
      <p:ext uri="{BB962C8B-B14F-4D97-AF65-F5344CB8AC3E}">
        <p14:creationId xmlns:p14="http://schemas.microsoft.com/office/powerpoint/2010/main" val="979688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kaal  </a:t>
            </a:r>
            <a:r>
              <a:rPr lang="en-GB" sz="4000" dirty="0" err="1">
                <a:solidFill>
                  <a:srgbClr val="000000"/>
                </a:solidFill>
                <a:latin typeface="Congenial SemiBold" panose="02000503040000020004" pitchFamily="2" charset="0"/>
                <a:ea typeface="DejaVu Sans"/>
              </a:rPr>
              <a:t>paa’e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prakaa</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sakal</a:t>
            </a: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amaa</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882" name="CustomShape 2"/>
          <p:cNvSpPr/>
          <p:nvPr/>
        </p:nvSpPr>
        <p:spPr>
          <a:xfrm>
            <a:off x="0" y="36855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ibsnu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pRkwsw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skl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kw  </a:t>
            </a:r>
            <a:r>
              <a:rPr lang="en-GB" sz="5330" dirty="0" err="1">
                <a:solidFill>
                  <a:srgbClr val="000000"/>
                </a:solidFill>
                <a:latin typeface="GurbaniWebThick" panose="04040607000000020004" pitchFamily="82" charset="0"/>
                <a:ea typeface="DejaVu Sans"/>
              </a:rPr>
              <a:t>kIAw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qmwsw</a:t>
            </a:r>
            <a:r>
              <a:rPr lang="en-GB" sz="5330" dirty="0">
                <a:solidFill>
                  <a:srgbClr val="000000"/>
                </a:solidFill>
                <a:latin typeface="GurbaniWebThick" panose="04040607000000020004" pitchFamily="82" charset="0"/>
                <a:ea typeface="DejaVu Sans"/>
              </a:rPr>
              <a:t> ]383]</a:t>
            </a:r>
            <a:endParaRPr sz="5330" dirty="0"/>
          </a:p>
        </p:txBody>
      </p:sp>
      <p:sp>
        <p:nvSpPr>
          <p:cNvPr id="883" name="CustomShape 3"/>
          <p:cNvSpPr/>
          <p:nvPr/>
        </p:nvSpPr>
        <p:spPr>
          <a:xfrm>
            <a:off x="0" y="2137420"/>
            <a:ext cx="10160000" cy="118282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600" i="1" dirty="0">
                <a:solidFill>
                  <a:srgbClr val="0000FF"/>
                </a:solidFill>
                <a:latin typeface="Congenial Black" panose="02000503040000020004" pitchFamily="50" charset="0"/>
              </a:rPr>
              <a:t>Vishnu </a:t>
            </a:r>
            <a:r>
              <a:rPr lang="en-US" sz="3600" dirty="0">
                <a:solidFill>
                  <a:srgbClr val="0000FF"/>
                </a:solidFill>
                <a:latin typeface="Congenial Black" panose="02000503040000020004" pitchFamily="50" charset="0"/>
              </a:rPr>
              <a:t>appeared &amp; was subject to Death. You</a:t>
            </a:r>
            <a:r>
              <a:rPr lang="en-US" sz="3800" dirty="0">
                <a:solidFill>
                  <a:srgbClr val="0000FF"/>
                </a:solidFill>
                <a:latin typeface="Congenial Black" panose="02000503040000020004" pitchFamily="50" charset="0"/>
              </a:rPr>
              <a:t> </a:t>
            </a:r>
            <a:r>
              <a:rPr lang="en-US" sz="3800" spc="-20" dirty="0">
                <a:solidFill>
                  <a:srgbClr val="0000FF"/>
                </a:solidFill>
                <a:latin typeface="Congenial Black" panose="02000503040000020004" pitchFamily="50" charset="0"/>
              </a:rPr>
              <a:t>created the Cosmic Play bound by time.</a:t>
            </a:r>
            <a:r>
              <a:rPr lang="en-US" sz="2800" spc="-20" dirty="0">
                <a:solidFill>
                  <a:srgbClr val="0000FF"/>
                </a:solidFill>
                <a:latin typeface="Congenial Black" panose="02000503040000020004" pitchFamily="50" charset="0"/>
              </a:rPr>
              <a:t> ||383||</a:t>
            </a:r>
            <a:endParaRPr lang="en-US" sz="3800" spc="-20" dirty="0">
              <a:solidFill>
                <a:srgbClr val="0000FF"/>
              </a:solidFill>
              <a:latin typeface="Congenial Black" panose="02000503040000020004" pitchFamily="50" charset="0"/>
            </a:endParaRPr>
          </a:p>
        </p:txBody>
      </p:sp>
    </p:spTree>
    <p:extLst>
      <p:ext uri="{BB962C8B-B14F-4D97-AF65-F5344CB8AC3E}">
        <p14:creationId xmlns:p14="http://schemas.microsoft.com/office/powerpoint/2010/main" val="3057467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javan</a:t>
            </a: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jo’gee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iv  </a:t>
            </a:r>
            <a:r>
              <a:rPr lang="en-GB" sz="4000" dirty="0" err="1">
                <a:solidFill>
                  <a:srgbClr val="000000"/>
                </a:solidFill>
                <a:latin typeface="Congenial SemiBold" panose="02000503040000020004" pitchFamily="2" charset="0"/>
                <a:ea typeface="DejaVu Sans"/>
              </a:rPr>
              <a:t>kee’oh</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bey’</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-raaj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brah’maa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joo</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ee’oh</a:t>
            </a:r>
            <a:r>
              <a:rPr lang="en-GB" sz="4000" dirty="0">
                <a:solidFill>
                  <a:srgbClr val="000000"/>
                </a:solidFill>
                <a:latin typeface="Congenial SemiBold" panose="02000503040000020004" pitchFamily="2" charset="0"/>
                <a:ea typeface="DejaVu Sans"/>
              </a:rPr>
              <a:t>.</a:t>
            </a:r>
            <a:endParaRPr dirty="0"/>
          </a:p>
        </p:txBody>
      </p:sp>
      <p:sp>
        <p:nvSpPr>
          <p:cNvPr id="88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jvn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jogI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isv</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kIE</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bydrwj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bRhmw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jU</a:t>
            </a:r>
            <a:r>
              <a:rPr lang="en-GB" sz="5330" dirty="0">
                <a:solidFill>
                  <a:srgbClr val="000000"/>
                </a:solidFill>
                <a:latin typeface="GurbaniWebThick" panose="04040607000000020004" pitchFamily="82" charset="0"/>
                <a:ea typeface="DejaVu Sans"/>
              </a:rPr>
              <a:t> QIE ]</a:t>
            </a:r>
            <a:endParaRPr sz="5330" dirty="0"/>
          </a:p>
        </p:txBody>
      </p:sp>
      <p:sp>
        <p:nvSpPr>
          <p:cNvPr id="886"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In the Cosmic Play </a:t>
            </a:r>
            <a:r>
              <a:rPr lang="en-US" sz="3800" i="1" dirty="0">
                <a:solidFill>
                  <a:srgbClr val="0000FF"/>
                </a:solidFill>
                <a:latin typeface="Congenial Black" panose="02000503040000020004" pitchFamily="50" charset="0"/>
                <a:ea typeface="DejaVu Sans"/>
              </a:rPr>
              <a:t>Shiva</a:t>
            </a:r>
            <a:r>
              <a:rPr lang="en-US" sz="3800" dirty="0">
                <a:solidFill>
                  <a:srgbClr val="0000FF"/>
                </a:solidFill>
                <a:latin typeface="Congenial Black" panose="02000503040000020004" pitchFamily="50" charset="0"/>
                <a:ea typeface="DejaVu Sans"/>
              </a:rPr>
              <a:t> became a renunciate &amp; </a:t>
            </a:r>
            <a:r>
              <a:rPr lang="en-US" sz="3800" i="1" dirty="0">
                <a:solidFill>
                  <a:srgbClr val="0000FF"/>
                </a:solidFill>
                <a:latin typeface="Congenial Black" panose="02000503040000020004" pitchFamily="50" charset="0"/>
                <a:ea typeface="DejaVu Sans"/>
              </a:rPr>
              <a:t>Brahma</a:t>
            </a:r>
            <a:r>
              <a:rPr lang="en-US" sz="3800" dirty="0">
                <a:solidFill>
                  <a:srgbClr val="0000FF"/>
                </a:solidFill>
                <a:latin typeface="Congenial Black" panose="02000503040000020004" pitchFamily="50" charset="0"/>
                <a:ea typeface="DejaVu Sans"/>
              </a:rPr>
              <a:t> mastered the </a:t>
            </a:r>
            <a:r>
              <a:rPr lang="en-US" sz="3800" i="1" dirty="0">
                <a:solidFill>
                  <a:srgbClr val="0000FF"/>
                </a:solidFill>
                <a:latin typeface="Congenial Black" panose="02000503040000020004" pitchFamily="50" charset="0"/>
                <a:ea typeface="DejaVu Sans"/>
              </a:rPr>
              <a:t>Vedas.</a:t>
            </a:r>
            <a:endParaRPr lang="en-US" sz="3800" dirty="0">
              <a:solidFill>
                <a:srgbClr val="0000FF"/>
              </a:solidFill>
              <a:latin typeface="Congenial Black" panose="02000503040000020004" pitchFamily="50" charset="0"/>
              <a:ea typeface="DejaVu Sans"/>
            </a:endParaRPr>
          </a:p>
        </p:txBody>
      </p:sp>
    </p:spTree>
    <p:extLst>
      <p:ext uri="{BB962C8B-B14F-4D97-AF65-F5344CB8AC3E}">
        <p14:creationId xmlns:p14="http://schemas.microsoft.com/office/powerpoint/2010/main" val="714773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javan</a:t>
            </a: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lok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savaa’raa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namas’kaar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hamaaraa</a:t>
            </a:r>
            <a:r>
              <a:rPr lang="en-GB" sz="4000" dirty="0">
                <a:solidFill>
                  <a:srgbClr val="000000"/>
                </a:solidFill>
                <a:latin typeface="Congenial SemiBold" panose="02000503040000020004" pitchFamily="2" charset="0"/>
                <a:ea typeface="DejaVu Sans"/>
              </a:rPr>
              <a:t>. </a:t>
            </a:r>
            <a:endParaRPr dirty="0"/>
          </a:p>
        </p:txBody>
      </p:sp>
      <p:sp>
        <p:nvSpPr>
          <p:cNvPr id="888"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jvn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lok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svwrw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nmskwr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qwih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hmwrw</a:t>
            </a:r>
            <a:r>
              <a:rPr lang="en-GB" sz="5330" dirty="0">
                <a:solidFill>
                  <a:srgbClr val="000000"/>
                </a:solidFill>
                <a:latin typeface="GurbaniWebThick" panose="04040607000000020004" pitchFamily="82" charset="0"/>
                <a:ea typeface="DejaVu Sans"/>
              </a:rPr>
              <a:t> ]384]</a:t>
            </a:r>
            <a:endParaRPr sz="5330" dirty="0"/>
          </a:p>
        </p:txBody>
      </p:sp>
      <p:sp>
        <p:nvSpPr>
          <p:cNvPr id="889" name="CustomShape 3"/>
          <p:cNvSpPr/>
          <p:nvPr/>
        </p:nvSpPr>
        <p:spPr>
          <a:xfrm>
            <a:off x="0" y="2185084"/>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spc="-20" dirty="0">
                <a:solidFill>
                  <a:srgbClr val="0000FF"/>
                </a:solidFill>
                <a:latin typeface="Congenial Black" panose="02000503040000020004" pitchFamily="50" charset="0"/>
              </a:rPr>
              <a:t>All created worlds are bound by the game of</a:t>
            </a:r>
            <a:r>
              <a:rPr lang="en-US" sz="3800" dirty="0">
                <a:solidFill>
                  <a:srgbClr val="0000FF"/>
                </a:solidFill>
                <a:latin typeface="Congenial Black" panose="02000503040000020004" pitchFamily="50" charset="0"/>
              </a:rPr>
              <a:t> Time. I bow before You, who creates this.</a:t>
            </a:r>
            <a:r>
              <a:rPr lang="en-US" sz="2000" dirty="0">
                <a:solidFill>
                  <a:srgbClr val="0000FF"/>
                </a:solidFill>
                <a:latin typeface="Congenial Black" panose="02000503040000020004" pitchFamily="50" charset="0"/>
              </a:rPr>
              <a:t>||384|| </a:t>
            </a:r>
          </a:p>
        </p:txBody>
      </p:sp>
    </p:spTree>
    <p:extLst>
      <p:ext uri="{BB962C8B-B14F-4D97-AF65-F5344CB8AC3E}">
        <p14:creationId xmlns:p14="http://schemas.microsoft.com/office/powerpoint/2010/main" val="318391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javan</a:t>
            </a:r>
            <a:r>
              <a:rPr lang="en-GB" sz="4000" dirty="0">
                <a:solidFill>
                  <a:srgbClr val="000000"/>
                </a:solidFill>
                <a:latin typeface="Congenial SemiBold" panose="02000503040000020004" pitchFamily="2" charset="0"/>
                <a:ea typeface="DejaVu Sans"/>
              </a:rPr>
              <a:t>  kaal,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jaga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banaa’yoh</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ev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baseline="30000" dirty="0" err="1">
                <a:solidFill>
                  <a:schemeClr val="bg1">
                    <a:lumMod val="50000"/>
                  </a:schemeClr>
                </a:solidFill>
                <a:latin typeface="Congenial SemiBold" panose="02000503040000020004" pitchFamily="2" charset="0"/>
                <a:ea typeface="DejaVu Sans"/>
              </a:rPr>
              <a:t>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up’jaayo</a:t>
            </a:r>
            <a:r>
              <a:rPr lang="en-GB" sz="4000" dirty="0">
                <a:solidFill>
                  <a:srgbClr val="000000"/>
                </a:solidFill>
                <a:latin typeface="Congenial SemiBold" panose="02000503040000020004" pitchFamily="2" charset="0"/>
                <a:ea typeface="DejaVu Sans"/>
              </a:rPr>
              <a:t>.</a:t>
            </a:r>
            <a:endParaRPr dirty="0"/>
          </a:p>
        </p:txBody>
      </p:sp>
      <p:sp>
        <p:nvSpPr>
          <p:cNvPr id="891"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jvn</a:t>
            </a:r>
            <a:r>
              <a:rPr lang="en-GB" sz="5330" dirty="0">
                <a:solidFill>
                  <a:srgbClr val="000000"/>
                </a:solidFill>
                <a:latin typeface="GurbaniWebThick" panose="04040607000000020004" pitchFamily="82" charset="0"/>
                <a:ea typeface="DejaVu Sans"/>
              </a:rPr>
              <a:t> kwl  sB jgq </a:t>
            </a:r>
            <a:r>
              <a:rPr lang="en-GB" sz="5330" dirty="0" err="1">
                <a:solidFill>
                  <a:srgbClr val="000000"/>
                </a:solidFill>
                <a:latin typeface="GurbaniWebThick" panose="04040607000000020004" pitchFamily="82" charset="0"/>
                <a:ea typeface="DejaVu Sans"/>
              </a:rPr>
              <a:t>bnwXO</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dyv </a:t>
            </a:r>
            <a:r>
              <a:rPr lang="en-GB" sz="5330" dirty="0" err="1">
                <a:solidFill>
                  <a:srgbClr val="000000"/>
                </a:solidFill>
                <a:latin typeface="GurbaniWebThick" panose="04040607000000020004" pitchFamily="82" charset="0"/>
                <a:ea typeface="DejaVu Sans"/>
              </a:rPr>
              <a:t>dYq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jCn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aupjwXo</a:t>
            </a:r>
            <a:r>
              <a:rPr lang="en-GB" sz="5330" dirty="0">
                <a:solidFill>
                  <a:srgbClr val="000000"/>
                </a:solidFill>
                <a:latin typeface="GurbaniWebThick" panose="04040607000000020004" pitchFamily="82" charset="0"/>
                <a:ea typeface="DejaVu Sans"/>
              </a:rPr>
              <a:t> ]</a:t>
            </a:r>
            <a:endParaRPr sz="5330" dirty="0"/>
          </a:p>
        </p:txBody>
      </p:sp>
      <p:sp>
        <p:nvSpPr>
          <p:cNvPr id="892" name="CustomShape 3"/>
          <p:cNvSpPr/>
          <p:nvPr/>
        </p:nvSpPr>
        <p:spPr>
          <a:xfrm>
            <a:off x="0" y="2209270"/>
            <a:ext cx="10160000" cy="129630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The cosmic play that created the universe, gave birth to godly, ungodly, &amp; kind spirits.</a:t>
            </a:r>
          </a:p>
        </p:txBody>
      </p:sp>
    </p:spTree>
    <p:extLst>
      <p:ext uri="{BB962C8B-B14F-4D97-AF65-F5344CB8AC3E}">
        <p14:creationId xmlns:p14="http://schemas.microsoft.com/office/powerpoint/2010/main" val="2614924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CustomShape 1"/>
          <p:cNvSpPr/>
          <p:nvPr/>
        </p:nvSpPr>
        <p:spPr>
          <a:xfrm>
            <a:off x="-1092200" y="394527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dirty="0" err="1">
                <a:solidFill>
                  <a:srgbClr val="000000"/>
                </a:solidFill>
                <a:latin typeface="Congenial SemiBold" panose="02000503040000020004" pitchFamily="2" charset="0"/>
                <a:ea typeface="DejaVu Sans"/>
              </a:rPr>
              <a:t>kai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av’</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so’ee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guroo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a:t>
            </a:r>
            <a:r>
              <a:rPr lang="en-GB" sz="4000" u="sng" dirty="0" err="1">
                <a:solidFill>
                  <a:srgbClr val="000000"/>
                </a:solidFill>
                <a:latin typeface="Congenial SemiBold" panose="02000503040000020004" pitchFamily="2" charset="0"/>
                <a:ea typeface="DejaVu Sans"/>
              </a:rPr>
              <a:t>jh</a:t>
            </a:r>
            <a:r>
              <a:rPr lang="en-GB" sz="4000" dirty="0" err="1">
                <a:solidFill>
                  <a:srgbClr val="000000"/>
                </a:solidFill>
                <a:latin typeface="Congenial SemiBold" panose="02000503040000020004" pitchFamily="2" charset="0"/>
                <a:ea typeface="DejaVu Sans"/>
              </a:rPr>
              <a:t>iyoh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hamaa’raa</a:t>
            </a:r>
            <a:r>
              <a:rPr lang="en-GB" sz="4000" dirty="0">
                <a:solidFill>
                  <a:srgbClr val="000000"/>
                </a:solidFill>
                <a:latin typeface="Congenial SemiBold" panose="02000503040000020004" pitchFamily="2" charset="0"/>
                <a:ea typeface="DejaVu Sans"/>
              </a:rPr>
              <a:t>.</a:t>
            </a:r>
            <a:endParaRPr dirty="0"/>
          </a:p>
        </p:txBody>
      </p:sp>
      <p:sp>
        <p:nvSpPr>
          <p:cNvPr id="894"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Awid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AMiq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eykY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Avqwrw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soeI</a:t>
            </a:r>
            <a:r>
              <a:rPr lang="en-GB" sz="5330" dirty="0">
                <a:solidFill>
                  <a:srgbClr val="000000"/>
                </a:solidFill>
                <a:latin typeface="GurbaniWebThick" panose="04040607000000020004" pitchFamily="82" charset="0"/>
                <a:ea typeface="DejaVu Sans"/>
              </a:rPr>
              <a:t> gurU  </a:t>
            </a:r>
            <a:r>
              <a:rPr lang="en-GB" sz="5330" dirty="0" err="1">
                <a:solidFill>
                  <a:srgbClr val="000000"/>
                </a:solidFill>
                <a:latin typeface="GurbaniWebThick" panose="04040607000000020004" pitchFamily="82" charset="0"/>
                <a:ea typeface="DejaVu Sans"/>
              </a:rPr>
              <a:t>smiJXhu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hmwrw</a:t>
            </a:r>
            <a:r>
              <a:rPr lang="en-GB" sz="5330" dirty="0">
                <a:solidFill>
                  <a:srgbClr val="000000"/>
                </a:solidFill>
                <a:latin typeface="GurbaniWebThick" panose="04040607000000020004" pitchFamily="82" charset="0"/>
                <a:ea typeface="DejaVu Sans"/>
              </a:rPr>
              <a:t> ]385]</a:t>
            </a:r>
            <a:endParaRPr sz="5330" dirty="0"/>
          </a:p>
        </p:txBody>
      </p:sp>
      <p:sp>
        <p:nvSpPr>
          <p:cNvPr id="895" name="CustomShape 3"/>
          <p:cNvSpPr/>
          <p:nvPr/>
        </p:nvSpPr>
        <p:spPr>
          <a:xfrm>
            <a:off x="0" y="2224374"/>
            <a:ext cx="10160000" cy="120919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(All changes, but) the One who exists from start till end alone is my Guru. ||385|| </a:t>
            </a:r>
          </a:p>
        </p:txBody>
      </p:sp>
    </p:spTree>
    <p:extLst>
      <p:ext uri="{BB962C8B-B14F-4D97-AF65-F5344CB8AC3E}">
        <p14:creationId xmlns:p14="http://schemas.microsoft.com/office/powerpoint/2010/main" val="1332664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 name="CustomShape 1"/>
          <p:cNvSpPr/>
          <p:nvPr/>
        </p:nvSpPr>
        <p:spPr>
          <a:xfrm>
            <a:off x="-11685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namas’kaar</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is  </a:t>
            </a:r>
            <a:r>
              <a:rPr lang="en-GB" sz="4000" dirty="0" err="1">
                <a:solidFill>
                  <a:srgbClr val="000000"/>
                </a:solidFill>
                <a:latin typeface="Congenial SemiBold" panose="02000503040000020004" pitchFamily="2" charset="0"/>
                <a:ea typeface="DejaVu Sans"/>
              </a:rPr>
              <a:t>hee</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hamaaree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sakal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prajaa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savaaree</a:t>
            </a:r>
            <a:r>
              <a:rPr lang="en-GB" sz="4000" dirty="0">
                <a:solidFill>
                  <a:srgbClr val="000000"/>
                </a:solidFill>
                <a:latin typeface="Congenial SemiBold" panose="02000503040000020004" pitchFamily="2" charset="0"/>
                <a:ea typeface="DejaVu Sans"/>
              </a:rPr>
              <a:t>.</a:t>
            </a:r>
            <a:endParaRPr dirty="0"/>
          </a:p>
        </p:txBody>
      </p:sp>
      <p:sp>
        <p:nvSpPr>
          <p:cNvPr id="897"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nmskwr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iqs</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hI</a:t>
            </a:r>
            <a:r>
              <a:rPr lang="en-GB" sz="5330" dirty="0">
                <a:solidFill>
                  <a:srgbClr val="000000"/>
                </a:solidFill>
                <a:latin typeface="GurbaniWebThick" panose="04040607000000020004" pitchFamily="82" charset="0"/>
                <a:ea typeface="DejaVu Sans"/>
              </a:rPr>
              <a:t> ko </a:t>
            </a:r>
            <a:r>
              <a:rPr lang="en-GB" sz="5330" dirty="0" err="1">
                <a:solidFill>
                  <a:srgbClr val="000000"/>
                </a:solidFill>
                <a:latin typeface="GurbaniWebThick" panose="04040607000000020004" pitchFamily="82" charset="0"/>
                <a:ea typeface="DejaVu Sans"/>
              </a:rPr>
              <a:t>hmwrI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skl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pRjw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ijn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Awp</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svwrI</a:t>
            </a:r>
            <a:r>
              <a:rPr lang="en-GB" sz="5330" dirty="0">
                <a:solidFill>
                  <a:srgbClr val="000000"/>
                </a:solidFill>
                <a:latin typeface="GurbaniWebThick" panose="04040607000000020004" pitchFamily="82" charset="0"/>
                <a:ea typeface="DejaVu Sans"/>
              </a:rPr>
              <a:t> ]</a:t>
            </a:r>
            <a:endParaRPr sz="5330" dirty="0"/>
          </a:p>
        </p:txBody>
      </p:sp>
      <p:sp>
        <p:nvSpPr>
          <p:cNvPr id="898" name="CustomShape 3"/>
          <p:cNvSpPr/>
          <p:nvPr/>
        </p:nvSpPr>
        <p:spPr>
          <a:xfrm>
            <a:off x="0" y="2109900"/>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I salute You alone, who has created all Your subjects and preserve them.</a:t>
            </a:r>
            <a:endParaRPr dirty="0"/>
          </a:p>
        </p:txBody>
      </p:sp>
    </p:spTree>
    <p:extLst>
      <p:ext uri="{BB962C8B-B14F-4D97-AF65-F5344CB8AC3E}">
        <p14:creationId xmlns:p14="http://schemas.microsoft.com/office/powerpoint/2010/main" val="252200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CustomShape 1"/>
          <p:cNvSpPr/>
          <p:nvPr/>
        </p:nvSpPr>
        <p:spPr>
          <a:xfrm>
            <a:off x="-93992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siv’kan</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siv’gun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ee’oh</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’run</a:t>
            </a:r>
            <a:r>
              <a:rPr lang="en-GB" sz="4000" dirty="0">
                <a:solidFill>
                  <a:srgbClr val="000000"/>
                </a:solidFill>
                <a:latin typeface="Congenial SemiBold" panose="02000503040000020004" pitchFamily="2" charset="0"/>
                <a:ea typeface="DejaVu Sans"/>
              </a:rPr>
              <a:t>  ko,  pal  </a:t>
            </a:r>
            <a:r>
              <a:rPr lang="en-GB" sz="4000" dirty="0" err="1">
                <a:solidFill>
                  <a:srgbClr val="000000"/>
                </a:solidFill>
                <a:latin typeface="Congenial SemiBold" panose="02000503040000020004" pitchFamily="2" charset="0"/>
                <a:ea typeface="DejaVu Sans"/>
              </a:rPr>
              <a:t>mo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kee’oh</a:t>
            </a:r>
            <a:r>
              <a:rPr lang="en-GB" sz="4000" dirty="0">
                <a:solidFill>
                  <a:srgbClr val="000000"/>
                </a:solidFill>
                <a:latin typeface="Congenial SemiBold" panose="02000503040000020004" pitchFamily="2" charset="0"/>
                <a:ea typeface="DejaVu Sans"/>
              </a:rPr>
              <a:t>.</a:t>
            </a:r>
            <a:endParaRPr dirty="0"/>
          </a:p>
        </p:txBody>
      </p:sp>
      <p:sp>
        <p:nvSpPr>
          <p:cNvPr id="900"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isvkn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isvgun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suK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dIE</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sqRün</a:t>
            </a:r>
            <a:r>
              <a:rPr lang="en-GB" sz="5330" dirty="0">
                <a:solidFill>
                  <a:srgbClr val="000000"/>
                </a:solidFill>
                <a:latin typeface="GurbaniWebThick" panose="04040607000000020004" pitchFamily="82" charset="0"/>
                <a:ea typeface="DejaVu Sans"/>
              </a:rPr>
              <a:t> ko  pl </a:t>
            </a:r>
            <a:r>
              <a:rPr lang="en-GB" sz="5330" dirty="0" err="1">
                <a:solidFill>
                  <a:srgbClr val="000000"/>
                </a:solidFill>
                <a:latin typeface="GurbaniWebThick" panose="04040607000000020004" pitchFamily="82" charset="0"/>
                <a:ea typeface="DejaVu Sans"/>
              </a:rPr>
              <a:t>mo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kIE</a:t>
            </a:r>
            <a:r>
              <a:rPr lang="en-GB" sz="5330" dirty="0">
                <a:solidFill>
                  <a:srgbClr val="000000"/>
                </a:solidFill>
                <a:latin typeface="GurbaniWebThick" panose="04040607000000020004" pitchFamily="82" charset="0"/>
                <a:ea typeface="DejaVu Sans"/>
              </a:rPr>
              <a:t> ]386]</a:t>
            </a:r>
            <a:endParaRPr sz="5330" dirty="0"/>
          </a:p>
        </p:txBody>
      </p:sp>
      <p:sp>
        <p:nvSpPr>
          <p:cNvPr id="901" name="CustomShape 3"/>
          <p:cNvSpPr/>
          <p:nvPr/>
        </p:nvSpPr>
        <p:spPr>
          <a:xfrm>
            <a:off x="0" y="2209428"/>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rPr>
              <a:t>You give devotees godly virtues, comforts, &amp; destroy inner enemies in an instant.</a:t>
            </a:r>
            <a:r>
              <a:rPr lang="en-GB" sz="2800" dirty="0">
                <a:solidFill>
                  <a:srgbClr val="0000FF"/>
                </a:solidFill>
                <a:latin typeface="Congenial Black" panose="02000503040000020004" pitchFamily="50" charset="0"/>
              </a:rPr>
              <a:t> ||</a:t>
            </a:r>
            <a:r>
              <a:rPr lang="en-GB" sz="2800" dirty="0">
                <a:solidFill>
                  <a:srgbClr val="0000FF"/>
                </a:solidFill>
                <a:latin typeface="Congenial Black" panose="02000503040000020004" pitchFamily="50" charset="0"/>
                <a:ea typeface="DejaVu Sans"/>
              </a:rPr>
              <a:t>386||</a:t>
            </a:r>
            <a:r>
              <a:rPr lang="en-GB" sz="3800" dirty="0">
                <a:solidFill>
                  <a:srgbClr val="0000FF"/>
                </a:solidFill>
                <a:latin typeface="Congenial Black" panose="02000503040000020004" pitchFamily="50" charset="0"/>
                <a:ea typeface="DejaVu Sans"/>
              </a:rPr>
              <a:t> </a:t>
            </a:r>
            <a:endParaRPr sz="3800" dirty="0"/>
          </a:p>
        </p:txBody>
      </p:sp>
    </p:spTree>
    <p:extLst>
      <p:ext uri="{BB962C8B-B14F-4D97-AF65-F5344CB8AC3E}">
        <p14:creationId xmlns:p14="http://schemas.microsoft.com/office/powerpoint/2010/main" val="4176503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att</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al</a:t>
            </a:r>
            <a:r>
              <a:rPr lang="en-GB" sz="4000" dirty="0" err="1">
                <a:effectLst>
                  <a:outerShdw blurRad="38100" dist="38100" dir="2700000" algn="tl">
                    <a:srgbClr val="FFFFFF"/>
                  </a:outerShdw>
                </a:effectLst>
                <a:latin typeface="Congenial SemiBold" panose="02000503040000020004" pitchFamily="2" charset="0"/>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burey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peer  </a:t>
            </a:r>
            <a:r>
              <a:rPr lang="en-GB" sz="4000" dirty="0" err="1">
                <a:solidFill>
                  <a:srgbClr val="000000"/>
                </a:solidFill>
                <a:latin typeface="Congenial SemiBold" panose="02000503040000020004" pitchFamily="2" charset="0"/>
                <a:ea typeface="DejaVu Sans"/>
              </a:rPr>
              <a:t>pa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dirty="0"/>
          </a:p>
        </p:txBody>
      </p:sp>
      <p:sp>
        <p:nvSpPr>
          <p:cNvPr id="903"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Gt </a:t>
            </a:r>
            <a:r>
              <a:rPr lang="en-GB" sz="5330" dirty="0" err="1">
                <a:solidFill>
                  <a:srgbClr val="000000"/>
                </a:solidFill>
                <a:latin typeface="GurbaniWebThick" panose="04040607000000020004" pitchFamily="82" charset="0"/>
                <a:ea typeface="DejaVu Sans"/>
              </a:rPr>
              <a:t>Gt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AMqr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jwnq</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Bly bury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pIr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pCwnq</a:t>
            </a:r>
            <a:r>
              <a:rPr lang="en-GB" sz="5330" dirty="0">
                <a:solidFill>
                  <a:srgbClr val="000000"/>
                </a:solidFill>
                <a:latin typeface="GurbaniWebThick" panose="04040607000000020004" pitchFamily="82" charset="0"/>
                <a:ea typeface="DejaVu Sans"/>
              </a:rPr>
              <a:t> ]</a:t>
            </a:r>
            <a:endParaRPr sz="5330" dirty="0"/>
          </a:p>
        </p:txBody>
      </p:sp>
      <p:sp>
        <p:nvSpPr>
          <p:cNvPr id="904" name="CustomShape 3"/>
          <p:cNvSpPr/>
          <p:nvPr/>
        </p:nvSpPr>
        <p:spPr>
          <a:xfrm>
            <a:off x="0" y="2137420"/>
            <a:ext cx="10160000" cy="175554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 are the inner Knower of all &amp; know the sorrows of both the good &amp; the bad.</a:t>
            </a:r>
            <a:endParaRPr dirty="0"/>
          </a:p>
        </p:txBody>
      </p:sp>
    </p:spTree>
    <p:extLst>
      <p:ext uri="{BB962C8B-B14F-4D97-AF65-F5344CB8AC3E}">
        <p14:creationId xmlns:p14="http://schemas.microsoft.com/office/powerpoint/2010/main" val="419104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CustomShape 1"/>
          <p:cNvSpPr/>
          <p:nvPr/>
        </p:nvSpPr>
        <p:spPr>
          <a:xfrm>
            <a:off x="-111596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a:t>
            </a:r>
            <a:r>
              <a:rPr lang="en-GB" sz="4000" baseline="30000" dirty="0" err="1">
                <a:solidFill>
                  <a:schemeClr val="bg1">
                    <a:lumMod val="50000"/>
                  </a:schemeClr>
                </a:solidFill>
                <a:latin typeface="Congenial SemiBold" panose="02000503040000020004" pitchFamily="2" charset="0"/>
                <a:ea typeface="DejaVu Sans"/>
              </a:rPr>
              <a:t>N</a:t>
            </a:r>
            <a:r>
              <a:rPr lang="en-GB" sz="4000" dirty="0" err="1">
                <a:solidFill>
                  <a:srgbClr val="000000"/>
                </a:solidFill>
                <a:latin typeface="Congenial SemiBold" panose="02000503040000020004" pitchFamily="2" charset="0"/>
                <a:ea typeface="DejaVu Sans"/>
              </a:rPr>
              <a:t>’tee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kunn’</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oolaa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par  </a:t>
            </a:r>
            <a:r>
              <a:rPr lang="en-GB" sz="4000" dirty="0" err="1">
                <a:solidFill>
                  <a:srgbClr val="000000"/>
                </a:solidFill>
                <a:latin typeface="Congenial SemiBold" panose="02000503040000020004" pitchFamily="2" charset="0"/>
                <a:ea typeface="DejaVu Sans"/>
              </a:rPr>
              <a:t>kripaa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ph</a:t>
            </a:r>
            <a:r>
              <a:rPr lang="en-GB" sz="4000" dirty="0" err="1">
                <a:solidFill>
                  <a:srgbClr val="000000"/>
                </a:solidFill>
                <a:latin typeface="Congenial SemiBold" panose="02000503040000020004" pitchFamily="2" charset="0"/>
                <a:ea typeface="DejaVu Sans"/>
              </a:rPr>
              <a:t>oo’laa</a:t>
            </a:r>
            <a:r>
              <a:rPr lang="en-GB" sz="4000" dirty="0">
                <a:solidFill>
                  <a:srgbClr val="000000"/>
                </a:solidFill>
                <a:latin typeface="Congenial SemiBold" panose="02000503040000020004" pitchFamily="2" charset="0"/>
                <a:ea typeface="DejaVu Sans"/>
              </a:rPr>
              <a:t>.</a:t>
            </a:r>
            <a:endParaRPr dirty="0"/>
          </a:p>
        </p:txBody>
      </p:sp>
      <p:sp>
        <p:nvSpPr>
          <p:cNvPr id="906"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cItI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kuMcr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AsQUlw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ik®pw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idRsit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PUlw</a:t>
            </a:r>
            <a:r>
              <a:rPr lang="en-GB" sz="5330" dirty="0">
                <a:solidFill>
                  <a:srgbClr val="000000"/>
                </a:solidFill>
                <a:latin typeface="GurbaniWebThick" panose="04040607000000020004" pitchFamily="82" charset="0"/>
                <a:ea typeface="DejaVu Sans"/>
              </a:rPr>
              <a:t> ]387]</a:t>
            </a:r>
            <a:endParaRPr sz="5330" dirty="0"/>
          </a:p>
        </p:txBody>
      </p:sp>
      <p:sp>
        <p:nvSpPr>
          <p:cNvPr id="907" name="CustomShape 3"/>
          <p:cNvSpPr/>
          <p:nvPr/>
        </p:nvSpPr>
        <p:spPr>
          <a:xfrm>
            <a:off x="0" y="2227802"/>
            <a:ext cx="10160000" cy="170981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From a tiny ant to a big elephant - You cast Your Graceful Glance on all. </a:t>
            </a:r>
            <a:r>
              <a:rPr lang="en-GB" sz="3200" dirty="0">
                <a:solidFill>
                  <a:srgbClr val="0000FF"/>
                </a:solidFill>
                <a:latin typeface="Congenial Black" panose="02000503040000020004" pitchFamily="50" charset="0"/>
                <a:ea typeface="DejaVu Sans"/>
              </a:rPr>
              <a:t>||387|| </a:t>
            </a:r>
            <a:endParaRPr dirty="0"/>
          </a:p>
        </p:txBody>
      </p:sp>
    </p:spTree>
    <p:extLst>
      <p:ext uri="{BB962C8B-B14F-4D97-AF65-F5344CB8AC3E}">
        <p14:creationId xmlns:p14="http://schemas.microsoft.com/office/powerpoint/2010/main" val="626718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an</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a:t>
            </a:r>
            <a:endParaRPr dirty="0"/>
          </a:p>
        </p:txBody>
      </p:sp>
      <p:sp>
        <p:nvSpPr>
          <p:cNvPr id="909"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sMqn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duK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pwey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duKI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suK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pwey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swDn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suKI</a:t>
            </a:r>
            <a:r>
              <a:rPr lang="en-GB" sz="5330" dirty="0">
                <a:solidFill>
                  <a:srgbClr val="000000"/>
                </a:solidFill>
                <a:latin typeface="GurbaniWebThick" panose="04040607000000020004" pitchFamily="82" charset="0"/>
                <a:ea typeface="DejaVu Sans"/>
              </a:rPr>
              <a:t> ]</a:t>
            </a:r>
            <a:endParaRPr sz="5330" dirty="0"/>
          </a:p>
        </p:txBody>
      </p:sp>
      <p:sp>
        <p:nvSpPr>
          <p:cNvPr id="910" name="CustomShape 3"/>
          <p:cNvSpPr/>
          <p:nvPr/>
        </p:nvSpPr>
        <p:spPr>
          <a:xfrm>
            <a:off x="0" y="2196796"/>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 pain given to saints gives You pain &amp; their happiness makes You happy. </a:t>
            </a:r>
            <a:endParaRPr dirty="0"/>
          </a:p>
        </p:txBody>
      </p:sp>
    </p:spTree>
    <p:extLst>
      <p:ext uri="{BB962C8B-B14F-4D97-AF65-F5344CB8AC3E}">
        <p14:creationId xmlns:p14="http://schemas.microsoft.com/office/powerpoint/2010/main" val="3287292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dirty="0" err="1">
                <a:solidFill>
                  <a:srgbClr val="000000"/>
                </a:solidFill>
                <a:latin typeface="Congenial SemiBold" panose="02000503040000020004" pitchFamily="2" charset="0"/>
                <a:ea typeface="DejaVu Sans"/>
              </a:rPr>
              <a:t>k</a:t>
            </a:r>
            <a:r>
              <a:rPr lang="en-GB" sz="4000" dirty="0">
                <a:solidFill>
                  <a:srgbClr val="000000"/>
                </a:solidFill>
                <a:latin typeface="Congenial SemiBold" panose="02000503040000020004" pitchFamily="2" charset="0"/>
                <a:ea typeface="DejaVu Sans"/>
              </a:rPr>
              <a:t>  </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peer  </a:t>
            </a:r>
            <a:r>
              <a:rPr lang="en-GB" sz="4000" dirty="0" err="1">
                <a:solidFill>
                  <a:srgbClr val="000000"/>
                </a:solidFill>
                <a:latin typeface="Congenial SemiBold" panose="02000503040000020004" pitchFamily="2" charset="0"/>
                <a:ea typeface="DejaVu Sans"/>
              </a:rPr>
              <a:t>pa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aa’nai</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att</a:t>
            </a:r>
            <a:r>
              <a:rPr lang="en-GB" sz="4000" dirty="0">
                <a:solidFill>
                  <a:srgbClr val="000000"/>
                </a:solidFill>
                <a:latin typeface="Congenial SemiBold" panose="02000503040000020004" pitchFamily="2" charset="0"/>
                <a:ea typeface="DejaVu Sans"/>
              </a:rPr>
              <a:t>  key,  </a:t>
            </a:r>
            <a:r>
              <a:rPr lang="en-GB" sz="4000" dirty="0" err="1">
                <a:solidFill>
                  <a:srgbClr val="000000"/>
                </a:solidFill>
                <a:latin typeface="Congenial SemiBold" panose="02000503040000020004" pitchFamily="2" charset="0"/>
                <a:ea typeface="DejaVu Sans"/>
              </a:rPr>
              <a:t>patt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jaa’nai</a:t>
            </a:r>
            <a:r>
              <a:rPr lang="en-GB" sz="4000" dirty="0">
                <a:solidFill>
                  <a:srgbClr val="000000"/>
                </a:solidFill>
                <a:latin typeface="Congenial SemiBold" panose="02000503040000020004" pitchFamily="2" charset="0"/>
                <a:ea typeface="DejaVu Sans"/>
              </a:rPr>
              <a:t>.</a:t>
            </a:r>
            <a:endParaRPr dirty="0"/>
          </a:p>
        </p:txBody>
      </p:sp>
      <p:sp>
        <p:nvSpPr>
          <p:cNvPr id="912"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eyk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eyk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pIr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pCwnYN</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Gt </a:t>
            </a:r>
            <a:r>
              <a:rPr lang="en-GB" sz="5330" dirty="0" err="1">
                <a:solidFill>
                  <a:srgbClr val="000000"/>
                </a:solidFill>
                <a:latin typeface="GurbaniWebThick" panose="04040607000000020004" pitchFamily="82" charset="0"/>
                <a:ea typeface="DejaVu Sans"/>
              </a:rPr>
              <a:t>Gt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pt </a:t>
            </a:r>
            <a:r>
              <a:rPr lang="en-GB" sz="5330" dirty="0" err="1">
                <a:solidFill>
                  <a:srgbClr val="000000"/>
                </a:solidFill>
                <a:latin typeface="GurbaniWebThick" panose="04040607000000020004" pitchFamily="82" charset="0"/>
                <a:ea typeface="DejaVu Sans"/>
              </a:rPr>
              <a:t>pt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jwnYN</a:t>
            </a:r>
            <a:r>
              <a:rPr lang="en-GB" sz="5330" dirty="0">
                <a:solidFill>
                  <a:srgbClr val="000000"/>
                </a:solidFill>
                <a:latin typeface="GurbaniWebThick" panose="04040607000000020004" pitchFamily="82" charset="0"/>
                <a:ea typeface="DejaVu Sans"/>
              </a:rPr>
              <a:t> ]388]</a:t>
            </a:r>
            <a:endParaRPr sz="5330" dirty="0"/>
          </a:p>
        </p:txBody>
      </p:sp>
      <p:sp>
        <p:nvSpPr>
          <p:cNvPr id="913" name="CustomShape 3"/>
          <p:cNvSpPr/>
          <p:nvPr/>
        </p:nvSpPr>
        <p:spPr>
          <a:xfrm>
            <a:off x="0" y="21374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 feel the pain of each person &amp; know the deepest things in all hearts. ||388|| </a:t>
            </a:r>
            <a:endParaRPr dirty="0"/>
          </a:p>
        </p:txBody>
      </p:sp>
    </p:spTree>
    <p:extLst>
      <p:ext uri="{BB962C8B-B14F-4D97-AF65-F5344CB8AC3E}">
        <p14:creationId xmlns:p14="http://schemas.microsoft.com/office/powerpoint/2010/main" val="4293166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CustomShape 1"/>
          <p:cNvSpPr/>
          <p:nvPr/>
        </p:nvSpPr>
        <p:spPr>
          <a:xfrm>
            <a:off x="-93992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jab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’kara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praj’aa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ab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eh  </a:t>
            </a:r>
            <a:r>
              <a:rPr lang="en-GB" sz="4000" dirty="0" err="1">
                <a:solidFill>
                  <a:srgbClr val="000000"/>
                </a:solidFill>
                <a:latin typeface="Congenial SemiBold" panose="02000503040000020004" pitchFamily="2" charset="0"/>
                <a:ea typeface="DejaVu Sans"/>
              </a:rPr>
              <a:t>a’paaraa</a:t>
            </a:r>
            <a:r>
              <a:rPr lang="en-GB" sz="4000" dirty="0">
                <a:solidFill>
                  <a:srgbClr val="000000"/>
                </a:solidFill>
                <a:latin typeface="Congenial SemiBold" panose="02000503040000020004" pitchFamily="2" charset="0"/>
                <a:ea typeface="DejaVu Sans"/>
              </a:rPr>
              <a:t>.</a:t>
            </a:r>
            <a:endParaRPr dirty="0"/>
          </a:p>
        </p:txBody>
      </p:sp>
      <p:sp>
        <p:nvSpPr>
          <p:cNvPr id="915" name="CustomShape 2"/>
          <p:cNvSpPr/>
          <p:nvPr/>
        </p:nvSpPr>
        <p:spPr>
          <a:xfrm>
            <a:off x="0" y="369076"/>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audkrK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krqwrw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pRjw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Drq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Apwrw</a:t>
            </a:r>
            <a:r>
              <a:rPr lang="en-GB" sz="5330" dirty="0">
                <a:solidFill>
                  <a:srgbClr val="000000"/>
                </a:solidFill>
                <a:latin typeface="GurbaniWebThick" panose="04040607000000020004" pitchFamily="82" charset="0"/>
                <a:ea typeface="DejaVu Sans"/>
              </a:rPr>
              <a:t> ]</a:t>
            </a:r>
            <a:endParaRPr sz="5330" dirty="0"/>
          </a:p>
        </p:txBody>
      </p:sp>
      <p:sp>
        <p:nvSpPr>
          <p:cNvPr id="916" name="CustomShape 3"/>
          <p:cNvSpPr/>
          <p:nvPr/>
        </p:nvSpPr>
        <p:spPr>
          <a:xfrm>
            <a:off x="0"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When You use Your Creative Power </a:t>
            </a:r>
            <a:r>
              <a:rPr lang="en-GB" sz="3800" dirty="0" err="1">
                <a:solidFill>
                  <a:srgbClr val="0000FF"/>
                </a:solidFill>
                <a:latin typeface="Congenial Black" panose="02000503040000020004" pitchFamily="50" charset="0"/>
                <a:ea typeface="DejaVu Sans"/>
              </a:rPr>
              <a:t>numerbless</a:t>
            </a:r>
            <a:r>
              <a:rPr lang="en-GB" sz="3800" dirty="0">
                <a:solidFill>
                  <a:srgbClr val="0000FF"/>
                </a:solidFill>
                <a:latin typeface="Congenial Black" panose="02000503040000020004" pitchFamily="50" charset="0"/>
                <a:ea typeface="DejaVu Sans"/>
              </a:rPr>
              <a:t> people take on bodies. </a:t>
            </a:r>
            <a:endParaRPr dirty="0"/>
          </a:p>
        </p:txBody>
      </p:sp>
    </p:spTree>
    <p:extLst>
      <p:ext uri="{BB962C8B-B14F-4D97-AF65-F5344CB8AC3E}">
        <p14:creationId xmlns:p14="http://schemas.microsoft.com/office/powerpoint/2010/main" val="2587752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jab  </a:t>
            </a:r>
            <a:r>
              <a:rPr lang="en-GB" sz="4000" dirty="0" err="1">
                <a:solidFill>
                  <a:srgbClr val="000000"/>
                </a:solidFill>
                <a:latin typeface="Congenial SemiBold" panose="02000503040000020004" pitchFamily="2" charset="0"/>
                <a:ea typeface="DejaVu Sans"/>
              </a:rPr>
              <a:t>aa’kara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kara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kab’hoo</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mila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eh  </a:t>
            </a: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ar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’hoo</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918"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AwkrK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kbhUM</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imlq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dyh</a:t>
            </a:r>
            <a:r>
              <a:rPr lang="en-GB" sz="5330" dirty="0">
                <a:solidFill>
                  <a:srgbClr val="000000"/>
                </a:solidFill>
                <a:latin typeface="GurbaniWebThick" panose="04040607000000020004" pitchFamily="82" charset="0"/>
                <a:ea typeface="DejaVu Sans"/>
              </a:rPr>
              <a:t> Dr </a:t>
            </a:r>
            <a:r>
              <a:rPr lang="en-GB" sz="5330" dirty="0" err="1">
                <a:solidFill>
                  <a:srgbClr val="000000"/>
                </a:solidFill>
                <a:latin typeface="GurbaniWebThick" panose="04040607000000020004" pitchFamily="82" charset="0"/>
                <a:ea typeface="DejaVu Sans"/>
              </a:rPr>
              <a:t>sBhUM</a:t>
            </a:r>
            <a:r>
              <a:rPr lang="en-GB" sz="5330" dirty="0">
                <a:solidFill>
                  <a:srgbClr val="000000"/>
                </a:solidFill>
                <a:latin typeface="GurbaniWebThick" panose="04040607000000020004" pitchFamily="82" charset="0"/>
                <a:ea typeface="DejaVu Sans"/>
              </a:rPr>
              <a:t> ]389]</a:t>
            </a:r>
            <a:endParaRPr sz="5330" dirty="0"/>
          </a:p>
        </p:txBody>
      </p:sp>
      <p:sp>
        <p:nvSpPr>
          <p:cNvPr id="919"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When You use Your Destructive Power, all the life will merge back in You. ||389||</a:t>
            </a:r>
            <a:endParaRPr dirty="0"/>
          </a:p>
        </p:txBody>
      </p:sp>
    </p:spTree>
    <p:extLst>
      <p:ext uri="{BB962C8B-B14F-4D97-AF65-F5344CB8AC3E}">
        <p14:creationId xmlns:p14="http://schemas.microsoft.com/office/powerpoint/2010/main" val="3054425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ba</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ea typeface="DejaVu Sans"/>
              </a:rPr>
              <a:t>sri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aa’rai</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boo</a:t>
            </a:r>
            <a:r>
              <a:rPr lang="en-GB" sz="4000" u="sng" dirty="0" err="1">
                <a:solidFill>
                  <a:srgbClr val="000000"/>
                </a:solidFill>
                <a:latin typeface="Congenial SemiBold" panose="02000503040000020004" pitchFamily="2" charset="0"/>
                <a:ea typeface="DejaVu Sans"/>
              </a:rPr>
              <a:t>jh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aarai</a:t>
            </a:r>
            <a:r>
              <a:rPr lang="en-GB" sz="4000" dirty="0">
                <a:solidFill>
                  <a:srgbClr val="000000"/>
                </a:solidFill>
                <a:latin typeface="Congenial SemiBold" panose="02000503040000020004" pitchFamily="2" charset="0"/>
                <a:ea typeface="DejaVu Sans"/>
              </a:rPr>
              <a:t>.</a:t>
            </a:r>
            <a:endParaRPr dirty="0"/>
          </a:p>
        </p:txBody>
      </p:sp>
      <p:sp>
        <p:nvSpPr>
          <p:cNvPr id="921"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jyqy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bdn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isRsit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DwrY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Awpu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AwpnI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bUJ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aucwrY</a:t>
            </a:r>
            <a:r>
              <a:rPr lang="en-GB" sz="5330" dirty="0">
                <a:solidFill>
                  <a:srgbClr val="000000"/>
                </a:solidFill>
                <a:latin typeface="GurbaniWebThick" panose="04040607000000020004" pitchFamily="82" charset="0"/>
                <a:ea typeface="DejaVu Sans"/>
              </a:rPr>
              <a:t> ]</a:t>
            </a:r>
            <a:endParaRPr sz="5330" dirty="0"/>
          </a:p>
        </p:txBody>
      </p:sp>
      <p:sp>
        <p:nvSpPr>
          <p:cNvPr id="922" name="CustomShape 3"/>
          <p:cNvSpPr/>
          <p:nvPr/>
        </p:nvSpPr>
        <p:spPr>
          <a:xfrm>
            <a:off x="0" y="2137420"/>
            <a:ext cx="10160000" cy="21602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All life in the world with bodies describe You by their own understanding.</a:t>
            </a:r>
            <a:endParaRPr sz="3800" dirty="0"/>
          </a:p>
        </p:txBody>
      </p:sp>
    </p:spTree>
    <p:extLst>
      <p:ext uri="{BB962C8B-B14F-4D97-AF65-F5344CB8AC3E}">
        <p14:creationId xmlns:p14="http://schemas.microsoft.com/office/powerpoint/2010/main" val="2685853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nir’aalam</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aa’lam</a:t>
            </a:r>
            <a:r>
              <a:rPr lang="en-GB" sz="4000" dirty="0">
                <a:solidFill>
                  <a:srgbClr val="000000"/>
                </a:solidFill>
                <a:latin typeface="Congenial SemiBold" panose="02000503040000020004" pitchFamily="2" charset="0"/>
                <a:ea typeface="DejaVu Sans"/>
              </a:rPr>
              <a:t>.</a:t>
            </a:r>
            <a:endParaRPr dirty="0"/>
          </a:p>
        </p:txBody>
      </p:sp>
      <p:sp>
        <p:nvSpPr>
          <p:cNvPr id="924"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sBhI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rhq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inrwlm</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jwnq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Awlm</a:t>
            </a:r>
            <a:r>
              <a:rPr lang="en-GB" sz="5330" dirty="0">
                <a:solidFill>
                  <a:srgbClr val="000000"/>
                </a:solidFill>
                <a:latin typeface="GurbaniWebThick" panose="04040607000000020004" pitchFamily="82" charset="0"/>
                <a:ea typeface="DejaVu Sans"/>
              </a:rPr>
              <a:t> ]390]</a:t>
            </a:r>
            <a:endParaRPr sz="5330" dirty="0"/>
          </a:p>
        </p:txBody>
      </p:sp>
      <p:sp>
        <p:nvSpPr>
          <p:cNvPr id="925" name="CustomShape 3"/>
          <p:cNvSpPr/>
          <p:nvPr/>
        </p:nvSpPr>
        <p:spPr>
          <a:xfrm>
            <a:off x="0" y="2137420"/>
            <a:ext cx="10160000" cy="201622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You remain detached to everyone. The wise know this deep knowledge.||390||</a:t>
            </a:r>
          </a:p>
        </p:txBody>
      </p:sp>
    </p:spTree>
    <p:extLst>
      <p:ext uri="{BB962C8B-B14F-4D97-AF65-F5344CB8AC3E}">
        <p14:creationId xmlns:p14="http://schemas.microsoft.com/office/powerpoint/2010/main" val="3439337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nribe’kaar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nir-lamm’</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a’neel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samm’</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a:t>
            </a:r>
            <a:endParaRPr dirty="0"/>
          </a:p>
        </p:txBody>
      </p:sp>
      <p:sp>
        <p:nvSpPr>
          <p:cNvPr id="927" name="CustomShape 2"/>
          <p:cNvSpPr/>
          <p:nvPr/>
        </p:nvSpPr>
        <p:spPr>
          <a:xfrm>
            <a:off x="635080" y="369076"/>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inrMkwr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inRibkwr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inrlµB</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Awid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AnIl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Anwid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AsMB</a:t>
            </a:r>
            <a:r>
              <a:rPr lang="en-GB" sz="5330" dirty="0">
                <a:solidFill>
                  <a:srgbClr val="000000"/>
                </a:solidFill>
                <a:latin typeface="GurbaniWebThick" panose="04040607000000020004" pitchFamily="82" charset="0"/>
                <a:ea typeface="DejaVu Sans"/>
              </a:rPr>
              <a:t> ]</a:t>
            </a:r>
            <a:endParaRPr sz="5330" dirty="0"/>
          </a:p>
        </p:txBody>
      </p:sp>
      <p:sp>
        <p:nvSpPr>
          <p:cNvPr id="928" name="CustomShape 3"/>
          <p:cNvSpPr/>
          <p:nvPr/>
        </p:nvSpPr>
        <p:spPr>
          <a:xfrm>
            <a:off x="0" y="2137420"/>
            <a:ext cx="10160000" cy="132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spc="-150" dirty="0">
                <a:solidFill>
                  <a:srgbClr val="0000FF"/>
                </a:solidFill>
                <a:latin typeface="Congenial Black" panose="02000503040000020004" pitchFamily="50" charset="0"/>
                <a:ea typeface="DejaVu Sans"/>
              </a:rPr>
              <a:t>Formless! Sinless! Support Free! The Beginning!</a:t>
            </a:r>
            <a:r>
              <a:rPr lang="en-US" sz="3800" dirty="0">
                <a:solidFill>
                  <a:srgbClr val="0000FF"/>
                </a:solidFill>
                <a:latin typeface="Congenial Black" panose="02000503040000020004" pitchFamily="50" charset="0"/>
                <a:ea typeface="DejaVu Sans"/>
              </a:rPr>
              <a:t> Pure! Beyond Start! Beyond Birth!</a:t>
            </a:r>
          </a:p>
        </p:txBody>
      </p:sp>
    </p:spTree>
    <p:extLst>
      <p:ext uri="{BB962C8B-B14F-4D97-AF65-F5344CB8AC3E}">
        <p14:creationId xmlns:p14="http://schemas.microsoft.com/office/powerpoint/2010/main" val="2125493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aara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a:t>
            </a:r>
            <a:r>
              <a:rPr lang="en-GB" sz="4000" dirty="0">
                <a:solidFill>
                  <a:srgbClr val="000000"/>
                </a:solidFill>
                <a:latin typeface="Congenial SemiBold" panose="02000503040000020004" pitchFamily="2" charset="0"/>
                <a:ea typeface="DejaVu Sans"/>
              </a:rPr>
              <a:t>  kau  </a:t>
            </a:r>
            <a:r>
              <a:rPr lang="en-GB" sz="4000" u="sng" dirty="0" err="1">
                <a:solidFill>
                  <a:srgbClr val="000000"/>
                </a:solidFill>
                <a:latin typeface="Congenial SemiBold" panose="02000503040000020004" pitchFamily="2" charset="0"/>
                <a:ea typeface="DejaVu Sans"/>
              </a:rPr>
              <a:t>bh</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dirty="0" err="1">
                <a:solidFill>
                  <a:srgbClr val="000000"/>
                </a:solidFill>
                <a:latin typeface="Congenial SemiBold" panose="02000503040000020004" pitchFamily="2" charset="0"/>
                <a:ea typeface="DejaVu Sans"/>
              </a:rPr>
              <a:t>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930"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qw</a:t>
            </a:r>
            <a:r>
              <a:rPr lang="en-GB" sz="5330" dirty="0">
                <a:solidFill>
                  <a:srgbClr val="000000"/>
                </a:solidFill>
                <a:latin typeface="GurbaniWebThick" panose="04040607000000020004" pitchFamily="82" charset="0"/>
                <a:ea typeface="DejaVu Sans"/>
              </a:rPr>
              <a:t> kw </a:t>
            </a:r>
            <a:r>
              <a:rPr lang="en-GB" sz="5330" dirty="0" err="1">
                <a:solidFill>
                  <a:srgbClr val="000000"/>
                </a:solidFill>
                <a:latin typeface="GurbaniWebThick" panose="04040607000000020004" pitchFamily="82" charset="0"/>
                <a:ea typeface="DejaVu Sans"/>
              </a:rPr>
              <a:t>mUVH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aucwrq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Bydw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jw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Byv</a:t>
            </a:r>
            <a:r>
              <a:rPr lang="en-GB" sz="5330" dirty="0">
                <a:solidFill>
                  <a:srgbClr val="000000"/>
                </a:solidFill>
                <a:latin typeface="GurbaniWebThick" panose="04040607000000020004" pitchFamily="82" charset="0"/>
                <a:ea typeface="DejaVu Sans"/>
              </a:rPr>
              <a:t>  n </a:t>
            </a:r>
            <a:r>
              <a:rPr lang="en-GB" sz="5330" dirty="0" err="1">
                <a:solidFill>
                  <a:srgbClr val="000000"/>
                </a:solidFill>
                <a:latin typeface="GurbaniWebThick" panose="04040607000000020004" pitchFamily="82" charset="0"/>
                <a:ea typeface="DejaVu Sans"/>
              </a:rPr>
              <a:t>pwvq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bydw</a:t>
            </a:r>
            <a:r>
              <a:rPr lang="en-GB" sz="5330" dirty="0">
                <a:solidFill>
                  <a:srgbClr val="000000"/>
                </a:solidFill>
                <a:latin typeface="GurbaniWebThick" panose="04040607000000020004" pitchFamily="82" charset="0"/>
                <a:ea typeface="DejaVu Sans"/>
              </a:rPr>
              <a:t> ]391]</a:t>
            </a:r>
            <a:endParaRPr sz="5330" dirty="0"/>
          </a:p>
        </p:txBody>
      </p:sp>
      <p:sp>
        <p:nvSpPr>
          <p:cNvPr id="931" name="CustomShape 3"/>
          <p:cNvSpPr/>
          <p:nvPr/>
        </p:nvSpPr>
        <p:spPr>
          <a:xfrm>
            <a:off x="0" y="2137420"/>
            <a:ext cx="10160000" cy="126175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Fools claim to know Your secrets, which even the Vedas do not know. ||391|| </a:t>
            </a:r>
          </a:p>
        </p:txBody>
      </p:sp>
    </p:spTree>
    <p:extLst>
      <p:ext uri="{BB962C8B-B14F-4D97-AF65-F5344CB8AC3E}">
        <p14:creationId xmlns:p14="http://schemas.microsoft.com/office/powerpoint/2010/main" val="3298353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kau </a:t>
            </a: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paa’han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a’nu’maana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mahaa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mooR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t>
            </a:r>
            <a:r>
              <a:rPr lang="en-GB" sz="4000" u="sng" dirty="0" err="1">
                <a:solidFill>
                  <a:srgbClr val="000000"/>
                </a:solidFill>
                <a:latin typeface="Congenial SemiBold" panose="02000503040000020004" pitchFamily="2" charset="0"/>
                <a:ea typeface="DejaVu Sans"/>
              </a:rPr>
              <a:t>shh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ey’</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dirty="0"/>
          </a:p>
        </p:txBody>
      </p:sp>
      <p:sp>
        <p:nvSpPr>
          <p:cNvPr id="933"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qw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kO</a:t>
            </a:r>
            <a:r>
              <a:rPr lang="en-GB" sz="5330" dirty="0">
                <a:solidFill>
                  <a:srgbClr val="000000"/>
                </a:solidFill>
                <a:latin typeface="GurbaniWebThick" panose="04040607000000020004" pitchFamily="82" charset="0"/>
                <a:ea typeface="DejaVu Sans"/>
              </a:rPr>
              <a:t> kir  </a:t>
            </a:r>
            <a:r>
              <a:rPr lang="en-GB" sz="5330" dirty="0" err="1">
                <a:solidFill>
                  <a:srgbClr val="000000"/>
                </a:solidFill>
                <a:latin typeface="GurbaniWebThick" panose="04040607000000020004" pitchFamily="82" charset="0"/>
                <a:ea typeface="DejaVu Sans"/>
              </a:rPr>
              <a:t>pwhn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Anumwnq</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mhw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mUVH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kCu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Byd</a:t>
            </a:r>
            <a:r>
              <a:rPr lang="en-GB" sz="5330" dirty="0">
                <a:solidFill>
                  <a:srgbClr val="000000"/>
                </a:solidFill>
                <a:latin typeface="GurbaniWebThick" panose="04040607000000020004" pitchFamily="82" charset="0"/>
                <a:ea typeface="DejaVu Sans"/>
              </a:rPr>
              <a:t> n </a:t>
            </a:r>
            <a:r>
              <a:rPr lang="en-GB" sz="5330" dirty="0" err="1">
                <a:solidFill>
                  <a:srgbClr val="000000"/>
                </a:solidFill>
                <a:latin typeface="GurbaniWebThick" panose="04040607000000020004" pitchFamily="82" charset="0"/>
                <a:ea typeface="DejaVu Sans"/>
              </a:rPr>
              <a:t>jwnq</a:t>
            </a:r>
            <a:r>
              <a:rPr lang="en-GB" sz="5330" dirty="0">
                <a:solidFill>
                  <a:srgbClr val="000000"/>
                </a:solidFill>
                <a:latin typeface="GurbaniWebThick" panose="04040607000000020004" pitchFamily="82" charset="0"/>
                <a:ea typeface="DejaVu Sans"/>
              </a:rPr>
              <a:t> ]</a:t>
            </a:r>
            <a:endParaRPr sz="5330" dirty="0"/>
          </a:p>
        </p:txBody>
      </p:sp>
      <p:sp>
        <p:nvSpPr>
          <p:cNvPr id="934" name="CustomShape 3"/>
          <p:cNvSpPr/>
          <p:nvPr/>
        </p:nvSpPr>
        <p:spPr>
          <a:xfrm>
            <a:off x="15240" y="2109900"/>
            <a:ext cx="1014476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Those who call created stone-idols God are great fools lacking any understanding.</a:t>
            </a:r>
          </a:p>
        </p:txBody>
      </p:sp>
    </p:spTree>
    <p:extLst>
      <p:ext uri="{BB962C8B-B14F-4D97-AF65-F5344CB8AC3E}">
        <p14:creationId xmlns:p14="http://schemas.microsoft.com/office/powerpoint/2010/main" val="262708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 name="CustomShape 1"/>
          <p:cNvSpPr/>
          <p:nvPr/>
        </p:nvSpPr>
        <p:spPr>
          <a:xfrm>
            <a:off x="-1092200" y="3937620"/>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mahaa’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ey’v</a:t>
            </a:r>
            <a:r>
              <a:rPr lang="en-GB" sz="4000" dirty="0">
                <a:solidFill>
                  <a:srgbClr val="000000"/>
                </a:solidFill>
                <a:latin typeface="Congenial SemiBold" panose="02000503040000020004" pitchFamily="2" charset="0"/>
                <a:ea typeface="DejaVu Sans"/>
              </a:rPr>
              <a:t> ko, </a:t>
            </a:r>
            <a:r>
              <a:rPr lang="en-GB" sz="4000" dirty="0" err="1">
                <a:solidFill>
                  <a:srgbClr val="000000"/>
                </a:solidFill>
                <a:latin typeface="Congenial SemiBold" panose="02000503040000020004" pitchFamily="2" charset="0"/>
                <a:ea typeface="DejaVu Sans"/>
              </a:rPr>
              <a:t>keha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sh</a:t>
            </a:r>
            <a:r>
              <a:rPr lang="en-GB" sz="4000" dirty="0">
                <a:solidFill>
                  <a:srgbClr val="000000"/>
                </a:solidFill>
                <a:latin typeface="Congenial SemiBold" panose="02000503040000020004" pitchFamily="2" charset="0"/>
                <a:ea typeface="DejaVu Sans"/>
              </a:rPr>
              <a:t>iv.</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nirunn’kaar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iv</a:t>
            </a:r>
            <a:r>
              <a:rPr lang="en-GB" sz="4000" dirty="0">
                <a:solidFill>
                  <a:srgbClr val="000000"/>
                </a:solidFill>
                <a:latin typeface="Congenial SemiBold" panose="02000503040000020004" pitchFamily="2" charset="0"/>
                <a:ea typeface="DejaVu Sans"/>
              </a:rPr>
              <a:t>. (392)</a:t>
            </a:r>
            <a:endParaRPr dirty="0"/>
          </a:p>
        </p:txBody>
      </p:sp>
      <p:sp>
        <p:nvSpPr>
          <p:cNvPr id="936"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mhwdyv</a:t>
            </a:r>
            <a:r>
              <a:rPr lang="en-GB" sz="5330" dirty="0">
                <a:solidFill>
                  <a:srgbClr val="000000"/>
                </a:solidFill>
                <a:latin typeface="GurbaniWebThick" panose="04040607000000020004" pitchFamily="82" charset="0"/>
                <a:ea typeface="DejaVu Sans"/>
              </a:rPr>
              <a:t> ko  </a:t>
            </a:r>
            <a:r>
              <a:rPr lang="en-GB" sz="5330" dirty="0" err="1">
                <a:solidFill>
                  <a:srgbClr val="000000"/>
                </a:solidFill>
                <a:latin typeface="GurbaniWebThick" panose="04040607000000020004" pitchFamily="82" charset="0"/>
                <a:ea typeface="DejaVu Sans"/>
              </a:rPr>
              <a:t>khq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sdw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isv</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inrMkwr</a:t>
            </a:r>
            <a:r>
              <a:rPr lang="en-GB" sz="5330" dirty="0">
                <a:solidFill>
                  <a:srgbClr val="000000"/>
                </a:solidFill>
                <a:latin typeface="GurbaniWebThick" panose="04040607000000020004" pitchFamily="82" charset="0"/>
                <a:ea typeface="DejaVu Sans"/>
              </a:rPr>
              <a:t> kw  </a:t>
            </a:r>
            <a:r>
              <a:rPr lang="en-GB" sz="5330" dirty="0" err="1">
                <a:solidFill>
                  <a:srgbClr val="000000"/>
                </a:solidFill>
                <a:latin typeface="GurbaniWebThick" panose="04040607000000020004" pitchFamily="82" charset="0"/>
                <a:ea typeface="DejaVu Sans"/>
              </a:rPr>
              <a:t>cInq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nih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iBv</a:t>
            </a:r>
            <a:r>
              <a:rPr lang="en-GB" sz="5330" dirty="0">
                <a:solidFill>
                  <a:srgbClr val="000000"/>
                </a:solidFill>
                <a:latin typeface="GurbaniWebThick" panose="04040607000000020004" pitchFamily="82" charset="0"/>
                <a:ea typeface="DejaVu Sans"/>
              </a:rPr>
              <a:t> ]392]</a:t>
            </a:r>
            <a:endParaRPr sz="5330" dirty="0"/>
          </a:p>
        </p:txBody>
      </p:sp>
      <p:sp>
        <p:nvSpPr>
          <p:cNvPr id="937" name="CustomShape 3"/>
          <p:cNvSpPr/>
          <p:nvPr/>
        </p:nvSpPr>
        <p:spPr>
          <a:xfrm>
            <a:off x="32568" y="2169276"/>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800" dirty="0">
                <a:solidFill>
                  <a:srgbClr val="0000FF"/>
                </a:solidFill>
                <a:latin typeface="Congenial Black" panose="02000503040000020004" pitchFamily="50" charset="0"/>
                <a:ea typeface="DejaVu Sans"/>
              </a:rPr>
              <a:t>Those who call Shiva to be God, lack any knowledge of </a:t>
            </a:r>
            <a:r>
              <a:rPr lang="en-US" sz="3800" dirty="0" err="1">
                <a:solidFill>
                  <a:srgbClr val="0000FF"/>
                </a:solidFill>
                <a:latin typeface="Congenial Black" panose="02000503040000020004" pitchFamily="50" charset="0"/>
                <a:ea typeface="DejaVu Sans"/>
              </a:rPr>
              <a:t>Vaheguru</a:t>
            </a:r>
            <a:r>
              <a:rPr lang="en-US" sz="3800" dirty="0">
                <a:solidFill>
                  <a:srgbClr val="0000FF"/>
                </a:solidFill>
                <a:latin typeface="Congenial Black" panose="02000503040000020004" pitchFamily="50" charset="0"/>
                <a:ea typeface="DejaVu Sans"/>
              </a:rPr>
              <a:t> Ji. ||392|| </a:t>
            </a:r>
          </a:p>
        </p:txBody>
      </p:sp>
    </p:spTree>
    <p:extLst>
      <p:ext uri="{BB962C8B-B14F-4D97-AF65-F5344CB8AC3E}">
        <p14:creationId xmlns:p14="http://schemas.microsoft.com/office/powerpoint/2010/main" val="684410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CustomShape 1"/>
          <p:cNvSpPr/>
          <p:nvPr/>
        </p:nvSpPr>
        <p:spPr>
          <a:xfrm>
            <a:off x="-92084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aap’nee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bar’na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inn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inn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u’eh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a:t>
            </a:r>
            <a:endParaRPr dirty="0"/>
          </a:p>
        </p:txBody>
      </p:sp>
      <p:sp>
        <p:nvSpPr>
          <p:cNvPr id="93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err="1">
                <a:solidFill>
                  <a:srgbClr val="000000"/>
                </a:solidFill>
                <a:latin typeface="GurbaniWebThick" panose="04040607000000020004" pitchFamily="82" charset="0"/>
                <a:ea typeface="DejaVu Sans"/>
              </a:rPr>
              <a:t>Awpu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AwpnI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buiD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jyqI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brnq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iBMn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iBMn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qyqI</a:t>
            </a:r>
            <a:r>
              <a:rPr lang="en-GB" sz="5330" dirty="0">
                <a:solidFill>
                  <a:srgbClr val="000000"/>
                </a:solidFill>
                <a:latin typeface="GurbaniWebThick" panose="04040607000000020004" pitchFamily="82" charset="0"/>
                <a:ea typeface="DejaVu Sans"/>
              </a:rPr>
              <a:t> ]</a:t>
            </a:r>
            <a:endParaRPr sz="5330" dirty="0"/>
          </a:p>
        </p:txBody>
      </p:sp>
      <p:sp>
        <p:nvSpPr>
          <p:cNvPr id="940" name="CustomShape 3"/>
          <p:cNvSpPr/>
          <p:nvPr/>
        </p:nvSpPr>
        <p:spPr>
          <a:xfrm>
            <a:off x="0" y="2137420"/>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According to their own understanding, everyone describes You in different ways.</a:t>
            </a:r>
            <a:endParaRPr dirty="0"/>
          </a:p>
        </p:txBody>
      </p:sp>
    </p:spTree>
    <p:extLst>
      <p:ext uri="{BB962C8B-B14F-4D97-AF65-F5344CB8AC3E}">
        <p14:creationId xmlns:p14="http://schemas.microsoft.com/office/powerpoint/2010/main" val="71911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CustomShape 1"/>
          <p:cNvSpPr/>
          <p:nvPr/>
        </p:nvSpPr>
        <p:spPr>
          <a:xfrm>
            <a:off x="-1015880" y="379360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um’raa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pasaa’raa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pra</a:t>
            </a:r>
            <a:r>
              <a:rPr lang="en-GB" sz="4000" u="sng" dirty="0" err="1">
                <a:solidFill>
                  <a:srgbClr val="000000"/>
                </a:solidFill>
                <a:latin typeface="Congenial SemiBold" panose="02000503040000020004" pitchFamily="2" charset="0"/>
                <a:ea typeface="DejaVu Sans"/>
              </a:rPr>
              <a:t>th</a:t>
            </a:r>
            <a:r>
              <a:rPr lang="en-GB" sz="4000" dirty="0" err="1">
                <a:solidFill>
                  <a:srgbClr val="000000"/>
                </a:solidFill>
                <a:latin typeface="Congenial SemiBold" panose="02000503040000020004" pitchFamily="2" charset="0"/>
                <a:ea typeface="DejaVu Sans"/>
              </a:rPr>
              <a:t>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sann’saaraa</a:t>
            </a:r>
            <a:r>
              <a:rPr lang="en-GB" sz="4000" dirty="0">
                <a:solidFill>
                  <a:srgbClr val="000000"/>
                </a:solidFill>
                <a:latin typeface="Congenial SemiBold" panose="02000503040000020004" pitchFamily="2" charset="0"/>
                <a:ea typeface="DejaVu Sans"/>
              </a:rPr>
              <a:t>.</a:t>
            </a:r>
            <a:endParaRPr dirty="0"/>
          </a:p>
        </p:txBody>
      </p:sp>
      <p:sp>
        <p:nvSpPr>
          <p:cNvPr id="942"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qumrw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lKw</a:t>
            </a:r>
            <a:r>
              <a:rPr lang="en-GB" sz="5330" dirty="0">
                <a:solidFill>
                  <a:srgbClr val="000000"/>
                </a:solidFill>
                <a:latin typeface="GurbaniWebThick" panose="04040607000000020004" pitchFamily="82" charset="0"/>
                <a:ea typeface="DejaVu Sans"/>
              </a:rPr>
              <a:t>  n </a:t>
            </a:r>
            <a:r>
              <a:rPr lang="en-GB" sz="5330" dirty="0" err="1">
                <a:solidFill>
                  <a:srgbClr val="000000"/>
                </a:solidFill>
                <a:latin typeface="GurbaniWebThick" panose="04040607000000020004" pitchFamily="82" charset="0"/>
                <a:ea typeface="DejaVu Sans"/>
              </a:rPr>
              <a:t>jwie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pswrw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ikh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sjw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pRQm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sMswrw</a:t>
            </a:r>
            <a:r>
              <a:rPr lang="en-GB" sz="5330" dirty="0">
                <a:solidFill>
                  <a:srgbClr val="000000"/>
                </a:solidFill>
                <a:latin typeface="GurbaniWebThick" panose="04040607000000020004" pitchFamily="82" charset="0"/>
                <a:ea typeface="DejaVu Sans"/>
              </a:rPr>
              <a:t> ]393]</a:t>
            </a:r>
            <a:endParaRPr sz="5330" dirty="0"/>
          </a:p>
        </p:txBody>
      </p:sp>
      <p:sp>
        <p:nvSpPr>
          <p:cNvPr id="943" name="CustomShape 3"/>
          <p:cNvSpPr/>
          <p:nvPr/>
        </p:nvSpPr>
        <p:spPr>
          <a:xfrm>
            <a:off x="0" y="2109900"/>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Your limits cannot be found, nor how in the beginning You created the Universes. ||393|| </a:t>
            </a:r>
            <a:endParaRPr dirty="0"/>
          </a:p>
        </p:txBody>
      </p:sp>
    </p:spTree>
    <p:extLst>
      <p:ext uri="{BB962C8B-B14F-4D97-AF65-F5344CB8AC3E}">
        <p14:creationId xmlns:p14="http://schemas.microsoft.com/office/powerpoint/2010/main" val="34834125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dirty="0" err="1">
                <a:solidFill>
                  <a:srgbClr val="000000"/>
                </a:solidFill>
                <a:latin typeface="Congenial SemiBold" panose="02000503040000020004" pitchFamily="2" charset="0"/>
                <a:ea typeface="DejaVu Sans"/>
              </a:rPr>
              <a:t>kai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roop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a’noop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saroopaa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rann’k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eyo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raav</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oopaa</a:t>
            </a:r>
            <a:r>
              <a:rPr lang="en-GB" sz="4000" dirty="0">
                <a:solidFill>
                  <a:srgbClr val="000000"/>
                </a:solidFill>
                <a:latin typeface="Congenial SemiBold" panose="02000503040000020004" pitchFamily="2" charset="0"/>
                <a:ea typeface="DejaVu Sans"/>
              </a:rPr>
              <a:t>.</a:t>
            </a:r>
            <a:endParaRPr dirty="0"/>
          </a:p>
        </p:txBody>
      </p:sp>
      <p:sp>
        <p:nvSpPr>
          <p:cNvPr id="94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eykY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rUp</a:t>
            </a:r>
            <a:r>
              <a:rPr lang="en-GB" sz="5330" dirty="0">
                <a:solidFill>
                  <a:srgbClr val="000000"/>
                </a:solidFill>
                <a:latin typeface="GurbaniWebThick" panose="04040607000000020004" pitchFamily="82" charset="0"/>
                <a:ea typeface="DejaVu Sans"/>
              </a:rPr>
              <a:t>  AnUp </a:t>
            </a:r>
            <a:r>
              <a:rPr lang="en-GB" sz="5330" dirty="0" err="1">
                <a:solidFill>
                  <a:srgbClr val="000000"/>
                </a:solidFill>
                <a:latin typeface="GurbaniWebThick" panose="04040607000000020004" pitchFamily="82" charset="0"/>
                <a:ea typeface="DejaVu Sans"/>
              </a:rPr>
              <a:t>srUpw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rMk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BXo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rwv</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khI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BUpw</a:t>
            </a:r>
            <a:r>
              <a:rPr lang="en-GB" sz="5330" dirty="0">
                <a:solidFill>
                  <a:srgbClr val="000000"/>
                </a:solidFill>
                <a:latin typeface="GurbaniWebThick" panose="04040607000000020004" pitchFamily="82" charset="0"/>
                <a:ea typeface="DejaVu Sans"/>
              </a:rPr>
              <a:t> ]</a:t>
            </a:r>
            <a:endParaRPr sz="5330" dirty="0"/>
          </a:p>
        </p:txBody>
      </p:sp>
      <p:sp>
        <p:nvSpPr>
          <p:cNvPr id="946"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One beauty, manifested in many forms! Within the poor, the rich, and rulers.</a:t>
            </a:r>
            <a:endParaRPr dirty="0"/>
          </a:p>
        </p:txBody>
      </p:sp>
    </p:spTree>
    <p:extLst>
      <p:ext uri="{BB962C8B-B14F-4D97-AF65-F5344CB8AC3E}">
        <p14:creationId xmlns:p14="http://schemas.microsoft.com/office/powerpoint/2010/main" val="1997400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ann’ddaj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raj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kee’nee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uj</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aan</a:t>
            </a:r>
            <a:r>
              <a:rPr lang="en-GB" sz="4000" dirty="0">
                <a:solidFill>
                  <a:srgbClr val="000000"/>
                </a:solidFill>
                <a:latin typeface="Congenial SemiBold" panose="02000503040000020004" pitchFamily="2" charset="0"/>
                <a:ea typeface="DejaVu Sans"/>
              </a:rPr>
              <a:t>,  bahur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ee’nee</a:t>
            </a:r>
            <a:r>
              <a:rPr lang="en-GB" sz="4000" dirty="0">
                <a:solidFill>
                  <a:srgbClr val="000000"/>
                </a:solidFill>
                <a:latin typeface="Congenial SemiBold" panose="02000503040000020004" pitchFamily="2" charset="0"/>
                <a:ea typeface="DejaVu Sans"/>
              </a:rPr>
              <a:t>.</a:t>
            </a:r>
            <a:endParaRPr dirty="0"/>
          </a:p>
        </p:txBody>
      </p:sp>
      <p:sp>
        <p:nvSpPr>
          <p:cNvPr id="948"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AMfj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jyrj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syqj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kInI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auqBuj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Kwin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bhur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ric</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dInI</a:t>
            </a:r>
            <a:r>
              <a:rPr lang="en-GB" sz="5330" dirty="0">
                <a:solidFill>
                  <a:srgbClr val="000000"/>
                </a:solidFill>
                <a:latin typeface="GurbaniWebThick" panose="04040607000000020004" pitchFamily="82" charset="0"/>
                <a:ea typeface="DejaVu Sans"/>
              </a:rPr>
              <a:t> ]394]</a:t>
            </a:r>
            <a:endParaRPr sz="5330" dirty="0"/>
          </a:p>
        </p:txBody>
      </p:sp>
      <p:sp>
        <p:nvSpPr>
          <p:cNvPr id="949" name="CustomShape 3"/>
          <p:cNvSpPr/>
          <p:nvPr/>
        </p:nvSpPr>
        <p:spPr>
          <a:xfrm>
            <a:off x="0" y="2137420"/>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 created life from eggs, sweat, earth born, and then created foetus born. ||394|| </a:t>
            </a:r>
            <a:endParaRPr dirty="0"/>
          </a:p>
        </p:txBody>
      </p:sp>
    </p:spTree>
    <p:extLst>
      <p:ext uri="{BB962C8B-B14F-4D97-AF65-F5344CB8AC3E}">
        <p14:creationId xmlns:p14="http://schemas.microsoft.com/office/powerpoint/2010/main" val="1581196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CustomShape 1"/>
          <p:cNvSpPr/>
          <p:nvPr/>
        </p:nvSpPr>
        <p:spPr>
          <a:xfrm>
            <a:off x="-1092200" y="3945276"/>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kahoo</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fool  </a:t>
            </a:r>
            <a:r>
              <a:rPr lang="en-GB" sz="4000" dirty="0" err="1">
                <a:solidFill>
                  <a:srgbClr val="000000"/>
                </a:solidFill>
                <a:latin typeface="Congenial SemiBold" panose="02000503040000020004" pitchFamily="2" charset="0"/>
                <a:ea typeface="DejaVu Sans"/>
              </a:rPr>
              <a:t>raajaa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hai’wai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bai’</a:t>
            </a:r>
            <a:r>
              <a:rPr lang="en-GB" sz="4000" u="sng" dirty="0" err="1">
                <a:solidFill>
                  <a:srgbClr val="000000"/>
                </a:solidFill>
                <a:latin typeface="Congenial SemiBold" panose="02000503040000020004" pitchFamily="2" charset="0"/>
                <a:ea typeface="DejaVu Sans"/>
              </a:rPr>
              <a:t>tth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kahoo</a:t>
            </a:r>
            <a:r>
              <a:rPr lang="en-GB" sz="4000" spc="-150" baseline="30000" dirty="0" err="1">
                <a:solidFill>
                  <a:schemeClr val="bg1">
                    <a:lumMod val="50000"/>
                  </a:schemeClr>
                </a:solidFill>
                <a:latin typeface="Congenial SemiBold" panose="02000503040000020004" pitchFamily="2" charset="0"/>
                <a:ea typeface="DejaVu Sans"/>
              </a:rPr>
              <a:t>n</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simatt</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eyo</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sann’kar</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e’kai</a:t>
            </a:r>
            <a:r>
              <a:rPr lang="en-GB" sz="4000" u="sng" spc="-150" dirty="0" err="1">
                <a:solidFill>
                  <a:srgbClr val="000000"/>
                </a:solidFill>
                <a:latin typeface="Congenial SemiBold" panose="02000503040000020004" pitchFamily="2" charset="0"/>
                <a:ea typeface="DejaVu Sans"/>
              </a:rPr>
              <a:t>tth</a:t>
            </a:r>
            <a:r>
              <a:rPr lang="en-GB" sz="4000" spc="-150" dirty="0" err="1">
                <a:solidFill>
                  <a:srgbClr val="000000"/>
                </a:solidFill>
                <a:latin typeface="Congenial SemiBold" panose="02000503040000020004" pitchFamily="2" charset="0"/>
                <a:ea typeface="DejaVu Sans"/>
              </a:rPr>
              <a:t>aa</a:t>
            </a:r>
            <a:r>
              <a:rPr lang="en-GB" sz="4000" spc="-150" dirty="0">
                <a:solidFill>
                  <a:srgbClr val="000000"/>
                </a:solidFill>
                <a:latin typeface="Congenial SemiBold" panose="02000503040000020004" pitchFamily="2" charset="0"/>
                <a:ea typeface="DejaVu Sans"/>
              </a:rPr>
              <a:t>.</a:t>
            </a:r>
            <a:endParaRPr spc="-150" dirty="0"/>
          </a:p>
        </p:txBody>
      </p:sp>
      <p:sp>
        <p:nvSpPr>
          <p:cNvPr id="951" name="CustomShape 2"/>
          <p:cNvSpPr/>
          <p:nvPr/>
        </p:nvSpPr>
        <p:spPr>
          <a:xfrm>
            <a:off x="0" y="369076"/>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khUM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PUl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rwjw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hÍY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bYTw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khUM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ismit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iBXo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sMkr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iekYTw</a:t>
            </a:r>
            <a:r>
              <a:rPr lang="en-GB" sz="5330" dirty="0">
                <a:solidFill>
                  <a:srgbClr val="000000"/>
                </a:solidFill>
                <a:latin typeface="GurbaniWebThick" panose="04040607000000020004" pitchFamily="82" charset="0"/>
                <a:ea typeface="DejaVu Sans"/>
              </a:rPr>
              <a:t> ]</a:t>
            </a:r>
            <a:endParaRPr sz="5330" dirty="0"/>
          </a:p>
        </p:txBody>
      </p:sp>
      <p:sp>
        <p:nvSpPr>
          <p:cNvPr id="952" name="CustomShape 3"/>
          <p:cNvSpPr/>
          <p:nvPr/>
        </p:nvSpPr>
        <p:spPr>
          <a:xfrm>
            <a:off x="0" y="2178732"/>
            <a:ext cx="10160000" cy="12548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At times You expand to sit as king, &amp; at times you withdraw alone as the Dissolver. </a:t>
            </a:r>
            <a:endParaRPr dirty="0"/>
          </a:p>
        </p:txBody>
      </p:sp>
    </p:spTree>
    <p:extLst>
      <p:ext uri="{BB962C8B-B14F-4D97-AF65-F5344CB8AC3E}">
        <p14:creationId xmlns:p14="http://schemas.microsoft.com/office/powerpoint/2010/main" val="957180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sag’ree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sri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amm’</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av</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ju’gaa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saroop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suyamm’</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av</a:t>
            </a:r>
            <a:r>
              <a:rPr lang="en-GB" sz="4000" dirty="0">
                <a:solidFill>
                  <a:srgbClr val="000000"/>
                </a:solidFill>
                <a:latin typeface="Congenial SemiBold" panose="02000503040000020004" pitchFamily="2" charset="0"/>
                <a:ea typeface="DejaVu Sans"/>
              </a:rPr>
              <a:t>.</a:t>
            </a:r>
            <a:endParaRPr dirty="0"/>
          </a:p>
        </p:txBody>
      </p:sp>
      <p:sp>
        <p:nvSpPr>
          <p:cNvPr id="954"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err="1">
                <a:solidFill>
                  <a:srgbClr val="000000"/>
                </a:solidFill>
                <a:latin typeface="GurbaniWebThick" panose="04040607000000020004" pitchFamily="82" charset="0"/>
                <a:ea typeface="DejaVu Sans"/>
              </a:rPr>
              <a:t>sgrI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isRsit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idKwie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AcMBv</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Awid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jugwid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srUp</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suXMBv</a:t>
            </a:r>
            <a:r>
              <a:rPr lang="en-GB" sz="5330" dirty="0">
                <a:solidFill>
                  <a:srgbClr val="000000"/>
                </a:solidFill>
                <a:latin typeface="GurbaniWebThick" panose="04040607000000020004" pitchFamily="82" charset="0"/>
                <a:ea typeface="DejaVu Sans"/>
              </a:rPr>
              <a:t> ]395]</a:t>
            </a:r>
            <a:endParaRPr sz="5330" dirty="0"/>
          </a:p>
        </p:txBody>
      </p:sp>
      <p:sp>
        <p:nvSpPr>
          <p:cNvPr id="955" name="CustomShape 3"/>
          <p:cNvSpPr/>
          <p:nvPr/>
        </p:nvSpPr>
        <p:spPr>
          <a:xfrm>
            <a:off x="0" y="2065412"/>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Shower of all the world’s wonders! Self-existing form from Start &amp; before Time!</a:t>
            </a:r>
            <a:r>
              <a:rPr lang="en-GB" dirty="0">
                <a:solidFill>
                  <a:srgbClr val="0000FF"/>
                </a:solidFill>
                <a:latin typeface="Congenial Black" panose="02000503040000020004" pitchFamily="50" charset="0"/>
                <a:ea typeface="DejaVu Sans"/>
              </a:rPr>
              <a:t> ||395|| </a:t>
            </a:r>
            <a:endParaRPr dirty="0"/>
          </a:p>
        </p:txBody>
      </p:sp>
    </p:spTree>
    <p:extLst>
      <p:ext uri="{BB962C8B-B14F-4D97-AF65-F5344CB8AC3E}">
        <p14:creationId xmlns:p14="http://schemas.microsoft.com/office/powerpoint/2010/main" val="3345390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 name="CustomShape 1"/>
          <p:cNvSpPr/>
          <p:nvPr/>
        </p:nvSpPr>
        <p:spPr>
          <a:xfrm>
            <a:off x="-106376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ab  </a:t>
            </a: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ree</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karo.</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u’baar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a’si</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aro</a:t>
            </a:r>
            <a:r>
              <a:rPr lang="en-GB" sz="4000" dirty="0">
                <a:solidFill>
                  <a:srgbClr val="000000"/>
                </a:solidFill>
                <a:latin typeface="Congenial SemiBold" panose="02000503040000020004" pitchFamily="2" charset="0"/>
                <a:ea typeface="DejaVu Sans"/>
              </a:rPr>
              <a:t>.</a:t>
            </a:r>
            <a:endParaRPr dirty="0"/>
          </a:p>
        </p:txBody>
      </p:sp>
      <p:sp>
        <p:nvSpPr>
          <p:cNvPr id="957"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Ab </a:t>
            </a:r>
            <a:r>
              <a:rPr lang="en-GB" sz="5330" dirty="0" err="1">
                <a:solidFill>
                  <a:srgbClr val="000000"/>
                </a:solidFill>
                <a:latin typeface="GurbaniWebThick" panose="04040607000000020004" pitchFamily="82" charset="0"/>
                <a:ea typeface="DejaVu Sans"/>
              </a:rPr>
              <a:t>rCw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kro</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isK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aubwir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AisK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sMGro</a:t>
            </a:r>
            <a:r>
              <a:rPr lang="en-GB" sz="5330" dirty="0">
                <a:solidFill>
                  <a:srgbClr val="000000"/>
                </a:solidFill>
                <a:latin typeface="GurbaniWebThick" panose="04040607000000020004" pitchFamily="82" charset="0"/>
                <a:ea typeface="DejaVu Sans"/>
              </a:rPr>
              <a:t> ]</a:t>
            </a:r>
            <a:endParaRPr sz="5330" dirty="0"/>
          </a:p>
        </p:txBody>
      </p:sp>
      <p:sp>
        <p:nvSpPr>
          <p:cNvPr id="958" name="CustomShape 3"/>
          <p:cNvSpPr/>
          <p:nvPr/>
        </p:nvSpPr>
        <p:spPr>
          <a:xfrm>
            <a:off x="0" y="2137254"/>
            <a:ext cx="10160000" cy="122430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Protect me now! Within me, m</a:t>
            </a:r>
            <a:r>
              <a:rPr lang="en-GB" sz="3800" dirty="0">
                <a:solidFill>
                  <a:srgbClr val="0000FF"/>
                </a:solidFill>
                <a:latin typeface="Congenial Black" panose="02000503040000020004" pitchFamily="50" charset="0"/>
              </a:rPr>
              <a:t>ake Sikh thoughts rise &amp; destroy un-Sikh thoughts.</a:t>
            </a:r>
            <a:endParaRPr dirty="0"/>
          </a:p>
        </p:txBody>
      </p:sp>
    </p:spTree>
    <p:extLst>
      <p:ext uri="{BB962C8B-B14F-4D97-AF65-F5344CB8AC3E}">
        <p14:creationId xmlns:p14="http://schemas.microsoft.com/office/powerpoint/2010/main" val="683916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 name="CustomShape 1"/>
          <p:cNvSpPr/>
          <p:nvPr/>
        </p:nvSpPr>
        <p:spPr>
          <a:xfrm>
            <a:off x="-11876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a:t>
            </a:r>
            <a:r>
              <a:rPr lang="en-GB" sz="4000" u="sng" dirty="0" err="1">
                <a:solidFill>
                  <a:srgbClr val="000000"/>
                </a:solidFill>
                <a:latin typeface="Congenial SemiBold" panose="02000503040000020004" pitchFamily="2" charset="0"/>
                <a:ea typeface="DejaVu Sans"/>
              </a:rPr>
              <a:t>t</a:t>
            </a:r>
            <a:r>
              <a:rPr lang="en-GB" sz="4000" dirty="0" err="1">
                <a:effectLst>
                  <a:outerShdw blurRad="38100" dist="38100" dir="2700000" algn="tl">
                    <a:srgbClr val="FFFFFF"/>
                  </a:outerShdw>
                </a:effectLst>
                <a:latin typeface="Congenial SemiBold" panose="02000503040000020004" pitchFamily="2" charset="0"/>
              </a:rPr>
              <a:t>e</a:t>
            </a:r>
            <a:r>
              <a:rPr lang="en-GB" sz="4000" dirty="0" err="1">
                <a:solidFill>
                  <a:srgbClr val="000000"/>
                </a:solidFill>
                <a:effectLst>
                  <a:outerShdw blurRad="38100" dist="38100" dir="2700000" algn="tl">
                    <a:srgbClr val="FFFFFF"/>
                  </a:outerShdw>
                </a:effectLst>
                <a:latin typeface="Congenial SemiBold" panose="02000503040000020004" pitchFamily="2" charset="0"/>
              </a:rPr>
              <a:t>y</a:t>
            </a:r>
            <a:r>
              <a:rPr lang="en-GB" sz="4000" dirty="0">
                <a:solidFill>
                  <a:srgbClr val="000000"/>
                </a:solidFill>
                <a:effectLst>
                  <a:outerShdw blurRad="38100" dist="38100" dir="2700000" algn="tl">
                    <a:srgbClr val="FFFFFF"/>
                  </a:outerShdw>
                </a:effectLst>
                <a:latin typeface="Congenial SemiBold" panose="02000503040000020004" pitchFamily="2" charset="0"/>
              </a:rPr>
              <a:t>, </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ut’va</a:t>
            </a:r>
            <a:r>
              <a:rPr lang="en-GB" sz="4000" u="sng" dirty="0" err="1">
                <a:solidFill>
                  <a:srgbClr val="000000"/>
                </a:solidFill>
                <a:latin typeface="Congenial SemiBold" panose="02000503040000020004" pitchFamily="2" charset="0"/>
                <a:ea typeface="DejaVu Sans"/>
              </a:rPr>
              <a:t>t</a:t>
            </a:r>
            <a:r>
              <a:rPr lang="en-GB" sz="4000" i="1"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’paa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sakal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maley’</a:t>
            </a:r>
            <a:r>
              <a:rPr lang="en-GB" sz="4000" u="sng" dirty="0" err="1">
                <a:solidFill>
                  <a:srgbClr val="000000"/>
                </a:solidFill>
                <a:latin typeface="Congenial SemiBold" panose="02000503040000020004" pitchFamily="2" charset="0"/>
                <a:ea typeface="DejaVu Sans"/>
              </a:rPr>
              <a:t>chh</a:t>
            </a:r>
            <a:r>
              <a:rPr lang="en-GB" sz="4000" dirty="0">
                <a:solidFill>
                  <a:srgbClr val="000000"/>
                </a:solidFill>
                <a:latin typeface="Congenial SemiBold" panose="02000503040000020004" pitchFamily="2" charset="0"/>
                <a:ea typeface="DejaVu Sans"/>
              </a:rPr>
              <a:t>,  karo  </a:t>
            </a:r>
            <a:r>
              <a:rPr lang="en-GB" sz="4000" dirty="0" err="1">
                <a:solidFill>
                  <a:srgbClr val="000000"/>
                </a:solidFill>
                <a:latin typeface="Congenial SemiBold" panose="02000503040000020004" pitchFamily="2" charset="0"/>
                <a:ea typeface="DejaVu Sans"/>
              </a:rPr>
              <a:t>raN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a:t>
            </a:r>
            <a:endParaRPr dirty="0"/>
          </a:p>
        </p:txBody>
      </p:sp>
      <p:sp>
        <p:nvSpPr>
          <p:cNvPr id="960" name="CustomShape 2"/>
          <p:cNvSpPr/>
          <p:nvPr/>
        </p:nvSpPr>
        <p:spPr>
          <a:xfrm>
            <a:off x="635080" y="337220"/>
            <a:ext cx="9016200" cy="2283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dust </a:t>
            </a:r>
            <a:r>
              <a:rPr lang="en-GB" sz="5330" dirty="0" err="1">
                <a:solidFill>
                  <a:srgbClr val="000000"/>
                </a:solidFill>
                <a:latin typeface="GurbaniWebThick" panose="04040607000000020004" pitchFamily="82" charset="0"/>
                <a:ea typeface="DejaVu Sans"/>
              </a:rPr>
              <a:t>ijqy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auTvq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auqpwqw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skl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mlyC</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kro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rx</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Gwqw</a:t>
            </a:r>
            <a:r>
              <a:rPr lang="en-GB" sz="5330" dirty="0">
                <a:solidFill>
                  <a:srgbClr val="000000"/>
                </a:solidFill>
                <a:latin typeface="GurbaniWebThick" panose="04040607000000020004" pitchFamily="82" charset="0"/>
                <a:ea typeface="DejaVu Sans"/>
              </a:rPr>
              <a:t> ]396]</a:t>
            </a:r>
            <a:endParaRPr sz="5330" dirty="0"/>
          </a:p>
        </p:txBody>
      </p:sp>
      <p:sp>
        <p:nvSpPr>
          <p:cNvPr id="961" name="CustomShape 3"/>
          <p:cNvSpPr/>
          <p:nvPr/>
        </p:nvSpPr>
        <p:spPr>
          <a:xfrm>
            <a:off x="0" y="2157116"/>
            <a:ext cx="10160000" cy="228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Wipe out mischievous inner demons &amp; all uncivilised desires in life’s battlefield.</a:t>
            </a:r>
            <a:r>
              <a:rPr lang="en-GB" dirty="0">
                <a:solidFill>
                  <a:srgbClr val="0000FF"/>
                </a:solidFill>
                <a:latin typeface="Congenial Black" panose="02000503040000020004" pitchFamily="50" charset="0"/>
                <a:ea typeface="DejaVu Sans"/>
              </a:rPr>
              <a:t> ||396|| </a:t>
            </a:r>
            <a:endParaRPr sz="3800" dirty="0"/>
          </a:p>
        </p:txBody>
      </p:sp>
    </p:spTree>
    <p:extLst>
      <p:ext uri="{BB962C8B-B14F-4D97-AF65-F5344CB8AC3E}">
        <p14:creationId xmlns:p14="http://schemas.microsoft.com/office/powerpoint/2010/main" val="1281508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 name="CustomShape 1"/>
          <p:cNvSpPr/>
          <p:nvPr/>
        </p:nvSpPr>
        <p:spPr>
          <a:xfrm>
            <a:off x="-1138688" y="387326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as’</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uj</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av</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parey</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in key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hai’wai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marey</a:t>
            </a:r>
            <a:r>
              <a:rPr lang="en-GB" sz="4000" dirty="0">
                <a:solidFill>
                  <a:srgbClr val="000000"/>
                </a:solidFill>
                <a:latin typeface="Congenial SemiBold" panose="02000503040000020004" pitchFamily="2" charset="0"/>
                <a:ea typeface="DejaVu Sans"/>
              </a:rPr>
              <a:t>.</a:t>
            </a:r>
            <a:endParaRPr dirty="0"/>
          </a:p>
        </p:txBody>
      </p:sp>
      <p:sp>
        <p:nvSpPr>
          <p:cNvPr id="963"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jy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AisDuj</a:t>
            </a:r>
            <a:r>
              <a:rPr lang="en-GB" sz="5330" dirty="0">
                <a:solidFill>
                  <a:srgbClr val="000000"/>
                </a:solidFill>
                <a:latin typeface="GurbaniWebThick" panose="04040607000000020004" pitchFamily="82" charset="0"/>
                <a:ea typeface="DejaVu Sans"/>
              </a:rPr>
              <a:t>  qv </a:t>
            </a:r>
            <a:r>
              <a:rPr lang="en-GB" sz="5330" dirty="0" err="1">
                <a:solidFill>
                  <a:srgbClr val="000000"/>
                </a:solidFill>
                <a:latin typeface="GurbaniWebThick" panose="04040607000000020004" pitchFamily="82" charset="0"/>
                <a:ea typeface="DejaVu Sans"/>
              </a:rPr>
              <a:t>srnI</a:t>
            </a:r>
            <a:r>
              <a:rPr lang="en-GB" sz="5330" dirty="0">
                <a:solidFill>
                  <a:srgbClr val="000000"/>
                </a:solidFill>
                <a:latin typeface="GurbaniWebThick" panose="04040607000000020004" pitchFamily="82" charset="0"/>
                <a:ea typeface="DejaVu Sans"/>
              </a:rPr>
              <a:t> pry ]</a:t>
            </a:r>
            <a:endParaRPr sz="5330" dirty="0"/>
          </a:p>
          <a:p>
            <a:pPr algn="ctr">
              <a:lnSpc>
                <a:spcPct val="100000"/>
              </a:lnSpc>
            </a:pPr>
            <a:r>
              <a:rPr lang="en-GB" sz="5330" dirty="0" err="1">
                <a:solidFill>
                  <a:srgbClr val="000000"/>
                </a:solidFill>
                <a:latin typeface="GurbaniWebThick" panose="04040607000000020004" pitchFamily="82" charset="0"/>
                <a:ea typeface="DejaVu Sans"/>
              </a:rPr>
              <a:t>iqn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dust  </a:t>
            </a:r>
            <a:r>
              <a:rPr lang="en-GB" sz="5330" dirty="0" err="1">
                <a:solidFill>
                  <a:srgbClr val="000000"/>
                </a:solidFill>
                <a:latin typeface="GurbaniWebThick" panose="04040607000000020004" pitchFamily="82" charset="0"/>
                <a:ea typeface="DejaVu Sans"/>
              </a:rPr>
              <a:t>duiKq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hÍY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mry</a:t>
            </a:r>
            <a:r>
              <a:rPr lang="en-GB" sz="5330" dirty="0">
                <a:solidFill>
                  <a:srgbClr val="000000"/>
                </a:solidFill>
                <a:latin typeface="GurbaniWebThick" panose="04040607000000020004" pitchFamily="82" charset="0"/>
                <a:ea typeface="DejaVu Sans"/>
              </a:rPr>
              <a:t> ]</a:t>
            </a:r>
            <a:endParaRPr sz="5330" dirty="0"/>
          </a:p>
        </p:txBody>
      </p:sp>
      <p:sp>
        <p:nvSpPr>
          <p:cNvPr id="964" name="CustomShape 3"/>
          <p:cNvSpPr/>
          <p:nvPr/>
        </p:nvSpPr>
        <p:spPr>
          <a:xfrm>
            <a:off x="0" y="2106724"/>
            <a:ext cx="10160000" cy="132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O Supreme Destroyer! Those who seek Your Refuge, their enemies have a painful death.</a:t>
            </a:r>
            <a:endParaRPr sz="3800" dirty="0"/>
          </a:p>
        </p:txBody>
      </p:sp>
    </p:spTree>
    <p:extLst>
      <p:ext uri="{BB962C8B-B14F-4D97-AF65-F5344CB8AC3E}">
        <p14:creationId xmlns:p14="http://schemas.microsoft.com/office/powerpoint/2010/main" val="2303390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pura</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e’haarey</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in  key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um,  </a:t>
            </a:r>
            <a:r>
              <a:rPr lang="en-GB" sz="4000" dirty="0" err="1">
                <a:solidFill>
                  <a:srgbClr val="000000"/>
                </a:solidFill>
                <a:latin typeface="Congenial SemiBold" panose="02000503040000020004" pitchFamily="2" charset="0"/>
                <a:ea typeface="DejaVu Sans"/>
              </a:rPr>
              <a:t>sann’katt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ttaa’rey</a:t>
            </a:r>
            <a:r>
              <a:rPr lang="en-GB" sz="4000" dirty="0">
                <a:solidFill>
                  <a:srgbClr val="000000"/>
                </a:solidFill>
                <a:latin typeface="Congenial SemiBold" panose="02000503040000020004" pitchFamily="2" charset="0"/>
                <a:ea typeface="DejaVu Sans"/>
              </a:rPr>
              <a:t>.</a:t>
            </a:r>
            <a:endParaRPr dirty="0"/>
          </a:p>
        </p:txBody>
      </p:sp>
      <p:sp>
        <p:nvSpPr>
          <p:cNvPr id="966"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purK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jvn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pg</a:t>
            </a:r>
            <a:r>
              <a:rPr lang="en-GB" sz="5330" dirty="0">
                <a:solidFill>
                  <a:srgbClr val="000000"/>
                </a:solidFill>
                <a:latin typeface="GurbaniWebThick" panose="04040607000000020004" pitchFamily="82" charset="0"/>
                <a:ea typeface="DejaVu Sans"/>
              </a:rPr>
              <a:t> pry </a:t>
            </a:r>
            <a:r>
              <a:rPr lang="en-GB" sz="5330" dirty="0" err="1">
                <a:solidFill>
                  <a:srgbClr val="000000"/>
                </a:solidFill>
                <a:latin typeface="GurbaniWebThick" panose="04040607000000020004" pitchFamily="82" charset="0"/>
                <a:ea typeface="DejaVu Sans"/>
              </a:rPr>
              <a:t>iqhwry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iqn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sMkt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twry</a:t>
            </a:r>
            <a:r>
              <a:rPr lang="en-GB" sz="5330" dirty="0">
                <a:solidFill>
                  <a:srgbClr val="000000"/>
                </a:solidFill>
                <a:latin typeface="GurbaniWebThick" panose="04040607000000020004" pitchFamily="82" charset="0"/>
                <a:ea typeface="DejaVu Sans"/>
              </a:rPr>
              <a:t> ]397]</a:t>
            </a:r>
            <a:endParaRPr sz="5330" dirty="0"/>
          </a:p>
        </p:txBody>
      </p:sp>
      <p:sp>
        <p:nvSpPr>
          <p:cNvPr id="967" name="CustomShape 3"/>
          <p:cNvSpPr/>
          <p:nvPr/>
        </p:nvSpPr>
        <p:spPr>
          <a:xfrm>
            <a:off x="0" y="2137420"/>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 people who humbly fall at Your Feet, You remove all their troubles. ||397|| </a:t>
            </a:r>
            <a:endParaRPr dirty="0"/>
          </a:p>
        </p:txBody>
      </p:sp>
    </p:spTree>
    <p:extLst>
      <p:ext uri="{BB962C8B-B14F-4D97-AF65-F5344CB8AC3E}">
        <p14:creationId xmlns:p14="http://schemas.microsoft.com/office/powerpoint/2010/main" val="1402006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jo  kal  ko,  ek  </a:t>
            </a:r>
            <a:r>
              <a:rPr lang="en-GB" sz="4000" dirty="0" err="1">
                <a:solidFill>
                  <a:srgbClr val="000000"/>
                </a:solidFill>
                <a:latin typeface="Congenial SemiBold" panose="02000503040000020004" pitchFamily="2" charset="0"/>
                <a:ea typeface="DejaVu Sans"/>
              </a:rPr>
              <a:t>baar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Dhe’yai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key  kaal,  </a:t>
            </a:r>
            <a:r>
              <a:rPr lang="en-GB" sz="4000" dirty="0" err="1">
                <a:solidFill>
                  <a:srgbClr val="000000"/>
                </a:solidFill>
                <a:latin typeface="Congenial SemiBold" panose="02000503040000020004" pitchFamily="2" charset="0"/>
                <a:ea typeface="DejaVu Sans"/>
              </a:rPr>
              <a:t>nikatt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ai’hai</a:t>
            </a:r>
            <a:r>
              <a:rPr lang="en-GB" sz="4000" dirty="0">
                <a:solidFill>
                  <a:srgbClr val="000000"/>
                </a:solidFill>
                <a:latin typeface="Congenial SemiBold" panose="02000503040000020004" pitchFamily="2" charset="0"/>
                <a:ea typeface="DejaVu Sans"/>
              </a:rPr>
              <a:t>.</a:t>
            </a:r>
            <a:endParaRPr dirty="0"/>
          </a:p>
        </p:txBody>
      </p:sp>
      <p:sp>
        <p:nvSpPr>
          <p:cNvPr id="96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jo </a:t>
            </a:r>
            <a:r>
              <a:rPr lang="en-GB" sz="5330" dirty="0" err="1">
                <a:solidFill>
                  <a:srgbClr val="000000"/>
                </a:solidFill>
                <a:latin typeface="GurbaniWebThick" panose="04040607000000020004" pitchFamily="82" charset="0"/>
                <a:ea typeface="DejaVu Sans"/>
              </a:rPr>
              <a:t>kil</a:t>
            </a:r>
            <a:r>
              <a:rPr lang="en-GB" sz="5330" dirty="0">
                <a:solidFill>
                  <a:srgbClr val="000000"/>
                </a:solidFill>
                <a:latin typeface="GurbaniWebThick" panose="04040607000000020004" pitchFamily="82" charset="0"/>
                <a:ea typeface="DejaVu Sans"/>
              </a:rPr>
              <a:t> ko  </a:t>
            </a:r>
            <a:r>
              <a:rPr lang="en-GB" sz="5330" dirty="0" err="1">
                <a:solidFill>
                  <a:srgbClr val="000000"/>
                </a:solidFill>
                <a:latin typeface="GurbaniWebThick" panose="04040607000000020004" pitchFamily="82" charset="0"/>
                <a:ea typeface="DejaVu Sans"/>
              </a:rPr>
              <a:t>iek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iDAY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inkit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nih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AYhY</a:t>
            </a:r>
            <a:r>
              <a:rPr lang="en-GB" sz="5330" dirty="0">
                <a:solidFill>
                  <a:srgbClr val="000000"/>
                </a:solidFill>
                <a:latin typeface="GurbaniWebThick" panose="04040607000000020004" pitchFamily="82" charset="0"/>
                <a:ea typeface="DejaVu Sans"/>
              </a:rPr>
              <a:t> ]</a:t>
            </a:r>
            <a:endParaRPr sz="5330" dirty="0"/>
          </a:p>
        </p:txBody>
      </p:sp>
      <p:sp>
        <p:nvSpPr>
          <p:cNvPr id="970" name="CustomShape 3"/>
          <p:cNvSpPr/>
          <p:nvPr/>
        </p:nvSpPr>
        <p:spPr>
          <a:xfrm>
            <a:off x="0" y="2106724"/>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Those who truly focus on You even once, Messengers of Death don’t approach them. </a:t>
            </a:r>
            <a:endParaRPr dirty="0"/>
          </a:p>
        </p:txBody>
      </p:sp>
    </p:spTree>
    <p:extLst>
      <p:ext uri="{BB962C8B-B14F-4D97-AF65-F5344CB8AC3E}">
        <p14:creationId xmlns:p14="http://schemas.microsoft.com/office/powerpoint/2010/main" val="1618217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ra</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kaa’laa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du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’tt</a:t>
            </a:r>
            <a:r>
              <a:rPr lang="en-GB" sz="4000" dirty="0">
                <a:solidFill>
                  <a:srgbClr val="000000"/>
                </a:solidFill>
                <a:latin typeface="Congenial SemiBold" panose="02000503040000020004" pitchFamily="2" charset="0"/>
                <a:ea typeface="DejaVu Sans"/>
              </a:rPr>
              <a:t>  a-</a:t>
            </a:r>
            <a:r>
              <a:rPr lang="en-GB" sz="4000" dirty="0" err="1">
                <a:solidFill>
                  <a:srgbClr val="000000"/>
                </a:solidFill>
                <a:latin typeface="Congenial SemiBold" panose="02000503040000020004" pitchFamily="2" charset="0"/>
                <a:ea typeface="DejaVu Sans"/>
              </a:rPr>
              <a:t>ri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ttarey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’kaalaa</a:t>
            </a:r>
            <a:r>
              <a:rPr lang="en-GB" sz="4000" dirty="0">
                <a:solidFill>
                  <a:srgbClr val="000000"/>
                </a:solidFill>
                <a:latin typeface="Congenial SemiBold" panose="02000503040000020004" pitchFamily="2" charset="0"/>
                <a:ea typeface="DejaVu Sans"/>
              </a:rPr>
              <a:t>.</a:t>
            </a:r>
            <a:endParaRPr dirty="0"/>
          </a:p>
        </p:txBody>
      </p:sp>
      <p:sp>
        <p:nvSpPr>
          <p:cNvPr id="972" name="CustomShape 2"/>
          <p:cNvSpPr/>
          <p:nvPr/>
        </p:nvSpPr>
        <p:spPr>
          <a:xfrm>
            <a:off x="0" y="337220"/>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rCw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hoie</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qwih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kwlw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dust </a:t>
            </a:r>
            <a:r>
              <a:rPr lang="en-GB" sz="5330" dirty="0" err="1">
                <a:solidFill>
                  <a:srgbClr val="000000"/>
                </a:solidFill>
                <a:latin typeface="GurbaniWebThick" panose="04040607000000020004" pitchFamily="82" charset="0"/>
                <a:ea typeface="DejaVu Sans"/>
              </a:rPr>
              <a:t>Airst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tryN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qqkwlw</a:t>
            </a:r>
            <a:r>
              <a:rPr lang="en-GB" sz="5330" dirty="0">
                <a:solidFill>
                  <a:srgbClr val="000000"/>
                </a:solidFill>
                <a:latin typeface="GurbaniWebThick" panose="04040607000000020004" pitchFamily="82" charset="0"/>
                <a:ea typeface="DejaVu Sans"/>
              </a:rPr>
              <a:t> ]398]</a:t>
            </a:r>
            <a:endParaRPr sz="5330" dirty="0"/>
          </a:p>
        </p:txBody>
      </p:sp>
      <p:sp>
        <p:nvSpPr>
          <p:cNvPr id="973" name="CustomShape 3"/>
          <p:cNvSpPr/>
          <p:nvPr/>
        </p:nvSpPr>
        <p:spPr>
          <a:xfrm>
            <a:off x="0" y="2137420"/>
            <a:ext cx="10160000" cy="12241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They remain protected at all times &amp; have </a:t>
            </a:r>
            <a:r>
              <a:rPr lang="en-GB" sz="3800" spc="-150" dirty="0">
                <a:solidFill>
                  <a:srgbClr val="0000FF"/>
                </a:solidFill>
                <a:latin typeface="Congenial Black" panose="02000503040000020004" pitchFamily="50" charset="0"/>
                <a:ea typeface="DejaVu Sans"/>
              </a:rPr>
              <a:t>enemies &amp; troubles removed in an instant.</a:t>
            </a:r>
            <a:r>
              <a:rPr lang="en-GB" sz="2800" spc="-150" dirty="0">
                <a:solidFill>
                  <a:srgbClr val="0000FF"/>
                </a:solidFill>
                <a:latin typeface="Congenial Black" panose="02000503040000020004" pitchFamily="50" charset="0"/>
                <a:ea typeface="DejaVu Sans"/>
              </a:rPr>
              <a:t> ||398|| </a:t>
            </a:r>
            <a:r>
              <a:rPr lang="en-GB" sz="3800" dirty="0">
                <a:solidFill>
                  <a:srgbClr val="0000FF"/>
                </a:solidFill>
                <a:latin typeface="Congenial Black" panose="02000503040000020004" pitchFamily="50" charset="0"/>
                <a:ea typeface="DejaVu Sans"/>
              </a:rPr>
              <a:t> </a:t>
            </a:r>
            <a:endParaRPr dirty="0"/>
          </a:p>
        </p:txBody>
      </p:sp>
    </p:spTree>
    <p:extLst>
      <p:ext uri="{BB962C8B-B14F-4D97-AF65-F5344CB8AC3E}">
        <p14:creationId xmlns:p14="http://schemas.microsoft.com/office/powerpoint/2010/main" val="3339686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 name="CustomShape 1"/>
          <p:cNvSpPr/>
          <p:nvPr/>
        </p:nvSpPr>
        <p:spPr>
          <a:xfrm>
            <a:off x="-1092200" y="379360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kripaa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ri</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’tt</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ea typeface="DejaVu Sans"/>
              </a:rPr>
              <a:t>jaa’eh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ne’hariho</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key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hare’ho</a:t>
            </a:r>
            <a:r>
              <a:rPr lang="en-GB" sz="4000" dirty="0">
                <a:solidFill>
                  <a:srgbClr val="000000"/>
                </a:solidFill>
                <a:latin typeface="Congenial SemiBold" panose="02000503040000020004" pitchFamily="2" charset="0"/>
                <a:ea typeface="DejaVu Sans"/>
              </a:rPr>
              <a:t>.</a:t>
            </a:r>
            <a:endParaRPr dirty="0"/>
          </a:p>
        </p:txBody>
      </p:sp>
      <p:sp>
        <p:nvSpPr>
          <p:cNvPr id="975"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ik®pw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idRsit</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jwih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inhirho</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qwp</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qnk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hirho</a:t>
            </a:r>
            <a:r>
              <a:rPr lang="en-GB" sz="5330" dirty="0">
                <a:solidFill>
                  <a:srgbClr val="000000"/>
                </a:solidFill>
                <a:latin typeface="GurbaniWebThick" panose="04040607000000020004" pitchFamily="82" charset="0"/>
                <a:ea typeface="DejaVu Sans"/>
              </a:rPr>
              <a:t> ]</a:t>
            </a:r>
            <a:endParaRPr sz="5330" dirty="0"/>
          </a:p>
        </p:txBody>
      </p:sp>
      <p:sp>
        <p:nvSpPr>
          <p:cNvPr id="976" name="CustomShape 3"/>
          <p:cNvSpPr/>
          <p:nvPr/>
        </p:nvSpPr>
        <p:spPr>
          <a:xfrm>
            <a:off x="0" y="2109900"/>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Whoever You catch with Look of Kindness, their sins &amp; troublers go away instantly.</a:t>
            </a:r>
            <a:endParaRPr dirty="0"/>
          </a:p>
        </p:txBody>
      </p:sp>
    </p:spTree>
    <p:extLst>
      <p:ext uri="{BB962C8B-B14F-4D97-AF65-F5344CB8AC3E}">
        <p14:creationId xmlns:p14="http://schemas.microsoft.com/office/powerpoint/2010/main" val="2430038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 name="CustomShape 1"/>
          <p:cNvSpPr/>
          <p:nvPr/>
        </p:nvSpPr>
        <p:spPr>
          <a:xfrm>
            <a:off x="-109220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ri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du</a:t>
            </a:r>
            <a:r>
              <a:rPr lang="en-GB" sz="4000" u="sng" spc="-150" dirty="0" err="1">
                <a:solidFill>
                  <a:srgbClr val="000000"/>
                </a:solidFill>
                <a:latin typeface="Congenial SemiBold" panose="02000503040000020004" pitchFamily="2" charset="0"/>
                <a:ea typeface="DejaVu Sans"/>
              </a:rPr>
              <a:t>sh</a:t>
            </a:r>
            <a:r>
              <a:rPr lang="en-GB" sz="4000" spc="-150" dirty="0" err="1">
                <a:solidFill>
                  <a:srgbClr val="000000"/>
                </a:solidFill>
                <a:latin typeface="Congenial SemiBold" panose="02000503040000020004" pitchFamily="2" charset="0"/>
                <a:ea typeface="DejaVu Sans"/>
              </a:rPr>
              <a:t>’tt</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chh</a:t>
            </a:r>
            <a:r>
              <a:rPr lang="en-GB" sz="4000" spc="-150" dirty="0" err="1">
                <a:solidFill>
                  <a:srgbClr val="000000"/>
                </a:solidFill>
                <a:latin typeface="Congenial SemiBold" panose="02000503040000020004" pitchFamily="2" charset="0"/>
                <a:ea typeface="DejaVu Sans"/>
              </a:rPr>
              <a:t>aah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chh</a:t>
            </a:r>
            <a:r>
              <a:rPr lang="en-GB" sz="4000" spc="-150" dirty="0" err="1">
                <a:solidFill>
                  <a:srgbClr val="000000"/>
                </a:solidFill>
                <a:latin typeface="Congenial SemiBold" panose="02000503040000020004" pitchFamily="2" charset="0"/>
                <a:ea typeface="DejaVu Sans"/>
              </a:rPr>
              <a:t>’wai</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sak’ai</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naa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ko’ee</a:t>
            </a:r>
            <a:r>
              <a:rPr lang="en-GB" sz="4000" spc="-150" dirty="0">
                <a:solidFill>
                  <a:srgbClr val="000000"/>
                </a:solidFill>
                <a:latin typeface="Congenial SemiBold" panose="02000503040000020004" pitchFamily="2" charset="0"/>
                <a:ea typeface="DejaVu Sans"/>
              </a:rPr>
              <a:t>.</a:t>
            </a:r>
            <a:endParaRPr spc="-150" dirty="0"/>
          </a:p>
        </p:txBody>
      </p:sp>
      <p:sp>
        <p:nvSpPr>
          <p:cNvPr id="978" name="CustomShape 2"/>
          <p:cNvSpPr/>
          <p:nvPr/>
        </p:nvSpPr>
        <p:spPr>
          <a:xfrm>
            <a:off x="635080" y="306524"/>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iriD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isiD</a:t>
            </a:r>
            <a:r>
              <a:rPr lang="en-GB" sz="5330" dirty="0">
                <a:solidFill>
                  <a:srgbClr val="000000"/>
                </a:solidFill>
                <a:latin typeface="GurbaniWebThick" panose="04040607000000020004" pitchFamily="82" charset="0"/>
                <a:ea typeface="DejaVu Sans"/>
              </a:rPr>
              <a:t>  Gr </a:t>
            </a:r>
            <a:r>
              <a:rPr lang="en-GB" sz="5330" dirty="0" err="1">
                <a:solidFill>
                  <a:srgbClr val="000000"/>
                </a:solidFill>
                <a:latin typeface="GurbaniWebThick" panose="04040607000000020004" pitchFamily="82" charset="0"/>
                <a:ea typeface="DejaVu Sans"/>
              </a:rPr>
              <a:t>mo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sB</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hoeI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dust </a:t>
            </a:r>
            <a:r>
              <a:rPr lang="en-GB" sz="5330" dirty="0" err="1">
                <a:solidFill>
                  <a:srgbClr val="000000"/>
                </a:solidFill>
                <a:latin typeface="GurbaniWebThick" panose="04040607000000020004" pitchFamily="82" charset="0"/>
                <a:ea typeface="DejaVu Sans"/>
              </a:rPr>
              <a:t>Cwh</a:t>
            </a:r>
            <a:r>
              <a:rPr lang="en-GB" sz="5330" dirty="0">
                <a:solidFill>
                  <a:srgbClr val="000000"/>
                </a:solidFill>
                <a:latin typeface="GurbaniWebThick" panose="04040607000000020004" pitchFamily="82" charset="0"/>
                <a:ea typeface="DejaVu Sans"/>
              </a:rPr>
              <a:t>  CÍY </a:t>
            </a:r>
            <a:r>
              <a:rPr lang="en-GB" sz="5330" dirty="0" err="1">
                <a:solidFill>
                  <a:srgbClr val="000000"/>
                </a:solidFill>
                <a:latin typeface="GurbaniWebThick" panose="04040607000000020004" pitchFamily="82" charset="0"/>
                <a:ea typeface="DejaVu Sans"/>
              </a:rPr>
              <a:t>skY</a:t>
            </a:r>
            <a:r>
              <a:rPr lang="en-GB" sz="5330" dirty="0">
                <a:solidFill>
                  <a:srgbClr val="000000"/>
                </a:solidFill>
                <a:latin typeface="GurbaniWebThick" panose="04040607000000020004" pitchFamily="82" charset="0"/>
                <a:ea typeface="DejaVu Sans"/>
              </a:rPr>
              <a:t> n </a:t>
            </a:r>
            <a:r>
              <a:rPr lang="en-GB" sz="5330" dirty="0" err="1">
                <a:solidFill>
                  <a:srgbClr val="000000"/>
                </a:solidFill>
                <a:latin typeface="GurbaniWebThick" panose="04040607000000020004" pitchFamily="82" charset="0"/>
                <a:ea typeface="DejaVu Sans"/>
              </a:rPr>
              <a:t>koeI</a:t>
            </a:r>
            <a:r>
              <a:rPr lang="en-GB" sz="5330" dirty="0">
                <a:solidFill>
                  <a:srgbClr val="000000"/>
                </a:solidFill>
                <a:latin typeface="GurbaniWebThick" panose="04040607000000020004" pitchFamily="82" charset="0"/>
                <a:ea typeface="DejaVu Sans"/>
              </a:rPr>
              <a:t> ]399]</a:t>
            </a:r>
            <a:endParaRPr sz="5330" dirty="0"/>
          </a:p>
        </p:txBody>
      </p:sp>
      <p:sp>
        <p:nvSpPr>
          <p:cNvPr id="979" name="CustomShape 3"/>
          <p:cNvSpPr/>
          <p:nvPr/>
        </p:nvSpPr>
        <p:spPr>
          <a:xfrm>
            <a:off x="0" y="2106724"/>
            <a:ext cx="10160000" cy="118282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Spiritual powers fill their homes &amp; their enemies can’t touch their shadow. ||399||  </a:t>
            </a:r>
            <a:endParaRPr dirty="0"/>
          </a:p>
        </p:txBody>
      </p:sp>
    </p:spTree>
    <p:extLst>
      <p:ext uri="{BB962C8B-B14F-4D97-AF65-F5344CB8AC3E}">
        <p14:creationId xmlns:p14="http://schemas.microsoft.com/office/powerpoint/2010/main" val="55906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CustomShape 1"/>
          <p:cNvSpPr/>
          <p:nvPr/>
        </p:nvSpPr>
        <p:spPr>
          <a:xfrm>
            <a:off x="-101588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samm’</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aaraa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kaal  </a:t>
            </a:r>
            <a:r>
              <a:rPr lang="en-GB" sz="4000" u="sng" dirty="0" err="1">
                <a:solidFill>
                  <a:srgbClr val="000000"/>
                </a:solidFill>
                <a:latin typeface="Congenial SemiBold" panose="02000503040000020004" pitchFamily="2" charset="0"/>
                <a:ea typeface="DejaVu Sans"/>
              </a:rPr>
              <a:t>ph</a:t>
            </a:r>
            <a:r>
              <a:rPr lang="en-GB" sz="4000" dirty="0" err="1">
                <a:solidFill>
                  <a:srgbClr val="000000"/>
                </a:solidFill>
                <a:latin typeface="Congenial SemiBold" panose="02000503040000020004" pitchFamily="2" charset="0"/>
                <a:ea typeface="DejaVu Sans"/>
              </a:rPr>
              <a:t>aa</a:t>
            </a:r>
            <a:r>
              <a:rPr lang="en-GB" sz="4000" baseline="30000" dirty="0" err="1">
                <a:solidFill>
                  <a:srgbClr val="FFC000"/>
                </a:solidFill>
                <a:latin typeface="Congenial SemiBold" panose="02000503040000020004" pitchFamily="2" charset="0"/>
                <a:ea typeface="DejaVu Sans"/>
              </a:rPr>
              <a:t>N</a:t>
            </a:r>
            <a:r>
              <a:rPr lang="en-GB" sz="4000" dirty="0" err="1">
                <a:solidFill>
                  <a:srgbClr val="000000"/>
                </a:solidFill>
                <a:latin typeface="Congenial SemiBold" panose="02000503040000020004" pitchFamily="2" charset="0"/>
                <a:ea typeface="DejaVu Sans"/>
              </a:rPr>
              <a:t>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u’baaraa</a:t>
            </a:r>
            <a:r>
              <a:rPr lang="en-GB" sz="4000" dirty="0">
                <a:solidFill>
                  <a:srgbClr val="000000"/>
                </a:solidFill>
                <a:latin typeface="Congenial SemiBold" panose="02000503040000020004" pitchFamily="2" charset="0"/>
                <a:ea typeface="DejaVu Sans"/>
              </a:rPr>
              <a:t>.</a:t>
            </a:r>
            <a:endParaRPr dirty="0"/>
          </a:p>
        </p:txBody>
      </p:sp>
      <p:sp>
        <p:nvSpPr>
          <p:cNvPr id="981"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eyk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ijn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qumY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sMBwrw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kwl</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Pws</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qwih</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aubwrw</a:t>
            </a:r>
            <a:r>
              <a:rPr lang="en-GB" sz="5330" dirty="0">
                <a:solidFill>
                  <a:srgbClr val="000000"/>
                </a:solidFill>
                <a:latin typeface="GurbaniWebThick" panose="04040607000000020004" pitchFamily="82" charset="0"/>
                <a:ea typeface="DejaVu Sans"/>
              </a:rPr>
              <a:t> ]</a:t>
            </a:r>
            <a:endParaRPr sz="5330" dirty="0"/>
          </a:p>
        </p:txBody>
      </p:sp>
      <p:sp>
        <p:nvSpPr>
          <p:cNvPr id="982" name="CustomShape 3"/>
          <p:cNvSpPr/>
          <p:nvPr/>
        </p:nvSpPr>
        <p:spPr>
          <a:xfrm>
            <a:off x="0" y="2181908"/>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Remembering You just once, saves them from being caught in the trap of Death. </a:t>
            </a:r>
            <a:endParaRPr dirty="0"/>
          </a:p>
        </p:txBody>
      </p:sp>
    </p:spTree>
    <p:extLst>
      <p:ext uri="{BB962C8B-B14F-4D97-AF65-F5344CB8AC3E}">
        <p14:creationId xmlns:p14="http://schemas.microsoft.com/office/powerpoint/2010/main" val="1586919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 name="CustomShape 1"/>
          <p:cNvSpPr/>
          <p:nvPr/>
        </p:nvSpPr>
        <p:spPr>
          <a:xfrm>
            <a:off x="-1015880" y="3873268"/>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nar</a:t>
            </a:r>
            <a:r>
              <a:rPr lang="en-GB" sz="4000" dirty="0">
                <a:solidFill>
                  <a:srgbClr val="000000"/>
                </a:solidFill>
                <a:latin typeface="Congenial SemiBold" panose="02000503040000020004" pitchFamily="2" charset="0"/>
                <a:ea typeface="DejaVu Sans"/>
              </a:rPr>
              <a:t>  naam,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e’haaro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kahaa</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aa’ri</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oh’k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rahaa</a:t>
            </a:r>
            <a:r>
              <a:rPr lang="en-GB" sz="4000" dirty="0">
                <a:solidFill>
                  <a:srgbClr val="000000"/>
                </a:solidFill>
                <a:latin typeface="Congenial SemiBold" panose="02000503040000020004" pitchFamily="2" charset="0"/>
                <a:ea typeface="DejaVu Sans"/>
              </a:rPr>
              <a:t>.</a:t>
            </a:r>
            <a:endParaRPr dirty="0"/>
          </a:p>
        </p:txBody>
      </p:sp>
      <p:sp>
        <p:nvSpPr>
          <p:cNvPr id="984"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ijn</a:t>
            </a:r>
            <a:r>
              <a:rPr lang="en-GB" sz="5330" dirty="0">
                <a:solidFill>
                  <a:srgbClr val="000000"/>
                </a:solidFill>
                <a:latin typeface="GurbaniWebThick" panose="04040607000000020004" pitchFamily="82" charset="0"/>
                <a:ea typeface="DejaVu Sans"/>
              </a:rPr>
              <a:t> nr </a:t>
            </a:r>
            <a:r>
              <a:rPr lang="en-GB" sz="5330" dirty="0" err="1">
                <a:solidFill>
                  <a:srgbClr val="000000"/>
                </a:solidFill>
                <a:latin typeface="GurbaniWebThick" panose="04040607000000020004" pitchFamily="82" charset="0"/>
                <a:ea typeface="DejaVu Sans"/>
              </a:rPr>
              <a:t>nwm</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iqhwro</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khw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dwird</a:t>
            </a:r>
            <a:r>
              <a:rPr lang="en-GB" sz="5330" dirty="0">
                <a:solidFill>
                  <a:srgbClr val="000000"/>
                </a:solidFill>
                <a:latin typeface="GurbaniWebThick" panose="04040607000000020004" pitchFamily="82" charset="0"/>
                <a:ea typeface="DejaVu Sans"/>
              </a:rPr>
              <a:t> dust  </a:t>
            </a:r>
            <a:r>
              <a:rPr lang="en-GB" sz="5330" dirty="0" err="1">
                <a:solidFill>
                  <a:srgbClr val="000000"/>
                </a:solidFill>
                <a:latin typeface="GurbaniWebThick" panose="04040607000000020004" pitchFamily="82" charset="0"/>
                <a:ea typeface="DejaVu Sans"/>
              </a:rPr>
              <a:t>doK</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rhw</a:t>
            </a:r>
            <a:r>
              <a:rPr lang="en-GB" sz="5330" dirty="0">
                <a:solidFill>
                  <a:srgbClr val="000000"/>
                </a:solidFill>
                <a:latin typeface="GurbaniWebThick" panose="04040607000000020004" pitchFamily="82" charset="0"/>
                <a:ea typeface="DejaVu Sans"/>
              </a:rPr>
              <a:t> ]400]</a:t>
            </a:r>
            <a:endParaRPr sz="5330" dirty="0"/>
          </a:p>
        </p:txBody>
      </p:sp>
      <p:sp>
        <p:nvSpPr>
          <p:cNvPr id="985" name="CustomShape 3"/>
          <p:cNvSpPr/>
          <p:nvPr/>
        </p:nvSpPr>
        <p:spPr>
          <a:xfrm>
            <a:off x="0" y="2109900"/>
            <a:ext cx="10160000" cy="1827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Whoever recites Your Name, they overcome their poverty, enemies &amp; suffering. ||400|| </a:t>
            </a:r>
            <a:endParaRPr sz="3800" dirty="0"/>
          </a:p>
        </p:txBody>
      </p:sp>
    </p:spTree>
    <p:extLst>
      <p:ext uri="{BB962C8B-B14F-4D97-AF65-F5344CB8AC3E}">
        <p14:creationId xmlns:p14="http://schemas.microsoft.com/office/powerpoint/2010/main" val="404626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CustomShape 1"/>
          <p:cNvSpPr/>
          <p:nvPr/>
        </p:nvSpPr>
        <p:spPr>
          <a:xfrm>
            <a:off x="-1092200" y="3793604"/>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aRag</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t>
            </a:r>
            <a:r>
              <a:rPr lang="en-GB" sz="4000" dirty="0" err="1">
                <a:effectLst>
                  <a:outerShdw blurRad="38100" dist="38100" dir="2700000" algn="tl">
                    <a:srgbClr val="FFFFFF"/>
                  </a:outerShdw>
                </a:effectLst>
                <a:latin typeface="Congenial SemiBold" panose="02000503040000020004" pitchFamily="2" charset="0"/>
              </a:rPr>
              <a:t>ey’</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araN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e’haaree</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u’baaree</a:t>
            </a:r>
            <a:r>
              <a:rPr lang="en-GB" sz="4000" dirty="0">
                <a:solidFill>
                  <a:srgbClr val="000000"/>
                </a:solidFill>
                <a:latin typeface="Congenial SemiBold" panose="02000503040000020004" pitchFamily="2" charset="0"/>
                <a:ea typeface="DejaVu Sans"/>
              </a:rPr>
              <a:t>.</a:t>
            </a:r>
            <a:endParaRPr dirty="0"/>
          </a:p>
        </p:txBody>
      </p:sp>
      <p:sp>
        <p:nvSpPr>
          <p:cNvPr id="987"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KVg</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kyq</a:t>
            </a:r>
            <a:r>
              <a:rPr lang="en-GB" sz="5330" dirty="0">
                <a:solidFill>
                  <a:srgbClr val="000000"/>
                </a:solidFill>
                <a:latin typeface="GurbaniWebThick" panose="04040607000000020004" pitchFamily="82" charset="0"/>
                <a:ea typeface="DejaVu Sans"/>
              </a:rPr>
              <a:t>   mY srix </a:t>
            </a:r>
            <a:r>
              <a:rPr lang="en-GB" sz="5330" dirty="0" err="1">
                <a:solidFill>
                  <a:srgbClr val="000000"/>
                </a:solidFill>
                <a:latin typeface="GurbaniWebThick" panose="04040607000000020004" pitchFamily="82" charset="0"/>
                <a:ea typeface="DejaVu Sans"/>
              </a:rPr>
              <a:t>iqhwrI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Awp hwQ dY   lyhu </a:t>
            </a:r>
            <a:r>
              <a:rPr lang="en-GB" sz="5330" dirty="0" err="1">
                <a:solidFill>
                  <a:srgbClr val="000000"/>
                </a:solidFill>
                <a:latin typeface="GurbaniWebThick" panose="04040607000000020004" pitchFamily="82" charset="0"/>
                <a:ea typeface="DejaVu Sans"/>
              </a:rPr>
              <a:t>aubwrI</a:t>
            </a:r>
            <a:r>
              <a:rPr lang="en-GB" sz="5330" dirty="0">
                <a:solidFill>
                  <a:srgbClr val="000000"/>
                </a:solidFill>
                <a:latin typeface="GurbaniWebThick" panose="04040607000000020004" pitchFamily="82" charset="0"/>
                <a:ea typeface="DejaVu Sans"/>
              </a:rPr>
              <a:t> ]</a:t>
            </a:r>
            <a:endParaRPr sz="5330" dirty="0"/>
          </a:p>
        </p:txBody>
      </p:sp>
      <p:sp>
        <p:nvSpPr>
          <p:cNvPr id="988" name="CustomShape 3"/>
          <p:cNvSpPr/>
          <p:nvPr/>
        </p:nvSpPr>
        <p:spPr>
          <a:xfrm>
            <a:off x="0" y="2065412"/>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I come to Your protection whose flag has the Sword of Justice. Please protect me. </a:t>
            </a:r>
          </a:p>
        </p:txBody>
      </p:sp>
    </p:spTree>
    <p:extLst>
      <p:ext uri="{BB962C8B-B14F-4D97-AF65-F5344CB8AC3E}">
        <p14:creationId xmlns:p14="http://schemas.microsoft.com/office/powerpoint/2010/main" val="1542015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 name="CustomShape 1"/>
          <p:cNvSpPr/>
          <p:nvPr/>
        </p:nvSpPr>
        <p:spPr>
          <a:xfrm>
            <a:off x="-939920" y="3865612"/>
            <a:ext cx="1226736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sarab</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tth</a:t>
            </a:r>
            <a:r>
              <a:rPr lang="en-GB" sz="4000" dirty="0" err="1">
                <a:solidFill>
                  <a:srgbClr val="000000"/>
                </a:solidFill>
                <a:latin typeface="Congenial SemiBold" panose="02000503040000020004" pitchFamily="2" charset="0"/>
                <a:ea typeface="DejaVu Sans"/>
              </a:rPr>
              <a:t>aur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sahaa’ee</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oh’k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t>
            </a:r>
            <a:r>
              <a:rPr lang="en-GB" sz="4000" dirty="0" err="1">
                <a:effectLst>
                  <a:outerShdw blurRad="38100" dist="38100" dir="2700000" algn="tl">
                    <a:srgbClr val="FFFFFF"/>
                  </a:outerShdw>
                </a:effectLst>
                <a:latin typeface="Congenial SemiBold" panose="02000503040000020004" pitchFamily="2" charset="0"/>
              </a:rPr>
              <a:t>ey’</a:t>
            </a:r>
            <a:r>
              <a:rPr lang="en-GB" sz="4000" dirty="0" err="1">
                <a:solidFill>
                  <a:srgbClr val="000000"/>
                </a:solidFill>
                <a:latin typeface="Congenial SemiBold" panose="02000503040000020004" pitchFamily="2" charset="0"/>
                <a:ea typeface="DejaVu Sans"/>
              </a:rPr>
              <a:t>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bachaa’ee</a:t>
            </a:r>
            <a:r>
              <a:rPr lang="en-GB" sz="4000" dirty="0">
                <a:solidFill>
                  <a:srgbClr val="000000"/>
                </a:solidFill>
                <a:latin typeface="Congenial SemiBold" panose="02000503040000020004" pitchFamily="2" charset="0"/>
                <a:ea typeface="DejaVu Sans"/>
              </a:rPr>
              <a:t>.</a:t>
            </a:r>
            <a:endParaRPr dirty="0"/>
          </a:p>
        </p:txBody>
      </p:sp>
      <p:sp>
        <p:nvSpPr>
          <p:cNvPr id="990"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srb </a:t>
            </a:r>
            <a:r>
              <a:rPr lang="en-GB" sz="5330" dirty="0" err="1">
                <a:solidFill>
                  <a:srgbClr val="000000"/>
                </a:solidFill>
                <a:latin typeface="GurbaniWebThick" panose="04040607000000020004" pitchFamily="82" charset="0"/>
                <a:ea typeface="DejaVu Sans"/>
              </a:rPr>
              <a:t>TOr</a:t>
            </a:r>
            <a:r>
              <a:rPr lang="en-GB" sz="5330" dirty="0">
                <a:solidFill>
                  <a:srgbClr val="000000"/>
                </a:solidFill>
                <a:latin typeface="GurbaniWebThick" panose="04040607000000020004" pitchFamily="82" charset="0"/>
                <a:ea typeface="DejaVu Sans"/>
              </a:rPr>
              <a:t>  mo hohu shweI ]</a:t>
            </a:r>
            <a:endParaRPr sz="5330" dirty="0"/>
          </a:p>
          <a:p>
            <a:pPr algn="ctr">
              <a:lnSpc>
                <a:spcPct val="100000"/>
              </a:lnSpc>
            </a:pPr>
            <a:r>
              <a:rPr lang="en-GB" sz="5330" dirty="0">
                <a:solidFill>
                  <a:srgbClr val="000000"/>
                </a:solidFill>
                <a:latin typeface="GurbaniWebThick" panose="04040607000000020004" pitchFamily="82" charset="0"/>
                <a:ea typeface="DejaVu Sans"/>
              </a:rPr>
              <a:t>dust doK qy  lyhu bcweI ]401]</a:t>
            </a:r>
            <a:endParaRPr sz="5330" dirty="0"/>
          </a:p>
        </p:txBody>
      </p:sp>
      <p:sp>
        <p:nvSpPr>
          <p:cNvPr id="991" name="CustomShape 3"/>
          <p:cNvSpPr/>
          <p:nvPr/>
        </p:nvSpPr>
        <p:spPr>
          <a:xfrm>
            <a:off x="0" y="2065412"/>
            <a:ext cx="10160000" cy="1440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Give me Your help wherever I am &amp;  save me from bad things &amp; thoughts. ||401|| </a:t>
            </a:r>
          </a:p>
        </p:txBody>
      </p:sp>
    </p:spTree>
    <p:extLst>
      <p:ext uri="{BB962C8B-B14F-4D97-AF65-F5344CB8AC3E}">
        <p14:creationId xmlns:p14="http://schemas.microsoft.com/office/powerpoint/2010/main" val="3440103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6" name="TextBox 1">
            <a:extLst>
              <a:ext uri="{FF2B5EF4-FFF2-40B4-BE49-F238E27FC236}">
                <a16:creationId xmlns:a16="http://schemas.microsoft.com/office/drawing/2014/main" id="{FE61E052-E625-40EF-A15D-8CF84CFE43B5}"/>
              </a:ext>
            </a:extLst>
          </p:cNvPr>
          <p:cNvSpPr txBox="1">
            <a:spLocks noChangeArrowheads="1"/>
          </p:cNvSpPr>
          <p:nvPr/>
        </p:nvSpPr>
        <p:spPr bwMode="auto">
          <a:xfrm>
            <a:off x="1345853" y="1190631"/>
            <a:ext cx="7134930" cy="205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12778" dirty="0">
                <a:latin typeface="GurbaniWebThick" panose="04040607000000020004" pitchFamily="82" charset="0"/>
                <a:cs typeface="Bulara Black" panose="02000500000000020004" pitchFamily="2"/>
              </a:rPr>
              <a:t>vwihgurU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7FD1CF-D815-45E6-8955-0542EB1332AA}"/>
              </a:ext>
            </a:extLst>
          </p:cNvPr>
          <p:cNvPicPr>
            <a:picLocks noChangeAspect="1"/>
          </p:cNvPicPr>
          <p:nvPr/>
        </p:nvPicPr>
        <p:blipFill rotWithShape="1">
          <a:blip r:embed="rId3">
            <a:extLst>
              <a:ext uri="{28A0092B-C50C-407E-A947-70E740481C1C}">
                <a14:useLocalDpi xmlns:a14="http://schemas.microsoft.com/office/drawing/2010/main" val="0"/>
              </a:ext>
            </a:extLst>
          </a:blip>
          <a:srcRect l="1019" t="11212" r="811" b="38591"/>
          <a:stretch/>
        </p:blipFill>
        <p:spPr>
          <a:xfrm>
            <a:off x="-1" y="-22820"/>
            <a:ext cx="10146031" cy="2252168"/>
          </a:xfrm>
          <a:prstGeom prst="rect">
            <a:avLst/>
          </a:prstGeom>
        </p:spPr>
      </p:pic>
      <p:sp>
        <p:nvSpPr>
          <p:cNvPr id="995" name="CustomShape 3">
            <a:extLst>
              <a:ext uri="{FF2B5EF4-FFF2-40B4-BE49-F238E27FC236}">
                <a16:creationId xmlns:a16="http://schemas.microsoft.com/office/drawing/2014/main" id="{68CCD6D9-6869-4536-9279-4E2EC6A3AFED}"/>
              </a:ext>
            </a:extLst>
          </p:cNvPr>
          <p:cNvSpPr/>
          <p:nvPr/>
        </p:nvSpPr>
        <p:spPr>
          <a:xfrm>
            <a:off x="0" y="2351501"/>
            <a:ext cx="10160000" cy="1248833"/>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defRPr/>
            </a:pPr>
            <a:r>
              <a:rPr lang="en-US" sz="2000" dirty="0">
                <a:solidFill>
                  <a:schemeClr val="bg1"/>
                </a:solidFill>
                <a:effectLst>
                  <a:glow rad="228600">
                    <a:schemeClr val="tx1">
                      <a:alpha val="80000"/>
                    </a:schemeClr>
                  </a:glow>
                </a:effectLst>
                <a:latin typeface="Congenial Black" panose="02000503040000020004" pitchFamily="50" charset="0"/>
                <a:ea typeface="DejaVu Sans"/>
              </a:rPr>
              <a:t>The One is the source of all, manifest; the Truth; by the Grace’s Grace. </a:t>
            </a:r>
            <a:br>
              <a:rPr lang="en-US" sz="2000" dirty="0">
                <a:solidFill>
                  <a:schemeClr val="bg1"/>
                </a:solidFill>
                <a:effectLst>
                  <a:glow rad="228600">
                    <a:schemeClr val="tx1">
                      <a:alpha val="80000"/>
                    </a:schemeClr>
                  </a:glow>
                </a:effectLst>
                <a:latin typeface="Congenial Black" panose="02000503040000020004" pitchFamily="50" charset="0"/>
                <a:ea typeface="DejaVu Sans"/>
              </a:rPr>
            </a:br>
            <a:r>
              <a:rPr lang="en-US" sz="700" dirty="0">
                <a:solidFill>
                  <a:schemeClr val="bg1"/>
                </a:solidFill>
                <a:effectLst>
                  <a:glow rad="228600">
                    <a:schemeClr val="tx1">
                      <a:alpha val="80000"/>
                    </a:schemeClr>
                  </a:glow>
                </a:effectLst>
                <a:latin typeface="Congenial Black" panose="02000503040000020004" pitchFamily="50" charset="0"/>
                <a:ea typeface="DejaVu Sans"/>
              </a:rPr>
              <a:t> </a:t>
            </a:r>
          </a:p>
          <a:p>
            <a:pPr algn="ctr">
              <a:defRPr/>
            </a:pPr>
            <a:endParaRPr lang="en-US" sz="700" dirty="0">
              <a:solidFill>
                <a:schemeClr val="bg1"/>
              </a:solidFill>
              <a:effectLst>
                <a:glow rad="228600">
                  <a:schemeClr val="tx1">
                    <a:alpha val="80000"/>
                  </a:schemeClr>
                </a:glow>
              </a:effectLst>
              <a:latin typeface="Congenial Black" panose="02000503040000020004" pitchFamily="50" charset="0"/>
              <a:ea typeface="DejaVu Sans"/>
            </a:endParaRPr>
          </a:p>
          <a:p>
            <a:pPr algn="ctr">
              <a:defRPr/>
            </a:pPr>
            <a:r>
              <a:rPr lang="en-GB" sz="3600" dirty="0">
                <a:solidFill>
                  <a:schemeClr val="bg1"/>
                </a:solidFill>
                <a:effectLst>
                  <a:glow rad="228600">
                    <a:schemeClr val="tx1">
                      <a:alpha val="80000"/>
                    </a:schemeClr>
                  </a:glow>
                </a:effectLst>
                <a:latin typeface="Congenial Black" panose="02000503040000020004" pitchFamily="50" charset="0"/>
                <a:ea typeface="DejaVu Sans"/>
              </a:rPr>
              <a:t>Raamkalee Raag, by Third Guru - </a:t>
            </a:r>
          </a:p>
          <a:p>
            <a:pPr algn="ctr">
              <a:defRPr/>
            </a:pPr>
            <a:r>
              <a:rPr lang="en-GB" sz="3600" dirty="0">
                <a:solidFill>
                  <a:schemeClr val="bg1"/>
                </a:solidFill>
                <a:effectLst>
                  <a:glow rad="228600">
                    <a:schemeClr val="tx1">
                      <a:alpha val="80000"/>
                    </a:schemeClr>
                  </a:glow>
                </a:effectLst>
                <a:latin typeface="Congenial Black" panose="02000503040000020004" pitchFamily="50" charset="0"/>
                <a:ea typeface="DejaVu Sans"/>
              </a:rPr>
              <a:t>Anand ~ The Song Of Bliss:</a:t>
            </a:r>
            <a:endParaRPr lang="en-GB" sz="3600" dirty="0">
              <a:solidFill>
                <a:schemeClr val="bg1"/>
              </a:solidFill>
              <a:effectLst>
                <a:glow rad="228600">
                  <a:schemeClr val="tx1">
                    <a:alpha val="80000"/>
                  </a:schemeClr>
                </a:glow>
              </a:effectLst>
            </a:endParaRPr>
          </a:p>
          <a:p>
            <a:pPr algn="ctr">
              <a:defRPr/>
            </a:pPr>
            <a:endParaRPr sz="3600" dirty="0">
              <a:solidFill>
                <a:schemeClr val="bg1"/>
              </a:solidFill>
              <a:effectLst>
                <a:glow rad="228600">
                  <a:schemeClr val="tx1">
                    <a:alpha val="80000"/>
                  </a:schemeClr>
                </a:glow>
              </a:effectLst>
            </a:endParaRPr>
          </a:p>
        </p:txBody>
      </p:sp>
      <p:sp>
        <p:nvSpPr>
          <p:cNvPr id="135174" name="Transliteration">
            <a:extLst>
              <a:ext uri="{FF2B5EF4-FFF2-40B4-BE49-F238E27FC236}">
                <a16:creationId xmlns:a16="http://schemas.microsoft.com/office/drawing/2014/main" id="{23DE1B0E-5F56-49C0-BCFC-A1B28E4CC7AE}"/>
              </a:ext>
            </a:extLst>
          </p:cNvPr>
          <p:cNvSpPr>
            <a:spLocks noChangeArrowheads="1"/>
          </p:cNvSpPr>
          <p:nvPr/>
        </p:nvSpPr>
        <p:spPr bwMode="auto">
          <a:xfrm>
            <a:off x="0" y="4126349"/>
            <a:ext cx="10160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4000" spc="-150" dirty="0" err="1">
                <a:latin typeface="Congenial SemiBold" panose="02000503040000020004" pitchFamily="2" charset="0"/>
              </a:rPr>
              <a:t>ik</a:t>
            </a:r>
            <a:r>
              <a:rPr lang="en-GB" altLang="en-US" sz="4000" spc="-150" dirty="0">
                <a:latin typeface="Congenial SemiBold" panose="02000503040000020004" pitchFamily="2" charset="0"/>
              </a:rPr>
              <a:t> </a:t>
            </a:r>
            <a:r>
              <a:rPr lang="en-GB" altLang="en-US" sz="4000" spc="-150" dirty="0" err="1">
                <a:latin typeface="Congenial SemiBold" panose="02000503040000020004" pitchFamily="2" charset="0"/>
              </a:rPr>
              <a:t>o’ann-kaar</a:t>
            </a:r>
            <a:r>
              <a:rPr lang="en-GB" altLang="en-US" sz="4000" spc="-150" dirty="0">
                <a:latin typeface="Congenial SemiBold" panose="02000503040000020004" pitchFamily="2" charset="0"/>
              </a:rPr>
              <a:t> sat, </a:t>
            </a:r>
            <a:r>
              <a:rPr lang="en-GB" altLang="en-US" sz="4000" spc="-150" dirty="0" err="1">
                <a:latin typeface="Congenial SemiBold" panose="02000503040000020004" pitchFamily="2" charset="0"/>
              </a:rPr>
              <a:t>gur’prasaad</a:t>
            </a:r>
            <a:r>
              <a:rPr lang="en-GB" altLang="en-US" sz="4000" spc="-150" dirty="0">
                <a:latin typeface="Congenial SemiBold" panose="02000503040000020004" pitchFamily="2" charset="0"/>
              </a:rPr>
              <a:t>.</a:t>
            </a:r>
          </a:p>
          <a:p>
            <a:pPr algn="ctr" eaLnBrk="1" hangingPunct="1">
              <a:spcBef>
                <a:spcPct val="0"/>
              </a:spcBef>
              <a:buFontTx/>
              <a:buNone/>
            </a:pPr>
            <a:r>
              <a:rPr lang="en-GB" altLang="en-US" sz="4000" spc="-150" dirty="0">
                <a:latin typeface="Congenial SemiBold" panose="02000503040000020004" pitchFamily="2" charset="0"/>
              </a:rPr>
              <a:t>raag </a:t>
            </a:r>
            <a:r>
              <a:rPr lang="en-GB" altLang="en-US" sz="4000" spc="-150" dirty="0" err="1">
                <a:latin typeface="Congenial SemiBold" panose="02000503040000020004" pitchFamily="2" charset="0"/>
              </a:rPr>
              <a:t>raam’kalee</a:t>
            </a:r>
            <a:r>
              <a:rPr lang="en-GB" altLang="en-US" sz="4000" spc="-150" dirty="0">
                <a:latin typeface="Congenial SemiBold" panose="02000503040000020004" pitchFamily="2" charset="0"/>
              </a:rPr>
              <a:t>, mahalla </a:t>
            </a:r>
            <a:r>
              <a:rPr lang="en-GB" altLang="en-US" sz="4000" spc="-150" dirty="0" err="1">
                <a:latin typeface="Congenial SemiBold" panose="02000503040000020004" pitchFamily="2" charset="0"/>
              </a:rPr>
              <a:t>tee’jaa</a:t>
            </a:r>
            <a:r>
              <a:rPr lang="en-GB" altLang="en-US" sz="4000" spc="-150" dirty="0">
                <a:latin typeface="Congenial SemiBold" panose="02000503040000020004" pitchFamily="2" charset="0"/>
              </a:rPr>
              <a:t>, </a:t>
            </a:r>
            <a:r>
              <a:rPr lang="en-GB" altLang="en-US" sz="4000" spc="-150" dirty="0" err="1">
                <a:latin typeface="Congenial SemiBold" panose="02000503040000020004" pitchFamily="2" charset="0"/>
              </a:rPr>
              <a:t>a’nand</a:t>
            </a:r>
            <a:r>
              <a:rPr lang="en-GB" altLang="en-US" sz="4000" spc="-150" dirty="0">
                <a:latin typeface="Congenial SemiBold" panose="02000503040000020004" pitchFamily="2" charset="0"/>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CustomShape 1"/>
          <p:cNvSpPr/>
          <p:nvPr/>
        </p:nvSpPr>
        <p:spPr>
          <a:xfrm>
            <a:off x="635080" y="393762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a’nan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eyaa,  </a:t>
            </a:r>
            <a:r>
              <a:rPr lang="en-GB" sz="4000" dirty="0" err="1">
                <a:solidFill>
                  <a:srgbClr val="000000"/>
                </a:solidFill>
                <a:latin typeface="Congenial SemiBold" panose="02000503040000020004" pitchFamily="2" charset="0"/>
                <a:ea typeface="DejaVu Sans"/>
              </a:rPr>
              <a:t>mey’ree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maa’ey</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’guroo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a:t>
            </a:r>
            <a:endParaRPr dirty="0"/>
          </a:p>
        </p:txBody>
      </p:sp>
      <p:sp>
        <p:nvSpPr>
          <p:cNvPr id="1000"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Anµdu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BieAw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mwey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siqgurU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pwieAw</a:t>
            </a:r>
            <a:r>
              <a:rPr lang="en-GB" sz="5330" dirty="0">
                <a:solidFill>
                  <a:srgbClr val="000000"/>
                </a:solidFill>
                <a:latin typeface="GurbaniWebThick" panose="04040607000000020004" pitchFamily="82" charset="0"/>
                <a:ea typeface="DejaVu Sans"/>
              </a:rPr>
              <a:t> ]</a:t>
            </a:r>
            <a:endParaRPr sz="5330" dirty="0"/>
          </a:p>
        </p:txBody>
      </p:sp>
      <p:sp>
        <p:nvSpPr>
          <p:cNvPr id="1001" name="CustomShape 3"/>
          <p:cNvSpPr/>
          <p:nvPr/>
        </p:nvSpPr>
        <p:spPr>
          <a:xfrm>
            <a:off x="0" y="2185084"/>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O my intelligence! Finding the True Guru, I have found true happiness.</a:t>
            </a:r>
          </a:p>
        </p:txBody>
      </p:sp>
    </p:spTree>
    <p:extLst>
      <p:ext uri="{BB962C8B-B14F-4D97-AF65-F5344CB8AC3E}">
        <p14:creationId xmlns:p14="http://schemas.microsoft.com/office/powerpoint/2010/main" val="2185463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’gur</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sehaj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sey’</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a:solidFill>
                  <a:srgbClr val="000000"/>
                </a:solidFill>
                <a:latin typeface="Congenial SemiBold" panose="02000503040000020004" pitchFamily="2" charset="0"/>
                <a:ea typeface="DejaVu Sans"/>
              </a:rPr>
              <a:t>man  </a:t>
            </a:r>
            <a:r>
              <a:rPr lang="en-GB" sz="4000" dirty="0" err="1">
                <a:solidFill>
                  <a:srgbClr val="000000"/>
                </a:solidFill>
                <a:latin typeface="Congenial SemiBold" panose="02000503040000020004" pitchFamily="2" charset="0"/>
                <a:ea typeface="DejaVu Sans"/>
              </a:rPr>
              <a:t>vajee’yaa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100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siqguru</a:t>
            </a:r>
            <a:r>
              <a:rPr lang="en-GB" sz="5330" dirty="0">
                <a:solidFill>
                  <a:srgbClr val="000000"/>
                </a:solidFill>
                <a:latin typeface="GurbaniWebThick" panose="04040607000000020004" pitchFamily="82" charset="0"/>
                <a:ea typeface="DejaVu Sans"/>
              </a:rPr>
              <a:t> q </a:t>
            </a:r>
            <a:r>
              <a:rPr lang="en-GB" sz="5330" dirty="0" err="1">
                <a:solidFill>
                  <a:srgbClr val="000000"/>
                </a:solidFill>
                <a:latin typeface="GurbaniWebThick" panose="04040607000000020004" pitchFamily="82" charset="0"/>
                <a:ea typeface="DejaVu Sans"/>
              </a:rPr>
              <a:t>pwieAw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shj</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syqI</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min </a:t>
            </a:r>
            <a:r>
              <a:rPr lang="en-GB" sz="5330" dirty="0" err="1">
                <a:solidFill>
                  <a:srgbClr val="000000"/>
                </a:solidFill>
                <a:latin typeface="GurbaniWebThick" panose="04040607000000020004" pitchFamily="82" charset="0"/>
                <a:ea typeface="DejaVu Sans"/>
              </a:rPr>
              <a:t>vjIAw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vwDweIAw</a:t>
            </a:r>
            <a:r>
              <a:rPr lang="en-GB" sz="5330" dirty="0">
                <a:solidFill>
                  <a:srgbClr val="000000"/>
                </a:solidFill>
                <a:latin typeface="GurbaniWebThick" panose="04040607000000020004" pitchFamily="82" charset="0"/>
                <a:ea typeface="DejaVu Sans"/>
              </a:rPr>
              <a:t> ]</a:t>
            </a:r>
            <a:endParaRPr sz="5330" dirty="0"/>
          </a:p>
        </p:txBody>
      </p:sp>
      <p:sp>
        <p:nvSpPr>
          <p:cNvPr id="1004" name="CustomShape 3"/>
          <p:cNvSpPr/>
          <p:nvPr/>
        </p:nvSpPr>
        <p:spPr>
          <a:xfrm>
            <a:off x="0" y="2253916"/>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 Guru helped me find peace inside me &amp; now happiness flows within my mind.</a:t>
            </a:r>
          </a:p>
        </p:txBody>
      </p:sp>
    </p:spTree>
    <p:extLst>
      <p:ext uri="{BB962C8B-B14F-4D97-AF65-F5344CB8AC3E}">
        <p14:creationId xmlns:p14="http://schemas.microsoft.com/office/powerpoint/2010/main" val="1965315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 name="CustomShape 1"/>
          <p:cNvSpPr/>
          <p:nvPr/>
        </p:nvSpPr>
        <p:spPr>
          <a:xfrm>
            <a:off x="635080" y="4009628"/>
            <a:ext cx="883692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raag  ra</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an  </a:t>
            </a:r>
            <a:r>
              <a:rPr lang="en-GB" sz="4000" dirty="0" err="1">
                <a:solidFill>
                  <a:srgbClr val="000000"/>
                </a:solidFill>
                <a:latin typeface="Congenial SemiBold" panose="02000503040000020004" pitchFamily="2" charset="0"/>
                <a:ea typeface="DejaVu Sans"/>
              </a:rPr>
              <a:t>par’vaar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paree’yaa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gaa’vaN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1006" name="CustomShape 2"/>
          <p:cNvSpPr/>
          <p:nvPr/>
        </p:nvSpPr>
        <p:spPr>
          <a:xfrm>
            <a:off x="635080" y="40923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rwg</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rqn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prvwr</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prIAw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sbd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gwvx</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AweIAw</a:t>
            </a:r>
            <a:r>
              <a:rPr lang="en-GB" sz="5330" dirty="0">
                <a:solidFill>
                  <a:srgbClr val="000000"/>
                </a:solidFill>
                <a:latin typeface="GurbaniWebThick" panose="04040607000000020004" pitchFamily="82" charset="0"/>
                <a:ea typeface="DejaVu Sans"/>
              </a:rPr>
              <a:t> ]</a:t>
            </a:r>
            <a:endParaRPr sz="5330" dirty="0"/>
          </a:p>
        </p:txBody>
      </p:sp>
      <p:sp>
        <p:nvSpPr>
          <p:cNvPr id="1007" name="CustomShape 3"/>
          <p:cNvSpPr/>
          <p:nvPr/>
        </p:nvSpPr>
        <p:spPr>
          <a:xfrm>
            <a:off x="0" y="2250740"/>
            <a:ext cx="10160000" cy="125483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It feels like within me beautiful music &amp; tunes are singing Gurbani.</a:t>
            </a:r>
          </a:p>
        </p:txBody>
      </p:sp>
    </p:spTree>
    <p:extLst>
      <p:ext uri="{BB962C8B-B14F-4D97-AF65-F5344CB8AC3E}">
        <p14:creationId xmlns:p14="http://schemas.microsoft.com/office/powerpoint/2010/main" val="3915869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CustomShape 1"/>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a:t>
            </a:r>
            <a:r>
              <a:rPr lang="en-GB" sz="4000" dirty="0">
                <a:solidFill>
                  <a:srgbClr val="000000"/>
                </a:solidFill>
                <a:latin typeface="Congenial SemiBold" panose="02000503040000020004" pitchFamily="2" charset="0"/>
                <a:ea typeface="DejaVu Sans"/>
              </a:rPr>
              <a:t>  ta  </a:t>
            </a:r>
            <a:r>
              <a:rPr lang="en-GB" sz="4000" dirty="0" err="1">
                <a:solidFill>
                  <a:srgbClr val="000000"/>
                </a:solidFill>
                <a:latin typeface="Congenial SemiBold" panose="02000503040000020004" pitchFamily="2" charset="0"/>
                <a:ea typeface="DejaVu Sans"/>
              </a:rPr>
              <a:t>gaa’vahu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haree</a:t>
            </a:r>
            <a:r>
              <a:rPr lang="en-GB" sz="4000" dirty="0">
                <a:solidFill>
                  <a:srgbClr val="000000"/>
                </a:solidFill>
                <a:latin typeface="Congenial SemiBold" panose="02000503040000020004" pitchFamily="2" charset="0"/>
                <a:ea typeface="DejaVu Sans"/>
              </a:rPr>
              <a:t>  key-</a:t>
            </a:r>
            <a:r>
              <a:rPr lang="en-GB" sz="4000" dirty="0" err="1">
                <a:solidFill>
                  <a:srgbClr val="000000"/>
                </a:solidFill>
                <a:latin typeface="Congenial SemiBold" panose="02000503040000020004" pitchFamily="2" charset="0"/>
                <a:ea typeface="DejaVu Sans"/>
              </a:rPr>
              <a:t>raa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a:solidFill>
                  <a:srgbClr val="000000"/>
                </a:solidFill>
                <a:latin typeface="Congenial SemiBold" panose="02000503040000020004" pitchFamily="2" charset="0"/>
                <a:ea typeface="DejaVu Sans"/>
              </a:rPr>
              <a:t>man  </a:t>
            </a:r>
            <a:r>
              <a:rPr lang="en-GB" sz="4000" dirty="0" err="1">
                <a:solidFill>
                  <a:srgbClr val="000000"/>
                </a:solidFill>
                <a:latin typeface="Congenial SemiBold" panose="02000503040000020004" pitchFamily="2" charset="0"/>
                <a:ea typeface="DejaVu Sans"/>
              </a:rPr>
              <a:t>jinee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vasaa’yaa</a:t>
            </a:r>
            <a:r>
              <a:rPr lang="en-GB" sz="4000" dirty="0">
                <a:solidFill>
                  <a:srgbClr val="000000"/>
                </a:solidFill>
                <a:latin typeface="Congenial SemiBold" panose="02000503040000020004" pitchFamily="2" charset="0"/>
                <a:ea typeface="DejaVu Sans"/>
              </a:rPr>
              <a:t>. </a:t>
            </a:r>
            <a:endParaRPr dirty="0"/>
          </a:p>
        </p:txBody>
      </p:sp>
      <p:sp>
        <p:nvSpPr>
          <p:cNvPr id="1009"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sbdo</a:t>
            </a:r>
            <a:r>
              <a:rPr lang="en-GB" sz="5330" dirty="0">
                <a:solidFill>
                  <a:srgbClr val="000000"/>
                </a:solidFill>
                <a:latin typeface="GurbaniWebThick" panose="04040607000000020004" pitchFamily="82" charset="0"/>
                <a:ea typeface="DejaVu Sans"/>
              </a:rPr>
              <a:t> q </a:t>
            </a:r>
            <a:r>
              <a:rPr lang="en-GB" sz="5330" dirty="0" err="1">
                <a:solidFill>
                  <a:srgbClr val="000000"/>
                </a:solidFill>
                <a:latin typeface="GurbaniWebThick" panose="04040607000000020004" pitchFamily="82" charset="0"/>
                <a:ea typeface="DejaVu Sans"/>
              </a:rPr>
              <a:t>gwvhu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hrI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kyrw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min </a:t>
            </a:r>
            <a:r>
              <a:rPr lang="en-GB" sz="5330" dirty="0" err="1">
                <a:solidFill>
                  <a:srgbClr val="000000"/>
                </a:solidFill>
                <a:latin typeface="GurbaniWebThick" panose="04040607000000020004" pitchFamily="82" charset="0"/>
                <a:ea typeface="DejaVu Sans"/>
              </a:rPr>
              <a:t>ijnI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vswieAw</a:t>
            </a:r>
            <a:r>
              <a:rPr lang="en-GB" sz="5330" dirty="0">
                <a:solidFill>
                  <a:srgbClr val="000000"/>
                </a:solidFill>
                <a:latin typeface="GurbaniWebThick" panose="04040607000000020004" pitchFamily="82" charset="0"/>
                <a:ea typeface="DejaVu Sans"/>
              </a:rPr>
              <a:t> ]</a:t>
            </a:r>
            <a:endParaRPr sz="5330" dirty="0"/>
          </a:p>
        </p:txBody>
      </p:sp>
      <p:sp>
        <p:nvSpPr>
          <p:cNvPr id="1010"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Those who fill their mind with Vaheguru, sing Gurbani. </a:t>
            </a:r>
          </a:p>
        </p:txBody>
      </p:sp>
    </p:spTree>
    <p:extLst>
      <p:ext uri="{BB962C8B-B14F-4D97-AF65-F5344CB8AC3E}">
        <p14:creationId xmlns:p14="http://schemas.microsoft.com/office/powerpoint/2010/main" val="1819341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 name="CustomShape 1"/>
          <p:cNvSpPr/>
          <p:nvPr/>
        </p:nvSpPr>
        <p:spPr>
          <a:xfrm>
            <a:off x="635080" y="393762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a’nan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’guroo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a:t>
            </a:r>
            <a:endParaRPr dirty="0"/>
          </a:p>
        </p:txBody>
      </p:sp>
      <p:sp>
        <p:nvSpPr>
          <p:cNvPr id="1012"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khY</a:t>
            </a:r>
            <a:r>
              <a:rPr lang="en-GB" sz="5330" dirty="0">
                <a:solidFill>
                  <a:srgbClr val="000000"/>
                </a:solidFill>
                <a:latin typeface="GurbaniWebThick" panose="04040607000000020004" pitchFamily="82" charset="0"/>
                <a:ea typeface="DejaVu Sans"/>
              </a:rPr>
              <a:t> nwnku </a:t>
            </a:r>
            <a:r>
              <a:rPr lang="en-GB" sz="5330" dirty="0" err="1">
                <a:solidFill>
                  <a:srgbClr val="000000"/>
                </a:solidFill>
                <a:latin typeface="GurbaniWebThick" panose="04040607000000020004" pitchFamily="82" charset="0"/>
                <a:ea typeface="DejaVu Sans"/>
              </a:rPr>
              <a:t>Anµdu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hoAw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siqgurU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pwieAw</a:t>
            </a:r>
            <a:r>
              <a:rPr lang="en-GB" sz="5330" dirty="0">
                <a:solidFill>
                  <a:srgbClr val="000000"/>
                </a:solidFill>
                <a:latin typeface="GurbaniWebThick" panose="04040607000000020004" pitchFamily="82" charset="0"/>
                <a:ea typeface="DejaVu Sans"/>
              </a:rPr>
              <a:t> ]1]</a:t>
            </a:r>
            <a:endParaRPr sz="5330" dirty="0"/>
          </a:p>
        </p:txBody>
      </p:sp>
      <p:sp>
        <p:nvSpPr>
          <p:cNvPr id="1013" name="CustomShape 3"/>
          <p:cNvSpPr/>
          <p:nvPr/>
        </p:nvSpPr>
        <p:spPr>
          <a:xfrm>
            <a:off x="0" y="225709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Guru Ji says: I found true happiness finding the True Guru. ||1||</a:t>
            </a:r>
          </a:p>
        </p:txBody>
      </p:sp>
    </p:spTree>
    <p:extLst>
      <p:ext uri="{BB962C8B-B14F-4D97-AF65-F5344CB8AC3E}">
        <p14:creationId xmlns:p14="http://schemas.microsoft.com/office/powerpoint/2010/main" val="3887093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CustomShape 1"/>
          <p:cNvSpPr/>
          <p:nvPr/>
        </p:nvSpPr>
        <p:spPr>
          <a:xfrm>
            <a:off x="635080" y="3945276"/>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mey’riyaa</a:t>
            </a:r>
            <a:r>
              <a:rPr lang="en-GB" sz="4000" dirty="0">
                <a:solidFill>
                  <a:srgbClr val="000000"/>
                </a:solidFill>
                <a:latin typeface="Congenial SemiBold" panose="02000503040000020004" pitchFamily="2" charset="0"/>
                <a:ea typeface="DejaVu Sans"/>
              </a:rPr>
              <a:t>, </a:t>
            </a:r>
          </a:p>
          <a:p>
            <a:pPr algn="ctr">
              <a:lnSpc>
                <a:spcPct val="100000"/>
              </a:lnSpc>
            </a:pP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naaley</a:t>
            </a:r>
            <a:r>
              <a:rPr lang="en-GB" sz="4000" dirty="0">
                <a:solidFill>
                  <a:srgbClr val="000000"/>
                </a:solidFill>
                <a:latin typeface="Congenial SemiBold" panose="02000503040000020004" pitchFamily="2" charset="0"/>
                <a:ea typeface="DejaVu Sans"/>
              </a:rPr>
              <a:t>. </a:t>
            </a:r>
            <a:endParaRPr dirty="0"/>
          </a:p>
        </p:txBody>
      </p:sp>
      <p:sp>
        <p:nvSpPr>
          <p:cNvPr id="101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ey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mn</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myirAw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qU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sdw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rhu</a:t>
            </a:r>
            <a:r>
              <a:rPr lang="en-GB" sz="5330" dirty="0">
                <a:solidFill>
                  <a:srgbClr val="000000"/>
                </a:solidFill>
                <a:latin typeface="GurbaniWebThick" panose="04040607000000020004" pitchFamily="82" charset="0"/>
                <a:ea typeface="DejaVu Sans"/>
              </a:rPr>
              <a:t> hir </a:t>
            </a:r>
            <a:r>
              <a:rPr lang="en-GB" sz="5330" dirty="0" err="1">
                <a:solidFill>
                  <a:srgbClr val="000000"/>
                </a:solidFill>
                <a:latin typeface="GurbaniWebThick" panose="04040607000000020004" pitchFamily="82" charset="0"/>
                <a:ea typeface="DejaVu Sans"/>
              </a:rPr>
              <a:t>nwly</a:t>
            </a:r>
            <a:r>
              <a:rPr lang="en-GB" sz="5330" dirty="0">
                <a:solidFill>
                  <a:srgbClr val="000000"/>
                </a:solidFill>
                <a:latin typeface="GurbaniWebThick" panose="04040607000000020004" pitchFamily="82" charset="0"/>
                <a:ea typeface="DejaVu Sans"/>
              </a:rPr>
              <a:t> ]</a:t>
            </a:r>
            <a:endParaRPr sz="5330" dirty="0"/>
          </a:p>
        </p:txBody>
      </p:sp>
      <p:sp>
        <p:nvSpPr>
          <p:cNvPr id="1016" name="CustomShape 3"/>
          <p:cNvSpPr/>
          <p:nvPr/>
        </p:nvSpPr>
        <p:spPr>
          <a:xfrm>
            <a:off x="0" y="2425452"/>
            <a:ext cx="10160000" cy="74442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Dear mind! Always stay with Vaheguru.</a:t>
            </a:r>
          </a:p>
        </p:txBody>
      </p:sp>
    </p:spTree>
    <p:extLst>
      <p:ext uri="{BB962C8B-B14F-4D97-AF65-F5344CB8AC3E}">
        <p14:creationId xmlns:p14="http://schemas.microsoft.com/office/powerpoint/2010/main" val="1833727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har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rahu</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oo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mey’rey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visaar’Naa</a:t>
            </a:r>
            <a:r>
              <a:rPr lang="en-GB" sz="4000" dirty="0">
                <a:solidFill>
                  <a:srgbClr val="000000"/>
                </a:solidFill>
                <a:latin typeface="Congenial SemiBold" panose="02000503040000020004" pitchFamily="2" charset="0"/>
                <a:ea typeface="DejaVu Sans"/>
              </a:rPr>
              <a:t>. </a:t>
            </a:r>
            <a:endParaRPr dirty="0"/>
          </a:p>
        </p:txBody>
      </p:sp>
      <p:sp>
        <p:nvSpPr>
          <p:cNvPr id="1018"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hir nwil rhu  qU </a:t>
            </a:r>
            <a:r>
              <a:rPr lang="en-GB" sz="5330" dirty="0" err="1">
                <a:solidFill>
                  <a:srgbClr val="000000"/>
                </a:solidFill>
                <a:latin typeface="GurbaniWebThick" panose="04040607000000020004" pitchFamily="82" charset="0"/>
                <a:ea typeface="DejaVu Sans"/>
              </a:rPr>
              <a:t>mMn</a:t>
            </a:r>
            <a:r>
              <a:rPr lang="en-GB" sz="5330" dirty="0">
                <a:solidFill>
                  <a:srgbClr val="000000"/>
                </a:solidFill>
                <a:latin typeface="GurbaniWebThick" panose="04040607000000020004" pitchFamily="82" charset="0"/>
                <a:ea typeface="DejaVu Sans"/>
              </a:rPr>
              <a:t> myry </a:t>
            </a:r>
            <a:endParaRPr sz="5330" dirty="0"/>
          </a:p>
          <a:p>
            <a:pPr algn="ctr">
              <a:lnSpc>
                <a:spcPct val="100000"/>
              </a:lnSpc>
            </a:pPr>
            <a:r>
              <a:rPr lang="en-GB" sz="5330" dirty="0">
                <a:solidFill>
                  <a:srgbClr val="000000"/>
                </a:solidFill>
                <a:latin typeface="GurbaniWebThick" panose="04040607000000020004" pitchFamily="82" charset="0"/>
                <a:ea typeface="DejaVu Sans"/>
              </a:rPr>
              <a:t>dUK siB </a:t>
            </a:r>
            <a:r>
              <a:rPr lang="en-GB" sz="5330" dirty="0" err="1">
                <a:solidFill>
                  <a:srgbClr val="000000"/>
                </a:solidFill>
                <a:latin typeface="GurbaniWebThick" panose="04040607000000020004" pitchFamily="82" charset="0"/>
                <a:ea typeface="DejaVu Sans"/>
              </a:rPr>
              <a:t>ivswrxw</a:t>
            </a:r>
            <a:r>
              <a:rPr lang="en-GB" sz="5330" dirty="0">
                <a:solidFill>
                  <a:srgbClr val="000000"/>
                </a:solidFill>
                <a:latin typeface="GurbaniWebThick" panose="04040607000000020004" pitchFamily="82" charset="0"/>
                <a:ea typeface="DejaVu Sans"/>
              </a:rPr>
              <a:t> ]</a:t>
            </a:r>
            <a:endParaRPr sz="5330" dirty="0"/>
          </a:p>
        </p:txBody>
      </p:sp>
      <p:sp>
        <p:nvSpPr>
          <p:cNvPr id="1019" name="CustomShape 3"/>
          <p:cNvSpPr/>
          <p:nvPr/>
        </p:nvSpPr>
        <p:spPr>
          <a:xfrm>
            <a:off x="0" y="2253916"/>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Always staying with Vaheguru you will forget all your pains. </a:t>
            </a:r>
          </a:p>
        </p:txBody>
      </p:sp>
    </p:spTree>
    <p:extLst>
      <p:ext uri="{BB962C8B-B14F-4D97-AF65-F5344CB8AC3E}">
        <p14:creationId xmlns:p14="http://schemas.microsoft.com/office/powerpoint/2010/main" val="3232368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angee’kaar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oh’hu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karey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ey’raa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kaa’raj</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savaar’Naa</a:t>
            </a:r>
            <a:r>
              <a:rPr lang="en-GB" sz="4000" dirty="0">
                <a:solidFill>
                  <a:srgbClr val="000000"/>
                </a:solidFill>
                <a:latin typeface="Congenial SemiBold" panose="02000503040000020004" pitchFamily="2" charset="0"/>
                <a:ea typeface="DejaVu Sans"/>
              </a:rPr>
              <a:t>. </a:t>
            </a:r>
            <a:endParaRPr dirty="0"/>
          </a:p>
        </p:txBody>
      </p:sp>
      <p:sp>
        <p:nvSpPr>
          <p:cNvPr id="1021"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AMgIkwru</a:t>
            </a:r>
            <a:r>
              <a:rPr lang="en-GB" sz="5330" dirty="0">
                <a:solidFill>
                  <a:srgbClr val="000000"/>
                </a:solidFill>
                <a:latin typeface="GurbaniWebThick" panose="04040607000000020004" pitchFamily="82" charset="0"/>
                <a:ea typeface="DejaVu Sans"/>
              </a:rPr>
              <a:t>  Ehu kry qyrw </a:t>
            </a:r>
            <a:endParaRPr sz="5330" dirty="0"/>
          </a:p>
          <a:p>
            <a:pPr algn="ctr">
              <a:lnSpc>
                <a:spcPct val="100000"/>
              </a:lnSpc>
            </a:pPr>
            <a:r>
              <a:rPr lang="en-GB" sz="5330" dirty="0">
                <a:solidFill>
                  <a:srgbClr val="000000"/>
                </a:solidFill>
                <a:latin typeface="GurbaniWebThick" panose="04040607000000020004" pitchFamily="82" charset="0"/>
                <a:ea typeface="DejaVu Sans"/>
              </a:rPr>
              <a:t>kwrj siB </a:t>
            </a:r>
            <a:r>
              <a:rPr lang="en-GB" sz="5330" dirty="0" err="1">
                <a:solidFill>
                  <a:srgbClr val="000000"/>
                </a:solidFill>
                <a:latin typeface="GurbaniWebThick" panose="04040607000000020004" pitchFamily="82" charset="0"/>
                <a:ea typeface="DejaVu Sans"/>
              </a:rPr>
              <a:t>svwrxw</a:t>
            </a:r>
            <a:r>
              <a:rPr lang="en-GB" sz="5330" dirty="0">
                <a:solidFill>
                  <a:srgbClr val="000000"/>
                </a:solidFill>
                <a:latin typeface="GurbaniWebThick" panose="04040607000000020004" pitchFamily="82" charset="0"/>
                <a:ea typeface="DejaVu Sans"/>
              </a:rPr>
              <a:t> ]</a:t>
            </a:r>
            <a:endParaRPr sz="5330" dirty="0"/>
          </a:p>
        </p:txBody>
      </p:sp>
      <p:sp>
        <p:nvSpPr>
          <p:cNvPr id="1022" name="CustomShape 3"/>
          <p:cNvSpPr/>
          <p:nvPr/>
        </p:nvSpPr>
        <p:spPr>
          <a:xfrm>
            <a:off x="0" y="2253917"/>
            <a:ext cx="10160000" cy="11796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Vaheguru will help you in completing all tasks. </a:t>
            </a:r>
          </a:p>
        </p:txBody>
      </p:sp>
    </p:spTree>
    <p:extLst>
      <p:ext uri="{BB962C8B-B14F-4D97-AF65-F5344CB8AC3E}">
        <p14:creationId xmlns:p14="http://schemas.microsoft.com/office/powerpoint/2010/main" val="766906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spc="-150" dirty="0" err="1">
                <a:solidFill>
                  <a:srgbClr val="000000"/>
                </a:solidFill>
                <a:latin typeface="Congenial SemiBold" panose="02000503040000020004" pitchFamily="2" charset="0"/>
                <a:ea typeface="DejaVu Sans"/>
              </a:rPr>
              <a:t>sa</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’naa</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galaa</a:t>
            </a:r>
            <a:r>
              <a:rPr lang="en-GB" sz="4000" spc="-150" baseline="30000" dirty="0" err="1">
                <a:solidFill>
                  <a:schemeClr val="bg1">
                    <a:lumMod val="50000"/>
                  </a:schemeClr>
                </a:solidFill>
                <a:latin typeface="Congenial SemiBold" panose="02000503040000020004" pitchFamily="2" charset="0"/>
                <a:ea typeface="DejaVu Sans"/>
              </a:rPr>
              <a:t>N</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sam’ra</a:t>
            </a:r>
            <a:r>
              <a:rPr lang="en-GB" sz="4000" u="sng" spc="-150" dirty="0" err="1">
                <a:solidFill>
                  <a:srgbClr val="000000"/>
                </a:solidFill>
                <a:latin typeface="Congenial SemiBold" panose="02000503040000020004" pitchFamily="2" charset="0"/>
                <a:ea typeface="DejaVu Sans"/>
              </a:rPr>
              <a:t>th</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su’aamee</a:t>
            </a:r>
            <a:r>
              <a:rPr lang="en-GB" sz="4000" spc="-150" dirty="0">
                <a:solidFill>
                  <a:srgbClr val="000000"/>
                </a:solidFill>
                <a:latin typeface="Congenial SemiBold" panose="02000503040000020004" pitchFamily="2" charset="0"/>
                <a:ea typeface="DejaVu Sans"/>
              </a:rPr>
              <a:t>, </a:t>
            </a:r>
            <a:endParaRPr spc="-150" dirty="0"/>
          </a:p>
          <a:p>
            <a:pPr algn="ctr">
              <a:lnSpc>
                <a:spcPct val="100000"/>
              </a:lnSpc>
            </a:pPr>
            <a:r>
              <a:rPr lang="en-GB" sz="4000" spc="-150" dirty="0">
                <a:solidFill>
                  <a:srgbClr val="000000"/>
                </a:solidFill>
                <a:latin typeface="Congenial SemiBold" panose="02000503040000020004" pitchFamily="2" charset="0"/>
                <a:ea typeface="DejaVu Sans"/>
              </a:rPr>
              <a:t>so  </a:t>
            </a:r>
            <a:r>
              <a:rPr lang="en-GB" sz="4000" spc="-150" dirty="0" err="1">
                <a:solidFill>
                  <a:srgbClr val="000000"/>
                </a:solidFill>
                <a:latin typeface="Congenial SemiBold" panose="02000503040000020004" pitchFamily="2" charset="0"/>
                <a:ea typeface="DejaVu Sans"/>
              </a:rPr>
              <a:t>k’yo</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man’hu</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visaarey</a:t>
            </a:r>
            <a:r>
              <a:rPr lang="en-GB" sz="4000" spc="-150" dirty="0">
                <a:solidFill>
                  <a:srgbClr val="000000"/>
                </a:solidFill>
                <a:latin typeface="Congenial SemiBold" panose="02000503040000020004" pitchFamily="2" charset="0"/>
                <a:ea typeface="DejaVu Sans"/>
              </a:rPr>
              <a:t>. </a:t>
            </a:r>
            <a:endParaRPr spc="-150" dirty="0"/>
          </a:p>
        </p:txBody>
      </p:sp>
      <p:sp>
        <p:nvSpPr>
          <p:cNvPr id="1024"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sBnw glw  smrQu suAwmI </a:t>
            </a:r>
            <a:endParaRPr sz="5330" dirty="0"/>
          </a:p>
          <a:p>
            <a:pPr algn="ctr">
              <a:lnSpc>
                <a:spcPct val="100000"/>
              </a:lnSpc>
            </a:pPr>
            <a:r>
              <a:rPr lang="en-GB" sz="5330" dirty="0">
                <a:solidFill>
                  <a:srgbClr val="000000"/>
                </a:solidFill>
                <a:latin typeface="GurbaniWebThick" panose="04040607000000020004" pitchFamily="82" charset="0"/>
                <a:ea typeface="DejaVu Sans"/>
              </a:rPr>
              <a:t>so ikau mnhu </a:t>
            </a:r>
            <a:r>
              <a:rPr lang="en-GB" sz="5330" dirty="0" err="1">
                <a:solidFill>
                  <a:srgbClr val="000000"/>
                </a:solidFill>
                <a:latin typeface="GurbaniWebThick" panose="04040607000000020004" pitchFamily="82" charset="0"/>
                <a:ea typeface="DejaVu Sans"/>
              </a:rPr>
              <a:t>ivswry</a:t>
            </a:r>
            <a:r>
              <a:rPr lang="en-GB" sz="5330" dirty="0">
                <a:solidFill>
                  <a:srgbClr val="000000"/>
                </a:solidFill>
                <a:latin typeface="GurbaniWebThick" panose="04040607000000020004" pitchFamily="82" charset="0"/>
                <a:ea typeface="DejaVu Sans"/>
              </a:rPr>
              <a:t> ]</a:t>
            </a:r>
            <a:endParaRPr sz="5330" dirty="0"/>
          </a:p>
        </p:txBody>
      </p:sp>
      <p:sp>
        <p:nvSpPr>
          <p:cNvPr id="1025" name="CustomShape 3"/>
          <p:cNvSpPr/>
          <p:nvPr/>
        </p:nvSpPr>
        <p:spPr>
          <a:xfrm>
            <a:off x="0" y="2281614"/>
            <a:ext cx="10160000" cy="122395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Why forget the Powerful Master who can make anything happen?</a:t>
            </a:r>
          </a:p>
        </p:txBody>
      </p:sp>
    </p:spTree>
    <p:extLst>
      <p:ext uri="{BB962C8B-B14F-4D97-AF65-F5344CB8AC3E}">
        <p14:creationId xmlns:p14="http://schemas.microsoft.com/office/powerpoint/2010/main" val="1206347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mey’rey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rahu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naaley</a:t>
            </a:r>
            <a:r>
              <a:rPr lang="en-GB" sz="4000" dirty="0">
                <a:solidFill>
                  <a:srgbClr val="000000"/>
                </a:solidFill>
                <a:latin typeface="Congenial SemiBold" panose="02000503040000020004" pitchFamily="2" charset="0"/>
                <a:ea typeface="DejaVu Sans"/>
              </a:rPr>
              <a:t>. (2) </a:t>
            </a:r>
            <a:endParaRPr dirty="0"/>
          </a:p>
        </p:txBody>
      </p:sp>
      <p:sp>
        <p:nvSpPr>
          <p:cNvPr id="1027"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khY nwnku  </a:t>
            </a:r>
            <a:r>
              <a:rPr lang="en-GB" sz="5330" dirty="0" err="1">
                <a:solidFill>
                  <a:srgbClr val="000000"/>
                </a:solidFill>
                <a:latin typeface="GurbaniWebThick" panose="04040607000000020004" pitchFamily="82" charset="0"/>
                <a:ea typeface="DejaVu Sans"/>
              </a:rPr>
              <a:t>mMn</a:t>
            </a:r>
            <a:r>
              <a:rPr lang="en-GB" sz="5330" dirty="0">
                <a:solidFill>
                  <a:srgbClr val="000000"/>
                </a:solidFill>
                <a:latin typeface="GurbaniWebThick" panose="04040607000000020004" pitchFamily="82" charset="0"/>
                <a:ea typeface="DejaVu Sans"/>
              </a:rPr>
              <a:t> myry </a:t>
            </a:r>
            <a:endParaRPr sz="5330" dirty="0"/>
          </a:p>
          <a:p>
            <a:pPr algn="ctr">
              <a:lnSpc>
                <a:spcPct val="100000"/>
              </a:lnSpc>
            </a:pPr>
            <a:r>
              <a:rPr lang="en-GB" sz="5330" dirty="0">
                <a:solidFill>
                  <a:srgbClr val="000000"/>
                </a:solidFill>
                <a:latin typeface="GurbaniWebThick" panose="04040607000000020004" pitchFamily="82" charset="0"/>
                <a:ea typeface="DejaVu Sans"/>
              </a:rPr>
              <a:t>sdw rhu hir </a:t>
            </a:r>
            <a:r>
              <a:rPr lang="en-GB" sz="5330" dirty="0" err="1">
                <a:solidFill>
                  <a:srgbClr val="000000"/>
                </a:solidFill>
                <a:latin typeface="GurbaniWebThick" panose="04040607000000020004" pitchFamily="82" charset="0"/>
                <a:ea typeface="DejaVu Sans"/>
              </a:rPr>
              <a:t>nwly</a:t>
            </a:r>
            <a:r>
              <a:rPr lang="en-GB" sz="5330" dirty="0">
                <a:solidFill>
                  <a:srgbClr val="000000"/>
                </a:solidFill>
                <a:latin typeface="GurbaniWebThick" panose="04040607000000020004" pitchFamily="82" charset="0"/>
                <a:ea typeface="DejaVu Sans"/>
              </a:rPr>
              <a:t> ]2]</a:t>
            </a:r>
            <a:endParaRPr sz="5330" dirty="0"/>
          </a:p>
        </p:txBody>
      </p:sp>
      <p:sp>
        <p:nvSpPr>
          <p:cNvPr id="1028" name="CustomShape 3"/>
          <p:cNvSpPr/>
          <p:nvPr/>
        </p:nvSpPr>
        <p:spPr>
          <a:xfrm>
            <a:off x="0" y="2209428"/>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Guru Ji says: O dear mind! Always stay with Vaheguru. ||2||</a:t>
            </a:r>
          </a:p>
        </p:txBody>
      </p:sp>
    </p:spTree>
    <p:extLst>
      <p:ext uri="{BB962C8B-B14F-4D97-AF65-F5344CB8AC3E}">
        <p14:creationId xmlns:p14="http://schemas.microsoft.com/office/powerpoint/2010/main" val="3654919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CustomShape 1"/>
          <p:cNvSpPr/>
          <p:nvPr/>
        </p:nvSpPr>
        <p:spPr>
          <a:xfrm>
            <a:off x="635080" y="393762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saa’hibaa</a:t>
            </a:r>
            <a:r>
              <a:rPr lang="en-GB" sz="4000" dirty="0">
                <a:solidFill>
                  <a:srgbClr val="000000"/>
                </a:solidFill>
                <a:latin typeface="Congenial SemiBold" panose="02000503040000020004" pitchFamily="2" charset="0"/>
                <a:ea typeface="DejaVu Sans"/>
              </a:rPr>
              <a:t>, </a:t>
            </a:r>
          </a:p>
          <a:p>
            <a:pPr algn="ctr">
              <a:lnSpc>
                <a:spcPct val="100000"/>
              </a:lnSpc>
            </a:pPr>
            <a:r>
              <a:rPr lang="en-GB" sz="4000" dirty="0" err="1">
                <a:solidFill>
                  <a:srgbClr val="000000"/>
                </a:solidFill>
                <a:latin typeface="Congenial SemiBold" panose="02000503040000020004" pitchFamily="2" charset="0"/>
                <a:ea typeface="DejaVu Sans"/>
              </a:rPr>
              <a:t>k'yaa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ey’rai</a:t>
            </a:r>
            <a:r>
              <a:rPr lang="en-GB" sz="4000" dirty="0">
                <a:solidFill>
                  <a:srgbClr val="000000"/>
                </a:solidFill>
                <a:latin typeface="Congenial SemiBold" panose="02000503040000020004" pitchFamily="2" charset="0"/>
                <a:ea typeface="DejaVu Sans"/>
              </a:rPr>
              <a:t>. </a:t>
            </a:r>
            <a:endParaRPr dirty="0"/>
          </a:p>
        </p:txBody>
      </p:sp>
      <p:sp>
        <p:nvSpPr>
          <p:cNvPr id="1030"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swcy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swihbw</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ikAw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nwhI</a:t>
            </a:r>
            <a:r>
              <a:rPr lang="en-GB" sz="5330" dirty="0">
                <a:solidFill>
                  <a:srgbClr val="000000"/>
                </a:solidFill>
                <a:latin typeface="GurbaniWebThick" panose="04040607000000020004" pitchFamily="82" charset="0"/>
                <a:ea typeface="DejaVu Sans"/>
              </a:rPr>
              <a:t> Gir </a:t>
            </a:r>
            <a:r>
              <a:rPr lang="en-GB" sz="5330" dirty="0" err="1">
                <a:solidFill>
                  <a:srgbClr val="000000"/>
                </a:solidFill>
                <a:latin typeface="GurbaniWebThick" panose="04040607000000020004" pitchFamily="82" charset="0"/>
                <a:ea typeface="DejaVu Sans"/>
              </a:rPr>
              <a:t>qyrY</a:t>
            </a:r>
            <a:r>
              <a:rPr lang="en-GB" sz="5330" dirty="0">
                <a:solidFill>
                  <a:srgbClr val="000000"/>
                </a:solidFill>
                <a:latin typeface="GurbaniWebThick" panose="04040607000000020004" pitchFamily="82" charset="0"/>
                <a:ea typeface="DejaVu Sans"/>
              </a:rPr>
              <a:t> ]</a:t>
            </a:r>
            <a:endParaRPr sz="5330" dirty="0"/>
          </a:p>
        </p:txBody>
      </p:sp>
      <p:sp>
        <p:nvSpPr>
          <p:cNvPr id="1031" name="CustomShape 3"/>
          <p:cNvSpPr/>
          <p:nvPr/>
        </p:nvSpPr>
        <p:spPr>
          <a:xfrm>
            <a:off x="0" y="2209428"/>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True Master! There is nothing that you don’t have in Your House!</a:t>
            </a:r>
          </a:p>
        </p:txBody>
      </p:sp>
    </p:spTree>
    <p:extLst>
      <p:ext uri="{BB962C8B-B14F-4D97-AF65-F5344CB8AC3E}">
        <p14:creationId xmlns:p14="http://schemas.microsoft.com/office/powerpoint/2010/main" val="969208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CustomShape 1"/>
          <p:cNvSpPr/>
          <p:nvPr/>
        </p:nvSpPr>
        <p:spPr>
          <a:xfrm>
            <a:off x="635080" y="3865612"/>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ey’rai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ki</a:t>
            </a:r>
            <a:r>
              <a:rPr lang="en-GB" sz="4000" u="sng" dirty="0" err="1">
                <a:solidFill>
                  <a:srgbClr val="000000"/>
                </a:solidFill>
                <a:latin typeface="Congenial SemiBold" panose="02000503040000020004" pitchFamily="2" charset="0"/>
                <a:ea typeface="DejaVu Sans"/>
              </a:rPr>
              <a:t>chh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hai</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jis</a:t>
            </a:r>
            <a:r>
              <a:rPr lang="en-GB" sz="4000" dirty="0">
                <a:solidFill>
                  <a:srgbClr val="000000"/>
                </a:solidFill>
                <a:latin typeface="Congenial SemiBold" panose="02000503040000020004" pitchFamily="2" charset="0"/>
                <a:ea typeface="DejaVu Sans"/>
              </a:rPr>
              <a:t>  </a:t>
            </a:r>
            <a:r>
              <a:rPr lang="en-GB" sz="4000" u="sng" dirty="0">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eh  </a:t>
            </a:r>
            <a:r>
              <a:rPr lang="en-GB" sz="4000" dirty="0" err="1">
                <a:solidFill>
                  <a:srgbClr val="000000"/>
                </a:solidFill>
                <a:latin typeface="Congenial SemiBold" panose="02000503040000020004" pitchFamily="2" charset="0"/>
                <a:ea typeface="DejaVu Sans"/>
              </a:rPr>
              <a:t>su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paa’vaye</a:t>
            </a:r>
            <a:r>
              <a:rPr lang="en-GB" sz="4000" dirty="0">
                <a:solidFill>
                  <a:srgbClr val="000000"/>
                </a:solidFill>
                <a:latin typeface="Congenial SemiBold" panose="02000503040000020004" pitchFamily="2" charset="0"/>
                <a:ea typeface="DejaVu Sans"/>
              </a:rPr>
              <a:t>. </a:t>
            </a:r>
            <a:endParaRPr dirty="0"/>
          </a:p>
        </p:txBody>
      </p:sp>
      <p:sp>
        <p:nvSpPr>
          <p:cNvPr id="1033"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Gir q </a:t>
            </a:r>
            <a:r>
              <a:rPr lang="en-GB" sz="5330" dirty="0" err="1">
                <a:solidFill>
                  <a:srgbClr val="000000"/>
                </a:solidFill>
                <a:latin typeface="GurbaniWebThick" panose="04040607000000020004" pitchFamily="82" charset="0"/>
                <a:ea typeface="DejaVu Sans"/>
              </a:rPr>
              <a:t>qyrY</a:t>
            </a:r>
            <a:r>
              <a:rPr lang="en-GB" sz="5330" dirty="0">
                <a:solidFill>
                  <a:srgbClr val="000000"/>
                </a:solidFill>
                <a:latin typeface="GurbaniWebThick" panose="04040607000000020004" pitchFamily="82" charset="0"/>
                <a:ea typeface="DejaVu Sans"/>
              </a:rPr>
              <a:t>  sBu ikCu hY </a:t>
            </a:r>
            <a:endParaRPr sz="5330" dirty="0"/>
          </a:p>
          <a:p>
            <a:pPr algn="ctr">
              <a:lnSpc>
                <a:spcPct val="100000"/>
              </a:lnSpc>
            </a:pPr>
            <a:r>
              <a:rPr lang="en-GB" sz="5330" dirty="0">
                <a:solidFill>
                  <a:srgbClr val="000000"/>
                </a:solidFill>
                <a:latin typeface="GurbaniWebThick" panose="04040607000000020004" pitchFamily="82" charset="0"/>
                <a:ea typeface="DejaVu Sans"/>
              </a:rPr>
              <a:t>ijsu dyih su pwvey ]</a:t>
            </a:r>
            <a:endParaRPr sz="5330" dirty="0"/>
          </a:p>
        </p:txBody>
      </p:sp>
      <p:sp>
        <p:nvSpPr>
          <p:cNvPr id="1034" name="CustomShape 3"/>
          <p:cNvSpPr/>
          <p:nvPr/>
        </p:nvSpPr>
        <p:spPr>
          <a:xfrm>
            <a:off x="0" y="2113076"/>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Your House has everything, but we only get when You give. </a:t>
            </a:r>
          </a:p>
        </p:txBody>
      </p:sp>
    </p:spTree>
    <p:extLst>
      <p:ext uri="{BB962C8B-B14F-4D97-AF65-F5344CB8AC3E}">
        <p14:creationId xmlns:p14="http://schemas.microsoft.com/office/powerpoint/2010/main" val="3052870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CustomShape 1"/>
          <p:cNvSpPr/>
          <p:nvPr/>
        </p:nvSpPr>
        <p:spPr>
          <a:xfrm>
            <a:off x="635080" y="4009628"/>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sifa</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salaah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ey’ree</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a:solidFill>
                  <a:srgbClr val="000000"/>
                </a:solidFill>
                <a:latin typeface="Congenial SemiBold" panose="02000503040000020004" pitchFamily="2" charset="0"/>
                <a:ea typeface="DejaVu Sans"/>
              </a:rPr>
              <a:t>naam  man  </a:t>
            </a:r>
            <a:r>
              <a:rPr lang="en-GB" sz="4000" dirty="0" err="1">
                <a:solidFill>
                  <a:srgbClr val="000000"/>
                </a:solidFill>
                <a:latin typeface="Congenial SemiBold" panose="02000503040000020004" pitchFamily="2" charset="0"/>
                <a:ea typeface="DejaVu Sans"/>
              </a:rPr>
              <a:t>vasaa’vaye</a:t>
            </a:r>
            <a:r>
              <a:rPr lang="en-GB" sz="4000" dirty="0">
                <a:solidFill>
                  <a:srgbClr val="000000"/>
                </a:solidFill>
                <a:latin typeface="Congenial SemiBold" panose="02000503040000020004" pitchFamily="2" charset="0"/>
                <a:ea typeface="DejaVu Sans"/>
              </a:rPr>
              <a:t>. </a:t>
            </a:r>
            <a:endParaRPr dirty="0"/>
          </a:p>
        </p:txBody>
      </p:sp>
      <p:sp>
        <p:nvSpPr>
          <p:cNvPr id="1036"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sdw isPiq  </a:t>
            </a:r>
            <a:r>
              <a:rPr lang="en-GB" sz="5330" dirty="0" err="1">
                <a:solidFill>
                  <a:srgbClr val="000000"/>
                </a:solidFill>
                <a:latin typeface="GurbaniWebThick" panose="04040607000000020004" pitchFamily="82" charset="0"/>
                <a:ea typeface="DejaVu Sans"/>
              </a:rPr>
              <a:t>slwh</a:t>
            </a:r>
            <a:r>
              <a:rPr lang="en-GB" sz="5330" dirty="0">
                <a:solidFill>
                  <a:srgbClr val="000000"/>
                </a:solidFill>
                <a:latin typeface="GurbaniWebThick" panose="04040607000000020004" pitchFamily="82" charset="0"/>
                <a:ea typeface="DejaVu Sans"/>
              </a:rPr>
              <a:t> qyrI </a:t>
            </a:r>
            <a:endParaRPr sz="5330" dirty="0"/>
          </a:p>
          <a:p>
            <a:pPr algn="ctr">
              <a:lnSpc>
                <a:spcPct val="100000"/>
              </a:lnSpc>
            </a:pPr>
            <a:r>
              <a:rPr lang="en-GB" sz="5330" dirty="0">
                <a:solidFill>
                  <a:srgbClr val="000000"/>
                </a:solidFill>
                <a:latin typeface="GurbaniWebThick" panose="04040607000000020004" pitchFamily="82" charset="0"/>
                <a:ea typeface="DejaVu Sans"/>
              </a:rPr>
              <a:t>nwmu min </a:t>
            </a:r>
            <a:r>
              <a:rPr lang="en-GB" sz="5330" dirty="0" err="1">
                <a:solidFill>
                  <a:srgbClr val="000000"/>
                </a:solidFill>
                <a:latin typeface="GurbaniWebThick" panose="04040607000000020004" pitchFamily="82" charset="0"/>
                <a:ea typeface="DejaVu Sans"/>
              </a:rPr>
              <a:t>vswvey</a:t>
            </a:r>
            <a:r>
              <a:rPr lang="en-GB" sz="5330" dirty="0">
                <a:solidFill>
                  <a:srgbClr val="000000"/>
                </a:solidFill>
                <a:latin typeface="GurbaniWebThick" panose="04040607000000020004" pitchFamily="82" charset="0"/>
                <a:ea typeface="DejaVu Sans"/>
              </a:rPr>
              <a:t> ]</a:t>
            </a:r>
            <a:endParaRPr sz="5330" dirty="0"/>
          </a:p>
        </p:txBody>
      </p:sp>
      <p:sp>
        <p:nvSpPr>
          <p:cNvPr id="1037" name="CustomShape 3"/>
          <p:cNvSpPr/>
          <p:nvPr/>
        </p:nvSpPr>
        <p:spPr>
          <a:xfrm>
            <a:off x="0" y="2281436"/>
            <a:ext cx="10160000" cy="136815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Those who fill their mind with </a:t>
            </a:r>
            <a:r>
              <a:rPr lang="en-GB" sz="3800" i="1" dirty="0">
                <a:solidFill>
                  <a:srgbClr val="0000FF"/>
                </a:solidFill>
                <a:latin typeface="Congenial Black" panose="02000503040000020004" pitchFamily="50" charset="0"/>
                <a:ea typeface="DejaVu Sans"/>
              </a:rPr>
              <a:t>Naam</a:t>
            </a:r>
            <a:r>
              <a:rPr lang="en-GB" sz="3800" dirty="0">
                <a:solidFill>
                  <a:srgbClr val="0000FF"/>
                </a:solidFill>
                <a:latin typeface="Congenial Black" panose="02000503040000020004" pitchFamily="50" charset="0"/>
                <a:ea typeface="DejaVu Sans"/>
              </a:rPr>
              <a:t>, always sing Your Praises. </a:t>
            </a:r>
          </a:p>
        </p:txBody>
      </p:sp>
    </p:spTree>
    <p:extLst>
      <p:ext uri="{BB962C8B-B14F-4D97-AF65-F5344CB8AC3E}">
        <p14:creationId xmlns:p14="http://schemas.microsoft.com/office/powerpoint/2010/main" val="1980024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CustomShape 1"/>
          <p:cNvSpPr/>
          <p:nvPr/>
        </p:nvSpPr>
        <p:spPr>
          <a:xfrm>
            <a:off x="635080" y="4009628"/>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naam  </a:t>
            </a: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kai,  man  </a:t>
            </a:r>
            <a:r>
              <a:rPr lang="en-GB" sz="4000" dirty="0" err="1">
                <a:solidFill>
                  <a:srgbClr val="000000"/>
                </a:solidFill>
                <a:latin typeface="Congenial SemiBold" panose="02000503040000020004" pitchFamily="2" charset="0"/>
                <a:ea typeface="DejaVu Sans"/>
              </a:rPr>
              <a:t>vas’yaa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vaajey</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a:t>
            </a:r>
            <a:r>
              <a:rPr lang="en-GB" sz="4000" u="sng" dirty="0" err="1">
                <a:solidFill>
                  <a:srgbClr val="000000"/>
                </a:solidFill>
                <a:latin typeface="Congenial SemiBold" panose="02000503040000020004" pitchFamily="2" charset="0"/>
                <a:ea typeface="DejaVu Sans"/>
              </a:rPr>
              <a:t>d</a:t>
            </a:r>
            <a:r>
              <a:rPr lang="en-GB" sz="4000" u="sng" dirty="0">
                <a:solidFill>
                  <a:srgbClr val="000000"/>
                </a:solidFill>
                <a:latin typeface="Congenial SemiBold" panose="02000503040000020004" pitchFamily="2" charset="0"/>
                <a:ea typeface="DejaVu Sans"/>
              </a:rPr>
              <a:t> </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aney’rey</a:t>
            </a:r>
            <a:r>
              <a:rPr lang="en-GB" sz="4000" dirty="0">
                <a:solidFill>
                  <a:srgbClr val="000000"/>
                </a:solidFill>
                <a:latin typeface="Congenial SemiBold" panose="02000503040000020004" pitchFamily="2" charset="0"/>
                <a:ea typeface="DejaVu Sans"/>
              </a:rPr>
              <a:t>. </a:t>
            </a:r>
            <a:endParaRPr dirty="0"/>
          </a:p>
        </p:txBody>
      </p:sp>
      <p:sp>
        <p:nvSpPr>
          <p:cNvPr id="1039"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nwmu ijn kY  min visAw </a:t>
            </a:r>
            <a:endParaRPr sz="5330" dirty="0"/>
          </a:p>
          <a:p>
            <a:pPr algn="ctr">
              <a:lnSpc>
                <a:spcPct val="100000"/>
              </a:lnSpc>
            </a:pPr>
            <a:r>
              <a:rPr lang="en-GB" sz="5330" dirty="0" err="1">
                <a:solidFill>
                  <a:srgbClr val="000000"/>
                </a:solidFill>
                <a:latin typeface="GurbaniWebThick" panose="04040607000000020004" pitchFamily="82" charset="0"/>
                <a:ea typeface="DejaVu Sans"/>
              </a:rPr>
              <a:t>vwjy</a:t>
            </a:r>
            <a:r>
              <a:rPr lang="en-GB" sz="5330" dirty="0">
                <a:solidFill>
                  <a:srgbClr val="000000"/>
                </a:solidFill>
                <a:latin typeface="GurbaniWebThick" panose="04040607000000020004" pitchFamily="82" charset="0"/>
                <a:ea typeface="DejaVu Sans"/>
              </a:rPr>
              <a:t> sbd </a:t>
            </a:r>
            <a:r>
              <a:rPr lang="en-GB" sz="5330" dirty="0" err="1">
                <a:solidFill>
                  <a:srgbClr val="000000"/>
                </a:solidFill>
                <a:latin typeface="GurbaniWebThick" panose="04040607000000020004" pitchFamily="82" charset="0"/>
                <a:ea typeface="DejaVu Sans"/>
              </a:rPr>
              <a:t>Gnyry</a:t>
            </a:r>
            <a:r>
              <a:rPr lang="en-GB" sz="5330" dirty="0">
                <a:solidFill>
                  <a:srgbClr val="000000"/>
                </a:solidFill>
                <a:latin typeface="GurbaniWebThick" panose="04040607000000020004" pitchFamily="82" charset="0"/>
                <a:ea typeface="DejaVu Sans"/>
              </a:rPr>
              <a:t> ]</a:t>
            </a:r>
            <a:endParaRPr sz="5330" dirty="0"/>
          </a:p>
        </p:txBody>
      </p:sp>
      <p:sp>
        <p:nvSpPr>
          <p:cNvPr id="1040" name="CustomShape 3"/>
          <p:cNvSpPr/>
          <p:nvPr/>
        </p:nvSpPr>
        <p:spPr>
          <a:xfrm>
            <a:off x="0" y="2325924"/>
            <a:ext cx="10160000" cy="11796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Filling the mind with </a:t>
            </a:r>
            <a:r>
              <a:rPr lang="en-GB" sz="3800" i="1" dirty="0">
                <a:solidFill>
                  <a:srgbClr val="0000FF"/>
                </a:solidFill>
                <a:latin typeface="Congenial Black" panose="02000503040000020004" pitchFamily="50" charset="0"/>
                <a:ea typeface="DejaVu Sans"/>
              </a:rPr>
              <a:t>Naam</a:t>
            </a:r>
            <a:r>
              <a:rPr lang="en-GB" sz="3800" dirty="0">
                <a:solidFill>
                  <a:srgbClr val="0000FF"/>
                </a:solidFill>
                <a:latin typeface="Congenial Black" panose="02000503040000020004" pitchFamily="50" charset="0"/>
                <a:ea typeface="DejaVu Sans"/>
              </a:rPr>
              <a:t>, is like hearing countless beautiful instruments.</a:t>
            </a:r>
          </a:p>
        </p:txBody>
      </p:sp>
    </p:spTree>
    <p:extLst>
      <p:ext uri="{BB962C8B-B14F-4D97-AF65-F5344CB8AC3E}">
        <p14:creationId xmlns:p14="http://schemas.microsoft.com/office/powerpoint/2010/main" val="654503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saa’hib</a:t>
            </a:r>
            <a:r>
              <a:rPr lang="en-GB" sz="4000" dirty="0">
                <a:solidFill>
                  <a:srgbClr val="000000"/>
                </a:solidFill>
                <a:latin typeface="Congenial SemiBold" panose="02000503040000020004" pitchFamily="2" charset="0"/>
                <a:ea typeface="DejaVu Sans"/>
              </a:rPr>
              <a:t>, </a:t>
            </a:r>
          </a:p>
          <a:p>
            <a:pPr algn="ctr"/>
            <a:r>
              <a:rPr lang="en-GB" sz="4000" dirty="0" err="1">
                <a:solidFill>
                  <a:srgbClr val="000000"/>
                </a:solidFill>
                <a:latin typeface="Congenial SemiBold" panose="02000503040000020004" pitchFamily="2" charset="0"/>
                <a:ea typeface="DejaVu Sans"/>
              </a:rPr>
              <a:t>k’yaa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naa’hee</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ey’rai</a:t>
            </a:r>
            <a:r>
              <a:rPr lang="en-GB" sz="4000" dirty="0">
                <a:solidFill>
                  <a:srgbClr val="000000"/>
                </a:solidFill>
                <a:latin typeface="Congenial SemiBold" panose="02000503040000020004" pitchFamily="2" charset="0"/>
                <a:ea typeface="DejaVu Sans"/>
              </a:rPr>
              <a:t>.</a:t>
            </a:r>
          </a:p>
        </p:txBody>
      </p:sp>
      <p:sp>
        <p:nvSpPr>
          <p:cNvPr id="1042" name="CustomShape 2"/>
          <p:cNvSpPr/>
          <p:nvPr/>
        </p:nvSpPr>
        <p:spPr>
          <a:xfrm>
            <a:off x="0" y="409228"/>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a:solidFill>
                  <a:srgbClr val="000000"/>
                </a:solidFill>
                <a:latin typeface="GurbaniWebThick" panose="04040607000000020004" pitchFamily="82" charset="0"/>
                <a:ea typeface="DejaVu Sans"/>
              </a:rPr>
              <a:t>khY nwnku  </a:t>
            </a:r>
            <a:r>
              <a:rPr lang="en-GB" sz="5330" dirty="0" err="1">
                <a:solidFill>
                  <a:srgbClr val="000000"/>
                </a:solidFill>
                <a:latin typeface="GurbaniWebThick" panose="04040607000000020004" pitchFamily="82" charset="0"/>
                <a:ea typeface="DejaVu Sans"/>
              </a:rPr>
              <a:t>scy</a:t>
            </a:r>
            <a:r>
              <a:rPr lang="en-GB" sz="5330" dirty="0">
                <a:solidFill>
                  <a:srgbClr val="000000"/>
                </a:solidFill>
                <a:latin typeface="GurbaniWebThick" panose="04040607000000020004" pitchFamily="82" charset="0"/>
                <a:ea typeface="DejaVu Sans"/>
              </a:rPr>
              <a:t> swihb </a:t>
            </a:r>
          </a:p>
          <a:p>
            <a:pPr algn="ctr"/>
            <a:r>
              <a:rPr lang="en-GB" sz="5330" dirty="0">
                <a:solidFill>
                  <a:srgbClr val="000000"/>
                </a:solidFill>
                <a:latin typeface="GurbaniWebThick" panose="04040607000000020004" pitchFamily="82" charset="0"/>
                <a:ea typeface="DejaVu Sans"/>
              </a:rPr>
              <a:t>ikAw nwhI Gir </a:t>
            </a:r>
            <a:r>
              <a:rPr lang="en-GB" sz="5330" dirty="0" err="1">
                <a:solidFill>
                  <a:srgbClr val="000000"/>
                </a:solidFill>
                <a:latin typeface="GurbaniWebThick" panose="04040607000000020004" pitchFamily="82" charset="0"/>
                <a:ea typeface="DejaVu Sans"/>
              </a:rPr>
              <a:t>qyrY</a:t>
            </a:r>
            <a:r>
              <a:rPr lang="en-GB" sz="5330" dirty="0">
                <a:solidFill>
                  <a:srgbClr val="000000"/>
                </a:solidFill>
                <a:latin typeface="GurbaniWebThick" panose="04040607000000020004" pitchFamily="82" charset="0"/>
                <a:ea typeface="DejaVu Sans"/>
              </a:rPr>
              <a:t> ]3]</a:t>
            </a:r>
            <a:endParaRPr lang="en-GB" sz="5330" dirty="0"/>
          </a:p>
        </p:txBody>
      </p:sp>
      <p:sp>
        <p:nvSpPr>
          <p:cNvPr id="1043" name="CustomShape 3"/>
          <p:cNvSpPr/>
          <p:nvPr/>
        </p:nvSpPr>
        <p:spPr>
          <a:xfrm>
            <a:off x="0" y="2181908"/>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3800" dirty="0">
                <a:solidFill>
                  <a:srgbClr val="0000FF"/>
                </a:solidFill>
                <a:latin typeface="Congenial Black" panose="02000503040000020004" pitchFamily="50" charset="0"/>
                <a:ea typeface="DejaVu Sans"/>
              </a:rPr>
              <a:t>Guru Ji says: Vaheguru! There is nothing that you don’t have in Your House! ||3||</a:t>
            </a:r>
          </a:p>
        </p:txBody>
      </p:sp>
    </p:spTree>
    <p:extLst>
      <p:ext uri="{BB962C8B-B14F-4D97-AF65-F5344CB8AC3E}">
        <p14:creationId xmlns:p14="http://schemas.microsoft.com/office/powerpoint/2010/main" val="2594640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CustomShape 1"/>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mey’raa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aa’ro</a:t>
            </a:r>
            <a:r>
              <a:rPr lang="en-GB" sz="4000" dirty="0">
                <a:solidFill>
                  <a:srgbClr val="000000"/>
                </a:solidFill>
                <a:latin typeface="Congenial SemiBold" panose="02000503040000020004" pitchFamily="2" charset="0"/>
                <a:ea typeface="DejaVu Sans"/>
              </a:rPr>
              <a:t>.</a:t>
            </a:r>
            <a:r>
              <a:rPr lang="en-GB" sz="4000" spc="-300" dirty="0">
                <a:solidFill>
                  <a:srgbClr val="000000"/>
                </a:solidFill>
                <a:latin typeface="Congenial SemiBold" panose="02000503040000020004" pitchFamily="2" charset="0"/>
                <a:ea typeface="DejaVu Sans"/>
              </a:rPr>
              <a:t> </a:t>
            </a:r>
            <a:endParaRPr lang="en-GB" sz="4000" spc="-300" dirty="0"/>
          </a:p>
          <a:p>
            <a:pPr algn="ct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mey’raa</a:t>
            </a:r>
            <a:r>
              <a:rPr lang="en-GB" sz="4000" dirty="0">
                <a:solidFill>
                  <a:srgbClr val="000000"/>
                </a:solidFill>
                <a:latin typeface="Congenial SemiBold" panose="02000503040000020004" pitchFamily="2" charset="0"/>
                <a:ea typeface="DejaVu Sans"/>
              </a:rPr>
              <a:t>, </a:t>
            </a:r>
          </a:p>
          <a:p>
            <a:pPr algn="ct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kh</a:t>
            </a:r>
            <a:r>
              <a:rPr lang="en-GB" sz="4000" dirty="0" err="1">
                <a:solidFill>
                  <a:srgbClr val="000000"/>
                </a:solidFill>
                <a:latin typeface="Congenial SemiBold" panose="02000503040000020004" pitchFamily="2" charset="0"/>
                <a:ea typeface="DejaVu Sans"/>
              </a:rPr>
              <a:t>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gavaaee’yaa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sz="4000" dirty="0"/>
          </a:p>
        </p:txBody>
      </p:sp>
      <p:sp>
        <p:nvSpPr>
          <p:cNvPr id="1048" name="CustomShape 2"/>
          <p:cNvSpPr/>
          <p:nvPr/>
        </p:nvSpPr>
        <p:spPr>
          <a:xfrm>
            <a:off x="0" y="456892"/>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5330" dirty="0">
                <a:solidFill>
                  <a:srgbClr val="000000"/>
                </a:solidFill>
                <a:latin typeface="GurbaniWebThick" panose="04040607000000020004" pitchFamily="82" charset="0"/>
                <a:ea typeface="DejaVu Sans"/>
              </a:rPr>
              <a:t>swcw nwmu myrw </a:t>
            </a:r>
            <a:r>
              <a:rPr lang="en-GB" sz="5330" dirty="0" err="1">
                <a:solidFill>
                  <a:srgbClr val="000000"/>
                </a:solidFill>
                <a:latin typeface="GurbaniWebThick" panose="04040607000000020004" pitchFamily="82" charset="0"/>
                <a:ea typeface="DejaVu Sans"/>
              </a:rPr>
              <a:t>AwDwro</a:t>
            </a:r>
            <a:r>
              <a:rPr lang="en-GB" sz="5330" dirty="0">
                <a:solidFill>
                  <a:srgbClr val="000000"/>
                </a:solidFill>
                <a:latin typeface="GurbaniWebThick" panose="04040607000000020004" pitchFamily="82" charset="0"/>
                <a:ea typeface="DejaVu Sans"/>
              </a:rPr>
              <a:t> ] </a:t>
            </a:r>
          </a:p>
          <a:p>
            <a:pPr algn="ctr"/>
            <a:r>
              <a:rPr lang="en-GB" sz="5200" spc="-250" dirty="0" err="1">
                <a:solidFill>
                  <a:srgbClr val="000000"/>
                </a:solidFill>
                <a:latin typeface="GurbaniWebThick" panose="04040607000000020004" pitchFamily="82" charset="0"/>
                <a:ea typeface="DejaVu Sans"/>
              </a:rPr>
              <a:t>swcu</a:t>
            </a:r>
            <a:r>
              <a:rPr lang="en-GB" sz="5200" spc="-250" dirty="0">
                <a:solidFill>
                  <a:srgbClr val="000000"/>
                </a:solidFill>
                <a:latin typeface="GurbaniWebThick" panose="04040607000000020004" pitchFamily="82" charset="0"/>
                <a:ea typeface="DejaVu Sans"/>
              </a:rPr>
              <a:t> nwmu </a:t>
            </a:r>
            <a:r>
              <a:rPr lang="en-GB" sz="5200" spc="-250" dirty="0" err="1">
                <a:solidFill>
                  <a:srgbClr val="000000"/>
                </a:solidFill>
                <a:latin typeface="GurbaniWebThick" panose="04040607000000020004" pitchFamily="82" charset="0"/>
                <a:ea typeface="DejaVu Sans"/>
              </a:rPr>
              <a:t>ADwru</a:t>
            </a:r>
            <a:r>
              <a:rPr lang="en-GB" sz="5200" spc="-250" dirty="0">
                <a:solidFill>
                  <a:srgbClr val="000000"/>
                </a:solidFill>
                <a:latin typeface="GurbaniWebThick" panose="04040607000000020004" pitchFamily="82" charset="0"/>
                <a:ea typeface="DejaVu Sans"/>
              </a:rPr>
              <a:t> </a:t>
            </a:r>
            <a:r>
              <a:rPr lang="en-GB" sz="5200" spc="-250" dirty="0" err="1">
                <a:solidFill>
                  <a:srgbClr val="000000"/>
                </a:solidFill>
                <a:latin typeface="GurbaniWebThick" panose="04040607000000020004" pitchFamily="82" charset="0"/>
                <a:ea typeface="DejaVu Sans"/>
              </a:rPr>
              <a:t>myrw</a:t>
            </a:r>
            <a:r>
              <a:rPr lang="en-GB" sz="5200" spc="-250" dirty="0">
                <a:solidFill>
                  <a:srgbClr val="000000"/>
                </a:solidFill>
                <a:latin typeface="GurbaniWebThick" panose="04040607000000020004" pitchFamily="82" charset="0"/>
                <a:ea typeface="DejaVu Sans"/>
              </a:rPr>
              <a:t> </a:t>
            </a:r>
            <a:r>
              <a:rPr lang="en-GB" sz="5200" spc="-250" dirty="0" err="1">
                <a:solidFill>
                  <a:srgbClr val="000000"/>
                </a:solidFill>
                <a:latin typeface="GurbaniWebThick" panose="04040607000000020004" pitchFamily="82" charset="0"/>
                <a:ea typeface="DejaVu Sans"/>
              </a:rPr>
              <a:t>ijin</a:t>
            </a:r>
            <a:r>
              <a:rPr lang="en-GB" sz="5200" spc="-250" dirty="0">
                <a:solidFill>
                  <a:srgbClr val="000000"/>
                </a:solidFill>
                <a:latin typeface="GurbaniWebThick" panose="04040607000000020004" pitchFamily="82" charset="0"/>
                <a:ea typeface="DejaVu Sans"/>
              </a:rPr>
              <a:t> </a:t>
            </a:r>
            <a:r>
              <a:rPr lang="en-GB" sz="5200" spc="-250" dirty="0" err="1">
                <a:solidFill>
                  <a:srgbClr val="000000"/>
                </a:solidFill>
                <a:latin typeface="GurbaniWebThick" panose="04040607000000020004" pitchFamily="82" charset="0"/>
                <a:ea typeface="DejaVu Sans"/>
              </a:rPr>
              <a:t>BuKw</a:t>
            </a:r>
            <a:r>
              <a:rPr lang="en-GB" sz="5200" spc="-250" dirty="0">
                <a:solidFill>
                  <a:srgbClr val="000000"/>
                </a:solidFill>
                <a:latin typeface="GurbaniWebThick" panose="04040607000000020004" pitchFamily="82" charset="0"/>
                <a:ea typeface="DejaVu Sans"/>
              </a:rPr>
              <a:t> </a:t>
            </a:r>
            <a:r>
              <a:rPr lang="en-GB" sz="5200" spc="-250" dirty="0" err="1">
                <a:solidFill>
                  <a:srgbClr val="000000"/>
                </a:solidFill>
                <a:latin typeface="GurbaniWebThick" panose="04040607000000020004" pitchFamily="82" charset="0"/>
                <a:ea typeface="DejaVu Sans"/>
              </a:rPr>
              <a:t>siB</a:t>
            </a:r>
            <a:r>
              <a:rPr lang="en-GB" sz="5200" spc="-250" dirty="0">
                <a:solidFill>
                  <a:srgbClr val="000000"/>
                </a:solidFill>
                <a:latin typeface="GurbaniWebThick" panose="04040607000000020004" pitchFamily="82" charset="0"/>
                <a:ea typeface="DejaVu Sans"/>
              </a:rPr>
              <a:t> </a:t>
            </a:r>
            <a:r>
              <a:rPr lang="en-GB" sz="5200" spc="-250" dirty="0" err="1">
                <a:solidFill>
                  <a:srgbClr val="000000"/>
                </a:solidFill>
                <a:latin typeface="GurbaniWebThick" panose="04040607000000020004" pitchFamily="82" charset="0"/>
                <a:ea typeface="DejaVu Sans"/>
              </a:rPr>
              <a:t>gvweIAw</a:t>
            </a:r>
            <a:r>
              <a:rPr lang="en-GB" sz="5200" spc="-250" dirty="0">
                <a:solidFill>
                  <a:srgbClr val="000000"/>
                </a:solidFill>
                <a:latin typeface="GurbaniWebThick" panose="04040607000000020004" pitchFamily="82" charset="0"/>
                <a:ea typeface="DejaVu Sans"/>
              </a:rPr>
              <a:t>]</a:t>
            </a:r>
            <a:endParaRPr sz="5200" spc="-250" dirty="0"/>
          </a:p>
        </p:txBody>
      </p:sp>
      <p:sp>
        <p:nvSpPr>
          <p:cNvPr id="1049" name="CustomShape 3"/>
          <p:cNvSpPr/>
          <p:nvPr/>
        </p:nvSpPr>
        <p:spPr>
          <a:xfrm>
            <a:off x="0" y="2137420"/>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700" dirty="0">
                <a:solidFill>
                  <a:srgbClr val="0000FF"/>
                </a:solidFill>
                <a:latin typeface="Congenial Black" panose="02000503040000020004" pitchFamily="50" charset="0"/>
                <a:ea typeface="DejaVu Sans"/>
              </a:rPr>
              <a:t>Vaheguru’s Name is my help &amp; food for my soul that gets rid of all my different wants. </a:t>
            </a:r>
          </a:p>
        </p:txBody>
      </p:sp>
    </p:spTree>
    <p:extLst>
      <p:ext uri="{BB962C8B-B14F-4D97-AF65-F5344CB8AC3E}">
        <p14:creationId xmlns:p14="http://schemas.microsoft.com/office/powerpoint/2010/main" val="3835589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CustomShape 1"/>
          <p:cNvSpPr/>
          <p:nvPr/>
        </p:nvSpPr>
        <p:spPr>
          <a:xfrm>
            <a:off x="635080" y="4009628"/>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aa</a:t>
            </a:r>
            <a:r>
              <a:rPr lang="en-GB" sz="4000" baseline="30000" dirty="0" err="1">
                <a:solidFill>
                  <a:schemeClr val="bg1">
                    <a:lumMod val="50000"/>
                  </a:schemeClr>
                </a:solidFill>
                <a:latin typeface="Congenial SemiBold" panose="02000503040000020004" pitchFamily="2" charset="0"/>
                <a:ea typeface="DejaVu Sans"/>
              </a:rPr>
              <a:t>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man  </a:t>
            </a:r>
            <a:r>
              <a:rPr lang="en-GB" sz="4000" dirty="0" err="1">
                <a:solidFill>
                  <a:srgbClr val="000000"/>
                </a:solidFill>
                <a:latin typeface="Congenial SemiBold" panose="02000503040000020004" pitchFamily="2" charset="0"/>
                <a:ea typeface="DejaVu Sans"/>
              </a:rPr>
              <a:t>aa’e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vas’yaa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i</a:t>
            </a:r>
            <a:r>
              <a:rPr lang="en-GB" sz="4000" u="sng" dirty="0" err="1">
                <a:solidFill>
                  <a:srgbClr val="000000"/>
                </a:solidFill>
                <a:latin typeface="Congenial SemiBold" panose="02000503040000020004" pitchFamily="2" charset="0"/>
                <a:ea typeface="DejaVu Sans"/>
              </a:rPr>
              <a:t>chh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pujaaee’yaa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1051"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kir </a:t>
            </a:r>
            <a:r>
              <a:rPr lang="en-GB" sz="5330" dirty="0" err="1">
                <a:solidFill>
                  <a:srgbClr val="000000"/>
                </a:solidFill>
                <a:latin typeface="GurbaniWebThick" panose="04040607000000020004" pitchFamily="82" charset="0"/>
                <a:ea typeface="DejaVu Sans"/>
              </a:rPr>
              <a:t>sWiq</a:t>
            </a:r>
            <a:r>
              <a:rPr lang="en-GB" sz="5330" dirty="0">
                <a:solidFill>
                  <a:srgbClr val="000000"/>
                </a:solidFill>
                <a:latin typeface="GurbaniWebThick" panose="04040607000000020004" pitchFamily="82" charset="0"/>
                <a:ea typeface="DejaVu Sans"/>
              </a:rPr>
              <a:t> suK min Awie visAw </a:t>
            </a:r>
            <a:endParaRPr sz="5330" dirty="0"/>
          </a:p>
          <a:p>
            <a:pPr algn="ctr">
              <a:lnSpc>
                <a:spcPct val="100000"/>
              </a:lnSpc>
            </a:pPr>
            <a:r>
              <a:rPr lang="en-GB" sz="5330" dirty="0">
                <a:solidFill>
                  <a:srgbClr val="000000"/>
                </a:solidFill>
                <a:latin typeface="GurbaniWebThick" panose="04040607000000020004" pitchFamily="82" charset="0"/>
                <a:ea typeface="DejaVu Sans"/>
              </a:rPr>
              <a:t>ijin </a:t>
            </a:r>
            <a:r>
              <a:rPr lang="en-GB" sz="5330" dirty="0" err="1">
                <a:solidFill>
                  <a:srgbClr val="000000"/>
                </a:solidFill>
                <a:latin typeface="GurbaniWebThick" panose="04040607000000020004" pitchFamily="82" charset="0"/>
                <a:ea typeface="DejaVu Sans"/>
              </a:rPr>
              <a:t>ieCw</a:t>
            </a:r>
            <a:r>
              <a:rPr lang="en-GB" sz="5330" dirty="0">
                <a:solidFill>
                  <a:srgbClr val="000000"/>
                </a:solidFill>
                <a:latin typeface="GurbaniWebThick" panose="04040607000000020004" pitchFamily="82" charset="0"/>
                <a:ea typeface="DejaVu Sans"/>
              </a:rPr>
              <a:t> siB </a:t>
            </a:r>
            <a:r>
              <a:rPr lang="en-GB" sz="5330" dirty="0" err="1">
                <a:solidFill>
                  <a:srgbClr val="000000"/>
                </a:solidFill>
                <a:latin typeface="GurbaniWebThick" panose="04040607000000020004" pitchFamily="82" charset="0"/>
                <a:ea typeface="DejaVu Sans"/>
              </a:rPr>
              <a:t>pujweIAw</a:t>
            </a:r>
            <a:r>
              <a:rPr lang="en-GB" sz="5330" dirty="0">
                <a:solidFill>
                  <a:srgbClr val="000000"/>
                </a:solidFill>
                <a:latin typeface="GurbaniWebThick" panose="04040607000000020004" pitchFamily="82" charset="0"/>
                <a:ea typeface="DejaVu Sans"/>
              </a:rPr>
              <a:t> ]</a:t>
            </a:r>
            <a:endParaRPr sz="5330" dirty="0"/>
          </a:p>
        </p:txBody>
      </p:sp>
      <p:sp>
        <p:nvSpPr>
          <p:cNvPr id="1052" name="CustomShape 3"/>
          <p:cNvSpPr/>
          <p:nvPr/>
        </p:nvSpPr>
        <p:spPr>
          <a:xfrm>
            <a:off x="0" y="2181908"/>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I get peace &amp; comfort with Your Sound in my mind &amp; You fulfil all my wishes.</a:t>
            </a:r>
          </a:p>
        </p:txBody>
      </p:sp>
    </p:spTree>
    <p:extLst>
      <p:ext uri="{BB962C8B-B14F-4D97-AF65-F5344CB8AC3E}">
        <p14:creationId xmlns:p14="http://schemas.microsoft.com/office/powerpoint/2010/main" val="4088207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CustomShape 1"/>
          <p:cNvSpPr/>
          <p:nvPr/>
        </p:nvSpPr>
        <p:spPr>
          <a:xfrm>
            <a:off x="0" y="393762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kur’baaN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guroo</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vitt’hu</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jis</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ee’aa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ey’eh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vad’yaaee’yaa</a:t>
            </a:r>
            <a:r>
              <a:rPr lang="en-GB" sz="4000" baseline="30000" dirty="0" err="1">
                <a:solidFill>
                  <a:schemeClr val="bg1">
                    <a:lumMod val="50000"/>
                  </a:schemeClr>
                </a:solidFill>
                <a:latin typeface="Congenial SemiBold" panose="02000503040000020004" pitchFamily="2" charset="0"/>
                <a:ea typeface="DejaVu Sans"/>
              </a:rPr>
              <a:t>N</a:t>
            </a:r>
            <a:r>
              <a:rPr lang="en-GB" sz="4000" dirty="0">
                <a:solidFill>
                  <a:srgbClr val="000000"/>
                </a:solidFill>
                <a:latin typeface="Congenial SemiBold" panose="02000503040000020004" pitchFamily="2" charset="0"/>
                <a:ea typeface="DejaVu Sans"/>
              </a:rPr>
              <a:t>.</a:t>
            </a:r>
            <a:endParaRPr dirty="0"/>
          </a:p>
        </p:txBody>
      </p:sp>
      <p:sp>
        <p:nvSpPr>
          <p:cNvPr id="1054"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sdw </a:t>
            </a:r>
            <a:r>
              <a:rPr lang="en-GB" sz="5330" dirty="0" err="1">
                <a:solidFill>
                  <a:srgbClr val="000000"/>
                </a:solidFill>
                <a:latin typeface="GurbaniWebThick" panose="04040607000000020004" pitchFamily="82" charset="0"/>
                <a:ea typeface="DejaVu Sans"/>
              </a:rPr>
              <a:t>kurbwxu</a:t>
            </a:r>
            <a:r>
              <a:rPr lang="en-GB" sz="5330" dirty="0">
                <a:solidFill>
                  <a:srgbClr val="000000"/>
                </a:solidFill>
                <a:latin typeface="GurbaniWebThick" panose="04040607000000020004" pitchFamily="82" charset="0"/>
                <a:ea typeface="DejaVu Sans"/>
              </a:rPr>
              <a:t> kIqw  gurU </a:t>
            </a:r>
            <a:r>
              <a:rPr lang="en-GB" sz="5330" dirty="0" err="1">
                <a:solidFill>
                  <a:srgbClr val="000000"/>
                </a:solidFill>
                <a:latin typeface="GurbaniWebThick" panose="04040607000000020004" pitchFamily="82" charset="0"/>
                <a:ea typeface="DejaVu Sans"/>
              </a:rPr>
              <a:t>ivthu</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ijs dIAw eyih </a:t>
            </a:r>
            <a:r>
              <a:rPr lang="en-GB" sz="5330" dirty="0" err="1">
                <a:solidFill>
                  <a:srgbClr val="000000"/>
                </a:solidFill>
                <a:latin typeface="GurbaniWebThick" panose="04040607000000020004" pitchFamily="82" charset="0"/>
                <a:ea typeface="DejaVu Sans"/>
              </a:rPr>
              <a:t>vifAweIAw</a:t>
            </a:r>
            <a:r>
              <a:rPr lang="en-GB" sz="5330" dirty="0">
                <a:solidFill>
                  <a:srgbClr val="000000"/>
                </a:solidFill>
                <a:latin typeface="GurbaniWebThick" panose="04040607000000020004" pitchFamily="82" charset="0"/>
                <a:ea typeface="DejaVu Sans"/>
              </a:rPr>
              <a:t> ]</a:t>
            </a:r>
            <a:endParaRPr sz="5330" dirty="0"/>
          </a:p>
        </p:txBody>
      </p:sp>
      <p:sp>
        <p:nvSpPr>
          <p:cNvPr id="1055" name="CustomShape 3"/>
          <p:cNvSpPr/>
          <p:nvPr/>
        </p:nvSpPr>
        <p:spPr>
          <a:xfrm>
            <a:off x="0" y="2181908"/>
            <a:ext cx="10160000" cy="1323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I forever adore the Guru who has these great powers.</a:t>
            </a:r>
          </a:p>
        </p:txBody>
      </p:sp>
    </p:spTree>
    <p:extLst>
      <p:ext uri="{BB962C8B-B14F-4D97-AF65-F5344CB8AC3E}">
        <p14:creationId xmlns:p14="http://schemas.microsoft.com/office/powerpoint/2010/main" val="2648884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’hu</a:t>
            </a:r>
            <a:r>
              <a:rPr lang="en-GB" sz="4000" dirty="0">
                <a:solidFill>
                  <a:srgbClr val="000000"/>
                </a:solidFill>
                <a:latin typeface="Congenial SemiBold" panose="02000503040000020004" pitchFamily="2" charset="0"/>
                <a:ea typeface="DejaVu Sans"/>
              </a:rPr>
              <a:t>, </a:t>
            </a:r>
          </a:p>
          <a:p>
            <a:pPr algn="ct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ar’hu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piyaaro</a:t>
            </a:r>
            <a:r>
              <a:rPr lang="en-GB" sz="4000" dirty="0">
                <a:solidFill>
                  <a:srgbClr val="000000"/>
                </a:solidFill>
                <a:latin typeface="Congenial SemiBold" panose="02000503040000020004" pitchFamily="2" charset="0"/>
                <a:ea typeface="DejaVu Sans"/>
              </a:rPr>
              <a:t>.</a:t>
            </a:r>
          </a:p>
          <a:p>
            <a:pPr algn="ctr"/>
            <a:r>
              <a:rPr lang="en-GB" sz="4000" dirty="0" err="1">
                <a:solidFill>
                  <a:srgbClr val="000000"/>
                </a:solidFill>
                <a:latin typeface="Congenial SemiBold" panose="02000503040000020004" pitchFamily="2" charset="0"/>
                <a:ea typeface="DejaVu Sans"/>
              </a:rPr>
              <a:t>saa’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aa</a:t>
            </a:r>
            <a:r>
              <a:rPr lang="en-GB" sz="4000" dirty="0">
                <a:solidFill>
                  <a:srgbClr val="000000"/>
                </a:solidFill>
                <a:latin typeface="Congenial SemiBold" panose="02000503040000020004" pitchFamily="2" charset="0"/>
                <a:ea typeface="DejaVu Sans"/>
              </a:rPr>
              <a:t>  naam  </a:t>
            </a:r>
            <a:r>
              <a:rPr lang="en-GB" sz="4000" dirty="0" err="1">
                <a:solidFill>
                  <a:srgbClr val="000000"/>
                </a:solidFill>
                <a:latin typeface="Congenial SemiBold" panose="02000503040000020004" pitchFamily="2" charset="0"/>
                <a:ea typeface="DejaVu Sans"/>
              </a:rPr>
              <a:t>mey’raa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aa’</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aa’ro</a:t>
            </a:r>
            <a:r>
              <a:rPr lang="en-GB" sz="4000" dirty="0">
                <a:solidFill>
                  <a:srgbClr val="000000"/>
                </a:solidFill>
                <a:latin typeface="Congenial SemiBold" panose="02000503040000020004" pitchFamily="2" charset="0"/>
                <a:ea typeface="DejaVu Sans"/>
              </a:rPr>
              <a:t>. </a:t>
            </a:r>
          </a:p>
        </p:txBody>
      </p:sp>
      <p:sp>
        <p:nvSpPr>
          <p:cNvPr id="1057" name="CustomShape 2"/>
          <p:cNvSpPr/>
          <p:nvPr/>
        </p:nvSpPr>
        <p:spPr>
          <a:xfrm>
            <a:off x="0" y="481236"/>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spc="-150" dirty="0">
                <a:solidFill>
                  <a:srgbClr val="000000"/>
                </a:solidFill>
                <a:latin typeface="GurbaniWebThick" panose="04040607000000020004" pitchFamily="82" charset="0"/>
                <a:ea typeface="DejaVu Sans"/>
              </a:rPr>
              <a:t>khY nwnku suxhu sMqhu sbid </a:t>
            </a:r>
            <a:r>
              <a:rPr lang="en-GB" sz="5330" spc="-150" dirty="0" err="1">
                <a:solidFill>
                  <a:srgbClr val="000000"/>
                </a:solidFill>
                <a:latin typeface="GurbaniWebThick" panose="04040607000000020004" pitchFamily="82" charset="0"/>
                <a:ea typeface="DejaVu Sans"/>
              </a:rPr>
              <a:t>Drhu</a:t>
            </a:r>
            <a:r>
              <a:rPr lang="en-GB" sz="5330" spc="-150" dirty="0">
                <a:solidFill>
                  <a:srgbClr val="000000"/>
                </a:solidFill>
                <a:latin typeface="GurbaniWebThick" panose="04040607000000020004" pitchFamily="82" charset="0"/>
                <a:ea typeface="DejaVu Sans"/>
              </a:rPr>
              <a:t> </a:t>
            </a:r>
            <a:r>
              <a:rPr lang="en-GB" sz="5330" spc="-150" dirty="0" err="1">
                <a:solidFill>
                  <a:srgbClr val="000000"/>
                </a:solidFill>
                <a:latin typeface="GurbaniWebThick" panose="04040607000000020004" pitchFamily="82" charset="0"/>
                <a:ea typeface="DejaVu Sans"/>
              </a:rPr>
              <a:t>ipAwro</a:t>
            </a:r>
            <a:r>
              <a:rPr lang="en-GB" sz="5330" spc="-150" dirty="0">
                <a:solidFill>
                  <a:srgbClr val="000000"/>
                </a:solidFill>
                <a:latin typeface="GurbaniWebThick" panose="04040607000000020004" pitchFamily="82" charset="0"/>
                <a:ea typeface="DejaVu Sans"/>
              </a:rPr>
              <a:t> ]</a:t>
            </a:r>
          </a:p>
          <a:p>
            <a:pPr algn="ctr">
              <a:lnSpc>
                <a:spcPct val="100000"/>
              </a:lnSpc>
            </a:pPr>
            <a:r>
              <a:rPr lang="en-GB" sz="5330" dirty="0">
                <a:solidFill>
                  <a:srgbClr val="000000"/>
                </a:solidFill>
                <a:latin typeface="GurbaniWebThick" panose="04040607000000020004" pitchFamily="82" charset="0"/>
                <a:ea typeface="DejaVu Sans"/>
              </a:rPr>
              <a:t>swcw nwmu myrw </a:t>
            </a:r>
            <a:r>
              <a:rPr lang="en-GB" sz="5330" dirty="0" err="1">
                <a:solidFill>
                  <a:srgbClr val="000000"/>
                </a:solidFill>
                <a:latin typeface="GurbaniWebThick" panose="04040607000000020004" pitchFamily="82" charset="0"/>
                <a:ea typeface="DejaVu Sans"/>
              </a:rPr>
              <a:t>AwDwro</a:t>
            </a:r>
            <a:r>
              <a:rPr lang="en-GB" sz="5330" dirty="0">
                <a:solidFill>
                  <a:srgbClr val="000000"/>
                </a:solidFill>
                <a:latin typeface="GurbaniWebThick" panose="04040607000000020004" pitchFamily="82" charset="0"/>
                <a:ea typeface="DejaVu Sans"/>
              </a:rPr>
              <a:t> ]4]</a:t>
            </a:r>
          </a:p>
        </p:txBody>
      </p:sp>
      <p:sp>
        <p:nvSpPr>
          <p:cNvPr id="1058" name="CustomShape 3"/>
          <p:cNvSpPr/>
          <p:nvPr/>
        </p:nvSpPr>
        <p:spPr>
          <a:xfrm>
            <a:off x="0" y="2137420"/>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r>
              <a:rPr lang="en-GB" sz="3800" dirty="0">
                <a:solidFill>
                  <a:srgbClr val="0000FF"/>
                </a:solidFill>
                <a:latin typeface="Congenial Black" panose="02000503040000020004" pitchFamily="50" charset="0"/>
                <a:ea typeface="DejaVu Sans"/>
              </a:rPr>
              <a:t>Guru Ji says: Listen, saints love </a:t>
            </a:r>
            <a:r>
              <a:rPr lang="en-GB" sz="3800" i="1" dirty="0">
                <a:solidFill>
                  <a:srgbClr val="0000FF"/>
                </a:solidFill>
                <a:latin typeface="Congenial Black" panose="02000503040000020004" pitchFamily="50" charset="0"/>
                <a:ea typeface="DejaVu Sans"/>
              </a:rPr>
              <a:t>Gurbani</a:t>
            </a:r>
            <a:r>
              <a:rPr lang="en-GB" sz="3800" dirty="0">
                <a:solidFill>
                  <a:srgbClr val="0000FF"/>
                </a:solidFill>
                <a:latin typeface="Congenial Black" panose="02000503040000020004" pitchFamily="50" charset="0"/>
                <a:ea typeface="DejaVu Sans"/>
              </a:rPr>
              <a:t>. Vaheguru’s Name is my help . ||4||</a:t>
            </a:r>
          </a:p>
        </p:txBody>
      </p:sp>
    </p:spTree>
    <p:extLst>
      <p:ext uri="{BB962C8B-B14F-4D97-AF65-F5344CB8AC3E}">
        <p14:creationId xmlns:p14="http://schemas.microsoft.com/office/powerpoint/2010/main" val="254146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 name="CustomShape 1"/>
          <p:cNvSpPr/>
          <p:nvPr/>
        </p:nvSpPr>
        <p:spPr>
          <a:xfrm>
            <a:off x="0" y="4009628"/>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spc="-150" dirty="0" err="1">
                <a:solidFill>
                  <a:srgbClr val="000000"/>
                </a:solidFill>
                <a:latin typeface="Congenial SemiBold" panose="02000503040000020004" pitchFamily="2" charset="0"/>
                <a:ea typeface="DejaVu Sans"/>
              </a:rPr>
              <a:t>vaa’jey</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pan</a:t>
            </a:r>
            <a:r>
              <a:rPr lang="en-GB" sz="4000" u="sng" spc="-150" dirty="0" err="1">
                <a:solidFill>
                  <a:srgbClr val="000000"/>
                </a:solidFill>
                <a:latin typeface="Congenial SemiBold" panose="02000503040000020004" pitchFamily="2" charset="0"/>
                <a:ea typeface="DejaVu Sans"/>
              </a:rPr>
              <a:t>ch</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sh</a:t>
            </a:r>
            <a:r>
              <a:rPr lang="en-GB" sz="4000" spc="-150" dirty="0" err="1">
                <a:solidFill>
                  <a:srgbClr val="000000"/>
                </a:solidFill>
                <a:latin typeface="Congenial SemiBold" panose="02000503040000020004" pitchFamily="2" charset="0"/>
                <a:ea typeface="DejaVu Sans"/>
              </a:rPr>
              <a:t>aba</a:t>
            </a:r>
            <a:r>
              <a:rPr lang="en-GB" sz="4000" u="sng" spc="-150" dirty="0" err="1">
                <a:solidFill>
                  <a:srgbClr val="000000"/>
                </a:solidFill>
                <a:latin typeface="Congenial SemiBold" panose="02000503040000020004" pitchFamily="2" charset="0"/>
                <a:ea typeface="DejaVu Sans"/>
              </a:rPr>
              <a:t>d</a:t>
            </a:r>
            <a:r>
              <a:rPr lang="en-GB" sz="4000" spc="-150" dirty="0">
                <a:solidFill>
                  <a:srgbClr val="000000"/>
                </a:solidFill>
                <a:latin typeface="Congenial SemiBold" panose="02000503040000020004" pitchFamily="2" charset="0"/>
                <a:ea typeface="DejaVu Sans"/>
              </a:rPr>
              <a:t>,  </a:t>
            </a:r>
            <a:r>
              <a:rPr lang="en-GB" sz="4000" u="sng" spc="-150" dirty="0">
                <a:solidFill>
                  <a:srgbClr val="000000"/>
                </a:solidFill>
                <a:latin typeface="Congenial SemiBold" panose="02000503040000020004" pitchFamily="2" charset="0"/>
                <a:ea typeface="DejaVu Sans"/>
              </a:rPr>
              <a:t>t</a:t>
            </a:r>
            <a:r>
              <a:rPr lang="en-GB" sz="4000" spc="-150" dirty="0">
                <a:solidFill>
                  <a:srgbClr val="000000"/>
                </a:solidFill>
                <a:latin typeface="Congenial SemiBold" panose="02000503040000020004" pitchFamily="2" charset="0"/>
                <a:ea typeface="DejaVu Sans"/>
              </a:rPr>
              <a:t>i</a:t>
            </a:r>
            <a:r>
              <a:rPr lang="en-GB" sz="4000" u="sng" spc="-150" dirty="0">
                <a:solidFill>
                  <a:srgbClr val="000000"/>
                </a:solidFill>
                <a:latin typeface="Congenial SemiBold" panose="02000503040000020004" pitchFamily="2" charset="0"/>
                <a:ea typeface="DejaVu Sans"/>
              </a:rPr>
              <a:t>t</a:t>
            </a:r>
            <a:r>
              <a:rPr lang="en-GB" sz="4000" i="1" spc="-150" dirty="0">
                <a:solidFill>
                  <a:srgbClr val="000000"/>
                </a:solidFill>
                <a:latin typeface="Congenial SemiBold" panose="02000503040000020004" pitchFamily="2" charset="0"/>
                <a:ea typeface="DejaVu Sans"/>
              </a:rPr>
              <a:t> </a:t>
            </a:r>
            <a:r>
              <a:rPr lang="en-GB" sz="4000" spc="-150" dirty="0">
                <a:solidFill>
                  <a:srgbClr val="000000"/>
                </a:solidFill>
                <a:latin typeface="Congenial SemiBold" panose="02000503040000020004" pitchFamily="2" charset="0"/>
                <a:ea typeface="DejaVu Sans"/>
              </a:rPr>
              <a:t> </a:t>
            </a:r>
            <a:r>
              <a:rPr lang="en-GB" sz="4000" u="sng" spc="-150" dirty="0" err="1">
                <a:solidFill>
                  <a:srgbClr val="000000"/>
                </a:solidFill>
                <a:latin typeface="Congenial SemiBold" panose="02000503040000020004" pitchFamily="2" charset="0"/>
                <a:ea typeface="DejaVu Sans"/>
              </a:rPr>
              <a:t>gh</a:t>
            </a:r>
            <a:r>
              <a:rPr lang="en-GB" sz="4000" spc="-150" dirty="0" err="1">
                <a:solidFill>
                  <a:srgbClr val="000000"/>
                </a:solidFill>
                <a:latin typeface="Congenial SemiBold" panose="02000503040000020004" pitchFamily="2" charset="0"/>
                <a:ea typeface="DejaVu Sans"/>
              </a:rPr>
              <a:t>ar</a:t>
            </a:r>
            <a:r>
              <a:rPr lang="en-GB" sz="4000" spc="-150" dirty="0">
                <a:solidFill>
                  <a:srgbClr val="000000"/>
                </a:solidFill>
                <a:latin typeface="Congenial SemiBold" panose="02000503040000020004" pitchFamily="2" charset="0"/>
                <a:ea typeface="DejaVu Sans"/>
              </a:rPr>
              <a:t> </a:t>
            </a:r>
            <a:r>
              <a:rPr lang="en-GB" sz="4000" spc="-150" dirty="0" err="1">
                <a:solidFill>
                  <a:srgbClr val="000000"/>
                </a:solidFill>
                <a:latin typeface="Congenial SemiBold" panose="02000503040000020004" pitchFamily="2" charset="0"/>
                <a:ea typeface="DejaVu Sans"/>
              </a:rPr>
              <a:t>sa</a:t>
            </a:r>
            <a:r>
              <a:rPr lang="en-GB" sz="4000" u="sng" spc="-150" dirty="0" err="1">
                <a:solidFill>
                  <a:srgbClr val="000000"/>
                </a:solidFill>
                <a:latin typeface="Congenial SemiBold" panose="02000503040000020004" pitchFamily="2" charset="0"/>
                <a:ea typeface="DejaVu Sans"/>
              </a:rPr>
              <a:t>bh</a:t>
            </a:r>
            <a:r>
              <a:rPr lang="en-GB" sz="4000" spc="-150" dirty="0" err="1">
                <a:solidFill>
                  <a:srgbClr val="000000"/>
                </a:solidFill>
                <a:latin typeface="Congenial SemiBold" panose="02000503040000020004" pitchFamily="2" charset="0"/>
                <a:ea typeface="DejaVu Sans"/>
              </a:rPr>
              <a:t>aagai</a:t>
            </a:r>
            <a:r>
              <a:rPr lang="en-GB" sz="4000" spc="-150" dirty="0">
                <a:solidFill>
                  <a:srgbClr val="000000"/>
                </a:solidFill>
                <a:latin typeface="Congenial SemiBold" panose="02000503040000020004" pitchFamily="2" charset="0"/>
                <a:ea typeface="DejaVu Sans"/>
              </a:rPr>
              <a:t>.  </a:t>
            </a:r>
            <a:endParaRPr lang="en-GB" sz="4000" u="sng" spc="-150" dirty="0">
              <a:solidFill>
                <a:srgbClr val="000000"/>
              </a:solidFill>
              <a:latin typeface="Congenial SemiBold" panose="02000503040000020004" pitchFamily="2" charset="0"/>
              <a:ea typeface="DejaVu Sans"/>
            </a:endParaRPr>
          </a:p>
          <a:p>
            <a:pPr algn="ct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aagai</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sh</a:t>
            </a:r>
            <a:r>
              <a:rPr lang="en-GB" sz="4000" dirty="0" err="1">
                <a:solidFill>
                  <a:srgbClr val="000000"/>
                </a:solidFill>
                <a:latin typeface="Congenial SemiBold" panose="02000503040000020004" pitchFamily="2" charset="0"/>
                <a:ea typeface="DejaVu Sans"/>
              </a:rPr>
              <a:t>aba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vaajey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kalaa</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Dh</a:t>
            </a:r>
            <a:r>
              <a:rPr lang="en-GB" sz="4000" dirty="0" err="1">
                <a:solidFill>
                  <a:srgbClr val="000000"/>
                </a:solidFill>
                <a:latin typeface="Congenial SemiBold" panose="02000503040000020004" pitchFamily="2" charset="0"/>
                <a:ea typeface="DejaVu Sans"/>
              </a:rPr>
              <a:t>aaree’aa</a:t>
            </a:r>
            <a:r>
              <a:rPr lang="en-GB" sz="4000" dirty="0">
                <a:solidFill>
                  <a:srgbClr val="000000"/>
                </a:solidFill>
                <a:latin typeface="Congenial SemiBold" panose="02000503040000020004" pitchFamily="2" charset="0"/>
                <a:ea typeface="DejaVu Sans"/>
              </a:rPr>
              <a:t>. </a:t>
            </a:r>
            <a:endParaRPr dirty="0"/>
          </a:p>
        </p:txBody>
      </p:sp>
      <p:sp>
        <p:nvSpPr>
          <p:cNvPr id="1066" name="CustomShape 2"/>
          <p:cNvSpPr/>
          <p:nvPr/>
        </p:nvSpPr>
        <p:spPr>
          <a:xfrm>
            <a:off x="0" y="441084"/>
            <a:ext cx="101600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vwjy</a:t>
            </a:r>
            <a:r>
              <a:rPr lang="en-GB" sz="5330" dirty="0">
                <a:solidFill>
                  <a:srgbClr val="000000"/>
                </a:solidFill>
                <a:latin typeface="GurbaniWebThick" panose="04040607000000020004" pitchFamily="82" charset="0"/>
                <a:ea typeface="DejaVu Sans"/>
              </a:rPr>
              <a:t> pMc sbd  iqqu Gir </a:t>
            </a:r>
            <a:r>
              <a:rPr lang="en-GB" sz="5330" dirty="0" err="1">
                <a:solidFill>
                  <a:srgbClr val="000000"/>
                </a:solidFill>
                <a:latin typeface="GurbaniWebThick" panose="04040607000000020004" pitchFamily="82" charset="0"/>
                <a:ea typeface="DejaVu Sans"/>
              </a:rPr>
              <a:t>sBwgY</a:t>
            </a:r>
            <a:r>
              <a:rPr lang="en-GB" sz="5330" dirty="0">
                <a:solidFill>
                  <a:srgbClr val="000000"/>
                </a:solidFill>
                <a:latin typeface="GurbaniWebThick" panose="04040607000000020004" pitchFamily="82" charset="0"/>
                <a:ea typeface="DejaVu Sans"/>
              </a:rPr>
              <a:t> ]</a:t>
            </a:r>
          </a:p>
          <a:p>
            <a:pPr algn="ctr">
              <a:lnSpc>
                <a:spcPct val="100000"/>
              </a:lnSpc>
            </a:pPr>
            <a:r>
              <a:rPr lang="en-GB" sz="5330" spc="-350" dirty="0">
                <a:solidFill>
                  <a:srgbClr val="000000"/>
                </a:solidFill>
                <a:latin typeface="GurbaniWebThick" panose="04040607000000020004" pitchFamily="82" charset="0"/>
                <a:ea typeface="DejaVu Sans"/>
              </a:rPr>
              <a:t>Gir </a:t>
            </a:r>
            <a:r>
              <a:rPr lang="en-GB" sz="5330" spc="-350" dirty="0" err="1">
                <a:solidFill>
                  <a:srgbClr val="000000"/>
                </a:solidFill>
                <a:latin typeface="GurbaniWebThick" panose="04040607000000020004" pitchFamily="82" charset="0"/>
                <a:ea typeface="DejaVu Sans"/>
              </a:rPr>
              <a:t>sBwgY</a:t>
            </a:r>
            <a:r>
              <a:rPr lang="en-GB" sz="5330" spc="-350" dirty="0">
                <a:solidFill>
                  <a:srgbClr val="000000"/>
                </a:solidFill>
                <a:latin typeface="GurbaniWebThick" panose="04040607000000020004" pitchFamily="82" charset="0"/>
                <a:ea typeface="DejaVu Sans"/>
              </a:rPr>
              <a:t>  sbd </a:t>
            </a:r>
            <a:r>
              <a:rPr lang="en-GB" sz="5330" spc="-350" dirty="0" err="1">
                <a:solidFill>
                  <a:srgbClr val="000000"/>
                </a:solidFill>
                <a:latin typeface="GurbaniWebThick" panose="04040607000000020004" pitchFamily="82" charset="0"/>
                <a:ea typeface="DejaVu Sans"/>
              </a:rPr>
              <a:t>vwjy</a:t>
            </a:r>
            <a:r>
              <a:rPr lang="en-GB" sz="5330" spc="-350" dirty="0">
                <a:solidFill>
                  <a:srgbClr val="000000"/>
                </a:solidFill>
                <a:latin typeface="GurbaniWebThick" panose="04040607000000020004" pitchFamily="82" charset="0"/>
                <a:ea typeface="DejaVu Sans"/>
              </a:rPr>
              <a:t> klw ijqu Gir </a:t>
            </a:r>
            <a:r>
              <a:rPr lang="en-GB" sz="5330" spc="-350" dirty="0" err="1">
                <a:solidFill>
                  <a:srgbClr val="000000"/>
                </a:solidFill>
                <a:latin typeface="GurbaniWebThick" panose="04040607000000020004" pitchFamily="82" charset="0"/>
                <a:ea typeface="DejaVu Sans"/>
              </a:rPr>
              <a:t>DwrIAw</a:t>
            </a:r>
            <a:r>
              <a:rPr lang="en-GB" sz="5330" spc="-350" dirty="0">
                <a:solidFill>
                  <a:srgbClr val="000000"/>
                </a:solidFill>
                <a:latin typeface="GurbaniWebThick" panose="04040607000000020004" pitchFamily="82" charset="0"/>
                <a:ea typeface="DejaVu Sans"/>
              </a:rPr>
              <a:t> ]</a:t>
            </a:r>
            <a:endParaRPr lang="en-GB" sz="5330" spc="-350" dirty="0"/>
          </a:p>
        </p:txBody>
      </p:sp>
      <p:sp>
        <p:nvSpPr>
          <p:cNvPr id="1067" name="CustomShape 3"/>
          <p:cNvSpPr/>
          <p:nvPr/>
        </p:nvSpPr>
        <p:spPr>
          <a:xfrm>
            <a:off x="0" y="2181908"/>
            <a:ext cx="10160000" cy="11796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600" dirty="0">
                <a:solidFill>
                  <a:srgbClr val="0000FF"/>
                </a:solidFill>
                <a:latin typeface="Congenial Black" panose="02000503040000020004" pitchFamily="50" charset="0"/>
                <a:ea typeface="DejaVu Sans"/>
              </a:rPr>
              <a:t>The five positive emotions play inside the lucky one who’s received the power of </a:t>
            </a:r>
            <a:r>
              <a:rPr lang="en-GB" sz="3600" i="1" dirty="0">
                <a:solidFill>
                  <a:srgbClr val="0000FF"/>
                </a:solidFill>
                <a:latin typeface="Congenial Black" panose="02000503040000020004" pitchFamily="50" charset="0"/>
                <a:ea typeface="DejaVu Sans"/>
              </a:rPr>
              <a:t>Naam</a:t>
            </a:r>
            <a:r>
              <a:rPr lang="en-GB" sz="3600" dirty="0">
                <a:solidFill>
                  <a:srgbClr val="0000FF"/>
                </a:solidFill>
                <a:latin typeface="Congenial Black" panose="02000503040000020004" pitchFamily="50" charset="0"/>
                <a:ea typeface="DejaVu Sans"/>
              </a:rPr>
              <a:t>.</a:t>
            </a:r>
          </a:p>
        </p:txBody>
      </p:sp>
    </p:spTree>
    <p:extLst>
      <p:ext uri="{BB962C8B-B14F-4D97-AF65-F5344CB8AC3E}">
        <p14:creationId xmlns:p14="http://schemas.microsoft.com/office/powerpoint/2010/main" val="1548789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 name="CustomShape 1"/>
          <p:cNvSpPr/>
          <p:nvPr/>
        </p:nvSpPr>
        <p:spPr>
          <a:xfrm>
            <a:off x="635080" y="4081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pann’</a:t>
            </a:r>
            <a:r>
              <a:rPr lang="en-GB" sz="4000" u="sng" dirty="0" err="1">
                <a:solidFill>
                  <a:srgbClr val="000000"/>
                </a:solidFill>
                <a:latin typeface="Congenial SemiBold" panose="02000503040000020004" pitchFamily="2" charset="0"/>
                <a:ea typeface="DejaVu Sans"/>
              </a:rPr>
              <a:t>ch</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vas  </a:t>
            </a:r>
            <a:r>
              <a:rPr lang="en-GB" sz="4000" dirty="0" err="1">
                <a:solidFill>
                  <a:srgbClr val="000000"/>
                </a:solidFill>
                <a:latin typeface="Congenial SemiBold" panose="02000503040000020004" pitchFamily="2" charset="0"/>
                <a:ea typeface="DejaVu Sans"/>
              </a:rPr>
              <a:t>kee’</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a:solidFill>
                  <a:srgbClr val="000000"/>
                </a:solidFill>
                <a:latin typeface="Congenial SemiBold" panose="02000503040000020004" pitchFamily="2" charset="0"/>
                <a:ea typeface="DejaVu Sans"/>
              </a:rPr>
              <a:t>kaal  </a:t>
            </a:r>
            <a:r>
              <a:rPr lang="en-GB" sz="4000" dirty="0" err="1">
                <a:solidFill>
                  <a:srgbClr val="000000"/>
                </a:solidFill>
                <a:latin typeface="Congenial SemiBold" panose="02000503040000020004" pitchFamily="2" charset="0"/>
                <a:ea typeface="DejaVu Sans"/>
              </a:rPr>
              <a:t>kann’ttak</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maar’yaa</a:t>
            </a:r>
            <a:r>
              <a:rPr lang="en-GB" sz="4000" dirty="0">
                <a:solidFill>
                  <a:srgbClr val="000000"/>
                </a:solidFill>
                <a:latin typeface="Congenial SemiBold" panose="02000503040000020004" pitchFamily="2" charset="0"/>
                <a:ea typeface="DejaVu Sans"/>
              </a:rPr>
              <a:t>.</a:t>
            </a:r>
            <a:endParaRPr dirty="0"/>
          </a:p>
        </p:txBody>
      </p:sp>
      <p:sp>
        <p:nvSpPr>
          <p:cNvPr id="1069"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pMc </a:t>
            </a:r>
            <a:r>
              <a:rPr lang="en-GB" sz="5330" dirty="0" err="1">
                <a:solidFill>
                  <a:srgbClr val="000000"/>
                </a:solidFill>
                <a:latin typeface="GurbaniWebThick" panose="04040607000000020004" pitchFamily="82" charset="0"/>
                <a:ea typeface="DejaVu Sans"/>
              </a:rPr>
              <a:t>dUq</a:t>
            </a:r>
            <a:r>
              <a:rPr lang="en-GB" sz="5330" dirty="0">
                <a:solidFill>
                  <a:srgbClr val="000000"/>
                </a:solidFill>
                <a:latin typeface="GurbaniWebThick" panose="04040607000000020004" pitchFamily="82" charset="0"/>
                <a:ea typeface="DejaVu Sans"/>
              </a:rPr>
              <a:t>  quDu vis kIqy </a:t>
            </a:r>
            <a:endParaRPr sz="5330" dirty="0"/>
          </a:p>
          <a:p>
            <a:pPr algn="ctr">
              <a:lnSpc>
                <a:spcPct val="100000"/>
              </a:lnSpc>
            </a:pPr>
            <a:r>
              <a:rPr lang="en-GB" sz="5330" dirty="0" err="1">
                <a:solidFill>
                  <a:srgbClr val="000000"/>
                </a:solidFill>
                <a:latin typeface="GurbaniWebThick" panose="04040607000000020004" pitchFamily="82" charset="0"/>
                <a:ea typeface="DejaVu Sans"/>
              </a:rPr>
              <a:t>kwlu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kMtku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mwirAw</a:t>
            </a:r>
            <a:r>
              <a:rPr lang="en-GB" sz="5330" dirty="0">
                <a:solidFill>
                  <a:srgbClr val="000000"/>
                </a:solidFill>
                <a:latin typeface="GurbaniWebThick" panose="04040607000000020004" pitchFamily="82" charset="0"/>
                <a:ea typeface="DejaVu Sans"/>
              </a:rPr>
              <a:t> ]</a:t>
            </a:r>
            <a:endParaRPr sz="5330" dirty="0"/>
          </a:p>
        </p:txBody>
      </p:sp>
      <p:sp>
        <p:nvSpPr>
          <p:cNvPr id="1070" name="CustomShape 3"/>
          <p:cNvSpPr/>
          <p:nvPr/>
        </p:nvSpPr>
        <p:spPr>
          <a:xfrm>
            <a:off x="0" y="2181908"/>
            <a:ext cx="10160000" cy="1107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They control the Five negative emotions &amp; kill their fear of death being scary.</a:t>
            </a:r>
          </a:p>
        </p:txBody>
      </p:sp>
    </p:spTree>
    <p:extLst>
      <p:ext uri="{BB962C8B-B14F-4D97-AF65-F5344CB8AC3E}">
        <p14:creationId xmlns:p14="http://schemas.microsoft.com/office/powerpoint/2010/main" val="4276828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 name="CustomShape 1"/>
          <p:cNvSpPr/>
          <p:nvPr/>
        </p:nvSpPr>
        <p:spPr>
          <a:xfrm>
            <a:off x="0" y="4081590"/>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ur  </a:t>
            </a:r>
            <a:r>
              <a:rPr lang="en-GB" sz="4000" dirty="0" err="1">
                <a:solidFill>
                  <a:srgbClr val="000000"/>
                </a:solidFill>
                <a:latin typeface="Congenial SemiBold" panose="02000503040000020004" pitchFamily="2" charset="0"/>
                <a:ea typeface="DejaVu Sans"/>
              </a:rPr>
              <a:t>karam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Dh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jin</a:t>
            </a:r>
            <a:r>
              <a:rPr lang="en-GB" sz="4000" dirty="0">
                <a:solidFill>
                  <a:srgbClr val="000000"/>
                </a:solidFill>
                <a:latin typeface="Congenial SemiBold" panose="02000503040000020004" pitchFamily="2" charset="0"/>
                <a:ea typeface="DejaVu Sans"/>
              </a:rPr>
              <a:t>  kau, </a:t>
            </a:r>
            <a:endParaRPr dirty="0"/>
          </a:p>
          <a:p>
            <a:pPr algn="ctr">
              <a:lnSpc>
                <a:spcPct val="100000"/>
              </a:lnSpc>
            </a:pPr>
            <a:r>
              <a:rPr lang="en-GB" sz="4000" dirty="0">
                <a:solidFill>
                  <a:srgbClr val="000000"/>
                </a:solidFill>
                <a:latin typeface="Congenial SemiBold" panose="02000503040000020004" pitchFamily="2" charset="0"/>
                <a:ea typeface="DejaVu Sans"/>
              </a:rPr>
              <a:t>se  naam  </a:t>
            </a:r>
            <a:r>
              <a:rPr lang="en-GB" sz="4000" dirty="0" err="1">
                <a:solidFill>
                  <a:srgbClr val="000000"/>
                </a:solidFill>
                <a:latin typeface="Congenial SemiBold" panose="02000503040000020004" pitchFamily="2" charset="0"/>
                <a:ea typeface="DejaVu Sans"/>
              </a:rPr>
              <a:t>har</a:t>
            </a:r>
            <a:r>
              <a:rPr lang="en-GB" sz="4000" dirty="0">
                <a:solidFill>
                  <a:srgbClr val="000000"/>
                </a:solidFill>
                <a:latin typeface="Congenial SemiBold" panose="02000503040000020004" pitchFamily="2" charset="0"/>
                <a:ea typeface="DejaVu Sans"/>
              </a:rPr>
              <a:t>  kai  </a:t>
            </a:r>
            <a:r>
              <a:rPr lang="en-GB" sz="4000" dirty="0" err="1">
                <a:solidFill>
                  <a:srgbClr val="000000"/>
                </a:solidFill>
                <a:latin typeface="Congenial SemiBold" panose="02000503040000020004" pitchFamily="2" charset="0"/>
                <a:ea typeface="DejaVu Sans"/>
              </a:rPr>
              <a:t>laagey</a:t>
            </a:r>
            <a:r>
              <a:rPr lang="en-GB" sz="4000" dirty="0">
                <a:solidFill>
                  <a:srgbClr val="000000"/>
                </a:solidFill>
                <a:latin typeface="Congenial SemiBold" panose="02000503040000020004" pitchFamily="2" charset="0"/>
                <a:ea typeface="DejaVu Sans"/>
              </a:rPr>
              <a:t>. </a:t>
            </a:r>
            <a:endParaRPr dirty="0"/>
          </a:p>
        </p:txBody>
      </p:sp>
      <p:sp>
        <p:nvSpPr>
          <p:cNvPr id="1072" name="CustomShape 2"/>
          <p:cNvSpPr/>
          <p:nvPr/>
        </p:nvSpPr>
        <p:spPr>
          <a:xfrm>
            <a:off x="635080" y="409228"/>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Duir</a:t>
            </a:r>
            <a:r>
              <a:rPr lang="en-GB" sz="5330" dirty="0">
                <a:solidFill>
                  <a:srgbClr val="000000"/>
                </a:solidFill>
                <a:latin typeface="GurbaniWebThick" panose="04040607000000020004" pitchFamily="82" charset="0"/>
                <a:ea typeface="DejaVu Sans"/>
              </a:rPr>
              <a:t> krim pwieAw quDu ijn kau </a:t>
            </a:r>
            <a:endParaRPr sz="5330" dirty="0"/>
          </a:p>
          <a:p>
            <a:pPr algn="ctr">
              <a:lnSpc>
                <a:spcPct val="100000"/>
              </a:lnSpc>
            </a:pPr>
            <a:r>
              <a:rPr lang="en-GB" sz="5330" dirty="0">
                <a:solidFill>
                  <a:srgbClr val="000000"/>
                </a:solidFill>
                <a:latin typeface="GurbaniWebThick" panose="04040607000000020004" pitchFamily="82" charset="0"/>
                <a:ea typeface="DejaVu Sans"/>
              </a:rPr>
              <a:t>is nwim hir kY lwgy ]</a:t>
            </a:r>
            <a:endParaRPr sz="5330" dirty="0"/>
          </a:p>
        </p:txBody>
      </p:sp>
      <p:sp>
        <p:nvSpPr>
          <p:cNvPr id="1073" name="CustomShape 3"/>
          <p:cNvSpPr/>
          <p:nvPr/>
        </p:nvSpPr>
        <p:spPr>
          <a:xfrm>
            <a:off x="0" y="2137420"/>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Only those You have been blessed by You are lucky to be connected with </a:t>
            </a:r>
            <a:r>
              <a:rPr lang="en-GB" sz="3800" i="1" dirty="0">
                <a:solidFill>
                  <a:srgbClr val="0000FF"/>
                </a:solidFill>
                <a:latin typeface="Congenial Black" panose="02000503040000020004" pitchFamily="50" charset="0"/>
                <a:ea typeface="DejaVu Sans"/>
              </a:rPr>
              <a:t>Naam</a:t>
            </a:r>
            <a:r>
              <a:rPr lang="en-GB" sz="3800" dirty="0">
                <a:solidFill>
                  <a:srgbClr val="0000FF"/>
                </a:solidFill>
                <a:latin typeface="Congenial Black" panose="02000503040000020004" pitchFamily="50" charset="0"/>
                <a:ea typeface="DejaVu Sans"/>
              </a:rPr>
              <a:t>. </a:t>
            </a:r>
          </a:p>
        </p:txBody>
      </p:sp>
    </p:spTree>
    <p:extLst>
      <p:ext uri="{BB962C8B-B14F-4D97-AF65-F5344CB8AC3E}">
        <p14:creationId xmlns:p14="http://schemas.microsoft.com/office/powerpoint/2010/main" val="1405748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 name="CustomShape 1"/>
          <p:cNvSpPr/>
          <p:nvPr/>
        </p:nvSpPr>
        <p:spPr>
          <a:xfrm>
            <a:off x="635080" y="4153590"/>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kehai</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ho’aa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i</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gh</a:t>
            </a:r>
            <a:r>
              <a:rPr lang="en-GB" sz="4000" dirty="0" err="1">
                <a:solidFill>
                  <a:srgbClr val="000000"/>
                </a:solidFill>
                <a:latin typeface="Congenial SemiBold" panose="02000503040000020004" pitchFamily="2" charset="0"/>
                <a:ea typeface="DejaVu Sans"/>
              </a:rPr>
              <a:t>ar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an’ha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vaajey</a:t>
            </a:r>
            <a:r>
              <a:rPr lang="en-GB" sz="4000" dirty="0">
                <a:solidFill>
                  <a:srgbClr val="000000"/>
                </a:solidFill>
                <a:latin typeface="Congenial SemiBold" panose="02000503040000020004" pitchFamily="2" charset="0"/>
                <a:ea typeface="DejaVu Sans"/>
              </a:rPr>
              <a:t>.</a:t>
            </a:r>
            <a:endParaRPr dirty="0"/>
          </a:p>
        </p:txBody>
      </p:sp>
      <p:sp>
        <p:nvSpPr>
          <p:cNvPr id="1075" name="CustomShape 2"/>
          <p:cNvSpPr/>
          <p:nvPr/>
        </p:nvSpPr>
        <p:spPr>
          <a:xfrm>
            <a:off x="635080" y="47619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khY nwnku  qh suKu hoAw </a:t>
            </a:r>
            <a:endParaRPr sz="5330" dirty="0"/>
          </a:p>
          <a:p>
            <a:pPr algn="ctr">
              <a:lnSpc>
                <a:spcPct val="100000"/>
              </a:lnSpc>
            </a:pPr>
            <a:r>
              <a:rPr lang="en-GB" sz="5330" dirty="0">
                <a:solidFill>
                  <a:srgbClr val="000000"/>
                </a:solidFill>
                <a:latin typeface="GurbaniWebThick" panose="04040607000000020004" pitchFamily="82" charset="0"/>
                <a:ea typeface="DejaVu Sans"/>
              </a:rPr>
              <a:t>iqqu Gir </a:t>
            </a:r>
            <a:r>
              <a:rPr lang="en-GB" sz="5330" dirty="0" err="1">
                <a:solidFill>
                  <a:srgbClr val="000000"/>
                </a:solidFill>
                <a:latin typeface="GurbaniWebThick" panose="04040607000000020004" pitchFamily="82" charset="0"/>
                <a:ea typeface="DejaVu Sans"/>
              </a:rPr>
              <a:t>Anhd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vwjy</a:t>
            </a:r>
            <a:r>
              <a:rPr lang="en-GB" sz="5330" dirty="0">
                <a:solidFill>
                  <a:srgbClr val="000000"/>
                </a:solidFill>
                <a:latin typeface="GurbaniWebThick" panose="04040607000000020004" pitchFamily="82" charset="0"/>
                <a:ea typeface="DejaVu Sans"/>
              </a:rPr>
              <a:t> ]5]</a:t>
            </a:r>
            <a:endParaRPr sz="5330" dirty="0"/>
          </a:p>
        </p:txBody>
      </p:sp>
      <p:sp>
        <p:nvSpPr>
          <p:cNvPr id="1076" name="CustomShape 3"/>
          <p:cNvSpPr/>
          <p:nvPr/>
        </p:nvSpPr>
        <p:spPr>
          <a:xfrm>
            <a:off x="0" y="2209254"/>
            <a:ext cx="10160000" cy="129631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Guru Ji says: They enjoy peace &amp; Kirtan automatically plays within their hearts.</a:t>
            </a:r>
            <a:r>
              <a:rPr lang="en-GB" sz="3600" dirty="0">
                <a:solidFill>
                  <a:srgbClr val="0000FF"/>
                </a:solidFill>
                <a:latin typeface="Congenial Black" panose="02000503040000020004" pitchFamily="50" charset="0"/>
                <a:ea typeface="DejaVu Sans"/>
              </a:rPr>
              <a:t> ||5||</a:t>
            </a:r>
            <a:endParaRPr lang="en-GB" sz="3800" dirty="0">
              <a:solidFill>
                <a:srgbClr val="0000FF"/>
              </a:solidFill>
              <a:latin typeface="Congenial Black" panose="02000503040000020004" pitchFamily="50" charset="0"/>
              <a:ea typeface="DejaVu Sans"/>
            </a:endParaRPr>
          </a:p>
        </p:txBody>
      </p:sp>
    </p:spTree>
    <p:extLst>
      <p:ext uri="{BB962C8B-B14F-4D97-AF65-F5344CB8AC3E}">
        <p14:creationId xmlns:p14="http://schemas.microsoft.com/office/powerpoint/2010/main" val="1782471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3666" name="Rectangle 2">
            <a:extLst>
              <a:ext uri="{FF2B5EF4-FFF2-40B4-BE49-F238E27FC236}">
                <a16:creationId xmlns:a16="http://schemas.microsoft.com/office/drawing/2014/main" id="{C1874D34-0ED7-4BB4-8A1B-00631E41FC2C}"/>
              </a:ext>
            </a:extLst>
          </p:cNvPr>
          <p:cNvSpPr>
            <a:spLocks noGrp="1" noChangeArrowheads="1"/>
          </p:cNvSpPr>
          <p:nvPr>
            <p:ph type="title"/>
          </p:nvPr>
        </p:nvSpPr>
        <p:spPr>
          <a:xfrm>
            <a:off x="0" y="3959407"/>
            <a:ext cx="10171980" cy="1058333"/>
          </a:xfrm>
        </p:spPr>
        <p:txBody>
          <a:bodyPr/>
          <a:lstStyle/>
          <a:p>
            <a:pPr eaLnBrk="1" hangingPunct="1">
              <a:defRPr/>
            </a:pPr>
            <a:r>
              <a:rPr lang="fi-FI" altLang="en-US" dirty="0">
                <a:latin typeface="Congenial SemiBold" panose="02000503040000020004" pitchFamily="2" charset="0"/>
              </a:rPr>
              <a:t>saa</a:t>
            </a:r>
            <a:r>
              <a:rPr lang="fi-FI" altLang="en-US" u="sng" dirty="0">
                <a:latin typeface="Congenial SemiBold" panose="02000503040000020004" pitchFamily="2" charset="0"/>
              </a:rPr>
              <a:t>ch</a:t>
            </a:r>
            <a:r>
              <a:rPr lang="fi-FI" altLang="en-US" dirty="0">
                <a:latin typeface="Congenial SemiBold" panose="02000503040000020004" pitchFamily="2" charset="0"/>
              </a:rPr>
              <a:t>ee  liv’ai  bin,  </a:t>
            </a:r>
            <a:r>
              <a:rPr lang="fi-FI" altLang="en-US" u="sng" dirty="0">
                <a:latin typeface="Congenial SemiBold" panose="02000503040000020004" pitchFamily="2" charset="0"/>
              </a:rPr>
              <a:t>d</a:t>
            </a:r>
            <a:r>
              <a:rPr lang="fi-FI" altLang="en-US" dirty="0">
                <a:latin typeface="Congenial SemiBold" panose="02000503040000020004" pitchFamily="2" charset="0"/>
              </a:rPr>
              <a:t>eh  ne’maaNee. </a:t>
            </a:r>
            <a:br>
              <a:rPr lang="fi-FI" altLang="en-US" dirty="0">
                <a:latin typeface="Congenial SemiBold" panose="02000503040000020004" pitchFamily="2" charset="0"/>
              </a:rPr>
            </a:br>
            <a:r>
              <a:rPr lang="fi-FI" altLang="en-US" u="sng" dirty="0">
                <a:latin typeface="Congenial SemiBold" panose="02000503040000020004" pitchFamily="2" charset="0"/>
              </a:rPr>
              <a:t>d</a:t>
            </a:r>
            <a:r>
              <a:rPr lang="fi-FI" altLang="en-US" dirty="0">
                <a:latin typeface="Congenial SemiBold" panose="02000503040000020004" pitchFamily="2" charset="0"/>
              </a:rPr>
              <a:t>eh  ne’maaNee, liv’ai  baa’</a:t>
            </a:r>
            <a:r>
              <a:rPr lang="fi-FI" altLang="en-US" u="sng" dirty="0">
                <a:latin typeface="Congenial SemiBold" panose="02000503040000020004" pitchFamily="2" charset="0"/>
              </a:rPr>
              <a:t>jh</a:t>
            </a:r>
            <a:r>
              <a:rPr lang="fi-FI" altLang="en-US" dirty="0">
                <a:latin typeface="Congenial SemiBold" panose="02000503040000020004" pitchFamily="2" charset="0"/>
              </a:rPr>
              <a:t>ahu, </a:t>
            </a:r>
            <a:br>
              <a:rPr lang="fi-FI" altLang="en-US" dirty="0">
                <a:latin typeface="Congenial SemiBold" panose="02000503040000020004" pitchFamily="2" charset="0"/>
              </a:rPr>
            </a:br>
            <a:r>
              <a:rPr lang="fi-FI" altLang="en-US" dirty="0">
                <a:latin typeface="Congenial SemiBold" panose="02000503040000020004" pitchFamily="2" charset="0"/>
              </a:rPr>
              <a:t>k’yaa  karey  ve</a:t>
            </a:r>
            <a:r>
              <a:rPr lang="fi-FI" altLang="en-US" u="sng" dirty="0">
                <a:latin typeface="Congenial SemiBold" panose="02000503040000020004" pitchFamily="2" charset="0"/>
              </a:rPr>
              <a:t>ch</a:t>
            </a:r>
            <a:r>
              <a:rPr lang="fi-FI" altLang="en-US" dirty="0">
                <a:latin typeface="Congenial SemiBold" panose="02000503040000020004" pitchFamily="2" charset="0"/>
              </a:rPr>
              <a:t>aaree’yaa. </a:t>
            </a:r>
            <a:endParaRPr lang="en-GB" altLang="en-US" dirty="0">
              <a:latin typeface="Congenial SemiBold" panose="02000503040000020004" pitchFamily="2" charset="0"/>
            </a:endParaRPr>
          </a:p>
        </p:txBody>
      </p:sp>
      <p:sp>
        <p:nvSpPr>
          <p:cNvPr id="2727939" name="Text Box 3">
            <a:extLst>
              <a:ext uri="{FF2B5EF4-FFF2-40B4-BE49-F238E27FC236}">
                <a16:creationId xmlns:a16="http://schemas.microsoft.com/office/drawing/2014/main" id="{48B3FC73-8E35-4DF3-AB09-2B9BE7B699CB}"/>
              </a:ext>
            </a:extLst>
          </p:cNvPr>
          <p:cNvSpPr txBox="1">
            <a:spLocks noChangeArrowheads="1"/>
          </p:cNvSpPr>
          <p:nvPr/>
        </p:nvSpPr>
        <p:spPr bwMode="auto">
          <a:xfrm>
            <a:off x="0" y="1357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swcI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inmwxI</a:t>
            </a:r>
            <a:r>
              <a:rPr lang="en-GB" sz="5330" dirty="0">
                <a:solidFill>
                  <a:srgbClr val="000000"/>
                </a:solidFill>
                <a:latin typeface="GurbaniWebThick" panose="04040607000000020004" pitchFamily="82" charset="0"/>
              </a:rPr>
              <a:t> ]</a:t>
            </a:r>
          </a:p>
          <a:p>
            <a:pPr algn="ctr" eaLnBrk="1" hangingPunct="1">
              <a:defRPr/>
            </a:pPr>
            <a:r>
              <a:rPr lang="en-GB" sz="5330" spc="-300" dirty="0" err="1">
                <a:solidFill>
                  <a:srgbClr val="000000"/>
                </a:solidFill>
                <a:latin typeface="GurbaniWebThick" panose="04040607000000020004" pitchFamily="82" charset="0"/>
              </a:rPr>
              <a:t>dyh</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inmwxI</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ilvY</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bwJhu</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ikAw</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kry</a:t>
            </a:r>
            <a:r>
              <a:rPr lang="en-GB" sz="5330" spc="-300" dirty="0">
                <a:solidFill>
                  <a:srgbClr val="000000"/>
                </a:solidFill>
                <a:latin typeface="GurbaniWebThick" panose="04040607000000020004" pitchFamily="82" charset="0"/>
              </a:rPr>
              <a:t> </a:t>
            </a:r>
            <a:r>
              <a:rPr lang="en-GB" sz="5330" spc="-300" dirty="0" err="1">
                <a:solidFill>
                  <a:srgbClr val="000000"/>
                </a:solidFill>
                <a:latin typeface="GurbaniWebThick" panose="04040607000000020004" pitchFamily="82" charset="0"/>
              </a:rPr>
              <a:t>vycwrIAw</a:t>
            </a:r>
            <a:r>
              <a:rPr lang="en-GB" sz="5330" spc="-300" dirty="0">
                <a:solidFill>
                  <a:srgbClr val="000000"/>
                </a:solidFill>
                <a:latin typeface="GurbaniWebThick" panose="04040607000000020004" pitchFamily="82" charset="0"/>
              </a:rPr>
              <a:t> ]</a:t>
            </a:r>
          </a:p>
        </p:txBody>
      </p:sp>
      <p:sp>
        <p:nvSpPr>
          <p:cNvPr id="2727940" name="Text Box 4">
            <a:extLst>
              <a:ext uri="{FF2B5EF4-FFF2-40B4-BE49-F238E27FC236}">
                <a16:creationId xmlns:a16="http://schemas.microsoft.com/office/drawing/2014/main" id="{53D2EDAB-2B0C-4827-AF63-1D7524C32659}"/>
              </a:ext>
            </a:extLst>
          </p:cNvPr>
          <p:cNvSpPr txBox="1">
            <a:spLocks noChangeArrowheads="1"/>
          </p:cNvSpPr>
          <p:nvPr/>
        </p:nvSpPr>
        <p:spPr bwMode="auto">
          <a:xfrm>
            <a:off x="0" y="1633364"/>
            <a:ext cx="10159999" cy="1846659"/>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Without the true devotional love, the body is without true worth; what can the poor soul do?</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7762" name="Rectangle 2">
            <a:extLst>
              <a:ext uri="{FF2B5EF4-FFF2-40B4-BE49-F238E27FC236}">
                <a16:creationId xmlns:a16="http://schemas.microsoft.com/office/drawing/2014/main" id="{B11DF81D-F6E5-4DA4-B7C1-40F985AC6445}"/>
              </a:ext>
            </a:extLst>
          </p:cNvPr>
          <p:cNvSpPr>
            <a:spLocks noGrp="1" noChangeArrowheads="1"/>
          </p:cNvSpPr>
          <p:nvPr>
            <p:ph type="title"/>
          </p:nvPr>
        </p:nvSpPr>
        <p:spPr>
          <a:xfrm>
            <a:off x="0" y="3937620"/>
            <a:ext cx="10160000" cy="1058333"/>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baa</a:t>
            </a:r>
            <a:r>
              <a:rPr lang="en-GB" altLang="en-US" u="sng" dirty="0" err="1">
                <a:latin typeface="Congenial SemiBold" panose="02000503040000020004" pitchFamily="2" charset="0"/>
              </a:rPr>
              <a:t>jh</a:t>
            </a:r>
            <a:r>
              <a:rPr lang="en-GB" altLang="en-US" dirty="0">
                <a:latin typeface="Congenial SemiBold" panose="02000503040000020004" pitchFamily="2" charset="0"/>
              </a:rPr>
              <a:t>  </a:t>
            </a:r>
            <a:r>
              <a:rPr lang="en-GB" altLang="en-US" dirty="0" err="1">
                <a:latin typeface="Congenial SemiBold" panose="02000503040000020004" pitchFamily="2" charset="0"/>
              </a:rPr>
              <a:t>sam’ra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dirty="0" err="1">
                <a:latin typeface="Congenial SemiBold" panose="02000503040000020004" pitchFamily="2" charset="0"/>
              </a:rPr>
              <a:t>ko’e</a:t>
            </a:r>
            <a:r>
              <a:rPr lang="en-GB" altLang="en-US" dirty="0">
                <a:latin typeface="Congenial SemiBold" panose="02000503040000020004" pitchFamily="2" charset="0"/>
              </a:rPr>
              <a:t>  </a:t>
            </a:r>
            <a:r>
              <a:rPr lang="en-GB" altLang="en-US" dirty="0" err="1">
                <a:latin typeface="Congenial SemiBold" panose="02000503040000020004" pitchFamily="2" charset="0"/>
              </a:rPr>
              <a:t>naa’hee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kripaa</a:t>
            </a:r>
            <a:r>
              <a:rPr lang="en-GB" altLang="en-US" dirty="0">
                <a:latin typeface="Congenial SemiBold" panose="02000503040000020004" pitchFamily="2" charset="0"/>
              </a:rPr>
              <a:t>  </a:t>
            </a:r>
            <a:r>
              <a:rPr lang="en-GB" altLang="en-US" dirty="0" err="1">
                <a:latin typeface="Congenial SemiBold" panose="02000503040000020004" pitchFamily="2" charset="0"/>
              </a:rPr>
              <a:t>kar</a:t>
            </a:r>
            <a:r>
              <a:rPr lang="en-GB" altLang="en-US" dirty="0">
                <a:latin typeface="Congenial SemiBold" panose="02000503040000020004" pitchFamily="2" charset="0"/>
              </a:rPr>
              <a:t>  </a:t>
            </a:r>
            <a:r>
              <a:rPr lang="en-GB" altLang="en-US" dirty="0" err="1">
                <a:latin typeface="Congenial SemiBold" panose="02000503040000020004" pitchFamily="2" charset="0"/>
              </a:rPr>
              <a:t>ban’vaaree’aa</a:t>
            </a:r>
            <a:r>
              <a:rPr lang="en-GB" altLang="en-US" dirty="0">
                <a:latin typeface="Congenial SemiBold" panose="02000503040000020004" pitchFamily="2" charset="0"/>
              </a:rPr>
              <a:t>. </a:t>
            </a:r>
          </a:p>
        </p:txBody>
      </p:sp>
      <p:sp>
        <p:nvSpPr>
          <p:cNvPr id="2732035" name="Text Box 3">
            <a:extLst>
              <a:ext uri="{FF2B5EF4-FFF2-40B4-BE49-F238E27FC236}">
                <a16:creationId xmlns:a16="http://schemas.microsoft.com/office/drawing/2014/main" id="{3AF3D200-8A92-49C5-9AA6-35AAF7F0CB68}"/>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quDu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bwJu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smrQ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ik®pw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bnvwrIAw</a:t>
            </a:r>
            <a:r>
              <a:rPr lang="en-GB" sz="5330" dirty="0">
                <a:solidFill>
                  <a:srgbClr val="000000"/>
                </a:solidFill>
                <a:latin typeface="GurbaniWebThick" panose="04040607000000020004" pitchFamily="82" charset="0"/>
              </a:rPr>
              <a:t> ]</a:t>
            </a:r>
          </a:p>
        </p:txBody>
      </p:sp>
      <p:sp>
        <p:nvSpPr>
          <p:cNvPr id="2732036" name="Text Box 4">
            <a:extLst>
              <a:ext uri="{FF2B5EF4-FFF2-40B4-BE49-F238E27FC236}">
                <a16:creationId xmlns:a16="http://schemas.microsoft.com/office/drawing/2014/main" id="{A43A44AA-89D3-4212-95A1-FF0F23FB0307}"/>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Master of the World! No one except You has the power to do so! Please bless me.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9810" name="Rectangle 2">
            <a:extLst>
              <a:ext uri="{FF2B5EF4-FFF2-40B4-BE49-F238E27FC236}">
                <a16:creationId xmlns:a16="http://schemas.microsoft.com/office/drawing/2014/main" id="{106BAFD5-19ED-4A68-A751-497789BA0423}"/>
              </a:ext>
            </a:extLst>
          </p:cNvPr>
          <p:cNvSpPr>
            <a:spLocks noGrp="1" noChangeArrowheads="1"/>
          </p:cNvSpPr>
          <p:nvPr>
            <p:ph type="title"/>
          </p:nvPr>
        </p:nvSpPr>
        <p:spPr>
          <a:xfrm>
            <a:off x="16310" y="3865612"/>
            <a:ext cx="10159999" cy="1058333"/>
          </a:xfrm>
        </p:spPr>
        <p:txBody>
          <a:bodyPr/>
          <a:lstStyle/>
          <a:p>
            <a:pPr eaLnBrk="1" hangingPunct="1">
              <a:defRPr/>
            </a:pPr>
            <a:r>
              <a:rPr lang="en-GB" altLang="en-US" dirty="0" err="1">
                <a:latin typeface="Congenial SemiBold" panose="02000503040000020004" pitchFamily="2" charset="0"/>
              </a:rPr>
              <a:t>ey’s</a:t>
            </a:r>
            <a:r>
              <a:rPr lang="en-GB" altLang="en-US" dirty="0">
                <a:latin typeface="Congenial SemiBold" panose="02000503040000020004" pitchFamily="2" charset="0"/>
              </a:rPr>
              <a:t>  nou  </a:t>
            </a: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aa’o</a:t>
            </a:r>
            <a:r>
              <a:rPr lang="en-GB" altLang="en-US" dirty="0">
                <a:latin typeface="Congenial SemiBold" panose="02000503040000020004" pitchFamily="2" charset="0"/>
              </a:rPr>
              <a:t>  </a:t>
            </a:r>
            <a:r>
              <a:rPr lang="en-GB" altLang="en-US" dirty="0" err="1">
                <a:latin typeface="Congenial SemiBold" panose="02000503040000020004" pitchFamily="2" charset="0"/>
              </a:rPr>
              <a:t>naa’hee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laag</a:t>
            </a:r>
            <a:r>
              <a:rPr lang="en-GB" altLang="en-US" dirty="0">
                <a:latin typeface="Congenial SemiBold" panose="02000503040000020004" pitchFamily="2" charset="0"/>
              </a:rPr>
              <a:t>  </a:t>
            </a:r>
            <a:r>
              <a:rPr lang="en-GB" altLang="en-US" dirty="0" err="1">
                <a:latin typeface="Congenial SemiBold" panose="02000503040000020004" pitchFamily="2" charset="0"/>
              </a:rPr>
              <a:t>savaaree’aa</a:t>
            </a:r>
            <a:r>
              <a:rPr lang="en-GB" altLang="en-US" dirty="0">
                <a:latin typeface="Congenial SemiBold" panose="02000503040000020004" pitchFamily="2" charset="0"/>
              </a:rPr>
              <a:t>. </a:t>
            </a:r>
          </a:p>
        </p:txBody>
      </p:sp>
      <p:sp>
        <p:nvSpPr>
          <p:cNvPr id="2734083" name="Text Box 3">
            <a:extLst>
              <a:ext uri="{FF2B5EF4-FFF2-40B4-BE49-F238E27FC236}">
                <a16:creationId xmlns:a16="http://schemas.microsoft.com/office/drawing/2014/main" id="{CC5F8ED1-6455-45C2-A100-FE933C0C61D3}"/>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sbid</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svwrIAw</a:t>
            </a:r>
            <a:r>
              <a:rPr lang="en-GB" sz="5330" dirty="0">
                <a:solidFill>
                  <a:srgbClr val="000000"/>
                </a:solidFill>
                <a:latin typeface="GurbaniWebThick" panose="04040607000000020004" pitchFamily="82" charset="0"/>
              </a:rPr>
              <a:t> ]</a:t>
            </a:r>
          </a:p>
        </p:txBody>
      </p:sp>
      <p:sp>
        <p:nvSpPr>
          <p:cNvPr id="2734084" name="Text Box 4">
            <a:extLst>
              <a:ext uri="{FF2B5EF4-FFF2-40B4-BE49-F238E27FC236}">
                <a16:creationId xmlns:a16="http://schemas.microsoft.com/office/drawing/2014/main" id="{5B36F61E-87F8-4FAE-8EEF-42A03B2660EF}"/>
              </a:ext>
            </a:extLst>
          </p:cNvPr>
          <p:cNvSpPr txBox="1">
            <a:spLocks noChangeArrowheads="1"/>
          </p:cNvSpPr>
          <p:nvPr/>
        </p:nvSpPr>
        <p:spPr bwMode="auto">
          <a:xfrm>
            <a:off x="32569" y="2065412"/>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There is no place of rest but in </a:t>
            </a:r>
            <a:r>
              <a:rPr lang="en-GB" sz="3800" i="1" dirty="0">
                <a:solidFill>
                  <a:srgbClr val="0000FF"/>
                </a:solidFill>
                <a:latin typeface="Congenial Black" panose="02000503040000020004" pitchFamily="50" charset="0"/>
              </a:rPr>
              <a:t>Naam</a:t>
            </a:r>
            <a:r>
              <a:rPr lang="en-GB" sz="3800" dirty="0">
                <a:solidFill>
                  <a:srgbClr val="0000FF"/>
                </a:solidFill>
                <a:latin typeface="Congenial Black" panose="02000503040000020004" pitchFamily="50" charset="0"/>
              </a:rPr>
              <a:t>; by clinging to Your </a:t>
            </a:r>
            <a:r>
              <a:rPr lang="en-GB" sz="3800" i="1" dirty="0">
                <a:solidFill>
                  <a:srgbClr val="0000FF"/>
                </a:solidFill>
                <a:latin typeface="Congenial Black" panose="02000503040000020004" pitchFamily="50" charset="0"/>
              </a:rPr>
              <a:t>Shabad</a:t>
            </a:r>
            <a:r>
              <a:rPr lang="en-GB" sz="3800" dirty="0">
                <a:solidFill>
                  <a:srgbClr val="0000FF"/>
                </a:solidFill>
                <a:latin typeface="Congenial Black" panose="02000503040000020004" pitchFamily="50" charset="0"/>
              </a:rPr>
              <a:t>, one is beautified.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1858" name="Rectangle 2">
            <a:extLst>
              <a:ext uri="{FF2B5EF4-FFF2-40B4-BE49-F238E27FC236}">
                <a16:creationId xmlns:a16="http://schemas.microsoft.com/office/drawing/2014/main" id="{C73C0350-3C71-4E43-A41C-2CBF4F5A1A5D}"/>
              </a:ext>
            </a:extLst>
          </p:cNvPr>
          <p:cNvSpPr>
            <a:spLocks noGrp="1" noChangeArrowheads="1"/>
          </p:cNvSpPr>
          <p:nvPr>
            <p:ph type="title"/>
          </p:nvPr>
        </p:nvSpPr>
        <p:spPr>
          <a:xfrm>
            <a:off x="53128" y="3721596"/>
            <a:ext cx="10102041" cy="1058333"/>
          </a:xfrm>
        </p:spPr>
        <p:txBody>
          <a:bodyPr/>
          <a:lstStyle/>
          <a:p>
            <a:pPr eaLnBrk="1" hangingPunct="1">
              <a:defRPr/>
            </a:pPr>
            <a:r>
              <a:rPr lang="fi-FI" altLang="en-US" dirty="0">
                <a:latin typeface="Congenial SemiBold" panose="02000503040000020004" pitchFamily="2" charset="0"/>
              </a:rPr>
              <a:t>kehai  naanak  liv’ai  baa’</a:t>
            </a:r>
            <a:r>
              <a:rPr lang="fi-FI" altLang="en-US" u="sng" dirty="0">
                <a:latin typeface="Congenial SemiBold" panose="02000503040000020004" pitchFamily="2" charset="0"/>
              </a:rPr>
              <a:t>jh</a:t>
            </a:r>
            <a:r>
              <a:rPr lang="fi-FI" altLang="en-US" dirty="0">
                <a:latin typeface="Congenial SemiBold" panose="02000503040000020004" pitchFamily="2" charset="0"/>
              </a:rPr>
              <a:t>ahu, </a:t>
            </a:r>
            <a:br>
              <a:rPr lang="fi-FI" altLang="en-US" dirty="0">
                <a:latin typeface="Congenial SemiBold" panose="02000503040000020004" pitchFamily="2" charset="0"/>
              </a:rPr>
            </a:br>
            <a:r>
              <a:rPr lang="fi-FI" altLang="en-US" dirty="0">
                <a:latin typeface="Congenial SemiBold" panose="02000503040000020004" pitchFamily="2" charset="0"/>
              </a:rPr>
              <a:t>k’yaa  karey  ve</a:t>
            </a:r>
            <a:r>
              <a:rPr lang="fi-FI" altLang="en-US" u="sng" dirty="0">
                <a:latin typeface="Congenial SemiBold" panose="02000503040000020004" pitchFamily="2" charset="0"/>
              </a:rPr>
              <a:t>ch</a:t>
            </a:r>
            <a:r>
              <a:rPr lang="fi-FI" altLang="en-US" dirty="0">
                <a:latin typeface="Congenial SemiBold" panose="02000503040000020004" pitchFamily="2" charset="0"/>
              </a:rPr>
              <a:t>aaree’aa. </a:t>
            </a:r>
            <a:endParaRPr lang="en-GB" altLang="en-US" dirty="0">
              <a:latin typeface="Congenial SemiBold" panose="02000503040000020004" pitchFamily="2" charset="0"/>
            </a:endParaRPr>
          </a:p>
        </p:txBody>
      </p:sp>
      <p:sp>
        <p:nvSpPr>
          <p:cNvPr id="2736131" name="Text Box 3">
            <a:extLst>
              <a:ext uri="{FF2B5EF4-FFF2-40B4-BE49-F238E27FC236}">
                <a16:creationId xmlns:a16="http://schemas.microsoft.com/office/drawing/2014/main" id="{6CCAB082-A758-4D5F-ABF6-7EA5C2CE712A}"/>
              </a:ext>
            </a:extLst>
          </p:cNvPr>
          <p:cNvSpPr txBox="1">
            <a:spLocks noChangeArrowheads="1"/>
          </p:cNvSpPr>
          <p:nvPr/>
        </p:nvSpPr>
        <p:spPr bwMode="auto">
          <a:xfrm>
            <a:off x="0" y="351736"/>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ilvY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bwJhu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vycwrIAw</a:t>
            </a:r>
            <a:r>
              <a:rPr lang="en-GB" sz="5330" dirty="0">
                <a:solidFill>
                  <a:srgbClr val="000000"/>
                </a:solidFill>
                <a:latin typeface="GurbaniWebThick" panose="04040607000000020004" pitchFamily="82" charset="0"/>
              </a:rPr>
              <a:t> ]6]</a:t>
            </a:r>
          </a:p>
        </p:txBody>
      </p:sp>
      <p:sp>
        <p:nvSpPr>
          <p:cNvPr id="2736132" name="Text Box 4">
            <a:extLst>
              <a:ext uri="{FF2B5EF4-FFF2-40B4-BE49-F238E27FC236}">
                <a16:creationId xmlns:a16="http://schemas.microsoft.com/office/drawing/2014/main" id="{47DF6CB1-AB31-42A1-96F3-E2143985AA3A}"/>
              </a:ext>
            </a:extLst>
          </p:cNvPr>
          <p:cNvSpPr txBox="1">
            <a:spLocks noChangeArrowheads="1"/>
          </p:cNvSpPr>
          <p:nvPr/>
        </p:nvSpPr>
        <p:spPr bwMode="auto">
          <a:xfrm>
            <a:off x="32567" y="206541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Without devotional love, what can the poor souls do? ||6||</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3906" name="Rectangle 2">
            <a:extLst>
              <a:ext uri="{FF2B5EF4-FFF2-40B4-BE49-F238E27FC236}">
                <a16:creationId xmlns:a16="http://schemas.microsoft.com/office/drawing/2014/main" id="{16FB5347-FE23-42EF-89D9-F9D4710D281C}"/>
              </a:ext>
            </a:extLst>
          </p:cNvPr>
          <p:cNvSpPr>
            <a:spLocks noGrp="1" noChangeArrowheads="1"/>
          </p:cNvSpPr>
          <p:nvPr>
            <p:ph type="title"/>
          </p:nvPr>
        </p:nvSpPr>
        <p:spPr>
          <a:xfrm>
            <a:off x="0" y="3793604"/>
            <a:ext cx="10159999" cy="1058333"/>
          </a:xfrm>
        </p:spPr>
        <p:txBody>
          <a:bodyPr/>
          <a:lstStyle/>
          <a:p>
            <a:pPr eaLnBrk="1" hangingPunct="1">
              <a:defRPr/>
            </a:pPr>
            <a:r>
              <a:rPr lang="en-GB" altLang="en-US" dirty="0" err="1">
                <a:latin typeface="Congenial SemiBold" panose="02000503040000020004" pitchFamily="2" charset="0"/>
              </a:rPr>
              <a:t>aa’nan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aa’nan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ko  </a:t>
            </a:r>
            <a:r>
              <a:rPr lang="en-GB" altLang="en-US" dirty="0" err="1">
                <a:latin typeface="Congenial SemiBold" panose="02000503040000020004" pitchFamily="2" charset="0"/>
              </a:rPr>
              <a:t>kehai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aa’nan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jaa’Niyaa</a:t>
            </a:r>
            <a:r>
              <a:rPr lang="en-GB" altLang="en-US" dirty="0">
                <a:latin typeface="Congenial SemiBold" panose="02000503040000020004" pitchFamily="2" charset="0"/>
              </a:rPr>
              <a:t>. </a:t>
            </a:r>
          </a:p>
        </p:txBody>
      </p:sp>
      <p:sp>
        <p:nvSpPr>
          <p:cNvPr id="2738179" name="Text Box 3">
            <a:extLst>
              <a:ext uri="{FF2B5EF4-FFF2-40B4-BE49-F238E27FC236}">
                <a16:creationId xmlns:a16="http://schemas.microsoft.com/office/drawing/2014/main" id="{B1E3D839-4403-46C1-8A20-24E23B716348}"/>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Awnµdu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Awnµdu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jwixAw</a:t>
            </a:r>
            <a:r>
              <a:rPr lang="en-GB" sz="5330" dirty="0">
                <a:solidFill>
                  <a:srgbClr val="000000"/>
                </a:solidFill>
                <a:latin typeface="GurbaniWebThick" panose="04040607000000020004" pitchFamily="82" charset="0"/>
              </a:rPr>
              <a:t> ]</a:t>
            </a:r>
          </a:p>
        </p:txBody>
      </p:sp>
      <p:sp>
        <p:nvSpPr>
          <p:cNvPr id="2738180" name="Text Box 4">
            <a:extLst>
              <a:ext uri="{FF2B5EF4-FFF2-40B4-BE49-F238E27FC236}">
                <a16:creationId xmlns:a16="http://schemas.microsoft.com/office/drawing/2014/main" id="{1147D7ED-71C4-4703-BE19-285E123F3948}"/>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Everyone talks of joy over again, but true joy is known through the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5954" name="Rectangle 2">
            <a:extLst>
              <a:ext uri="{FF2B5EF4-FFF2-40B4-BE49-F238E27FC236}">
                <a16:creationId xmlns:a16="http://schemas.microsoft.com/office/drawing/2014/main" id="{E06A2995-26A2-4C14-A541-3D7FC2C8BA0D}"/>
              </a:ext>
            </a:extLst>
          </p:cNvPr>
          <p:cNvSpPr>
            <a:spLocks noGrp="1" noChangeArrowheads="1"/>
          </p:cNvSpPr>
          <p:nvPr>
            <p:ph type="title"/>
          </p:nvPr>
        </p:nvSpPr>
        <p:spPr>
          <a:xfrm>
            <a:off x="0" y="3793604"/>
            <a:ext cx="10160000" cy="1058333"/>
          </a:xfrm>
        </p:spPr>
        <p:txBody>
          <a:bodyPr/>
          <a:lstStyle/>
          <a:p>
            <a:pPr eaLnBrk="1" hangingPunct="1">
              <a:defRPr/>
            </a:pPr>
            <a:r>
              <a:rPr lang="fi-FI" altLang="en-US" dirty="0">
                <a:latin typeface="Congenial SemiBold" panose="02000503040000020004" pitchFamily="2" charset="0"/>
              </a:rPr>
              <a:t>jaa’Niyaa  aa’nan</a:t>
            </a:r>
            <a:r>
              <a:rPr lang="fi-FI" altLang="en-US" u="sng" dirty="0">
                <a:latin typeface="Congenial SemiBold" panose="02000503040000020004" pitchFamily="2" charset="0"/>
              </a:rPr>
              <a:t>d</a:t>
            </a:r>
            <a:r>
              <a:rPr lang="fi-FI" altLang="en-US" dirty="0">
                <a:latin typeface="Congenial SemiBold" panose="02000503040000020004" pitchFamily="2" charset="0"/>
              </a:rPr>
              <a:t>  sa</a:t>
            </a:r>
            <a:r>
              <a:rPr lang="fi-FI" altLang="en-US" u="sng" dirty="0">
                <a:latin typeface="Congenial SemiBold" panose="02000503040000020004" pitchFamily="2" charset="0"/>
              </a:rPr>
              <a:t>d</a:t>
            </a:r>
            <a:r>
              <a:rPr lang="fi-FI" altLang="en-US" dirty="0">
                <a:latin typeface="Congenial SemiBold" panose="02000503040000020004" pitchFamily="2" charset="0"/>
              </a:rPr>
              <a:t>aa  gur  </a:t>
            </a:r>
            <a:r>
              <a:rPr lang="fi-FI" altLang="en-US" u="sng" dirty="0">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a:t>
            </a:r>
            <a:r>
              <a:rPr lang="fi-FI" altLang="en-US" dirty="0">
                <a:latin typeface="Congenial SemiBold" panose="02000503040000020004" pitchFamily="2" charset="0"/>
              </a:rPr>
              <a:t> </a:t>
            </a:r>
            <a:br>
              <a:rPr lang="fi-FI" altLang="en-US" dirty="0">
                <a:latin typeface="Congenial SemiBold" panose="02000503040000020004" pitchFamily="2" charset="0"/>
              </a:rPr>
            </a:br>
            <a:r>
              <a:rPr lang="fi-FI" altLang="en-US" dirty="0">
                <a:latin typeface="Congenial SemiBold" panose="02000503040000020004" pitchFamily="2" charset="0"/>
              </a:rPr>
              <a:t>kripaa  karey  piyaar’yaa. </a:t>
            </a:r>
            <a:endParaRPr lang="en-GB" altLang="en-US" dirty="0">
              <a:latin typeface="Congenial SemiBold" panose="02000503040000020004" pitchFamily="2" charset="0"/>
            </a:endParaRPr>
          </a:p>
        </p:txBody>
      </p:sp>
      <p:sp>
        <p:nvSpPr>
          <p:cNvPr id="2740227" name="Text Box 3">
            <a:extLst>
              <a:ext uri="{FF2B5EF4-FFF2-40B4-BE49-F238E27FC236}">
                <a16:creationId xmlns:a16="http://schemas.microsoft.com/office/drawing/2014/main" id="{3652F7BC-8627-4F9E-BB46-B620B4983DB7}"/>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jwixAw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ik®pw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ipAwirAw</a:t>
            </a:r>
            <a:r>
              <a:rPr lang="en-GB" sz="5330" dirty="0">
                <a:solidFill>
                  <a:srgbClr val="000000"/>
                </a:solidFill>
                <a:latin typeface="GurbaniWebThick" panose="04040607000000020004" pitchFamily="82" charset="0"/>
              </a:rPr>
              <a:t> ]</a:t>
            </a:r>
          </a:p>
        </p:txBody>
      </p:sp>
      <p:sp>
        <p:nvSpPr>
          <p:cNvPr id="2740228" name="Text Box 4">
            <a:extLst>
              <a:ext uri="{FF2B5EF4-FFF2-40B4-BE49-F238E27FC236}">
                <a16:creationId xmlns:a16="http://schemas.microsoft.com/office/drawing/2014/main" id="{FBD0F742-82BF-4636-80BB-8E3832EF464B}"/>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True joy is known only through the Guru, when the Beloved grants Their Grace.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8002" name="Rectangle 2">
            <a:extLst>
              <a:ext uri="{FF2B5EF4-FFF2-40B4-BE49-F238E27FC236}">
                <a16:creationId xmlns:a16="http://schemas.microsoft.com/office/drawing/2014/main" id="{196781EB-11A7-4E26-AE8A-28C1276E908D}"/>
              </a:ext>
            </a:extLst>
          </p:cNvPr>
          <p:cNvSpPr>
            <a:spLocks noGrp="1" noChangeArrowheads="1"/>
          </p:cNvSpPr>
          <p:nvPr>
            <p:ph type="title"/>
          </p:nvPr>
        </p:nvSpPr>
        <p:spPr>
          <a:xfrm>
            <a:off x="0" y="3793604"/>
            <a:ext cx="10159999" cy="1058333"/>
          </a:xfrm>
        </p:spPr>
        <p:txBody>
          <a:bodyPr/>
          <a:lstStyle/>
          <a:p>
            <a:pPr eaLnBrk="1" hangingPunct="1">
              <a:defRPr/>
            </a:pPr>
            <a:r>
              <a:rPr lang="fi-FI" altLang="en-US" dirty="0">
                <a:latin typeface="Congenial SemiBold" panose="02000503040000020004" pitchFamily="2" charset="0"/>
              </a:rPr>
              <a:t>kar  kirpaa  kil’vi</a:t>
            </a:r>
            <a:r>
              <a:rPr lang="fi-FI" altLang="en-US" u="sng" dirty="0">
                <a:latin typeface="Congenial SemiBold" panose="02000503040000020004" pitchFamily="2" charset="0"/>
              </a:rPr>
              <a:t>kh</a:t>
            </a:r>
            <a:r>
              <a:rPr lang="fi-FI" altLang="en-US" dirty="0">
                <a:latin typeface="Congenial SemiBold" panose="02000503040000020004" pitchFamily="2" charset="0"/>
              </a:rPr>
              <a:t>  katt</a:t>
            </a:r>
            <a:r>
              <a:rPr lang="en-GB" altLang="en-US" dirty="0" err="1">
                <a:latin typeface="Congenial SemiBold" panose="02000503040000020004" pitchFamily="2" charset="0"/>
              </a:rPr>
              <a:t>ey</a:t>
            </a:r>
            <a:r>
              <a:rPr lang="en-GB" altLang="en-US" dirty="0">
                <a:latin typeface="Congenial SemiBold" panose="02000503040000020004" pitchFamily="2" charset="0"/>
              </a:rPr>
              <a:t>,</a:t>
            </a:r>
            <a:r>
              <a:rPr lang="fi-FI" altLang="en-US" dirty="0">
                <a:latin typeface="Congenial SemiBold" panose="02000503040000020004" pitchFamily="2" charset="0"/>
              </a:rPr>
              <a:t> </a:t>
            </a:r>
            <a:br>
              <a:rPr lang="fi-FI" altLang="en-US" dirty="0">
                <a:latin typeface="Congenial SemiBold" panose="02000503040000020004" pitchFamily="2" charset="0"/>
              </a:rPr>
            </a:br>
            <a:r>
              <a:rPr lang="fi-FI" altLang="en-US" dirty="0">
                <a:latin typeface="Congenial SemiBold" panose="02000503040000020004" pitchFamily="2" charset="0"/>
              </a:rPr>
              <a:t>giyaan  ann’jan  saa’riyaa. </a:t>
            </a:r>
            <a:endParaRPr lang="en-GB" altLang="en-US" dirty="0">
              <a:latin typeface="Congenial SemiBold" panose="02000503040000020004" pitchFamily="2" charset="0"/>
            </a:endParaRPr>
          </a:p>
        </p:txBody>
      </p:sp>
      <p:sp>
        <p:nvSpPr>
          <p:cNvPr id="2742275" name="Text Box 3">
            <a:extLst>
              <a:ext uri="{FF2B5EF4-FFF2-40B4-BE49-F238E27FC236}">
                <a16:creationId xmlns:a16="http://schemas.microsoft.com/office/drawing/2014/main" id="{1FF3863F-3AED-46B1-9047-2463022FA1EE}"/>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ikrpw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iklivK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kty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igAwn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AMjnu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swirAw</a:t>
            </a:r>
            <a:r>
              <a:rPr lang="en-GB" sz="5330" dirty="0">
                <a:solidFill>
                  <a:srgbClr val="000000"/>
                </a:solidFill>
                <a:latin typeface="GurbaniWebThick" panose="04040607000000020004" pitchFamily="82" charset="0"/>
              </a:rPr>
              <a:t> ]</a:t>
            </a:r>
          </a:p>
        </p:txBody>
      </p:sp>
      <p:sp>
        <p:nvSpPr>
          <p:cNvPr id="2742276" name="Text Box 4">
            <a:extLst>
              <a:ext uri="{FF2B5EF4-FFF2-40B4-BE49-F238E27FC236}">
                <a16:creationId xmlns:a16="http://schemas.microsoft.com/office/drawing/2014/main" id="{D8EDD7CD-1C8B-4DDE-8938-50792A8EFBA9}"/>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Guru kindly cuts away sins by giving the eye medicine of spiritual wisdom.</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0050" name="Rectangle 2">
            <a:extLst>
              <a:ext uri="{FF2B5EF4-FFF2-40B4-BE49-F238E27FC236}">
                <a16:creationId xmlns:a16="http://schemas.microsoft.com/office/drawing/2014/main" id="{4E0F8302-4250-42A4-8600-BBE467AB263F}"/>
              </a:ext>
            </a:extLst>
          </p:cNvPr>
          <p:cNvSpPr>
            <a:spLocks noGrp="1" noChangeArrowheads="1"/>
          </p:cNvSpPr>
          <p:nvPr>
            <p:ph type="title"/>
          </p:nvPr>
        </p:nvSpPr>
        <p:spPr>
          <a:xfrm>
            <a:off x="0" y="3793604"/>
            <a:ext cx="10160000" cy="1058333"/>
          </a:xfrm>
        </p:spPr>
        <p:txBody>
          <a:bodyPr/>
          <a:lstStyle/>
          <a:p>
            <a:pPr eaLnBrk="1" hangingPunct="1">
              <a:defRPr/>
            </a:pPr>
            <a:r>
              <a:rPr lang="fi-FI" altLang="en-US" dirty="0">
                <a:latin typeface="Congenial SemiBold" panose="02000503040000020004" pitchFamily="2" charset="0"/>
              </a:rPr>
              <a:t>an</a:t>
            </a:r>
            <a:r>
              <a:rPr lang="fi-FI" altLang="en-US" u="sng" dirty="0">
                <a:latin typeface="Congenial SemiBold" panose="02000503040000020004" pitchFamily="2" charset="0"/>
              </a:rPr>
              <a:t>da</a:t>
            </a:r>
            <a:r>
              <a:rPr lang="fi-FI" altLang="en-US" dirty="0">
                <a:latin typeface="Congenial SemiBold" panose="02000503040000020004" pitchFamily="2" charset="0"/>
              </a:rPr>
              <a:t>r’hu  jin  kaa  moh’hu  </a:t>
            </a:r>
            <a:r>
              <a:rPr lang="fi-FI" altLang="en-US" u="sng" dirty="0">
                <a:latin typeface="Congenial SemiBold" panose="02000503040000020004" pitchFamily="2" charset="0"/>
              </a:rPr>
              <a:t>t</a:t>
            </a:r>
            <a:r>
              <a:rPr lang="fi-FI" altLang="en-US" dirty="0">
                <a:latin typeface="Congenial SemiBold" panose="02000503040000020004" pitchFamily="2" charset="0"/>
              </a:rPr>
              <a:t>u’ttaa, </a:t>
            </a:r>
            <a:br>
              <a:rPr lang="fi-FI" altLang="en-US" dirty="0">
                <a:latin typeface="Congenial SemiBold" panose="02000503040000020004" pitchFamily="2" charset="0"/>
              </a:rPr>
            </a:br>
            <a:r>
              <a:rPr lang="fi-FI" altLang="en-US" u="sng" dirty="0">
                <a:latin typeface="Congenial SemiBold" panose="02000503040000020004" pitchFamily="2" charset="0"/>
              </a:rPr>
              <a:t>t</a:t>
            </a:r>
            <a:r>
              <a:rPr lang="fi-FI" altLang="en-US" dirty="0">
                <a:latin typeface="Congenial SemiBold" panose="02000503040000020004" pitchFamily="2" charset="0"/>
              </a:rPr>
              <a:t>in  kaa  </a:t>
            </a:r>
            <a:r>
              <a:rPr lang="fi-FI" altLang="en-US" u="sng" dirty="0">
                <a:latin typeface="Congenial SemiBold" panose="02000503040000020004" pitchFamily="2" charset="0"/>
              </a:rPr>
              <a:t>sh</a:t>
            </a:r>
            <a:r>
              <a:rPr lang="fi-FI" altLang="en-US" dirty="0">
                <a:latin typeface="Congenial SemiBold" panose="02000503040000020004" pitchFamily="2" charset="0"/>
              </a:rPr>
              <a:t>aba</a:t>
            </a:r>
            <a:r>
              <a:rPr lang="fi-FI" altLang="en-US" u="sng" dirty="0">
                <a:latin typeface="Congenial SemiBold" panose="02000503040000020004" pitchFamily="2" charset="0"/>
              </a:rPr>
              <a:t>d</a:t>
            </a:r>
            <a:r>
              <a:rPr lang="fi-FI" altLang="en-US" dirty="0">
                <a:latin typeface="Congenial SemiBold" panose="02000503040000020004" pitchFamily="2" charset="0"/>
              </a:rPr>
              <a:t>  sa</a:t>
            </a:r>
            <a:r>
              <a:rPr lang="fi-FI" altLang="en-US" u="sng" dirty="0">
                <a:latin typeface="Congenial SemiBold" panose="02000503040000020004" pitchFamily="2" charset="0"/>
              </a:rPr>
              <a:t>ch</a:t>
            </a:r>
            <a:r>
              <a:rPr lang="fi-FI" altLang="en-US" dirty="0">
                <a:latin typeface="Congenial SemiBold" panose="02000503040000020004" pitchFamily="2" charset="0"/>
              </a:rPr>
              <a:t>’ai  savaar’yaa. </a:t>
            </a:r>
            <a:endParaRPr lang="en-GB" altLang="en-US" dirty="0">
              <a:latin typeface="Congenial SemiBold" panose="02000503040000020004" pitchFamily="2" charset="0"/>
            </a:endParaRPr>
          </a:p>
        </p:txBody>
      </p:sp>
      <p:sp>
        <p:nvSpPr>
          <p:cNvPr id="2744323" name="Text Box 3">
            <a:extLst>
              <a:ext uri="{FF2B5EF4-FFF2-40B4-BE49-F238E27FC236}">
                <a16:creationId xmlns:a16="http://schemas.microsoft.com/office/drawing/2014/main" id="{0EE64006-0F2C-4A99-8A07-0C5FD9D36EDA}"/>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AMdrhu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mohu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qutw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iqn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svwirAw</a:t>
            </a:r>
            <a:r>
              <a:rPr lang="en-GB" sz="5330" dirty="0">
                <a:solidFill>
                  <a:srgbClr val="000000"/>
                </a:solidFill>
                <a:latin typeface="GurbaniWebThick" panose="04040607000000020004" pitchFamily="82" charset="0"/>
              </a:rPr>
              <a:t> ]</a:t>
            </a:r>
          </a:p>
        </p:txBody>
      </p:sp>
      <p:sp>
        <p:nvSpPr>
          <p:cNvPr id="2744324" name="Text Box 4">
            <a:extLst>
              <a:ext uri="{FF2B5EF4-FFF2-40B4-BE49-F238E27FC236}">
                <a16:creationId xmlns:a16="http://schemas.microsoft.com/office/drawing/2014/main" id="{E7B2BB5A-E2BE-468B-BC4E-2D3D5C9441F4}"/>
              </a:ext>
            </a:extLst>
          </p:cNvPr>
          <p:cNvSpPr txBox="1">
            <a:spLocks noChangeArrowheads="1"/>
          </p:cNvSpPr>
          <p:nvPr/>
        </p:nvSpPr>
        <p:spPr bwMode="auto">
          <a:xfrm>
            <a:off x="32567" y="2171680"/>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Those whose attachment to the world-play breaks, their speech becomes transformed.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2098" name="Rectangle 2">
            <a:extLst>
              <a:ext uri="{FF2B5EF4-FFF2-40B4-BE49-F238E27FC236}">
                <a16:creationId xmlns:a16="http://schemas.microsoft.com/office/drawing/2014/main" id="{8A0FC15D-92F2-4658-84FE-928F58B87F5E}"/>
              </a:ext>
            </a:extLst>
          </p:cNvPr>
          <p:cNvSpPr>
            <a:spLocks noGrp="1" noChangeArrowheads="1"/>
          </p:cNvSpPr>
          <p:nvPr>
            <p:ph type="title"/>
          </p:nvPr>
        </p:nvSpPr>
        <p:spPr>
          <a:xfrm>
            <a:off x="0" y="3793604"/>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a’nan</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aa’nan</a:t>
            </a:r>
            <a:r>
              <a:rPr lang="en-GB" altLang="en-US" u="sng" dirty="0" err="1">
                <a:latin typeface="Congenial SemiBold" panose="02000503040000020004" pitchFamily="2" charset="0"/>
              </a:rPr>
              <a:t>d</a:t>
            </a:r>
            <a:r>
              <a:rPr lang="en-GB" altLang="en-US" dirty="0">
                <a:latin typeface="Congenial SemiBold" panose="02000503040000020004" pitchFamily="2" charset="0"/>
              </a:rPr>
              <a:t>  gur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jaa’Niyaa</a:t>
            </a:r>
            <a:r>
              <a:rPr lang="en-GB" altLang="en-US" dirty="0">
                <a:latin typeface="Congenial SemiBold" panose="02000503040000020004" pitchFamily="2" charset="0"/>
              </a:rPr>
              <a:t>.</a:t>
            </a:r>
          </a:p>
        </p:txBody>
      </p:sp>
      <p:sp>
        <p:nvSpPr>
          <p:cNvPr id="2746371" name="Text Box 3">
            <a:extLst>
              <a:ext uri="{FF2B5EF4-FFF2-40B4-BE49-F238E27FC236}">
                <a16:creationId xmlns:a16="http://schemas.microsoft.com/office/drawing/2014/main" id="{F5AA3FBE-A73F-4236-8B2F-7978CA92C5CE}"/>
              </a:ext>
            </a:extLst>
          </p:cNvPr>
          <p:cNvSpPr txBox="1">
            <a:spLocks noChangeArrowheads="1"/>
          </p:cNvSpPr>
          <p:nvPr/>
        </p:nvSpPr>
        <p:spPr bwMode="auto">
          <a:xfrm>
            <a:off x="0" y="351736"/>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Awnµdu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jwixAw</a:t>
            </a:r>
            <a:r>
              <a:rPr lang="en-GB" sz="5330" dirty="0">
                <a:solidFill>
                  <a:srgbClr val="000000"/>
                </a:solidFill>
                <a:latin typeface="GurbaniWebThick" panose="04040607000000020004" pitchFamily="82" charset="0"/>
              </a:rPr>
              <a:t> ]7]</a:t>
            </a:r>
          </a:p>
        </p:txBody>
      </p:sp>
      <p:sp>
        <p:nvSpPr>
          <p:cNvPr id="2746372" name="Text Box 4">
            <a:extLst>
              <a:ext uri="{FF2B5EF4-FFF2-40B4-BE49-F238E27FC236}">
                <a16:creationId xmlns:a16="http://schemas.microsoft.com/office/drawing/2014/main" id="{5A4E0AB7-BFCF-4A68-88C7-B38C2FACC199}"/>
              </a:ext>
            </a:extLst>
          </p:cNvPr>
          <p:cNvSpPr txBox="1">
            <a:spLocks noChangeArrowheads="1"/>
          </p:cNvSpPr>
          <p:nvPr/>
        </p:nvSpPr>
        <p:spPr bwMode="auto">
          <a:xfrm>
            <a:off x="32567" y="2171680"/>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This is true bliss, which is only known through the Guru. ||7||</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4146" name="Rectangle 2">
            <a:extLst>
              <a:ext uri="{FF2B5EF4-FFF2-40B4-BE49-F238E27FC236}">
                <a16:creationId xmlns:a16="http://schemas.microsoft.com/office/drawing/2014/main" id="{710FB6EC-E951-43DE-815A-77F21C777947}"/>
              </a:ext>
            </a:extLst>
          </p:cNvPr>
          <p:cNvSpPr>
            <a:spLocks noGrp="1" noChangeArrowheads="1"/>
          </p:cNvSpPr>
          <p:nvPr>
            <p:ph type="title"/>
          </p:nvPr>
        </p:nvSpPr>
        <p:spPr>
          <a:xfrm>
            <a:off x="-32569" y="3793604"/>
            <a:ext cx="10192569" cy="1058333"/>
          </a:xfrm>
        </p:spPr>
        <p:txBody>
          <a:bodyPr/>
          <a:lstStyle/>
          <a:p>
            <a:pPr eaLnBrk="1" hangingPunct="1">
              <a:defRPr/>
            </a:pPr>
            <a:r>
              <a:rPr lang="en-GB" altLang="en-US" dirty="0" err="1">
                <a:latin typeface="Congenial SemiBold" panose="02000503040000020004" pitchFamily="2" charset="0"/>
              </a:rPr>
              <a:t>baa’baa</a:t>
            </a:r>
            <a:r>
              <a:rPr lang="en-GB" altLang="en-US" dirty="0">
                <a:latin typeface="Congenial SemiBold" panose="02000503040000020004" pitchFamily="2" charset="0"/>
              </a:rPr>
              <a:t>,  </a:t>
            </a:r>
            <a:r>
              <a:rPr lang="en-GB" altLang="en-US" dirty="0" err="1">
                <a:latin typeface="Congenial SemiBold" panose="02000503040000020004" pitchFamily="2" charset="0"/>
              </a:rPr>
              <a:t>jis</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a:t>
            </a:r>
            <a:r>
              <a:rPr lang="en-GB" altLang="en-US" u="sng" dirty="0">
                <a:latin typeface="Congenial SemiBold" panose="02000503040000020004" pitchFamily="2" charset="0"/>
              </a:rPr>
              <a:t>d</a:t>
            </a:r>
            <a:r>
              <a:rPr lang="en-GB" altLang="en-US" dirty="0">
                <a:latin typeface="Congenial SemiBold" panose="02000503040000020004" pitchFamily="2" charset="0"/>
              </a:rPr>
              <a:t>eh, </a:t>
            </a:r>
            <a:br>
              <a:rPr lang="en-GB" altLang="en-US" dirty="0">
                <a:latin typeface="Congenial SemiBold" panose="02000503040000020004" pitchFamily="2" charset="0"/>
              </a:rPr>
            </a:br>
            <a:r>
              <a:rPr lang="en-GB" altLang="en-US" dirty="0" err="1">
                <a:latin typeface="Congenial SemiBold" panose="02000503040000020004" pitchFamily="2" charset="0"/>
              </a:rPr>
              <a:t>soee</a:t>
            </a:r>
            <a:r>
              <a:rPr lang="en-GB" altLang="en-US" dirty="0">
                <a:latin typeface="Congenial SemiBold" panose="02000503040000020004" pitchFamily="2" charset="0"/>
              </a:rPr>
              <a:t>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dirty="0" err="1">
                <a:latin typeface="Congenial SemiBold" panose="02000503040000020004" pitchFamily="2" charset="0"/>
              </a:rPr>
              <a:t>paa’vai</a:t>
            </a:r>
            <a:r>
              <a:rPr lang="en-GB" altLang="en-US" dirty="0">
                <a:latin typeface="Congenial SemiBold" panose="02000503040000020004" pitchFamily="2" charset="0"/>
              </a:rPr>
              <a:t>.</a:t>
            </a:r>
          </a:p>
        </p:txBody>
      </p:sp>
      <p:sp>
        <p:nvSpPr>
          <p:cNvPr id="2748419" name="Text Box 3">
            <a:extLst>
              <a:ext uri="{FF2B5EF4-FFF2-40B4-BE49-F238E27FC236}">
                <a16:creationId xmlns:a16="http://schemas.microsoft.com/office/drawing/2014/main" id="{ED3AE87D-93A0-4C89-AC58-A0125642A4F9}"/>
              </a:ext>
            </a:extLst>
          </p:cNvPr>
          <p:cNvSpPr txBox="1">
            <a:spLocks noChangeArrowheads="1"/>
          </p:cNvSpPr>
          <p:nvPr/>
        </p:nvSpPr>
        <p:spPr bwMode="auto">
          <a:xfrm>
            <a:off x="0" y="697260"/>
            <a:ext cx="10159999" cy="912558"/>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bwbw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soeI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pwvY</a:t>
            </a:r>
            <a:r>
              <a:rPr lang="en-GB" sz="5330" dirty="0">
                <a:solidFill>
                  <a:srgbClr val="000000"/>
                </a:solidFill>
                <a:latin typeface="GurbaniWebThick" panose="04040607000000020004" pitchFamily="82" charset="0"/>
              </a:rPr>
              <a:t> ]</a:t>
            </a:r>
          </a:p>
        </p:txBody>
      </p:sp>
      <p:sp>
        <p:nvSpPr>
          <p:cNvPr id="2748420" name="Text Box 4">
            <a:extLst>
              <a:ext uri="{FF2B5EF4-FFF2-40B4-BE49-F238E27FC236}">
                <a16:creationId xmlns:a16="http://schemas.microsoft.com/office/drawing/2014/main" id="{D19F3251-C63A-4780-B17C-5C546294EBDC}"/>
              </a:ext>
            </a:extLst>
          </p:cNvPr>
          <p:cNvSpPr txBox="1">
            <a:spLocks noChangeArrowheads="1"/>
          </p:cNvSpPr>
          <p:nvPr/>
        </p:nvSpPr>
        <p:spPr bwMode="auto">
          <a:xfrm>
            <a:off x="78845" y="1955656"/>
            <a:ext cx="10018183"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Wise One! They alone receive it, unto whom You give it.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6194" name="Rectangle 2">
            <a:extLst>
              <a:ext uri="{FF2B5EF4-FFF2-40B4-BE49-F238E27FC236}">
                <a16:creationId xmlns:a16="http://schemas.microsoft.com/office/drawing/2014/main" id="{74EB4804-C50D-4053-9716-F4C9F855AD4F}"/>
              </a:ext>
            </a:extLst>
          </p:cNvPr>
          <p:cNvSpPr>
            <a:spLocks noGrp="1" noChangeArrowheads="1"/>
          </p:cNvSpPr>
          <p:nvPr>
            <p:ph type="title"/>
          </p:nvPr>
        </p:nvSpPr>
        <p:spPr>
          <a:xfrm>
            <a:off x="0" y="3887399"/>
            <a:ext cx="10159999" cy="1058333"/>
          </a:xfrm>
        </p:spPr>
        <p:txBody>
          <a:bodyPr/>
          <a:lstStyle/>
          <a:p>
            <a:pPr eaLnBrk="1" hangingPunct="1">
              <a:defRPr/>
            </a:pPr>
            <a:r>
              <a:rPr lang="en-GB" altLang="en-US" dirty="0" err="1">
                <a:latin typeface="Congenial SemiBold" panose="02000503040000020004" pitchFamily="2" charset="0"/>
              </a:rPr>
              <a:t>paavai</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so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eh  </a:t>
            </a:r>
            <a:r>
              <a:rPr lang="en-GB" altLang="en-US" dirty="0" err="1">
                <a:latin typeface="Congenial SemiBold" panose="02000503040000020004" pitchFamily="2" charset="0"/>
              </a:rPr>
              <a:t>jis</a:t>
            </a:r>
            <a:r>
              <a:rPr lang="en-GB" altLang="en-US" dirty="0">
                <a:latin typeface="Congenial SemiBold" panose="02000503040000020004" pitchFamily="2" charset="0"/>
              </a:rPr>
              <a:t>  no, </a:t>
            </a:r>
            <a:br>
              <a:rPr lang="en-GB" altLang="en-US" dirty="0">
                <a:latin typeface="Congenial SemiBold" panose="02000503040000020004" pitchFamily="2" charset="0"/>
              </a:rPr>
            </a:b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dirty="0" err="1">
                <a:latin typeface="Congenial SemiBold" panose="02000503040000020004" pitchFamily="2" charset="0"/>
              </a:rPr>
              <a:t>k’yaa</a:t>
            </a:r>
            <a:r>
              <a:rPr lang="en-GB" altLang="en-US" dirty="0">
                <a:latin typeface="Congenial SemiBold" panose="02000503040000020004" pitchFamily="2" charset="0"/>
              </a:rPr>
              <a:t>  </a:t>
            </a:r>
            <a:r>
              <a:rPr lang="en-GB" altLang="en-US" dirty="0" err="1">
                <a:latin typeface="Congenial SemiBold" panose="02000503040000020004" pitchFamily="2" charset="0"/>
              </a:rPr>
              <a:t>kar’eh</a:t>
            </a:r>
            <a:r>
              <a:rPr lang="en-GB" altLang="en-US" dirty="0">
                <a:latin typeface="Congenial SemiBold" panose="02000503040000020004" pitchFamily="2" charset="0"/>
              </a:rPr>
              <a:t>  </a:t>
            </a:r>
            <a:r>
              <a:rPr lang="en-GB" altLang="en-US" dirty="0" err="1">
                <a:latin typeface="Congenial SemiBold" panose="02000503040000020004" pitchFamily="2" charset="0"/>
              </a:rPr>
              <a:t>ve</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aar’yaa</a:t>
            </a:r>
            <a:r>
              <a:rPr lang="en-GB" altLang="en-US" dirty="0">
                <a:latin typeface="Congenial SemiBold" panose="02000503040000020004" pitchFamily="2" charset="0"/>
              </a:rPr>
              <a:t>. </a:t>
            </a:r>
          </a:p>
        </p:txBody>
      </p:sp>
      <p:sp>
        <p:nvSpPr>
          <p:cNvPr id="2750467" name="Text Box 3">
            <a:extLst>
              <a:ext uri="{FF2B5EF4-FFF2-40B4-BE49-F238E27FC236}">
                <a16:creationId xmlns:a16="http://schemas.microsoft.com/office/drawing/2014/main" id="{AA677551-12F6-4A0D-B3FB-A9E28C1674D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pwvY</a:t>
            </a:r>
            <a:r>
              <a:rPr lang="en-GB" sz="5330" dirty="0">
                <a:solidFill>
                  <a:srgbClr val="000000"/>
                </a:solidFill>
                <a:latin typeface="GurbaniWebThick" panose="04040607000000020004" pitchFamily="82" charset="0"/>
              </a:rPr>
              <a:t> q so </a:t>
            </a:r>
            <a:r>
              <a:rPr lang="en-GB" sz="5330" dirty="0" err="1">
                <a:solidFill>
                  <a:srgbClr val="000000"/>
                </a:solidFill>
                <a:latin typeface="GurbaniWebThick" panose="04040607000000020004" pitchFamily="82" charset="0"/>
              </a:rPr>
              <a:t>jnu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dyih</a:t>
            </a:r>
            <a:r>
              <a:rPr lang="en-GB" sz="5330" dirty="0">
                <a:solidFill>
                  <a:srgbClr val="000000"/>
                </a:solidFill>
                <a:latin typeface="GurbaniWebThick" panose="04040607000000020004" pitchFamily="82" charset="0"/>
              </a:rPr>
              <a:t> ijs no </a:t>
            </a:r>
          </a:p>
          <a:p>
            <a:pPr algn="ctr" eaLnBrk="1" hangingPunct="1">
              <a:defRPr/>
            </a:pPr>
            <a:r>
              <a:rPr lang="en-GB" sz="5330" dirty="0" err="1">
                <a:solidFill>
                  <a:srgbClr val="000000"/>
                </a:solidFill>
                <a:latin typeface="GurbaniWebThick" panose="04040607000000020004" pitchFamily="82" charset="0"/>
              </a:rPr>
              <a:t>hoir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vycwirAw</a:t>
            </a:r>
            <a:r>
              <a:rPr lang="en-GB" sz="5330" dirty="0">
                <a:solidFill>
                  <a:srgbClr val="000000"/>
                </a:solidFill>
                <a:latin typeface="GurbaniWebThick" panose="04040607000000020004" pitchFamily="82" charset="0"/>
              </a:rPr>
              <a:t> ]</a:t>
            </a:r>
          </a:p>
        </p:txBody>
      </p:sp>
      <p:sp>
        <p:nvSpPr>
          <p:cNvPr id="2750468" name="Text Box 4">
            <a:extLst>
              <a:ext uri="{FF2B5EF4-FFF2-40B4-BE49-F238E27FC236}">
                <a16:creationId xmlns:a16="http://schemas.microsoft.com/office/drawing/2014/main" id="{92CD6529-CA3C-4A03-9CCF-FEC605F72498}"/>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alone receive it, unto whom You give it; what can the other poor souls do?</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8242" name="Rectangle 2">
            <a:extLst>
              <a:ext uri="{FF2B5EF4-FFF2-40B4-BE49-F238E27FC236}">
                <a16:creationId xmlns:a16="http://schemas.microsoft.com/office/drawing/2014/main" id="{D835B9D3-018D-46CF-829A-E62A5A9AAB00}"/>
              </a:ext>
            </a:extLst>
          </p:cNvPr>
          <p:cNvSpPr>
            <a:spLocks noGrp="1" noChangeArrowheads="1"/>
          </p:cNvSpPr>
          <p:nvPr>
            <p:ph type="title"/>
          </p:nvPr>
        </p:nvSpPr>
        <p:spPr>
          <a:xfrm>
            <a:off x="0" y="3815391"/>
            <a:ext cx="10159999" cy="1058333"/>
          </a:xfrm>
        </p:spPr>
        <p:txBody>
          <a:bodyPr/>
          <a:lstStyle/>
          <a:p>
            <a:pPr eaLnBrk="1" hangingPunct="1">
              <a:defRPr/>
            </a:pPr>
            <a:r>
              <a:rPr lang="en-GB" altLang="en-US" dirty="0">
                <a:latin typeface="Congenial SemiBold" panose="02000503040000020004" pitchFamily="2" charset="0"/>
              </a:rPr>
              <a:t>ek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aram</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ooley</a:t>
            </a:r>
            <a:r>
              <a:rPr lang="en-GB" altLang="en-US" dirty="0">
                <a:latin typeface="Congenial SemiBold" panose="02000503040000020004" pitchFamily="2" charset="0"/>
              </a:rPr>
              <a:t>  </a:t>
            </a:r>
            <a:r>
              <a:rPr lang="en-GB" altLang="en-US" u="sng" dirty="0" err="1">
                <a:latin typeface="Congenial SemiBold" panose="02000503040000020004" pitchFamily="2" charset="0"/>
              </a:rPr>
              <a:t>ph</a:t>
            </a:r>
            <a:r>
              <a:rPr lang="en-GB" altLang="en-US" dirty="0" err="1">
                <a:latin typeface="Congenial SemiBold" panose="02000503040000020004" pitchFamily="2" charset="0"/>
              </a:rPr>
              <a:t>ir’eh</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eh  </a:t>
            </a:r>
            <a:r>
              <a:rPr lang="en-GB" altLang="en-US" u="sng" dirty="0">
                <a:latin typeface="Congenial SemiBold" panose="02000503040000020004" pitchFamily="2" charset="0"/>
              </a:rPr>
              <a:t>d</a:t>
            </a:r>
            <a:r>
              <a:rPr lang="en-GB" altLang="en-US" dirty="0">
                <a:latin typeface="Congenial SemiBold" panose="02000503040000020004" pitchFamily="2" charset="0"/>
              </a:rPr>
              <a:t>is, </a:t>
            </a:r>
            <a:br>
              <a:rPr lang="en-GB" altLang="en-US" dirty="0">
                <a:latin typeface="Congenial SemiBold" panose="02000503040000020004" pitchFamily="2" charset="0"/>
              </a:rPr>
            </a:br>
            <a:r>
              <a:rPr lang="en-GB" altLang="en-US" dirty="0">
                <a:latin typeface="Congenial SemiBold" panose="02000503040000020004" pitchFamily="2" charset="0"/>
              </a:rPr>
              <a:t>ek  naam  </a:t>
            </a:r>
            <a:r>
              <a:rPr lang="en-GB" altLang="en-US" dirty="0" err="1">
                <a:latin typeface="Congenial SemiBold" panose="02000503040000020004" pitchFamily="2" charset="0"/>
              </a:rPr>
              <a:t>laag</a:t>
            </a:r>
            <a:r>
              <a:rPr lang="en-GB" altLang="en-US" dirty="0">
                <a:latin typeface="Congenial SemiBold" panose="02000503040000020004" pitchFamily="2" charset="0"/>
              </a:rPr>
              <a:t>  </a:t>
            </a:r>
            <a:r>
              <a:rPr lang="en-GB" altLang="en-US" dirty="0" err="1">
                <a:latin typeface="Congenial SemiBold" panose="02000503040000020004" pitchFamily="2" charset="0"/>
              </a:rPr>
              <a:t>savaar’yaa</a:t>
            </a:r>
            <a:r>
              <a:rPr lang="en-GB" altLang="en-US" dirty="0">
                <a:latin typeface="Congenial SemiBold" panose="02000503040000020004" pitchFamily="2" charset="0"/>
              </a:rPr>
              <a:t>.</a:t>
            </a:r>
          </a:p>
        </p:txBody>
      </p:sp>
      <p:sp>
        <p:nvSpPr>
          <p:cNvPr id="2752515" name="Text Box 3">
            <a:extLst>
              <a:ext uri="{FF2B5EF4-FFF2-40B4-BE49-F238E27FC236}">
                <a16:creationId xmlns:a16="http://schemas.microsoft.com/office/drawing/2014/main" id="{BCF78B3C-A65B-4893-A7D7-3881A5FFD6F5}"/>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ieik</a:t>
            </a:r>
            <a:r>
              <a:rPr lang="en-GB" sz="5330" dirty="0">
                <a:solidFill>
                  <a:srgbClr val="000000"/>
                </a:solidFill>
                <a:latin typeface="GurbaniWebThick" panose="04040607000000020004" pitchFamily="82" charset="0"/>
              </a:rPr>
              <a:t> Brim </a:t>
            </a:r>
            <a:r>
              <a:rPr lang="en-GB" sz="5330" dirty="0" err="1">
                <a:solidFill>
                  <a:srgbClr val="000000"/>
                </a:solidFill>
                <a:latin typeface="GurbaniWebThick" panose="04040607000000020004" pitchFamily="82" charset="0"/>
              </a:rPr>
              <a:t>BUly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iPrih</a:t>
            </a:r>
            <a:r>
              <a:rPr lang="en-GB" sz="5330" dirty="0">
                <a:solidFill>
                  <a:srgbClr val="000000"/>
                </a:solidFill>
                <a:latin typeface="GurbaniWebThick" panose="04040607000000020004" pitchFamily="82" charset="0"/>
              </a:rPr>
              <a:t> dh </a:t>
            </a:r>
            <a:r>
              <a:rPr lang="en-GB" sz="5330" dirty="0" err="1">
                <a:solidFill>
                  <a:srgbClr val="000000"/>
                </a:solidFill>
                <a:latin typeface="GurbaniWebThick" panose="04040607000000020004" pitchFamily="82" charset="0"/>
              </a:rPr>
              <a:t>idis</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ieik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nwim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svwirAw</a:t>
            </a:r>
            <a:r>
              <a:rPr lang="en-GB" sz="5330" dirty="0">
                <a:solidFill>
                  <a:srgbClr val="000000"/>
                </a:solidFill>
                <a:latin typeface="GurbaniWebThick" panose="04040607000000020004" pitchFamily="82" charset="0"/>
              </a:rPr>
              <a:t> ]</a:t>
            </a:r>
          </a:p>
        </p:txBody>
      </p:sp>
      <p:sp>
        <p:nvSpPr>
          <p:cNvPr id="2752516" name="Text Box 4">
            <a:extLst>
              <a:ext uri="{FF2B5EF4-FFF2-40B4-BE49-F238E27FC236}">
                <a16:creationId xmlns:a16="http://schemas.microsoft.com/office/drawing/2014/main" id="{F713A9DA-F396-4656-8DC4-FCE6BD27E6C7}"/>
              </a:ext>
            </a:extLst>
          </p:cNvPr>
          <p:cNvSpPr txBox="1">
            <a:spLocks noChangeArrowheads="1"/>
          </p:cNvSpPr>
          <p:nvPr/>
        </p:nvSpPr>
        <p:spPr bwMode="auto">
          <a:xfrm>
            <a:off x="-21021" y="2099672"/>
            <a:ext cx="1021358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Some wander around lost in doubts, whilst those attached to </a:t>
            </a:r>
            <a:r>
              <a:rPr lang="en-US" sz="3800" i="1" dirty="0">
                <a:solidFill>
                  <a:srgbClr val="0000FF"/>
                </a:solidFill>
                <a:latin typeface="Congenial Black" panose="02000503040000020004" pitchFamily="50" charset="0"/>
              </a:rPr>
              <a:t>Naam</a:t>
            </a:r>
            <a:r>
              <a:rPr lang="en-US" sz="3800" dirty="0">
                <a:solidFill>
                  <a:srgbClr val="0000FF"/>
                </a:solidFill>
                <a:latin typeface="Congenial Black" panose="02000503040000020004" pitchFamily="50" charset="0"/>
              </a:rPr>
              <a:t> are beautified.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0290" name="Rectangle 2">
            <a:extLst>
              <a:ext uri="{FF2B5EF4-FFF2-40B4-BE49-F238E27FC236}">
                <a16:creationId xmlns:a16="http://schemas.microsoft.com/office/drawing/2014/main" id="{8DCC833D-F449-4BC4-B4DE-6AF252CC79F8}"/>
              </a:ext>
            </a:extLst>
          </p:cNvPr>
          <p:cNvSpPr>
            <a:spLocks noGrp="1" noChangeArrowheads="1"/>
          </p:cNvSpPr>
          <p:nvPr>
            <p:ph type="title"/>
          </p:nvPr>
        </p:nvSpPr>
        <p:spPr>
          <a:xfrm>
            <a:off x="0" y="3865612"/>
            <a:ext cx="10159999"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par’saa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ee</a:t>
            </a:r>
            <a:r>
              <a:rPr lang="en-GB" altLang="en-US" dirty="0">
                <a:latin typeface="Congenial SemiBold" panose="02000503040000020004" pitchFamily="2" charset="0"/>
              </a:rPr>
              <a:t>  man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eyaa</a:t>
            </a:r>
            <a:r>
              <a:rPr lang="en-GB" altLang="en-US" dirty="0">
                <a:latin typeface="Congenial SemiBold" panose="02000503040000020004" pitchFamily="2" charset="0"/>
              </a:rPr>
              <a:t>  </a:t>
            </a:r>
            <a:r>
              <a:rPr lang="en-GB" altLang="en-US" dirty="0" err="1">
                <a:latin typeface="Congenial SemiBold" panose="02000503040000020004" pitchFamily="2" charset="0"/>
              </a:rPr>
              <a:t>nirmal</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aaNaa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aav’ey</a:t>
            </a:r>
            <a:r>
              <a:rPr lang="en-GB" altLang="en-US" dirty="0">
                <a:latin typeface="Congenial SemiBold" panose="02000503040000020004" pitchFamily="2" charset="0"/>
              </a:rPr>
              <a:t>. </a:t>
            </a:r>
          </a:p>
        </p:txBody>
      </p:sp>
      <p:sp>
        <p:nvSpPr>
          <p:cNvPr id="2754563" name="Text Box 3">
            <a:extLst>
              <a:ext uri="{FF2B5EF4-FFF2-40B4-BE49-F238E27FC236}">
                <a16:creationId xmlns:a16="http://schemas.microsoft.com/office/drawing/2014/main" id="{F63F8D2D-0629-4F99-B7A5-D048B3EDEBCA}"/>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gur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inrmlu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Bwvey</a:t>
            </a:r>
            <a:r>
              <a:rPr lang="en-GB" sz="5330" dirty="0">
                <a:solidFill>
                  <a:srgbClr val="000000"/>
                </a:solidFill>
                <a:latin typeface="GurbaniWebThick" panose="04040607000000020004" pitchFamily="82" charset="0"/>
              </a:rPr>
              <a:t> ]</a:t>
            </a:r>
          </a:p>
        </p:txBody>
      </p:sp>
      <p:sp>
        <p:nvSpPr>
          <p:cNvPr id="2754564" name="Text Box 4">
            <a:extLst>
              <a:ext uri="{FF2B5EF4-FFF2-40B4-BE49-F238E27FC236}">
                <a16:creationId xmlns:a16="http://schemas.microsoft.com/office/drawing/2014/main" id="{A56E1A62-521E-4955-8799-369F0B9DFB5B}"/>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Guru's Grace, the mind of those who follow Vaheguru's Will becomes pure.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2338" name="Rectangle 2">
            <a:extLst>
              <a:ext uri="{FF2B5EF4-FFF2-40B4-BE49-F238E27FC236}">
                <a16:creationId xmlns:a16="http://schemas.microsoft.com/office/drawing/2014/main" id="{6483CF09-7FEA-49B3-96F7-B595B9612CC3}"/>
              </a:ext>
            </a:extLst>
          </p:cNvPr>
          <p:cNvSpPr>
            <a:spLocks noGrp="1" noChangeArrowheads="1"/>
          </p:cNvSpPr>
          <p:nvPr>
            <p:ph type="title"/>
          </p:nvPr>
        </p:nvSpPr>
        <p:spPr>
          <a:xfrm>
            <a:off x="0" y="3865612"/>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jis</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eh  </a:t>
            </a:r>
            <a:r>
              <a:rPr lang="en-GB" altLang="en-US" dirty="0" err="1">
                <a:latin typeface="Congenial SemiBold" panose="02000503040000020004" pitchFamily="2" charset="0"/>
              </a:rPr>
              <a:t>piyaarey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so’ee</a:t>
            </a:r>
            <a:r>
              <a:rPr lang="en-GB" altLang="en-US" dirty="0">
                <a:latin typeface="Congenial SemiBold" panose="02000503040000020004" pitchFamily="2" charset="0"/>
              </a:rPr>
              <a:t>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dirty="0" err="1">
                <a:latin typeface="Congenial SemiBold" panose="02000503040000020004" pitchFamily="2" charset="0"/>
              </a:rPr>
              <a:t>paav’ey</a:t>
            </a:r>
            <a:r>
              <a:rPr lang="en-GB" altLang="en-US" dirty="0">
                <a:latin typeface="Congenial SemiBold" panose="02000503040000020004" pitchFamily="2" charset="0"/>
              </a:rPr>
              <a:t>. </a:t>
            </a:r>
          </a:p>
        </p:txBody>
      </p:sp>
      <p:sp>
        <p:nvSpPr>
          <p:cNvPr id="2756611" name="Text Box 3">
            <a:extLst>
              <a:ext uri="{FF2B5EF4-FFF2-40B4-BE49-F238E27FC236}">
                <a16:creationId xmlns:a16="http://schemas.microsoft.com/office/drawing/2014/main" id="{E2AE2D63-956C-48D2-819F-7B8D3178BF45}"/>
              </a:ext>
            </a:extLst>
          </p:cNvPr>
          <p:cNvSpPr txBox="1">
            <a:spLocks noChangeArrowheads="1"/>
          </p:cNvSpPr>
          <p:nvPr/>
        </p:nvSpPr>
        <p:spPr bwMode="auto">
          <a:xfrm>
            <a:off x="0" y="351736"/>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ijsu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ipAwry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soeI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pwvey</a:t>
            </a:r>
            <a:r>
              <a:rPr lang="en-GB" sz="5330" dirty="0">
                <a:solidFill>
                  <a:srgbClr val="000000"/>
                </a:solidFill>
                <a:latin typeface="GurbaniWebThick" panose="04040607000000020004" pitchFamily="82" charset="0"/>
              </a:rPr>
              <a:t> ]8]</a:t>
            </a:r>
          </a:p>
        </p:txBody>
      </p:sp>
      <p:sp>
        <p:nvSpPr>
          <p:cNvPr id="2756612" name="Text Box 4">
            <a:extLst>
              <a:ext uri="{FF2B5EF4-FFF2-40B4-BE49-F238E27FC236}">
                <a16:creationId xmlns:a16="http://schemas.microsoft.com/office/drawing/2014/main" id="{09ED46B0-BC6A-412A-B0B9-393DBB166BB4}"/>
              </a:ext>
            </a:extLst>
          </p:cNvPr>
          <p:cNvSpPr txBox="1">
            <a:spLocks noChangeArrowheads="1"/>
          </p:cNvSpPr>
          <p:nvPr/>
        </p:nvSpPr>
        <p:spPr bwMode="auto">
          <a:xfrm>
            <a:off x="32567" y="2171680"/>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They alone receive this gift, unto whom the Beloved gives. ||8||</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4386" name="Rectangle 2">
            <a:extLst>
              <a:ext uri="{FF2B5EF4-FFF2-40B4-BE49-F238E27FC236}">
                <a16:creationId xmlns:a16="http://schemas.microsoft.com/office/drawing/2014/main" id="{A303D83B-6B9E-4F61-8D72-8C4451CDAE26}"/>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aa’vahu</a:t>
            </a:r>
            <a:r>
              <a:rPr lang="en-GB" altLang="en-US" dirty="0">
                <a:latin typeface="Congenial SemiBold" panose="02000503040000020004" pitchFamily="2" charset="0"/>
              </a:rPr>
              <a:t>  san</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piyaariho</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a’ka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dirty="0">
                <a:latin typeface="Congenial SemiBold" panose="02000503040000020004" pitchFamily="2" charset="0"/>
              </a:rPr>
              <a:t>  </a:t>
            </a:r>
            <a:r>
              <a:rPr lang="en-GB" altLang="en-US" dirty="0" err="1">
                <a:latin typeface="Congenial SemiBold" panose="02000503040000020004" pitchFamily="2" charset="0"/>
              </a:rPr>
              <a:t>kareh</a:t>
            </a:r>
            <a:r>
              <a:rPr lang="en-GB" altLang="en-US" dirty="0">
                <a:latin typeface="Congenial SemiBold" panose="02000503040000020004" pitchFamily="2" charset="0"/>
              </a:rPr>
              <a:t>  </a:t>
            </a:r>
            <a:r>
              <a:rPr lang="en-GB" altLang="en-US" dirty="0" err="1">
                <a:latin typeface="Congenial SemiBold" panose="02000503040000020004" pitchFamily="2" charset="0"/>
              </a:rPr>
              <a:t>kahaaNee</a:t>
            </a:r>
            <a:r>
              <a:rPr lang="en-GB" altLang="en-US" dirty="0">
                <a:latin typeface="Congenial SemiBold" panose="02000503040000020004" pitchFamily="2" charset="0"/>
              </a:rPr>
              <a:t>.</a:t>
            </a:r>
          </a:p>
        </p:txBody>
      </p:sp>
      <p:sp>
        <p:nvSpPr>
          <p:cNvPr id="2758659" name="Text Box 3">
            <a:extLst>
              <a:ext uri="{FF2B5EF4-FFF2-40B4-BE49-F238E27FC236}">
                <a16:creationId xmlns:a16="http://schemas.microsoft.com/office/drawing/2014/main" id="{0F6C8D9C-CF43-4C2C-813F-623B9E7284DB}"/>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tabLst>
                <a:tab pos="6548438" algn="l"/>
              </a:tabLst>
              <a:defRPr/>
            </a:pPr>
            <a:r>
              <a:rPr lang="en-GB" sz="5330" dirty="0" err="1">
                <a:solidFill>
                  <a:srgbClr val="000000"/>
                </a:solidFill>
                <a:latin typeface="GurbaniWebThick" panose="04040607000000020004" pitchFamily="82" charset="0"/>
              </a:rPr>
              <a:t>Awvhu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ipAwirho</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AkQ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khwxI</a:t>
            </a:r>
            <a:r>
              <a:rPr lang="en-GB" sz="5330" dirty="0">
                <a:solidFill>
                  <a:srgbClr val="000000"/>
                </a:solidFill>
                <a:latin typeface="GurbaniWebThick" panose="04040607000000020004" pitchFamily="82" charset="0"/>
              </a:rPr>
              <a:t> ]</a:t>
            </a:r>
          </a:p>
        </p:txBody>
      </p:sp>
      <p:sp>
        <p:nvSpPr>
          <p:cNvPr id="2758660" name="Text Box 4">
            <a:extLst>
              <a:ext uri="{FF2B5EF4-FFF2-40B4-BE49-F238E27FC236}">
                <a16:creationId xmlns:a16="http://schemas.microsoft.com/office/drawing/2014/main" id="{B6EF20A7-E305-4620-BC58-A38C5F515BE3}"/>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Come, Beloved Saints! Let us speak of the Indescribable One.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6434" name="Rectangle 2">
            <a:extLst>
              <a:ext uri="{FF2B5EF4-FFF2-40B4-BE49-F238E27FC236}">
                <a16:creationId xmlns:a16="http://schemas.microsoft.com/office/drawing/2014/main" id="{8958911B-174E-45F3-897F-6D2C3C396E86}"/>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kareh</a:t>
            </a:r>
            <a:r>
              <a:rPr lang="en-GB" altLang="en-US" dirty="0">
                <a:latin typeface="Congenial SemiBold" panose="02000503040000020004" pitchFamily="2" charset="0"/>
              </a:rPr>
              <a:t>  </a:t>
            </a:r>
            <a:r>
              <a:rPr lang="en-GB" altLang="en-US" dirty="0" err="1">
                <a:latin typeface="Congenial SemiBold" panose="02000503040000020004" pitchFamily="2" charset="0"/>
              </a:rPr>
              <a:t>kahaaNee</a:t>
            </a:r>
            <a:r>
              <a:rPr lang="en-GB" altLang="en-US" dirty="0">
                <a:latin typeface="Congenial SemiBold" panose="02000503040000020004" pitchFamily="2" charset="0"/>
              </a:rPr>
              <a:t>  </a:t>
            </a:r>
            <a:r>
              <a:rPr lang="en-GB" altLang="en-US" dirty="0" err="1">
                <a:latin typeface="Congenial SemiBold" panose="02000503040000020004" pitchFamily="2" charset="0"/>
              </a:rPr>
              <a:t>a’ka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dirty="0" err="1">
                <a:latin typeface="Congenial SemiBold" panose="02000503040000020004" pitchFamily="2" charset="0"/>
              </a:rPr>
              <a:t>key’ree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ki</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uaarai</a:t>
            </a:r>
            <a:r>
              <a:rPr lang="en-GB" altLang="en-US" dirty="0">
                <a:latin typeface="Congenial SemiBold" panose="02000503040000020004" pitchFamily="2" charset="0"/>
              </a:rPr>
              <a:t>  </a:t>
            </a:r>
            <a:r>
              <a:rPr lang="en-GB" altLang="en-US" dirty="0" err="1">
                <a:latin typeface="Congenial SemiBold" panose="02000503040000020004" pitchFamily="2" charset="0"/>
              </a:rPr>
              <a:t>paaee’yai</a:t>
            </a:r>
            <a:r>
              <a:rPr lang="en-GB" altLang="en-US" dirty="0">
                <a:latin typeface="Congenial SemiBold" panose="02000503040000020004" pitchFamily="2" charset="0"/>
              </a:rPr>
              <a:t>. </a:t>
            </a:r>
          </a:p>
        </p:txBody>
      </p:sp>
      <p:sp>
        <p:nvSpPr>
          <p:cNvPr id="2760707" name="Text Box 3">
            <a:extLst>
              <a:ext uri="{FF2B5EF4-FFF2-40B4-BE49-F238E27FC236}">
                <a16:creationId xmlns:a16="http://schemas.microsoft.com/office/drawing/2014/main" id="{088B772F-88E7-4FBB-AB4E-300CF83569E4}"/>
              </a:ext>
            </a:extLst>
          </p:cNvPr>
          <p:cNvSpPr txBox="1">
            <a:spLocks noChangeArrowheads="1"/>
          </p:cNvSpPr>
          <p:nvPr/>
        </p:nvSpPr>
        <p:spPr bwMode="auto">
          <a:xfrm>
            <a:off x="0"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krh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khwxI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AkQ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kyrI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duAwrY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pweIAY</a:t>
            </a:r>
            <a:r>
              <a:rPr lang="en-GB" sz="5330" dirty="0">
                <a:solidFill>
                  <a:srgbClr val="000000"/>
                </a:solidFill>
                <a:latin typeface="GurbaniWebThick" panose="04040607000000020004" pitchFamily="82" charset="0"/>
              </a:rPr>
              <a:t> ]</a:t>
            </a:r>
          </a:p>
        </p:txBody>
      </p:sp>
      <p:sp>
        <p:nvSpPr>
          <p:cNvPr id="2760708" name="Text Box 4">
            <a:extLst>
              <a:ext uri="{FF2B5EF4-FFF2-40B4-BE49-F238E27FC236}">
                <a16:creationId xmlns:a16="http://schemas.microsoft.com/office/drawing/2014/main" id="{70B87368-796F-4786-9028-2E7FDC2F66FA}"/>
              </a:ext>
            </a:extLst>
          </p:cNvPr>
          <p:cNvSpPr txBox="1">
            <a:spLocks noChangeArrowheads="1"/>
          </p:cNvSpPr>
          <p:nvPr/>
        </p:nvSpPr>
        <p:spPr bwMode="auto">
          <a:xfrm>
            <a:off x="30422" y="2027664"/>
            <a:ext cx="10162146"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Speak of the Indescribable One so that pathway to Him can be found.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8482" name="Rectangle 2">
            <a:extLst>
              <a:ext uri="{FF2B5EF4-FFF2-40B4-BE49-F238E27FC236}">
                <a16:creationId xmlns:a16="http://schemas.microsoft.com/office/drawing/2014/main" id="{C1142C89-C75A-43D6-A174-E79E3E54D862}"/>
              </a:ext>
            </a:extLst>
          </p:cNvPr>
          <p:cNvSpPr>
            <a:spLocks noGrp="1" noChangeArrowheads="1"/>
          </p:cNvSpPr>
          <p:nvPr>
            <p:ph type="title"/>
          </p:nvPr>
        </p:nvSpPr>
        <p:spPr>
          <a:xfrm>
            <a:off x="1" y="3793604"/>
            <a:ext cx="10160000" cy="1058333"/>
          </a:xfrm>
        </p:spPr>
        <p:txBody>
          <a:bodyPr/>
          <a:lstStyle/>
          <a:p>
            <a:pPr eaLnBrk="1" hangingPunct="1">
              <a:defRPr/>
            </a:pPr>
            <a:r>
              <a:rPr lang="en-GB" altLang="en-US" u="sng" dirty="0">
                <a:latin typeface="Congenial SemiBold" panose="02000503040000020004" pitchFamily="2" charset="0"/>
              </a:rPr>
              <a:t>t</a:t>
            </a:r>
            <a:r>
              <a:rPr lang="en-GB" altLang="en-US" dirty="0">
                <a:latin typeface="Congenial SemiBold" panose="02000503040000020004" pitchFamily="2" charset="0"/>
              </a:rPr>
              <a:t>an  man  </a:t>
            </a:r>
            <a:r>
              <a:rPr lang="en-GB" altLang="en-US" u="sng" dirty="0">
                <a:latin typeface="Congenial SemiBold" panose="02000503040000020004" pitchFamily="2" charset="0"/>
              </a:rPr>
              <a:t>Dh</a:t>
            </a:r>
            <a:r>
              <a:rPr lang="en-GB" altLang="en-US" dirty="0">
                <a:latin typeface="Congenial SemiBold" panose="02000503040000020004" pitchFamily="2" charset="0"/>
              </a:rPr>
              <a:t>an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sau</a:t>
            </a:r>
            <a:r>
              <a:rPr lang="en-GB" altLang="en-US" baseline="30000" dirty="0" err="1">
                <a:solidFill>
                  <a:schemeClr val="bg1">
                    <a:lumMod val="50000"/>
                  </a:schemeClr>
                </a:solidFill>
                <a:latin typeface="Congenial SemiBold" panose="02000503040000020004" pitchFamily="2" charset="0"/>
              </a:rPr>
              <a:t>m</a:t>
            </a:r>
            <a:r>
              <a:rPr lang="en-GB" altLang="en-US" dirty="0" err="1">
                <a:latin typeface="Congenial SemiBold" panose="02000503040000020004" pitchFamily="2" charset="0"/>
              </a:rPr>
              <a:t>p</a:t>
            </a:r>
            <a:r>
              <a:rPr lang="en-GB" altLang="en-US" dirty="0">
                <a:latin typeface="Congenial SemiBold" panose="02000503040000020004" pitchFamily="2" charset="0"/>
              </a:rPr>
              <a:t>  gur  </a:t>
            </a:r>
            <a:r>
              <a:rPr lang="en-GB" altLang="en-US" dirty="0" err="1">
                <a:latin typeface="Congenial SemiBold" panose="02000503040000020004" pitchFamily="2" charset="0"/>
              </a:rPr>
              <a:t>kou</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hukam</a:t>
            </a:r>
            <a:r>
              <a:rPr lang="en-GB" altLang="en-US" dirty="0">
                <a:latin typeface="Congenial SemiBold" panose="02000503040000020004" pitchFamily="2" charset="0"/>
              </a:rPr>
              <a:t>  </a:t>
            </a:r>
            <a:r>
              <a:rPr lang="en-GB" altLang="en-US" dirty="0" err="1">
                <a:latin typeface="Congenial SemiBold" panose="02000503040000020004" pitchFamily="2" charset="0"/>
              </a:rPr>
              <a:t>manniyai</a:t>
            </a:r>
            <a:r>
              <a:rPr lang="en-GB" altLang="en-US" dirty="0">
                <a:latin typeface="Congenial SemiBold" panose="02000503040000020004" pitchFamily="2" charset="0"/>
              </a:rPr>
              <a:t>  </a:t>
            </a:r>
            <a:r>
              <a:rPr lang="en-GB" altLang="en-US" dirty="0" err="1">
                <a:latin typeface="Congenial SemiBold" panose="02000503040000020004" pitchFamily="2" charset="0"/>
              </a:rPr>
              <a:t>paaee’yai</a:t>
            </a:r>
            <a:r>
              <a:rPr lang="en-GB" altLang="en-US" dirty="0">
                <a:latin typeface="Congenial SemiBold" panose="02000503040000020004" pitchFamily="2" charset="0"/>
              </a:rPr>
              <a:t>. </a:t>
            </a:r>
          </a:p>
        </p:txBody>
      </p:sp>
      <p:sp>
        <p:nvSpPr>
          <p:cNvPr id="2762755" name="Text Box 3">
            <a:extLst>
              <a:ext uri="{FF2B5EF4-FFF2-40B4-BE49-F238E27FC236}">
                <a16:creationId xmlns:a16="http://schemas.microsoft.com/office/drawing/2014/main" id="{DD74461D-35EE-4CB7-A9F9-833011A1C192}"/>
              </a:ext>
            </a:extLst>
          </p:cNvPr>
          <p:cNvSpPr txBox="1">
            <a:spLocks noChangeArrowheads="1"/>
          </p:cNvSpPr>
          <p:nvPr/>
        </p:nvSpPr>
        <p:spPr bwMode="auto">
          <a:xfrm>
            <a:off x="1" y="33263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qnu mnu Dnu  sBu </a:t>
            </a:r>
            <a:r>
              <a:rPr lang="en-GB" sz="5330" dirty="0" err="1">
                <a:solidFill>
                  <a:srgbClr val="000000"/>
                </a:solidFill>
                <a:latin typeface="GurbaniWebThick" panose="04040607000000020004" pitchFamily="82" charset="0"/>
              </a:rPr>
              <a:t>sauip</a:t>
            </a:r>
            <a:r>
              <a:rPr lang="en-GB" sz="5330" dirty="0">
                <a:solidFill>
                  <a:srgbClr val="000000"/>
                </a:solidFill>
                <a:latin typeface="GurbaniWebThick" panose="04040607000000020004" pitchFamily="82" charset="0"/>
              </a:rPr>
              <a:t> gur kau </a:t>
            </a:r>
          </a:p>
          <a:p>
            <a:pPr algn="ctr" eaLnBrk="1" hangingPunct="1">
              <a:defRPr/>
            </a:pPr>
            <a:r>
              <a:rPr lang="en-GB" sz="5330" dirty="0" err="1">
                <a:solidFill>
                  <a:srgbClr val="000000"/>
                </a:solidFill>
                <a:latin typeface="GurbaniWebThick" panose="04040607000000020004" pitchFamily="82" charset="0"/>
              </a:rPr>
              <a:t>hukim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mMinAY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pweIAY</a:t>
            </a:r>
            <a:r>
              <a:rPr lang="en-GB" sz="5330" dirty="0">
                <a:solidFill>
                  <a:srgbClr val="000000"/>
                </a:solidFill>
                <a:latin typeface="GurbaniWebThick" panose="04040607000000020004" pitchFamily="82" charset="0"/>
              </a:rPr>
              <a:t> ]</a:t>
            </a:r>
          </a:p>
        </p:txBody>
      </p:sp>
      <p:sp>
        <p:nvSpPr>
          <p:cNvPr id="2762756" name="Text Box 4">
            <a:extLst>
              <a:ext uri="{FF2B5EF4-FFF2-40B4-BE49-F238E27FC236}">
                <a16:creationId xmlns:a16="http://schemas.microsoft.com/office/drawing/2014/main" id="{F847C078-5E49-43BA-84AF-2B9CC9AEBEBE}"/>
              </a:ext>
            </a:extLst>
          </p:cNvPr>
          <p:cNvSpPr txBox="1">
            <a:spLocks noChangeArrowheads="1"/>
          </p:cNvSpPr>
          <p:nvPr/>
        </p:nvSpPr>
        <p:spPr bwMode="auto">
          <a:xfrm>
            <a:off x="30421" y="2137420"/>
            <a:ext cx="10129579" cy="1231106"/>
          </a:xfrm>
          <a:prstGeom prst="rect">
            <a:avLst/>
          </a:prstGeom>
          <a:noFill/>
          <a:ln w="9525">
            <a:noFill/>
            <a:miter lim="800000"/>
            <a:headEnd/>
            <a:tailEnd/>
          </a:ln>
          <a:effectLst/>
        </p:spPr>
        <p:txBody>
          <a:bodyPr wrap="square">
            <a:spAutoFit/>
          </a:bodyPr>
          <a:lstStyle/>
          <a:p>
            <a:pPr algn="ctr" eaLnBrk="1" hangingPunct="1">
              <a:defRPr/>
            </a:pPr>
            <a:r>
              <a:rPr lang="en-GB" sz="3700" dirty="0">
                <a:solidFill>
                  <a:srgbClr val="0000FF"/>
                </a:solidFill>
                <a:latin typeface="Congenial Black" panose="02000503040000020004" pitchFamily="50" charset="0"/>
              </a:rPr>
              <a:t>Surrender body, mind, &amp; wealth to the Guru, then follow the Divine Law—that is the path.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0530" name="Rectangle 2">
            <a:extLst>
              <a:ext uri="{FF2B5EF4-FFF2-40B4-BE49-F238E27FC236}">
                <a16:creationId xmlns:a16="http://schemas.microsoft.com/office/drawing/2014/main" id="{D253EFAF-C594-4F73-866F-01C56DC747E1}"/>
              </a:ext>
            </a:extLst>
          </p:cNvPr>
          <p:cNvSpPr>
            <a:spLocks noGrp="1" noChangeArrowheads="1"/>
          </p:cNvSpPr>
          <p:nvPr>
            <p:ph type="title"/>
          </p:nvPr>
        </p:nvSpPr>
        <p:spPr>
          <a:xfrm>
            <a:off x="0" y="3743383"/>
            <a:ext cx="10159999" cy="1058333"/>
          </a:xfrm>
        </p:spPr>
        <p:txBody>
          <a:bodyPr/>
          <a:lstStyle/>
          <a:p>
            <a:pPr eaLnBrk="1" hangingPunct="1">
              <a:defRPr/>
            </a:pPr>
            <a:r>
              <a:rPr lang="en-GB" altLang="en-US" dirty="0" err="1">
                <a:latin typeface="Congenial SemiBold" panose="02000503040000020004" pitchFamily="2" charset="0"/>
              </a:rPr>
              <a:t>hukam</a:t>
            </a:r>
            <a:r>
              <a:rPr lang="en-GB" altLang="en-US" dirty="0">
                <a:latin typeface="Congenial SemiBold" panose="02000503040000020004" pitchFamily="2" charset="0"/>
              </a:rPr>
              <a:t> </a:t>
            </a:r>
            <a:r>
              <a:rPr lang="en-GB" altLang="en-US" dirty="0" err="1">
                <a:latin typeface="Congenial SemiBold" panose="02000503040000020004" pitchFamily="2" charset="0"/>
              </a:rPr>
              <a:t>manni</a:t>
            </a:r>
            <a:r>
              <a:rPr lang="en-GB" altLang="en-US" dirty="0">
                <a:latin typeface="Congenial SemiBold" panose="02000503040000020004" pitchFamily="2" charset="0"/>
              </a:rPr>
              <a:t>-hu </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dirty="0" err="1">
                <a:latin typeface="Congenial SemiBold" panose="02000503040000020004" pitchFamily="2" charset="0"/>
              </a:rPr>
              <a:t>keraa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gaa’vahu</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2764803" name="Text Box 3">
            <a:extLst>
              <a:ext uri="{FF2B5EF4-FFF2-40B4-BE49-F238E27FC236}">
                <a16:creationId xmlns:a16="http://schemas.microsoft.com/office/drawing/2014/main" id="{76281A8D-0DC1-457A-B87A-733672A1BEF6}"/>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hukmu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mMinhu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kyrw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p>
        </p:txBody>
      </p:sp>
      <p:sp>
        <p:nvSpPr>
          <p:cNvPr id="2764804" name="Text Box 4">
            <a:extLst>
              <a:ext uri="{FF2B5EF4-FFF2-40B4-BE49-F238E27FC236}">
                <a16:creationId xmlns:a16="http://schemas.microsoft.com/office/drawing/2014/main" id="{151385CC-CF57-4F30-BB77-7F8B1A7D09E8}"/>
              </a:ext>
            </a:extLst>
          </p:cNvPr>
          <p:cNvSpPr txBox="1">
            <a:spLocks noChangeArrowheads="1"/>
          </p:cNvSpPr>
          <p:nvPr/>
        </p:nvSpPr>
        <p:spPr bwMode="auto">
          <a:xfrm>
            <a:off x="0" y="2137420"/>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Follow the Divine Command of the Guru to the sing the True Word of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2578" name="Rectangle 2">
            <a:extLst>
              <a:ext uri="{FF2B5EF4-FFF2-40B4-BE49-F238E27FC236}">
                <a16:creationId xmlns:a16="http://schemas.microsoft.com/office/drawing/2014/main" id="{B7447E96-B1C9-489A-B1FF-BE33BC4ED552}"/>
              </a:ext>
            </a:extLst>
          </p:cNvPr>
          <p:cNvSpPr>
            <a:spLocks noGrp="1" noChangeArrowheads="1"/>
          </p:cNvSpPr>
          <p:nvPr>
            <p:ph type="title"/>
          </p:nvPr>
        </p:nvSpPr>
        <p:spPr>
          <a:xfrm>
            <a:off x="0" y="3743383"/>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suN’hu</a:t>
            </a:r>
            <a:r>
              <a:rPr lang="en-GB" altLang="en-US" dirty="0">
                <a:latin typeface="Congenial SemiBold" panose="02000503040000020004" pitchFamily="2" charset="0"/>
              </a:rPr>
              <a:t>  </a:t>
            </a:r>
            <a:r>
              <a:rPr lang="en-GB" altLang="en-US" dirty="0" err="1">
                <a:latin typeface="Congenial SemiBold" panose="02000503040000020004" pitchFamily="2" charset="0"/>
              </a:rPr>
              <a:t>san</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ka</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’hu</a:t>
            </a:r>
            <a:r>
              <a:rPr lang="en-GB" altLang="en-US" dirty="0">
                <a:latin typeface="Congenial SemiBold" panose="02000503040000020004" pitchFamily="2" charset="0"/>
              </a:rPr>
              <a:t>  </a:t>
            </a:r>
            <a:r>
              <a:rPr lang="en-GB" altLang="en-US" dirty="0" err="1">
                <a:latin typeface="Congenial SemiBold" panose="02000503040000020004" pitchFamily="2" charset="0"/>
              </a:rPr>
              <a:t>a’ka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dirty="0" err="1">
                <a:latin typeface="Congenial SemiBold" panose="02000503040000020004" pitchFamily="2" charset="0"/>
              </a:rPr>
              <a:t>kahaaNee</a:t>
            </a:r>
            <a:r>
              <a:rPr lang="en-GB" altLang="en-US" dirty="0">
                <a:latin typeface="Congenial SemiBold" panose="02000503040000020004" pitchFamily="2" charset="0"/>
              </a:rPr>
              <a:t>. </a:t>
            </a:r>
          </a:p>
        </p:txBody>
      </p:sp>
      <p:sp>
        <p:nvSpPr>
          <p:cNvPr id="2766851" name="Text Box 3">
            <a:extLst>
              <a:ext uri="{FF2B5EF4-FFF2-40B4-BE49-F238E27FC236}">
                <a16:creationId xmlns:a16="http://schemas.microsoft.com/office/drawing/2014/main" id="{7D3E96A9-F476-4221-B7BE-9781B9EF293C}"/>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suxhu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sMqhu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kiQhu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AkQ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khwxI</a:t>
            </a:r>
            <a:r>
              <a:rPr lang="en-GB" sz="5330" dirty="0">
                <a:solidFill>
                  <a:srgbClr val="000000"/>
                </a:solidFill>
                <a:latin typeface="GurbaniWebThick" panose="04040607000000020004" pitchFamily="82" charset="0"/>
              </a:rPr>
              <a:t> ]9]</a:t>
            </a:r>
          </a:p>
        </p:txBody>
      </p:sp>
      <p:sp>
        <p:nvSpPr>
          <p:cNvPr id="2766852" name="Text Box 4">
            <a:extLst>
              <a:ext uri="{FF2B5EF4-FFF2-40B4-BE49-F238E27FC236}">
                <a16:creationId xmlns:a16="http://schemas.microsoft.com/office/drawing/2014/main" id="{A47EA43F-C953-48B4-8230-379917F41056}"/>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Listen, O Saints! Speak of Indescribable One! ||9||</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626" name="Rectangle 2">
            <a:extLst>
              <a:ext uri="{FF2B5EF4-FFF2-40B4-BE49-F238E27FC236}">
                <a16:creationId xmlns:a16="http://schemas.microsoft.com/office/drawing/2014/main" id="{57DC3A1C-7384-454A-8A09-FC5009B024E1}"/>
              </a:ext>
            </a:extLst>
          </p:cNvPr>
          <p:cNvSpPr>
            <a:spLocks noGrp="1" noChangeArrowheads="1"/>
          </p:cNvSpPr>
          <p:nvPr>
            <p:ph type="title"/>
          </p:nvPr>
        </p:nvSpPr>
        <p:spPr>
          <a:xfrm>
            <a:off x="0" y="3743383"/>
            <a:ext cx="10160000" cy="1058333"/>
          </a:xfrm>
        </p:spPr>
        <p:txBody>
          <a:bodyPr/>
          <a:lstStyle/>
          <a:p>
            <a:pPr eaLnBrk="1" hangingPunct="1">
              <a:defRPr/>
            </a:pPr>
            <a:r>
              <a:rPr lang="en-GB" altLang="en-US" dirty="0">
                <a:latin typeface="Congenial SemiBold" panose="02000503040000020004" pitchFamily="2" charset="0"/>
              </a:rPr>
              <a:t>eh  man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an’</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ch</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u’raaee</a:t>
            </a:r>
            <a:r>
              <a:rPr lang="en-GB" altLang="en-US" dirty="0">
                <a:latin typeface="Congenial SemiBold" panose="02000503040000020004" pitchFamily="2" charset="0"/>
              </a:rPr>
              <a:t>  </a:t>
            </a:r>
            <a:r>
              <a:rPr lang="en-GB" altLang="en-US" dirty="0" err="1">
                <a:latin typeface="Congenial SemiBold" panose="02000503040000020004" pitchFamily="2" charset="0"/>
              </a:rPr>
              <a:t>kinnai</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2768899" name="Text Box 3">
            <a:extLst>
              <a:ext uri="{FF2B5EF4-FFF2-40B4-BE49-F238E27FC236}">
                <a16:creationId xmlns:a16="http://schemas.microsoft.com/office/drawing/2014/main" id="{3D4777AD-C6F4-4203-BD0D-F3DFE6A5962A}"/>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cMclw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cqurweI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iknY</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p:txBody>
      </p:sp>
      <p:sp>
        <p:nvSpPr>
          <p:cNvPr id="2768900" name="Text Box 4">
            <a:extLst>
              <a:ext uri="{FF2B5EF4-FFF2-40B4-BE49-F238E27FC236}">
                <a16:creationId xmlns:a16="http://schemas.microsoft.com/office/drawing/2014/main" id="{92006B54-2151-4800-AFD8-97CC9C36B3C5}"/>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erratic mind! Through cleverness, no one has found Vaheguru.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6674" name="Rectangle 2">
            <a:extLst>
              <a:ext uri="{FF2B5EF4-FFF2-40B4-BE49-F238E27FC236}">
                <a16:creationId xmlns:a16="http://schemas.microsoft.com/office/drawing/2014/main" id="{2015A95C-92AB-48C7-B39B-24162D0C435B}"/>
              </a:ext>
            </a:extLst>
          </p:cNvPr>
          <p:cNvSpPr>
            <a:spLocks noGrp="1" noChangeArrowheads="1"/>
          </p:cNvSpPr>
          <p:nvPr>
            <p:ph type="title"/>
          </p:nvPr>
        </p:nvSpPr>
        <p:spPr>
          <a:xfrm>
            <a:off x="0" y="3721596"/>
            <a:ext cx="10159999" cy="1058333"/>
          </a:xfrm>
        </p:spPr>
        <p:txBody>
          <a:bodyPr/>
          <a:lstStyle/>
          <a:p>
            <a:pPr eaLnBrk="1" hangingPunct="1">
              <a:defRPr/>
            </a:pPr>
            <a:r>
              <a:rPr lang="en-GB" altLang="en-US" u="sng" dirty="0" err="1">
                <a:latin typeface="Congenial SemiBold" panose="02000503040000020004" pitchFamily="2" charset="0"/>
              </a:rPr>
              <a:t>ch</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u’raaee</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r>
              <a:rPr lang="en-GB" altLang="en-US" dirty="0" err="1">
                <a:latin typeface="Congenial SemiBold" panose="02000503040000020004" pitchFamily="2" charset="0"/>
              </a:rPr>
              <a:t>kinnai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a:latin typeface="Congenial SemiBold" panose="02000503040000020004" pitchFamily="2" charset="0"/>
              </a:rPr>
              <a:t>t</a:t>
            </a:r>
            <a:r>
              <a:rPr lang="en-GB" altLang="en-US" dirty="0">
                <a:latin typeface="Congenial SemiBold" panose="02000503040000020004" pitchFamily="2" charset="0"/>
              </a:rPr>
              <a:t>oo  </a:t>
            </a:r>
            <a:r>
              <a:rPr lang="en-GB" altLang="en-US" dirty="0" err="1">
                <a:latin typeface="Congenial SemiBold" panose="02000503040000020004" pitchFamily="2" charset="0"/>
              </a:rPr>
              <a:t>suN</a:t>
            </a:r>
            <a:r>
              <a:rPr lang="en-GB" altLang="en-US" dirty="0">
                <a:latin typeface="Congenial SemiBold" panose="02000503040000020004" pitchFamily="2" charset="0"/>
              </a:rPr>
              <a:t>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mey’riyaa</a:t>
            </a:r>
            <a:r>
              <a:rPr lang="en-GB" altLang="en-US" dirty="0">
                <a:latin typeface="Congenial SemiBold" panose="02000503040000020004" pitchFamily="2" charset="0"/>
              </a:rPr>
              <a:t>. </a:t>
            </a:r>
          </a:p>
        </p:txBody>
      </p:sp>
      <p:sp>
        <p:nvSpPr>
          <p:cNvPr id="2770947" name="Text Box 3">
            <a:extLst>
              <a:ext uri="{FF2B5EF4-FFF2-40B4-BE49-F238E27FC236}">
                <a16:creationId xmlns:a16="http://schemas.microsoft.com/office/drawing/2014/main" id="{817E145C-FDD4-4BB5-A7F9-CFB6471A4DB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cqurweI</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iknY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suix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myirAw</a:t>
            </a:r>
            <a:r>
              <a:rPr lang="en-GB" sz="5330" dirty="0">
                <a:solidFill>
                  <a:srgbClr val="000000"/>
                </a:solidFill>
                <a:latin typeface="GurbaniWebThick" panose="04040607000000020004" pitchFamily="82" charset="0"/>
              </a:rPr>
              <a:t> ]</a:t>
            </a:r>
          </a:p>
        </p:txBody>
      </p:sp>
      <p:sp>
        <p:nvSpPr>
          <p:cNvPr id="2770948" name="Text Box 4">
            <a:extLst>
              <a:ext uri="{FF2B5EF4-FFF2-40B4-BE49-F238E27FC236}">
                <a16:creationId xmlns:a16="http://schemas.microsoft.com/office/drawing/2014/main" id="{BD8B73C3-FF64-4044-B960-9361F3BE0D1D}"/>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Listen, O my mind! Through cleverness, no one has found Vaheguru.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8722" name="Rectangle 2">
            <a:extLst>
              <a:ext uri="{FF2B5EF4-FFF2-40B4-BE49-F238E27FC236}">
                <a16:creationId xmlns:a16="http://schemas.microsoft.com/office/drawing/2014/main" id="{A9E7C4A9-3DBE-4A46-8D27-73F11D790502}"/>
              </a:ext>
            </a:extLst>
          </p:cNvPr>
          <p:cNvSpPr>
            <a:spLocks noGrp="1" noChangeArrowheads="1"/>
          </p:cNvSpPr>
          <p:nvPr>
            <p:ph type="title"/>
          </p:nvPr>
        </p:nvSpPr>
        <p:spPr>
          <a:xfrm>
            <a:off x="0" y="3671375"/>
            <a:ext cx="10159999" cy="1058333"/>
          </a:xfrm>
        </p:spPr>
        <p:txBody>
          <a:bodyPr/>
          <a:lstStyle/>
          <a:p>
            <a:pPr eaLnBrk="1" hangingPunct="1">
              <a:defRPr/>
            </a:pPr>
            <a:r>
              <a:rPr lang="en-GB" altLang="en-US" dirty="0" err="1">
                <a:latin typeface="Congenial SemiBold" panose="02000503040000020004" pitchFamily="2" charset="0"/>
              </a:rPr>
              <a:t>ey’h</a:t>
            </a:r>
            <a:r>
              <a:rPr lang="en-GB" altLang="en-US" dirty="0">
                <a:latin typeface="Congenial SemiBold" panose="02000503040000020004" pitchFamily="2" charset="0"/>
              </a:rPr>
              <a:t>  </a:t>
            </a: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dirty="0" err="1">
                <a:latin typeface="Congenial SemiBold" panose="02000503040000020004" pitchFamily="2" charset="0"/>
              </a:rPr>
              <a:t>mo’haNee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ey’</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aram</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u’laayaa</a:t>
            </a:r>
            <a:r>
              <a:rPr lang="en-GB" altLang="en-US" dirty="0">
                <a:latin typeface="Congenial SemiBold" panose="02000503040000020004" pitchFamily="2" charset="0"/>
              </a:rPr>
              <a:t>.</a:t>
            </a:r>
          </a:p>
        </p:txBody>
      </p:sp>
      <p:sp>
        <p:nvSpPr>
          <p:cNvPr id="2772995" name="Text Box 3">
            <a:extLst>
              <a:ext uri="{FF2B5EF4-FFF2-40B4-BE49-F238E27FC236}">
                <a16:creationId xmlns:a16="http://schemas.microsoft.com/office/drawing/2014/main" id="{506CC98A-81E9-44F3-A06D-80AE0EEE94CD}"/>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mohxI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eyqu</a:t>
            </a:r>
            <a:r>
              <a:rPr lang="en-GB" sz="5330" dirty="0">
                <a:solidFill>
                  <a:srgbClr val="000000"/>
                </a:solidFill>
                <a:latin typeface="GurbaniWebThick" panose="04040607000000020004" pitchFamily="82" charset="0"/>
              </a:rPr>
              <a:t> Brim </a:t>
            </a:r>
            <a:r>
              <a:rPr lang="en-GB" sz="5330" dirty="0" err="1">
                <a:solidFill>
                  <a:srgbClr val="000000"/>
                </a:solidFill>
                <a:latin typeface="GurbaniWebThick" panose="04040607000000020004" pitchFamily="82" charset="0"/>
              </a:rPr>
              <a:t>BulwieAw</a:t>
            </a:r>
            <a:r>
              <a:rPr lang="en-GB" sz="5330" dirty="0">
                <a:solidFill>
                  <a:srgbClr val="000000"/>
                </a:solidFill>
                <a:latin typeface="GurbaniWebThick" panose="04040607000000020004" pitchFamily="82" charset="0"/>
              </a:rPr>
              <a:t> ]</a:t>
            </a:r>
          </a:p>
        </p:txBody>
      </p:sp>
      <p:sp>
        <p:nvSpPr>
          <p:cNvPr id="2772996" name="Text Box 4">
            <a:extLst>
              <a:ext uri="{FF2B5EF4-FFF2-40B4-BE49-F238E27FC236}">
                <a16:creationId xmlns:a16="http://schemas.microsoft.com/office/drawing/2014/main" id="{82807252-B472-47B8-947C-BD90EA8AAD15}"/>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World-Play is so enticing that people are mislead in doubts.</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0770" name="Rectangle 2">
            <a:extLst>
              <a:ext uri="{FF2B5EF4-FFF2-40B4-BE49-F238E27FC236}">
                <a16:creationId xmlns:a16="http://schemas.microsoft.com/office/drawing/2014/main" id="{1EC19432-3342-4163-82A4-DC784A0F2FFF}"/>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a:t>
            </a:r>
            <a:r>
              <a:rPr lang="en-GB" altLang="en-US" dirty="0" err="1">
                <a:latin typeface="Congenial SemiBold" panose="02000503040000020004" pitchFamily="2" charset="0"/>
              </a:rPr>
              <a:t>mo’haNee</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inai</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u="sng" dirty="0" err="1">
                <a:latin typeface="Congenial SemiBold" panose="02000503040000020004" pitchFamily="2" charset="0"/>
              </a:rPr>
              <a:t>tth</a:t>
            </a:r>
            <a:r>
              <a:rPr lang="en-GB" altLang="en-US" dirty="0" err="1">
                <a:latin typeface="Congenial SemiBold" panose="02000503040000020004" pitchFamily="2" charset="0"/>
              </a:rPr>
              <a:t>agaulee</a:t>
            </a:r>
            <a:r>
              <a:rPr lang="en-GB" altLang="en-US" dirty="0">
                <a:latin typeface="Congenial SemiBold" panose="02000503040000020004" pitchFamily="2" charset="0"/>
              </a:rPr>
              <a:t>  </a:t>
            </a:r>
            <a:r>
              <a:rPr lang="en-GB" altLang="en-US" dirty="0" err="1">
                <a:latin typeface="Congenial SemiBold" panose="02000503040000020004" pitchFamily="2" charset="0"/>
              </a:rPr>
              <a:t>paaee’yaa</a:t>
            </a:r>
            <a:r>
              <a:rPr lang="en-GB" altLang="en-US" dirty="0">
                <a:latin typeface="Congenial SemiBold" panose="02000503040000020004" pitchFamily="2" charset="0"/>
              </a:rPr>
              <a:t>.</a:t>
            </a:r>
          </a:p>
        </p:txBody>
      </p:sp>
      <p:sp>
        <p:nvSpPr>
          <p:cNvPr id="2775043" name="Text Box 3">
            <a:extLst>
              <a:ext uri="{FF2B5EF4-FFF2-40B4-BE49-F238E27FC236}">
                <a16:creationId xmlns:a16="http://schemas.microsoft.com/office/drawing/2014/main" id="{F9E0DF9D-E917-46A8-A34C-0B03824F981A}"/>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q </a:t>
            </a:r>
            <a:r>
              <a:rPr lang="en-GB" sz="5330" dirty="0" err="1">
                <a:solidFill>
                  <a:srgbClr val="000000"/>
                </a:solidFill>
                <a:latin typeface="GurbaniWebThick" panose="04040607000000020004" pitchFamily="82" charset="0"/>
              </a:rPr>
              <a:t>mohxI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iqnY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kIqI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TgaulI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pweIAw</a:t>
            </a:r>
            <a:r>
              <a:rPr lang="en-GB" sz="5330" dirty="0">
                <a:solidFill>
                  <a:srgbClr val="000000"/>
                </a:solidFill>
                <a:latin typeface="GurbaniWebThick" panose="04040607000000020004" pitchFamily="82" charset="0"/>
              </a:rPr>
              <a:t> ]</a:t>
            </a:r>
          </a:p>
        </p:txBody>
      </p:sp>
      <p:sp>
        <p:nvSpPr>
          <p:cNvPr id="2775044" name="Text Box 4">
            <a:extLst>
              <a:ext uri="{FF2B5EF4-FFF2-40B4-BE49-F238E27FC236}">
                <a16:creationId xmlns:a16="http://schemas.microsoft.com/office/drawing/2014/main" id="{746A7A47-AF0B-4F55-9325-2D0AAFD17EB2}"/>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enticing World-Play was created by the One who has administered this potion.</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2818" name="Rectangle 2">
            <a:extLst>
              <a:ext uri="{FF2B5EF4-FFF2-40B4-BE49-F238E27FC236}">
                <a16:creationId xmlns:a16="http://schemas.microsoft.com/office/drawing/2014/main" id="{B549A76E-10C3-4D53-8654-0AE40878852B}"/>
              </a:ext>
            </a:extLst>
          </p:cNvPr>
          <p:cNvSpPr>
            <a:spLocks noGrp="1" noChangeArrowheads="1"/>
          </p:cNvSpPr>
          <p:nvPr>
            <p:ph type="title"/>
          </p:nvPr>
        </p:nvSpPr>
        <p:spPr>
          <a:xfrm>
            <a:off x="0" y="3743383"/>
            <a:ext cx="10159999" cy="1058333"/>
          </a:xfrm>
        </p:spPr>
        <p:txBody>
          <a:bodyPr/>
          <a:lstStyle/>
          <a:p>
            <a:pPr eaLnBrk="1" hangingPunct="1">
              <a:defRPr/>
            </a:pPr>
            <a:r>
              <a:rPr lang="fi-FI" altLang="en-US" dirty="0">
                <a:latin typeface="Congenial SemiBold" panose="02000503040000020004" pitchFamily="2" charset="0"/>
              </a:rPr>
              <a:t>kurbaaN  kee</a:t>
            </a:r>
            <a:r>
              <a:rPr lang="fi-FI" altLang="en-US" u="sng" dirty="0">
                <a:latin typeface="Congenial SemiBold" panose="02000503040000020004" pitchFamily="2" charset="0"/>
              </a:rPr>
              <a:t>t</a:t>
            </a:r>
            <a:r>
              <a:rPr lang="fi-FI" altLang="en-US" dirty="0">
                <a:latin typeface="Congenial SemiBold" panose="02000503040000020004" pitchFamily="2" charset="0"/>
              </a:rPr>
              <a:t>aa  </a:t>
            </a:r>
            <a:r>
              <a:rPr lang="fi-FI" altLang="en-US" u="sng" dirty="0">
                <a:latin typeface="Congenial SemiBold" panose="02000503040000020004" pitchFamily="2" charset="0"/>
              </a:rPr>
              <a:t>t</a:t>
            </a:r>
            <a:r>
              <a:rPr lang="fi-FI" altLang="en-US" dirty="0">
                <a:latin typeface="Congenial SemiBold" panose="02000503040000020004" pitchFamily="2" charset="0"/>
              </a:rPr>
              <a:t>isai  vitt’hu, </a:t>
            </a:r>
            <a:br>
              <a:rPr lang="fi-FI" altLang="en-US" dirty="0">
                <a:latin typeface="Congenial SemiBold" panose="02000503040000020004" pitchFamily="2" charset="0"/>
              </a:rPr>
            </a:br>
            <a:r>
              <a:rPr lang="fi-FI" altLang="en-US" dirty="0">
                <a:latin typeface="Congenial SemiBold" panose="02000503040000020004" pitchFamily="2" charset="0"/>
              </a:rPr>
              <a:t>jin  mo’hu  mee</a:t>
            </a:r>
            <a:r>
              <a:rPr lang="fi-FI" altLang="en-US" u="sng" dirty="0">
                <a:latin typeface="Congenial SemiBold" panose="02000503040000020004" pitchFamily="2" charset="0"/>
              </a:rPr>
              <a:t>tth</a:t>
            </a:r>
            <a:r>
              <a:rPr lang="fi-FI" altLang="en-US" dirty="0">
                <a:latin typeface="Congenial SemiBold" panose="02000503040000020004" pitchFamily="2" charset="0"/>
              </a:rPr>
              <a:t>aa  laa’yaa. </a:t>
            </a:r>
            <a:endParaRPr lang="en-GB" altLang="en-US" dirty="0">
              <a:latin typeface="Congenial SemiBold" panose="02000503040000020004" pitchFamily="2" charset="0"/>
            </a:endParaRPr>
          </a:p>
        </p:txBody>
      </p:sp>
      <p:sp>
        <p:nvSpPr>
          <p:cNvPr id="2777091" name="Text Box 3">
            <a:extLst>
              <a:ext uri="{FF2B5EF4-FFF2-40B4-BE49-F238E27FC236}">
                <a16:creationId xmlns:a16="http://schemas.microsoft.com/office/drawing/2014/main" id="{1170096F-14E0-4BF5-ACE7-F9D7416644E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kurbwxu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ivthu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mohu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mITw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lwieAw</a:t>
            </a:r>
            <a:r>
              <a:rPr lang="en-GB" sz="5330" dirty="0">
                <a:solidFill>
                  <a:srgbClr val="000000"/>
                </a:solidFill>
                <a:latin typeface="GurbaniWebThick" panose="04040607000000020004" pitchFamily="82" charset="0"/>
              </a:rPr>
              <a:t> ]</a:t>
            </a:r>
          </a:p>
        </p:txBody>
      </p:sp>
      <p:sp>
        <p:nvSpPr>
          <p:cNvPr id="2777092" name="Text Box 4">
            <a:extLst>
              <a:ext uri="{FF2B5EF4-FFF2-40B4-BE49-F238E27FC236}">
                <a16:creationId xmlns:a16="http://schemas.microsoft.com/office/drawing/2014/main" id="{E30501BF-548E-42BD-9A1E-D58C2454D8D1}"/>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I am a sacrifice to the One who has made emotional attachment sweet.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4866" name="Rectangle 2">
            <a:extLst>
              <a:ext uri="{FF2B5EF4-FFF2-40B4-BE49-F238E27FC236}">
                <a16:creationId xmlns:a16="http://schemas.microsoft.com/office/drawing/2014/main" id="{1060AA95-4A95-4465-BDC9-E30A3FAD31B5}"/>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man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ann’</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ch</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u’raaee</a:t>
            </a:r>
            <a:r>
              <a:rPr lang="en-GB" altLang="en-US" dirty="0">
                <a:latin typeface="Congenial SemiBold" panose="02000503040000020004" pitchFamily="2" charset="0"/>
              </a:rPr>
              <a:t>  </a:t>
            </a:r>
            <a:r>
              <a:rPr lang="en-GB" altLang="en-US" dirty="0" err="1">
                <a:latin typeface="Congenial SemiBold" panose="02000503040000020004" pitchFamily="2" charset="0"/>
              </a:rPr>
              <a:t>kinnai</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2779139" name="Text Box 3">
            <a:extLst>
              <a:ext uri="{FF2B5EF4-FFF2-40B4-BE49-F238E27FC236}">
                <a16:creationId xmlns:a16="http://schemas.microsoft.com/office/drawing/2014/main" id="{CB333AB6-8AC5-4D96-8498-EB668A378163}"/>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cMcl</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cqurweI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iknY</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]10]</a:t>
            </a:r>
          </a:p>
        </p:txBody>
      </p:sp>
      <p:sp>
        <p:nvSpPr>
          <p:cNvPr id="2779140" name="Text Box 4">
            <a:extLst>
              <a:ext uri="{FF2B5EF4-FFF2-40B4-BE49-F238E27FC236}">
                <a16:creationId xmlns:a16="http://schemas.microsoft.com/office/drawing/2014/main" id="{3B4F3FB7-78AB-401E-85D1-04171224E262}"/>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O erratic mind! No one has found Vaheguru through cleverness. ||10||</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6914" name="Rectangle 2">
            <a:extLst>
              <a:ext uri="{FF2B5EF4-FFF2-40B4-BE49-F238E27FC236}">
                <a16:creationId xmlns:a16="http://schemas.microsoft.com/office/drawing/2014/main" id="{BE78D4B8-DDAB-40B5-A0BE-E3480B4595EA}"/>
              </a:ext>
            </a:extLst>
          </p:cNvPr>
          <p:cNvSpPr>
            <a:spLocks noGrp="1" noChangeArrowheads="1"/>
          </p:cNvSpPr>
          <p:nvPr>
            <p:ph type="title"/>
          </p:nvPr>
        </p:nvSpPr>
        <p:spPr>
          <a:xfrm>
            <a:off x="0" y="3721596"/>
            <a:ext cx="10159999" cy="1058333"/>
          </a:xfrm>
        </p:spPr>
        <p:txBody>
          <a:bodyPr/>
          <a:lstStyle/>
          <a:p>
            <a:pPr eaLnBrk="1" hangingPunct="1">
              <a:defRPr/>
            </a:pPr>
            <a:r>
              <a:rPr lang="fi-FI" altLang="en-US" dirty="0">
                <a:latin typeface="Congenial SemiBold" panose="02000503040000020004" pitchFamily="2" charset="0"/>
              </a:rPr>
              <a:t>ey  man  piyaar’yaa, </a:t>
            </a:r>
            <a:br>
              <a:rPr lang="fi-FI" altLang="en-US" dirty="0">
                <a:latin typeface="Congenial SemiBold" panose="02000503040000020004" pitchFamily="2" charset="0"/>
              </a:rPr>
            </a:br>
            <a:r>
              <a:rPr lang="fi-FI" altLang="en-US" u="sng" dirty="0">
                <a:latin typeface="Congenial SemiBold" panose="02000503040000020004" pitchFamily="2" charset="0"/>
              </a:rPr>
              <a:t>t</a:t>
            </a:r>
            <a:r>
              <a:rPr lang="fi-FI" altLang="en-US" dirty="0">
                <a:latin typeface="Congenial SemiBold" panose="02000503040000020004" pitchFamily="2" charset="0"/>
              </a:rPr>
              <a:t>oo  sa</a:t>
            </a:r>
            <a:r>
              <a:rPr lang="fi-FI" altLang="en-US" u="sng" dirty="0">
                <a:latin typeface="Congenial SemiBold" panose="02000503040000020004" pitchFamily="2" charset="0"/>
              </a:rPr>
              <a:t>d</a:t>
            </a:r>
            <a:r>
              <a:rPr lang="fi-FI" altLang="en-US" dirty="0">
                <a:latin typeface="Congenial SemiBold" panose="02000503040000020004" pitchFamily="2" charset="0"/>
              </a:rPr>
              <a:t>aa  sach  samaal</a:t>
            </a:r>
            <a:r>
              <a:rPr lang="en-GB" altLang="en-US" dirty="0" err="1">
                <a:latin typeface="Congenial SemiBold" panose="02000503040000020004" pitchFamily="2" charset="0"/>
              </a:rPr>
              <a:t>ey</a:t>
            </a:r>
            <a:r>
              <a:rPr lang="en-GB" altLang="en-US" dirty="0">
                <a:latin typeface="Congenial SemiBold" panose="02000503040000020004" pitchFamily="2" charset="0"/>
              </a:rPr>
              <a:t>. </a:t>
            </a:r>
          </a:p>
        </p:txBody>
      </p:sp>
      <p:sp>
        <p:nvSpPr>
          <p:cNvPr id="2781187" name="Text Box 3">
            <a:extLst>
              <a:ext uri="{FF2B5EF4-FFF2-40B4-BE49-F238E27FC236}">
                <a16:creationId xmlns:a16="http://schemas.microsoft.com/office/drawing/2014/main" id="{BDD68A5D-0B44-48F3-A7AC-FFDD0FF5D77A}"/>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ipAwirAw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smwly</a:t>
            </a:r>
            <a:r>
              <a:rPr lang="en-GB" sz="5330" dirty="0">
                <a:solidFill>
                  <a:srgbClr val="000000"/>
                </a:solidFill>
                <a:latin typeface="GurbaniWebThick" panose="04040607000000020004" pitchFamily="82" charset="0"/>
              </a:rPr>
              <a:t> ]</a:t>
            </a:r>
          </a:p>
        </p:txBody>
      </p:sp>
      <p:sp>
        <p:nvSpPr>
          <p:cNvPr id="2781188" name="Text Box 4">
            <a:extLst>
              <a:ext uri="{FF2B5EF4-FFF2-40B4-BE49-F238E27FC236}">
                <a16:creationId xmlns:a16="http://schemas.microsoft.com/office/drawing/2014/main" id="{CD9E8A9A-25FC-4CCB-971C-E59DE145B892}"/>
              </a:ext>
            </a:extLst>
          </p:cNvPr>
          <p:cNvSpPr txBox="1">
            <a:spLocks noChangeArrowheads="1"/>
          </p:cNvSpPr>
          <p:nvPr/>
        </p:nvSpPr>
        <p:spPr bwMode="auto">
          <a:xfrm>
            <a:off x="0" y="2171680"/>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beloved mind! Remember the True One forever.</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8962" name="Rectangle 2">
            <a:extLst>
              <a:ext uri="{FF2B5EF4-FFF2-40B4-BE49-F238E27FC236}">
                <a16:creationId xmlns:a16="http://schemas.microsoft.com/office/drawing/2014/main" id="{72384474-1455-4984-885D-79E29DCEBE0C}"/>
              </a:ext>
            </a:extLst>
          </p:cNvPr>
          <p:cNvSpPr>
            <a:spLocks noGrp="1" noChangeArrowheads="1"/>
          </p:cNvSpPr>
          <p:nvPr>
            <p:ph type="title"/>
          </p:nvPr>
        </p:nvSpPr>
        <p:spPr>
          <a:xfrm>
            <a:off x="1672" y="3721596"/>
            <a:ext cx="10158327"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kuttamb</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je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al’ai</a:t>
            </a:r>
            <a:r>
              <a:rPr lang="en-GB" altLang="en-US" dirty="0">
                <a:latin typeface="Congenial SemiBold" panose="02000503040000020004" pitchFamily="2" charset="0"/>
              </a:rPr>
              <a:t>  </a:t>
            </a:r>
            <a:r>
              <a:rPr lang="en-GB" altLang="en-US" dirty="0" err="1">
                <a:latin typeface="Congenial SemiBold" panose="02000503040000020004" pitchFamily="2" charset="0"/>
              </a:rPr>
              <a:t>naahee</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ey’rai</a:t>
            </a:r>
            <a:r>
              <a:rPr lang="en-GB" altLang="en-US" dirty="0">
                <a:latin typeface="Congenial SemiBold" panose="02000503040000020004" pitchFamily="2" charset="0"/>
              </a:rPr>
              <a:t>  </a:t>
            </a:r>
            <a:r>
              <a:rPr lang="en-GB" altLang="en-US" dirty="0" err="1">
                <a:latin typeface="Congenial SemiBold" panose="02000503040000020004" pitchFamily="2" charset="0"/>
              </a:rPr>
              <a:t>naaley</a:t>
            </a:r>
            <a:r>
              <a:rPr lang="en-GB" altLang="en-US" dirty="0">
                <a:latin typeface="Congenial SemiBold" panose="02000503040000020004" pitchFamily="2" charset="0"/>
              </a:rPr>
              <a:t>. </a:t>
            </a:r>
          </a:p>
        </p:txBody>
      </p:sp>
      <p:sp>
        <p:nvSpPr>
          <p:cNvPr id="2783235" name="Text Box 3">
            <a:extLst>
              <a:ext uri="{FF2B5EF4-FFF2-40B4-BE49-F238E27FC236}">
                <a16:creationId xmlns:a16="http://schemas.microsoft.com/office/drawing/2014/main" id="{64A3529E-B34F-4B61-9E36-6AC6F0D99BBB}"/>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kutMbu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dyKdw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clY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nwly</a:t>
            </a:r>
            <a:r>
              <a:rPr lang="en-GB" sz="5330" dirty="0">
                <a:solidFill>
                  <a:srgbClr val="000000"/>
                </a:solidFill>
                <a:latin typeface="GurbaniWebThick" panose="04040607000000020004" pitchFamily="82" charset="0"/>
              </a:rPr>
              <a:t> ]</a:t>
            </a:r>
          </a:p>
        </p:txBody>
      </p:sp>
      <p:sp>
        <p:nvSpPr>
          <p:cNvPr id="2783236" name="Text Box 4">
            <a:extLst>
              <a:ext uri="{FF2B5EF4-FFF2-40B4-BE49-F238E27FC236}">
                <a16:creationId xmlns:a16="http://schemas.microsoft.com/office/drawing/2014/main" id="{E22CEABA-B6A6-4646-8458-5C251907B7C7}"/>
              </a:ext>
            </a:extLst>
          </p:cNvPr>
          <p:cNvSpPr txBox="1">
            <a:spLocks noChangeArrowheads="1"/>
          </p:cNvSpPr>
          <p:nvPr/>
        </p:nvSpPr>
        <p:spPr bwMode="auto">
          <a:xfrm>
            <a:off x="-25960" y="2027664"/>
            <a:ext cx="10238014"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family which you see shall not go along with you.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1010" name="Rectangle 2">
            <a:extLst>
              <a:ext uri="{FF2B5EF4-FFF2-40B4-BE49-F238E27FC236}">
                <a16:creationId xmlns:a16="http://schemas.microsoft.com/office/drawing/2014/main" id="{0EB37715-573D-46BD-BA0A-9E52E777A500}"/>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saa</a:t>
            </a:r>
            <a:r>
              <a:rPr lang="en-GB" altLang="en-US" u="sng" dirty="0" err="1">
                <a:latin typeface="Congenial SemiBold" panose="02000503040000020004" pitchFamily="2" charset="0"/>
              </a:rPr>
              <a:t>th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ey’rai</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al’ai</a:t>
            </a:r>
            <a:r>
              <a:rPr lang="en-GB" altLang="en-US" dirty="0">
                <a:latin typeface="Congenial SemiBold" panose="02000503040000020004" pitchFamily="2" charset="0"/>
              </a:rPr>
              <a:t>  </a:t>
            </a:r>
            <a:r>
              <a:rPr lang="en-GB" altLang="en-US" dirty="0" err="1">
                <a:latin typeface="Congenial SemiBold" panose="02000503040000020004" pitchFamily="2" charset="0"/>
              </a:rPr>
              <a:t>naahee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a:latin typeface="Congenial SemiBold" panose="02000503040000020004" pitchFamily="2" charset="0"/>
              </a:rPr>
              <a:t>t</a:t>
            </a:r>
            <a:r>
              <a:rPr lang="en-GB" altLang="en-US" dirty="0">
                <a:latin typeface="Congenial SemiBold" panose="02000503040000020004" pitchFamily="2" charset="0"/>
              </a:rPr>
              <a:t>is  </a:t>
            </a:r>
            <a:r>
              <a:rPr lang="en-GB" altLang="en-US" dirty="0" err="1">
                <a:latin typeface="Congenial SemiBold" panose="02000503040000020004" pitchFamily="2" charset="0"/>
              </a:rPr>
              <a:t>naal</a:t>
            </a:r>
            <a:r>
              <a:rPr lang="en-GB" altLang="en-US" dirty="0">
                <a:latin typeface="Congenial SemiBold" panose="02000503040000020004" pitchFamily="2" charset="0"/>
              </a:rPr>
              <a:t>  </a:t>
            </a:r>
            <a:r>
              <a:rPr lang="en-GB" altLang="en-US" dirty="0" err="1">
                <a:latin typeface="Congenial SemiBold" panose="02000503040000020004" pitchFamily="2" charset="0"/>
              </a:rPr>
              <a:t>kiyo</a:t>
            </a:r>
            <a:r>
              <a:rPr lang="en-GB" altLang="en-US" dirty="0">
                <a:latin typeface="Congenial SemiBold" panose="02000503040000020004" pitchFamily="2" charset="0"/>
              </a:rPr>
              <a:t>  </a:t>
            </a:r>
            <a:r>
              <a:rPr lang="en-GB" altLang="en-US" u="sng" dirty="0">
                <a:latin typeface="Congenial SemiBold" panose="02000503040000020004" pitchFamily="2" charset="0"/>
              </a:rPr>
              <a:t>ch</a:t>
            </a:r>
            <a:r>
              <a:rPr lang="en-GB" altLang="en-US" dirty="0">
                <a:latin typeface="Congenial SemiBold" panose="02000503040000020004" pitchFamily="2" charset="0"/>
              </a:rPr>
              <a:t>i</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laaee’yai</a:t>
            </a:r>
            <a:r>
              <a:rPr lang="en-GB" altLang="en-US" dirty="0">
                <a:latin typeface="Congenial SemiBold" panose="02000503040000020004" pitchFamily="2" charset="0"/>
              </a:rPr>
              <a:t>. </a:t>
            </a:r>
          </a:p>
        </p:txBody>
      </p:sp>
      <p:sp>
        <p:nvSpPr>
          <p:cNvPr id="2785283" name="Text Box 3">
            <a:extLst>
              <a:ext uri="{FF2B5EF4-FFF2-40B4-BE49-F238E27FC236}">
                <a16:creationId xmlns:a16="http://schemas.microsoft.com/office/drawing/2014/main" id="{83D3AB22-5D09-4AB5-84C1-08CFD9431ADD}"/>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swiQ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iqsu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nwil</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icqu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lweIAY</a:t>
            </a:r>
            <a:r>
              <a:rPr lang="en-GB" sz="5330" dirty="0">
                <a:solidFill>
                  <a:srgbClr val="000000"/>
                </a:solidFill>
                <a:latin typeface="GurbaniWebThick" panose="04040607000000020004" pitchFamily="82" charset="0"/>
              </a:rPr>
              <a:t> ]</a:t>
            </a:r>
          </a:p>
        </p:txBody>
      </p:sp>
      <p:sp>
        <p:nvSpPr>
          <p:cNvPr id="2785284" name="Text Box 4">
            <a:extLst>
              <a:ext uri="{FF2B5EF4-FFF2-40B4-BE49-F238E27FC236}">
                <a16:creationId xmlns:a16="http://schemas.microsoft.com/office/drawing/2014/main" id="{40477946-E25F-4D00-A9D5-A0B2CDE09339}"/>
              </a:ext>
            </a:extLst>
          </p:cNvPr>
          <p:cNvSpPr txBox="1">
            <a:spLocks noChangeArrowheads="1"/>
          </p:cNvSpPr>
          <p:nvPr/>
        </p:nvSpPr>
        <p:spPr bwMode="auto">
          <a:xfrm>
            <a:off x="0" y="206541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shall not go along with you, so why do you focus your attention on them?</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3058" name="Rectangle 2">
            <a:extLst>
              <a:ext uri="{FF2B5EF4-FFF2-40B4-BE49-F238E27FC236}">
                <a16:creationId xmlns:a16="http://schemas.microsoft.com/office/drawing/2014/main" id="{FC34FC06-9E69-4FA5-ACEC-EFF284A62E0B}"/>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ai’saa</a:t>
            </a:r>
            <a:r>
              <a:rPr lang="en-GB" altLang="en-US" dirty="0">
                <a:latin typeface="Congenial SemiBold" panose="02000503040000020004" pitchFamily="2" charset="0"/>
              </a:rPr>
              <a:t>  </a:t>
            </a:r>
            <a:r>
              <a:rPr lang="en-GB" altLang="en-US" dirty="0" err="1">
                <a:latin typeface="Congenial SemiBold" panose="02000503040000020004" pitchFamily="2" charset="0"/>
              </a:rPr>
              <a:t>kamm</a:t>
            </a:r>
            <a:r>
              <a:rPr lang="en-GB" altLang="en-US" dirty="0">
                <a:latin typeface="Congenial SemiBold" panose="02000503040000020004" pitchFamily="2" charset="0"/>
              </a:rPr>
              <a:t>  </a:t>
            </a:r>
            <a:r>
              <a:rPr lang="en-GB" altLang="en-US" dirty="0" err="1">
                <a:latin typeface="Congenial SemiBold" panose="02000503040000020004" pitchFamily="2" charset="0"/>
              </a:rPr>
              <a:t>mooley</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ann’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pa</a:t>
            </a:r>
            <a:r>
              <a:rPr lang="en-GB" altLang="en-US" u="sng" dirty="0" err="1">
                <a:latin typeface="Congenial SemiBold" panose="02000503040000020004" pitchFamily="2" charset="0"/>
              </a:rPr>
              <a:t>chh</a:t>
            </a:r>
            <a:r>
              <a:rPr lang="en-GB" altLang="en-US" dirty="0" err="1">
                <a:latin typeface="Congenial SemiBold" panose="02000503040000020004" pitchFamily="2" charset="0"/>
              </a:rPr>
              <a:t>o’</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aaee’yai</a:t>
            </a:r>
            <a:r>
              <a:rPr lang="en-GB" altLang="en-US" dirty="0">
                <a:latin typeface="Congenial SemiBold" panose="02000503040000020004" pitchFamily="2" charset="0"/>
              </a:rPr>
              <a:t>.</a:t>
            </a:r>
          </a:p>
        </p:txBody>
      </p:sp>
      <p:sp>
        <p:nvSpPr>
          <p:cNvPr id="2787331" name="Text Box 3">
            <a:extLst>
              <a:ext uri="{FF2B5EF4-FFF2-40B4-BE49-F238E27FC236}">
                <a16:creationId xmlns:a16="http://schemas.microsoft.com/office/drawing/2014/main" id="{8D358317-55CC-4D57-A8C3-D718432ED881}"/>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AYsw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kMmu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mUly</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kIcY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pCoqweIAY</a:t>
            </a:r>
            <a:r>
              <a:rPr lang="en-GB" sz="5330" dirty="0">
                <a:solidFill>
                  <a:srgbClr val="000000"/>
                </a:solidFill>
                <a:latin typeface="GurbaniWebThick" panose="04040607000000020004" pitchFamily="82" charset="0"/>
              </a:rPr>
              <a:t> ]</a:t>
            </a:r>
          </a:p>
        </p:txBody>
      </p:sp>
      <p:sp>
        <p:nvSpPr>
          <p:cNvPr id="2787332" name="Text Box 4">
            <a:extLst>
              <a:ext uri="{FF2B5EF4-FFF2-40B4-BE49-F238E27FC236}">
                <a16:creationId xmlns:a16="http://schemas.microsoft.com/office/drawing/2014/main" id="{486CD976-B7A4-4ACA-8C23-52B42C5A0440}"/>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Don't do anything that you will regret in the end.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5106" name="Rectangle 2">
            <a:extLst>
              <a:ext uri="{FF2B5EF4-FFF2-40B4-BE49-F238E27FC236}">
                <a16:creationId xmlns:a16="http://schemas.microsoft.com/office/drawing/2014/main" id="{1CEF4A1C-0618-40B1-93BE-1E7AE21E8C63}"/>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solidFill>
                  <a:schemeClr val="bg1">
                    <a:lumMod val="50000"/>
                  </a:schemeClr>
                </a:solidFill>
                <a:latin typeface="Congenial SemiBold" panose="02000503040000020004" pitchFamily="2" charset="0"/>
              </a:rPr>
              <a: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dirty="0" err="1">
                <a:latin typeface="Congenial SemiBold" panose="02000503040000020004" pitchFamily="2" charset="0"/>
              </a:rPr>
              <a:t>kaa</a:t>
            </a:r>
            <a:r>
              <a:rPr lang="en-GB" altLang="en-US" dirty="0">
                <a:latin typeface="Congenial SemiBold" panose="02000503040000020004" pitchFamily="2" charset="0"/>
              </a:rPr>
              <a:t>  </a:t>
            </a:r>
            <a:r>
              <a:rPr lang="en-GB" altLang="en-US" dirty="0" err="1">
                <a:latin typeface="Congenial SemiBold" panose="02000503040000020004" pitchFamily="2" charset="0"/>
              </a:rPr>
              <a:t>up’</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a:t>
            </a:r>
            <a:r>
              <a:rPr lang="en-GB" altLang="en-US" u="sng" dirty="0" err="1">
                <a:latin typeface="Congenial SemiBold" panose="02000503040000020004" pitchFamily="2" charset="0"/>
              </a:rPr>
              <a:t>sh</a:t>
            </a:r>
            <a:r>
              <a:rPr lang="en-GB" altLang="en-US" dirty="0">
                <a:latin typeface="Congenial SemiBold" panose="02000503040000020004" pitchFamily="2" charset="0"/>
              </a:rPr>
              <a:t>  </a:t>
            </a:r>
            <a:r>
              <a:rPr lang="en-GB" altLang="en-US" dirty="0" err="1">
                <a:latin typeface="Congenial SemiBold" panose="02000503040000020004" pitchFamily="2" charset="0"/>
              </a:rPr>
              <a:t>suN</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a:t>
            </a:r>
            <a:br>
              <a:rPr lang="en-GB" altLang="en-US" dirty="0">
                <a:latin typeface="Congenial SemiBold" panose="02000503040000020004" pitchFamily="2" charset="0"/>
              </a:rPr>
            </a:br>
            <a:r>
              <a:rPr lang="en-GB" altLang="en-US" dirty="0" err="1">
                <a:latin typeface="Congenial SemiBold" panose="02000503040000020004" pitchFamily="2" charset="0"/>
              </a:rPr>
              <a:t>ho’vai</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ey’rai</a:t>
            </a:r>
            <a:r>
              <a:rPr lang="en-GB" altLang="en-US" dirty="0">
                <a:latin typeface="Congenial SemiBold" panose="02000503040000020004" pitchFamily="2" charset="0"/>
              </a:rPr>
              <a:t>  </a:t>
            </a:r>
            <a:r>
              <a:rPr lang="en-GB" altLang="en-US" dirty="0" err="1">
                <a:latin typeface="Congenial SemiBold" panose="02000503040000020004" pitchFamily="2" charset="0"/>
              </a:rPr>
              <a:t>naaley</a:t>
            </a:r>
            <a:r>
              <a:rPr lang="en-GB" altLang="en-US" dirty="0">
                <a:latin typeface="Congenial SemiBold" panose="02000503040000020004" pitchFamily="2" charset="0"/>
              </a:rPr>
              <a:t>. </a:t>
            </a:r>
          </a:p>
        </p:txBody>
      </p:sp>
      <p:sp>
        <p:nvSpPr>
          <p:cNvPr id="2789379" name="Text Box 3">
            <a:extLst>
              <a:ext uri="{FF2B5EF4-FFF2-40B4-BE49-F238E27FC236}">
                <a16:creationId xmlns:a16="http://schemas.microsoft.com/office/drawing/2014/main" id="{DE163766-71F8-452A-A894-4805BE75C9B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aupdysu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suix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nwly</a:t>
            </a:r>
            <a:r>
              <a:rPr lang="en-GB" sz="5330" dirty="0">
                <a:solidFill>
                  <a:srgbClr val="000000"/>
                </a:solidFill>
                <a:latin typeface="GurbaniWebThick" panose="04040607000000020004" pitchFamily="82" charset="0"/>
              </a:rPr>
              <a:t> ]</a:t>
            </a:r>
          </a:p>
        </p:txBody>
      </p:sp>
      <p:sp>
        <p:nvSpPr>
          <p:cNvPr id="2789380" name="Text Box 4">
            <a:extLst>
              <a:ext uri="{FF2B5EF4-FFF2-40B4-BE49-F238E27FC236}">
                <a16:creationId xmlns:a16="http://schemas.microsoft.com/office/drawing/2014/main" id="{65453E6E-AFEE-4765-9F39-36EEAEE6BBAB}"/>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Listen to the Teachings of the True Guru - these shall go along with you.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7154" name="Rectangle 2">
            <a:extLst>
              <a:ext uri="{FF2B5EF4-FFF2-40B4-BE49-F238E27FC236}">
                <a16:creationId xmlns:a16="http://schemas.microsoft.com/office/drawing/2014/main" id="{168698EF-B205-45C9-B9D0-6E6A7B6D5677}"/>
              </a:ext>
            </a:extLst>
          </p:cNvPr>
          <p:cNvSpPr>
            <a:spLocks noGrp="1" noChangeArrowheads="1"/>
          </p:cNvSpPr>
          <p:nvPr>
            <p:ph type="title"/>
          </p:nvPr>
        </p:nvSpPr>
        <p:spPr>
          <a:xfrm>
            <a:off x="0" y="3743383"/>
            <a:ext cx="10159999" cy="1058333"/>
          </a:xfrm>
        </p:spPr>
        <p:txBody>
          <a:bodyPr/>
          <a:lstStyle/>
          <a:p>
            <a:pPr eaLnBrk="1" hangingPunct="1">
              <a:defRPr/>
            </a:pPr>
            <a:r>
              <a:rPr lang="fi-FI" altLang="en-US" dirty="0">
                <a:latin typeface="Congenial SemiBold" panose="02000503040000020004" pitchFamily="2" charset="0"/>
              </a:rPr>
              <a:t>kehai  naanak  man  piyaar</a:t>
            </a:r>
            <a:r>
              <a:rPr lang="en-GB" altLang="en-US" dirty="0" err="1">
                <a:latin typeface="Congenial SemiBold" panose="02000503040000020004" pitchFamily="2" charset="0"/>
              </a:rPr>
              <a:t>ey</a:t>
            </a:r>
            <a:r>
              <a:rPr lang="fi-FI" altLang="en-US" dirty="0">
                <a:latin typeface="Congenial SemiBold" panose="02000503040000020004" pitchFamily="2" charset="0"/>
              </a:rPr>
              <a:t> </a:t>
            </a:r>
            <a:br>
              <a:rPr lang="fi-FI" altLang="en-US" dirty="0">
                <a:latin typeface="Congenial SemiBold" panose="02000503040000020004" pitchFamily="2" charset="0"/>
              </a:rPr>
            </a:br>
            <a:r>
              <a:rPr lang="fi-FI" altLang="en-US" u="sng" dirty="0">
                <a:latin typeface="Congenial SemiBold" panose="02000503040000020004" pitchFamily="2" charset="0"/>
              </a:rPr>
              <a:t>t</a:t>
            </a:r>
            <a:r>
              <a:rPr lang="fi-FI" altLang="en-US" dirty="0">
                <a:latin typeface="Congenial SemiBold" panose="02000503040000020004" pitchFamily="2" charset="0"/>
              </a:rPr>
              <a:t>oo  sa</a:t>
            </a:r>
            <a:r>
              <a:rPr lang="fi-FI" altLang="en-US" u="sng" dirty="0">
                <a:latin typeface="Congenial SemiBold" panose="02000503040000020004" pitchFamily="2" charset="0"/>
              </a:rPr>
              <a:t>d</a:t>
            </a:r>
            <a:r>
              <a:rPr lang="fi-FI" altLang="en-US" dirty="0">
                <a:latin typeface="Congenial SemiBold" panose="02000503040000020004" pitchFamily="2" charset="0"/>
              </a:rPr>
              <a:t>aa  sa</a:t>
            </a:r>
            <a:r>
              <a:rPr lang="fi-FI" altLang="en-US" u="sng" dirty="0">
                <a:latin typeface="Congenial SemiBold" panose="02000503040000020004" pitchFamily="2" charset="0"/>
              </a:rPr>
              <a:t>ch</a:t>
            </a:r>
            <a:r>
              <a:rPr lang="fi-FI" altLang="en-US" dirty="0">
                <a:latin typeface="Congenial SemiBold" panose="02000503040000020004" pitchFamily="2" charset="0"/>
              </a:rPr>
              <a:t>  samaal</a:t>
            </a:r>
            <a:r>
              <a:rPr lang="en-GB" altLang="en-US" dirty="0" err="1">
                <a:latin typeface="Congenial SemiBold" panose="02000503040000020004" pitchFamily="2" charset="0"/>
              </a:rPr>
              <a:t>ey</a:t>
            </a:r>
            <a:r>
              <a:rPr lang="en-GB" altLang="en-US" dirty="0">
                <a:latin typeface="Congenial SemiBold" panose="02000503040000020004" pitchFamily="2" charset="0"/>
              </a:rPr>
              <a:t>. </a:t>
            </a:r>
          </a:p>
        </p:txBody>
      </p:sp>
      <p:sp>
        <p:nvSpPr>
          <p:cNvPr id="2791427" name="Text Box 3">
            <a:extLst>
              <a:ext uri="{FF2B5EF4-FFF2-40B4-BE49-F238E27FC236}">
                <a16:creationId xmlns:a16="http://schemas.microsoft.com/office/drawing/2014/main" id="{3B0038CB-C6ED-46C2-982E-A12ABC4CCAC5}"/>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ipAwry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smwly</a:t>
            </a:r>
            <a:r>
              <a:rPr lang="en-GB" sz="5330" dirty="0">
                <a:solidFill>
                  <a:srgbClr val="000000"/>
                </a:solidFill>
                <a:latin typeface="GurbaniWebThick" panose="04040607000000020004" pitchFamily="82" charset="0"/>
              </a:rPr>
              <a:t> ]11]</a:t>
            </a:r>
          </a:p>
        </p:txBody>
      </p:sp>
      <p:sp>
        <p:nvSpPr>
          <p:cNvPr id="2791428" name="Text Box 4">
            <a:extLst>
              <a:ext uri="{FF2B5EF4-FFF2-40B4-BE49-F238E27FC236}">
                <a16:creationId xmlns:a16="http://schemas.microsoft.com/office/drawing/2014/main" id="{961DC43D-0375-4656-9DAC-191DFCD8CED0}"/>
              </a:ext>
            </a:extLst>
          </p:cNvPr>
          <p:cNvSpPr txBox="1">
            <a:spLocks noChangeArrowheads="1"/>
          </p:cNvSpPr>
          <p:nvPr/>
        </p:nvSpPr>
        <p:spPr bwMode="auto">
          <a:xfrm>
            <a:off x="0" y="2137420"/>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O beloved mind! Remember the True One forever. ||11||</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9202" name="Rectangle 2">
            <a:extLst>
              <a:ext uri="{FF2B5EF4-FFF2-40B4-BE49-F238E27FC236}">
                <a16:creationId xmlns:a16="http://schemas.microsoft.com/office/drawing/2014/main" id="{CCDB7A49-E657-4279-8DF8-3F0190D1EC6C}"/>
              </a:ext>
            </a:extLst>
          </p:cNvPr>
          <p:cNvSpPr>
            <a:spLocks noGrp="1" noChangeArrowheads="1"/>
          </p:cNvSpPr>
          <p:nvPr>
            <p:ph type="title"/>
          </p:nvPr>
        </p:nvSpPr>
        <p:spPr>
          <a:xfrm>
            <a:off x="0" y="3793604"/>
            <a:ext cx="10159999" cy="1058333"/>
          </a:xfrm>
        </p:spPr>
        <p:txBody>
          <a:bodyPr/>
          <a:lstStyle/>
          <a:p>
            <a:pPr eaLnBrk="1" hangingPunct="1">
              <a:defRPr/>
            </a:pPr>
            <a:r>
              <a:rPr lang="en-GB" altLang="en-US" spc="-200" dirty="0" err="1">
                <a:latin typeface="Congenial SemiBold" panose="02000503040000020004" pitchFamily="2" charset="0"/>
              </a:rPr>
              <a:t>a’gamm</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a’go</a:t>
            </a:r>
            <a:r>
              <a:rPr lang="en-GB" altLang="en-US" u="sng" spc="-200" dirty="0" err="1">
                <a:latin typeface="Congenial SemiBold" panose="02000503040000020004" pitchFamily="2" charset="0"/>
              </a:rPr>
              <a:t>ch</a:t>
            </a:r>
            <a:r>
              <a:rPr lang="en-GB" altLang="en-US" spc="-200" dirty="0" err="1">
                <a:latin typeface="Congenial SemiBold" panose="02000503040000020004" pitchFamily="2" charset="0"/>
              </a:rPr>
              <a:t>raa</a:t>
            </a:r>
            <a:r>
              <a:rPr lang="en-GB" altLang="en-US" spc="-200" dirty="0">
                <a:latin typeface="Congenial SemiBold" panose="02000503040000020004" pitchFamily="2" charset="0"/>
              </a:rPr>
              <a:t>  </a:t>
            </a:r>
            <a:r>
              <a:rPr lang="en-GB" altLang="en-US" u="sng" spc="-200" dirty="0" err="1">
                <a:latin typeface="Congenial SemiBold" panose="02000503040000020004" pitchFamily="2" charset="0"/>
              </a:rPr>
              <a:t>t</a:t>
            </a:r>
            <a:r>
              <a:rPr lang="en-GB" altLang="en-US" spc="-200" dirty="0" err="1">
                <a:latin typeface="Congenial SemiBold" panose="02000503040000020004" pitchFamily="2" charset="0"/>
              </a:rPr>
              <a:t>ey’raa</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ann’</a:t>
            </a:r>
            <a:r>
              <a:rPr lang="en-GB" altLang="en-US" u="sng" spc="-200" dirty="0" err="1">
                <a:latin typeface="Congenial SemiBold" panose="02000503040000020004" pitchFamily="2" charset="0"/>
              </a:rPr>
              <a:t>t</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na</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paayaa</a:t>
            </a:r>
            <a:r>
              <a:rPr lang="en-GB" altLang="en-US" spc="-200" dirty="0">
                <a:latin typeface="Congenial SemiBold" panose="02000503040000020004" pitchFamily="2" charset="0"/>
              </a:rPr>
              <a:t>.</a:t>
            </a:r>
            <a:br>
              <a:rPr lang="en-GB" altLang="en-US" dirty="0">
                <a:latin typeface="Congenial SemiBold" panose="02000503040000020004" pitchFamily="2" charset="0"/>
              </a:rPr>
            </a:br>
            <a:r>
              <a:rPr lang="fi-FI" altLang="en-US" dirty="0">
                <a:latin typeface="Congenial SemiBold" panose="02000503040000020004" pitchFamily="2" charset="0"/>
              </a:rPr>
              <a:t>ann’</a:t>
            </a:r>
            <a:r>
              <a:rPr lang="fi-FI" altLang="en-US" u="sng" dirty="0">
                <a:latin typeface="Congenial SemiBold" panose="02000503040000020004" pitchFamily="2" charset="0"/>
              </a:rPr>
              <a:t>t</a:t>
            </a:r>
            <a:r>
              <a:rPr lang="fi-FI" altLang="en-US" dirty="0">
                <a:latin typeface="Congenial SemiBold" panose="02000503040000020004" pitchFamily="2" charset="0"/>
              </a:rPr>
              <a:t>o  na  paa’yaa  kinnai  </a:t>
            </a:r>
            <a:r>
              <a:rPr lang="fi-FI" altLang="en-US" u="sng" dirty="0">
                <a:latin typeface="Congenial SemiBold" panose="02000503040000020004" pitchFamily="2" charset="0"/>
              </a:rPr>
              <a:t>t</a:t>
            </a:r>
            <a:r>
              <a:rPr lang="fi-FI" altLang="en-US" dirty="0">
                <a:latin typeface="Congenial SemiBold" panose="02000503040000020004" pitchFamily="2" charset="0"/>
              </a:rPr>
              <a:t>ey’raa, </a:t>
            </a:r>
            <a:br>
              <a:rPr lang="fi-FI" altLang="en-US" dirty="0">
                <a:latin typeface="Congenial SemiBold" panose="02000503040000020004" pitchFamily="2" charset="0"/>
              </a:rPr>
            </a:br>
            <a:r>
              <a:rPr lang="fi-FI" altLang="en-US" dirty="0">
                <a:latin typeface="Congenial SemiBold" panose="02000503040000020004" pitchFamily="2" charset="0"/>
              </a:rPr>
              <a:t>aap’Naa  aap  </a:t>
            </a:r>
            <a:r>
              <a:rPr lang="fi-FI" altLang="en-US" u="sng" dirty="0">
                <a:latin typeface="Congenial SemiBold" panose="02000503040000020004" pitchFamily="2" charset="0"/>
              </a:rPr>
              <a:t>t</a:t>
            </a:r>
            <a:r>
              <a:rPr lang="fi-FI" altLang="en-US" dirty="0">
                <a:latin typeface="Congenial SemiBold" panose="02000503040000020004" pitchFamily="2" charset="0"/>
              </a:rPr>
              <a:t>oo  jaaN’h</a:t>
            </a:r>
            <a:r>
              <a:rPr lang="en-GB" altLang="en-US" dirty="0" err="1">
                <a:latin typeface="Congenial SemiBold" panose="02000503040000020004" pitchFamily="2" charset="0"/>
              </a:rPr>
              <a:t>ey</a:t>
            </a:r>
            <a:r>
              <a:rPr lang="en-GB" altLang="en-US" dirty="0">
                <a:latin typeface="Congenial SemiBold" panose="02000503040000020004" pitchFamily="2" charset="0"/>
              </a:rPr>
              <a:t>. </a:t>
            </a:r>
          </a:p>
        </p:txBody>
      </p:sp>
      <p:sp>
        <p:nvSpPr>
          <p:cNvPr id="2793475" name="Text Box 3">
            <a:extLst>
              <a:ext uri="{FF2B5EF4-FFF2-40B4-BE49-F238E27FC236}">
                <a16:creationId xmlns:a16="http://schemas.microsoft.com/office/drawing/2014/main" id="{DC1606F3-3B20-4E00-9270-8A1E621E08D2}"/>
              </a:ext>
            </a:extLst>
          </p:cNvPr>
          <p:cNvSpPr txBox="1">
            <a:spLocks noChangeArrowheads="1"/>
          </p:cNvSpPr>
          <p:nvPr/>
        </p:nvSpPr>
        <p:spPr bwMode="auto">
          <a:xfrm>
            <a:off x="0" y="265212"/>
            <a:ext cx="10159999" cy="1712777"/>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Agm</a:t>
            </a:r>
            <a:r>
              <a:rPr lang="en-GB" sz="5330" dirty="0">
                <a:solidFill>
                  <a:srgbClr val="000000"/>
                </a:solidFill>
                <a:latin typeface="GurbaniWebThick" panose="04040607000000020004" pitchFamily="82" charset="0"/>
              </a:rPr>
              <a:t> Agocrw  </a:t>
            </a:r>
            <a:r>
              <a:rPr lang="en-GB" sz="5330" dirty="0" err="1">
                <a:solidFill>
                  <a:srgbClr val="000000"/>
                </a:solidFill>
                <a:latin typeface="GurbaniWebThick" panose="04040607000000020004" pitchFamily="82" charset="0"/>
              </a:rPr>
              <a:t>qyrw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AMqu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a:p>
            <a:pPr algn="ctr" eaLnBrk="1" hangingPunct="1">
              <a:defRPr/>
            </a:pPr>
            <a:r>
              <a:rPr lang="en-GB" sz="5300" spc="-350" dirty="0" err="1">
                <a:solidFill>
                  <a:srgbClr val="000000"/>
                </a:solidFill>
                <a:latin typeface="GurbaniWebThick" panose="04040607000000020004" pitchFamily="82" charset="0"/>
              </a:rPr>
              <a:t>AMqo</a:t>
            </a:r>
            <a:r>
              <a:rPr lang="en-GB" sz="5300" spc="-350" dirty="0">
                <a:solidFill>
                  <a:srgbClr val="000000"/>
                </a:solidFill>
                <a:latin typeface="GurbaniWebThick" panose="04040607000000020004" pitchFamily="82" charset="0"/>
              </a:rPr>
              <a:t> n </a:t>
            </a:r>
            <a:r>
              <a:rPr lang="en-GB" sz="5300" spc="-350" dirty="0" err="1">
                <a:solidFill>
                  <a:srgbClr val="000000"/>
                </a:solidFill>
                <a:latin typeface="GurbaniWebThick" panose="04040607000000020004" pitchFamily="82" charset="0"/>
              </a:rPr>
              <a:t>pwieAw</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iknY</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qyrw</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Awpxw</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Awpu</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qU</a:t>
            </a:r>
            <a:r>
              <a:rPr lang="en-GB" sz="5300" spc="-350" dirty="0">
                <a:solidFill>
                  <a:srgbClr val="000000"/>
                </a:solidFill>
                <a:latin typeface="GurbaniWebThick" panose="04040607000000020004" pitchFamily="82" charset="0"/>
              </a:rPr>
              <a:t> </a:t>
            </a:r>
            <a:r>
              <a:rPr lang="en-GB" sz="5300" spc="-350" dirty="0" err="1">
                <a:solidFill>
                  <a:srgbClr val="000000"/>
                </a:solidFill>
                <a:latin typeface="GurbaniWebThick" panose="04040607000000020004" pitchFamily="82" charset="0"/>
              </a:rPr>
              <a:t>jwxhy</a:t>
            </a:r>
            <a:r>
              <a:rPr lang="en-GB" sz="5300" spc="-350" dirty="0">
                <a:solidFill>
                  <a:srgbClr val="000000"/>
                </a:solidFill>
                <a:latin typeface="GurbaniWebThick" panose="04040607000000020004" pitchFamily="82" charset="0"/>
              </a:rPr>
              <a:t> ]</a:t>
            </a:r>
          </a:p>
        </p:txBody>
      </p:sp>
      <p:sp>
        <p:nvSpPr>
          <p:cNvPr id="2793476" name="Text Box 4">
            <a:extLst>
              <a:ext uri="{FF2B5EF4-FFF2-40B4-BE49-F238E27FC236}">
                <a16:creationId xmlns:a16="http://schemas.microsoft.com/office/drawing/2014/main" id="{117F737F-168E-4314-B9E0-84FCD37A79AD}"/>
              </a:ext>
            </a:extLst>
          </p:cNvPr>
          <p:cNvSpPr txBox="1">
            <a:spLocks noChangeArrowheads="1"/>
          </p:cNvSpPr>
          <p:nvPr/>
        </p:nvSpPr>
        <p:spPr bwMode="auto">
          <a:xfrm>
            <a:off x="0" y="1993404"/>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Beyond reach! senses! Beyond limit! No one can find Your limits, for You alone know.</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3298" name="Rectangle 2">
            <a:extLst>
              <a:ext uri="{FF2B5EF4-FFF2-40B4-BE49-F238E27FC236}">
                <a16:creationId xmlns:a16="http://schemas.microsoft.com/office/drawing/2014/main" id="{AEA50B1D-106C-4339-872E-BC86F821659E}"/>
              </a:ext>
            </a:extLst>
          </p:cNvPr>
          <p:cNvSpPr>
            <a:spLocks noGrp="1" noChangeArrowheads="1"/>
          </p:cNvSpPr>
          <p:nvPr>
            <p:ph type="title"/>
          </p:nvPr>
        </p:nvSpPr>
        <p:spPr>
          <a:xfrm>
            <a:off x="964853" y="3721596"/>
            <a:ext cx="8348486" cy="1058333"/>
          </a:xfrm>
        </p:spPr>
        <p:txBody>
          <a:bodyPr/>
          <a:lstStyle/>
          <a:p>
            <a:pPr eaLnBrk="1" hangingPunct="1">
              <a:defRPr/>
            </a:pPr>
            <a:r>
              <a:rPr lang="en-GB" altLang="en-US" dirty="0" err="1">
                <a:latin typeface="Congenial SemiBold" panose="02000503040000020004" pitchFamily="2" charset="0"/>
              </a:rPr>
              <a:t>jee</a:t>
            </a:r>
            <a:r>
              <a:rPr lang="en-GB" altLang="en-US" baseline="30000" dirty="0" err="1">
                <a:solidFill>
                  <a:schemeClr val="bg1">
                    <a:lumMod val="50000"/>
                  </a:schemeClr>
                </a:solidFill>
                <a:latin typeface="Congenial SemiBold" panose="02000503040000020004" pitchFamily="2" charset="0"/>
              </a:rPr>
              <a:t>a</a:t>
            </a:r>
            <a:r>
              <a:rPr lang="en-GB" altLang="en-US" dirty="0">
                <a:latin typeface="Congenial SemiBold" panose="02000503040000020004" pitchFamily="2" charset="0"/>
              </a:rPr>
              <a:t>  </a:t>
            </a:r>
            <a:r>
              <a:rPr lang="en-GB" altLang="en-US" dirty="0" err="1">
                <a:latin typeface="Congenial SemiBold" panose="02000503040000020004" pitchFamily="2" charset="0"/>
              </a:rPr>
              <a:t>jan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ey’l</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k’yaa</a:t>
            </a:r>
            <a:r>
              <a:rPr lang="en-GB" altLang="en-US" dirty="0">
                <a:latin typeface="Congenial SemiBold" panose="02000503040000020004" pitchFamily="2" charset="0"/>
              </a:rPr>
              <a:t>  ko  </a:t>
            </a:r>
            <a:r>
              <a:rPr lang="en-GB" altLang="en-US" dirty="0" err="1">
                <a:latin typeface="Congenial SemiBold" panose="02000503040000020004" pitchFamily="2" charset="0"/>
              </a:rPr>
              <a:t>aa</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vakhaaNey</a:t>
            </a:r>
            <a:r>
              <a:rPr lang="en-GB" altLang="en-US" dirty="0">
                <a:latin typeface="Congenial SemiBold" panose="02000503040000020004" pitchFamily="2" charset="0"/>
              </a:rPr>
              <a:t>.</a:t>
            </a:r>
          </a:p>
        </p:txBody>
      </p:sp>
      <p:sp>
        <p:nvSpPr>
          <p:cNvPr id="2797571" name="Text Box 3">
            <a:extLst>
              <a:ext uri="{FF2B5EF4-FFF2-40B4-BE49-F238E27FC236}">
                <a16:creationId xmlns:a16="http://schemas.microsoft.com/office/drawing/2014/main" id="{F582DA43-F40E-4453-8632-BEB920DB73AA}"/>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jIA</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jMq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Kylu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vKwxey</a:t>
            </a:r>
            <a:r>
              <a:rPr lang="en-GB" sz="5330" dirty="0">
                <a:solidFill>
                  <a:srgbClr val="000000"/>
                </a:solidFill>
                <a:latin typeface="GurbaniWebThick" panose="04040607000000020004" pitchFamily="82" charset="0"/>
              </a:rPr>
              <a:t> ]</a:t>
            </a:r>
          </a:p>
        </p:txBody>
      </p:sp>
      <p:sp>
        <p:nvSpPr>
          <p:cNvPr id="2797572" name="Text Box 4">
            <a:extLst>
              <a:ext uri="{FF2B5EF4-FFF2-40B4-BE49-F238E27FC236}">
                <a16:creationId xmlns:a16="http://schemas.microsoft.com/office/drawing/2014/main" id="{D9A85C95-E0DE-4B91-932E-D39145B7BD99}"/>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All living beings and creatures are Your play; how can anyone describe You?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5346" name="Rectangle 2">
            <a:extLst>
              <a:ext uri="{FF2B5EF4-FFF2-40B4-BE49-F238E27FC236}">
                <a16:creationId xmlns:a16="http://schemas.microsoft.com/office/drawing/2014/main" id="{68E7178B-1F74-45C8-959E-EFE33CED0AF5}"/>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aa’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eh</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a:t>
            </a:r>
            <a:r>
              <a:rPr lang="en-GB" altLang="en-US" dirty="0" err="1">
                <a:latin typeface="Congenial SemiBold" panose="02000503040000020004" pitchFamily="2" charset="0"/>
              </a:rPr>
              <a:t>vey’</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eh</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oo’hai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jaga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u’paayaa</a:t>
            </a:r>
            <a:r>
              <a:rPr lang="en-GB" altLang="en-US" dirty="0">
                <a:latin typeface="Congenial SemiBold" panose="02000503040000020004" pitchFamily="2" charset="0"/>
              </a:rPr>
              <a:t>. </a:t>
            </a:r>
          </a:p>
        </p:txBody>
      </p:sp>
      <p:sp>
        <p:nvSpPr>
          <p:cNvPr id="2799619" name="Text Box 3">
            <a:extLst>
              <a:ext uri="{FF2B5EF4-FFF2-40B4-BE49-F238E27FC236}">
                <a16:creationId xmlns:a16="http://schemas.microsoft.com/office/drawing/2014/main" id="{6A4DFF30-EEA1-494F-95B6-251703AE6590}"/>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AwKih</a:t>
            </a:r>
            <a:r>
              <a:rPr lang="en-GB" sz="5330" dirty="0">
                <a:solidFill>
                  <a:srgbClr val="000000"/>
                </a:solidFill>
                <a:latin typeface="GurbaniWebThick" panose="04040607000000020004" pitchFamily="82" charset="0"/>
              </a:rPr>
              <a:t> q </a:t>
            </a:r>
            <a:r>
              <a:rPr lang="en-GB" sz="5330" dirty="0" err="1">
                <a:solidFill>
                  <a:srgbClr val="000000"/>
                </a:solidFill>
                <a:latin typeface="GurbaniWebThick" panose="04040607000000020004" pitchFamily="82" charset="0"/>
              </a:rPr>
              <a:t>vyKih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aupwieAw</a:t>
            </a:r>
            <a:r>
              <a:rPr lang="en-GB" sz="5330" dirty="0">
                <a:solidFill>
                  <a:srgbClr val="000000"/>
                </a:solidFill>
                <a:latin typeface="GurbaniWebThick" panose="04040607000000020004" pitchFamily="82" charset="0"/>
              </a:rPr>
              <a:t> ]</a:t>
            </a:r>
          </a:p>
        </p:txBody>
      </p:sp>
      <p:sp>
        <p:nvSpPr>
          <p:cNvPr id="2799620" name="Text Box 4">
            <a:extLst>
              <a:ext uri="{FF2B5EF4-FFF2-40B4-BE49-F238E27FC236}">
                <a16:creationId xmlns:a16="http://schemas.microsoft.com/office/drawing/2014/main" id="{6A97F033-0956-42FF-AF31-C6FC3047A648}"/>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You created the world, and You speak with and look over all.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7394" name="Rectangle 2">
            <a:extLst>
              <a:ext uri="{FF2B5EF4-FFF2-40B4-BE49-F238E27FC236}">
                <a16:creationId xmlns:a16="http://schemas.microsoft.com/office/drawing/2014/main" id="{5DDFE311-EC96-4E39-90A3-4A41BC211760}"/>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a’gamm</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ey’raa</a:t>
            </a:r>
            <a:r>
              <a:rPr lang="en-GB" altLang="en-US" dirty="0">
                <a:latin typeface="Congenial SemiBold" panose="02000503040000020004" pitchFamily="2" charset="0"/>
              </a:rPr>
              <a:t>  </a:t>
            </a:r>
            <a:r>
              <a:rPr lang="en-GB" altLang="en-US" dirty="0" err="1">
                <a:latin typeface="Congenial SemiBold" panose="02000503040000020004" pitchFamily="2" charset="0"/>
              </a:rPr>
              <a:t>ann’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a:t>
            </a:r>
          </a:p>
        </p:txBody>
      </p:sp>
      <p:sp>
        <p:nvSpPr>
          <p:cNvPr id="2801667" name="Text Box 3">
            <a:extLst>
              <a:ext uri="{FF2B5EF4-FFF2-40B4-BE49-F238E27FC236}">
                <a16:creationId xmlns:a16="http://schemas.microsoft.com/office/drawing/2014/main" id="{FFF80303-F09F-4A90-8F13-3674D88B9394}"/>
              </a:ext>
            </a:extLst>
          </p:cNvPr>
          <p:cNvSpPr txBox="1">
            <a:spLocks noChangeArrowheads="1"/>
          </p:cNvSpPr>
          <p:nvPr/>
        </p:nvSpPr>
        <p:spPr bwMode="auto">
          <a:xfrm>
            <a:off x="964853" y="265212"/>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AgMmu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qyrw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AMqu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]12]</a:t>
            </a:r>
          </a:p>
        </p:txBody>
      </p:sp>
      <p:sp>
        <p:nvSpPr>
          <p:cNvPr id="2801668" name="Text Box 4">
            <a:extLst>
              <a:ext uri="{FF2B5EF4-FFF2-40B4-BE49-F238E27FC236}">
                <a16:creationId xmlns:a16="http://schemas.microsoft.com/office/drawing/2014/main" id="{EC1EEB13-C4DC-4410-8870-4B8948D665F1}"/>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You are forever deep; Your limits cannot be found. ||12||</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9442" name="Rectangle 2">
            <a:extLst>
              <a:ext uri="{FF2B5EF4-FFF2-40B4-BE49-F238E27FC236}">
                <a16:creationId xmlns:a16="http://schemas.microsoft.com/office/drawing/2014/main" id="{013A71D9-7E5A-448C-9F42-E7D708E19042}"/>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a:latin typeface="Congenial SemiBold" panose="02000503040000020004" pitchFamily="2" charset="0"/>
              </a:rPr>
              <a:t>sur  </a:t>
            </a:r>
            <a:r>
              <a:rPr lang="en-GB" altLang="en-US" dirty="0" err="1">
                <a:latin typeface="Congenial SemiBold" panose="02000503040000020004" pitchFamily="2" charset="0"/>
              </a:rPr>
              <a:t>nar</a:t>
            </a:r>
            <a:r>
              <a:rPr lang="en-GB" altLang="en-US" dirty="0">
                <a:latin typeface="Congenial SemiBold" panose="02000503040000020004" pitchFamily="2" charset="0"/>
              </a:rPr>
              <a:t>  mun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dirty="0" err="1">
                <a:latin typeface="Congenial SemiBold" panose="02000503040000020004" pitchFamily="2" charset="0"/>
              </a:rPr>
              <a:t>amri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oj’</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su</a:t>
            </a:r>
            <a:r>
              <a:rPr lang="en-GB" altLang="en-US" dirty="0">
                <a:latin typeface="Congenial SemiBold" panose="02000503040000020004" pitchFamily="2" charset="0"/>
              </a:rPr>
              <a:t>  </a:t>
            </a:r>
            <a:r>
              <a:rPr lang="en-GB" altLang="en-US" dirty="0" err="1">
                <a:latin typeface="Congenial SemiBold" panose="02000503040000020004" pitchFamily="2" charset="0"/>
              </a:rPr>
              <a:t>amri</a:t>
            </a:r>
            <a:r>
              <a:rPr lang="en-GB" altLang="en-US" u="sng" dirty="0" err="1">
                <a:latin typeface="Congenial SemiBold" panose="02000503040000020004" pitchFamily="2" charset="0"/>
              </a:rPr>
              <a:t>t</a:t>
            </a:r>
            <a:r>
              <a:rPr lang="en-GB" altLang="en-US" dirty="0">
                <a:latin typeface="Congenial SemiBold" panose="02000503040000020004" pitchFamily="2" charset="0"/>
              </a:rPr>
              <a:t>  gur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a:t>
            </a:r>
          </a:p>
        </p:txBody>
      </p:sp>
      <p:sp>
        <p:nvSpPr>
          <p:cNvPr id="2803715" name="Text Box 3">
            <a:extLst>
              <a:ext uri="{FF2B5EF4-FFF2-40B4-BE49-F238E27FC236}">
                <a16:creationId xmlns:a16="http://schemas.microsoft.com/office/drawing/2014/main" id="{04D0EAB9-194B-4EAB-A479-62E019DA101B}"/>
              </a:ext>
            </a:extLst>
          </p:cNvPr>
          <p:cNvSpPr txBox="1">
            <a:spLocks noChangeArrowheads="1"/>
          </p:cNvSpPr>
          <p:nvPr/>
        </p:nvSpPr>
        <p:spPr bwMode="auto">
          <a:xfrm>
            <a:off x="964853" y="351736"/>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suir</a:t>
            </a:r>
            <a:r>
              <a:rPr lang="en-GB" sz="5330" dirty="0">
                <a:solidFill>
                  <a:srgbClr val="000000"/>
                </a:solidFill>
                <a:latin typeface="GurbaniWebThick" panose="04040607000000020004" pitchFamily="82" charset="0"/>
              </a:rPr>
              <a:t> nr </a:t>
            </a:r>
            <a:r>
              <a:rPr lang="en-GB" sz="5330" dirty="0" err="1">
                <a:solidFill>
                  <a:srgbClr val="000000"/>
                </a:solidFill>
                <a:latin typeface="GurbaniWebThick" panose="04040607000000020004" pitchFamily="82" charset="0"/>
              </a:rPr>
              <a:t>muin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AMimRqu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Kojdy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AMimRqu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p:txBody>
      </p:sp>
      <p:sp>
        <p:nvSpPr>
          <p:cNvPr id="2803716" name="Text Box 4">
            <a:extLst>
              <a:ext uri="{FF2B5EF4-FFF2-40B4-BE49-F238E27FC236}">
                <a16:creationId xmlns:a16="http://schemas.microsoft.com/office/drawing/2014/main" id="{E5FFBFA8-0953-4DC8-B7C8-2BF6BE3E9BF7}"/>
              </a:ext>
            </a:extLst>
          </p:cNvPr>
          <p:cNvSpPr txBox="1">
            <a:spLocks noChangeArrowheads="1"/>
          </p:cNvSpPr>
          <p:nvPr/>
        </p:nvSpPr>
        <p:spPr bwMode="auto">
          <a:xfrm>
            <a:off x="0" y="2137420"/>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Nectar of Life that is sought by higher beings &amp; sages, is received from the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1490" name="Rectangle 2">
            <a:extLst>
              <a:ext uri="{FF2B5EF4-FFF2-40B4-BE49-F238E27FC236}">
                <a16:creationId xmlns:a16="http://schemas.microsoft.com/office/drawing/2014/main" id="{1D304DA9-37D1-4AF1-BD97-31B0B49EEEBC}"/>
              </a:ext>
            </a:extLst>
          </p:cNvPr>
          <p:cNvSpPr>
            <a:spLocks noGrp="1" noChangeArrowheads="1"/>
          </p:cNvSpPr>
          <p:nvPr>
            <p:ph type="title"/>
          </p:nvPr>
        </p:nvSpPr>
        <p:spPr>
          <a:xfrm>
            <a:off x="0" y="3793604"/>
            <a:ext cx="10160000" cy="1058333"/>
          </a:xfrm>
        </p:spPr>
        <p:txBody>
          <a:bodyPr/>
          <a:lstStyle/>
          <a:p>
            <a:pPr eaLnBrk="1" hangingPunct="1">
              <a:defRPr/>
            </a:pPr>
            <a:r>
              <a:rPr lang="en-GB" altLang="en-US" dirty="0" err="1">
                <a:latin typeface="Congenial SemiBold" panose="02000503040000020004" pitchFamily="2" charset="0"/>
              </a:rPr>
              <a:t>paa’yaa</a:t>
            </a:r>
            <a:r>
              <a:rPr lang="en-GB" altLang="en-US" dirty="0">
                <a:latin typeface="Congenial SemiBold" panose="02000503040000020004" pitchFamily="2" charset="0"/>
              </a:rPr>
              <a:t>  </a:t>
            </a:r>
            <a:r>
              <a:rPr lang="en-GB" altLang="en-US" dirty="0" err="1">
                <a:latin typeface="Congenial SemiBold" panose="02000503040000020004" pitchFamily="2" charset="0"/>
              </a:rPr>
              <a:t>amri</a:t>
            </a:r>
            <a:r>
              <a:rPr lang="en-GB" altLang="en-US" u="sng" dirty="0" err="1">
                <a:latin typeface="Congenial SemiBold" panose="02000503040000020004" pitchFamily="2" charset="0"/>
              </a:rPr>
              <a:t>t</a:t>
            </a:r>
            <a:r>
              <a:rPr lang="en-GB" altLang="en-US" dirty="0">
                <a:latin typeface="Congenial SemiBold" panose="02000503040000020004" pitchFamily="2" charset="0"/>
              </a:rPr>
              <a:t>  gur  </a:t>
            </a:r>
            <a:r>
              <a:rPr lang="en-GB" altLang="en-US" dirty="0" err="1">
                <a:latin typeface="Congenial SemiBold" panose="02000503040000020004" pitchFamily="2" charset="0"/>
              </a:rPr>
              <a:t>kripaa</a:t>
            </a:r>
            <a:r>
              <a:rPr lang="en-GB" altLang="en-US" dirty="0">
                <a:latin typeface="Congenial SemiBold" panose="02000503040000020004" pitchFamily="2" charset="0"/>
              </a:rPr>
              <a:t>  </a:t>
            </a:r>
            <a:r>
              <a:rPr lang="en-GB" altLang="en-US" dirty="0" err="1">
                <a:latin typeface="Congenial SemiBold" panose="02000503040000020004" pitchFamily="2" charset="0"/>
              </a:rPr>
              <a:t>keenee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a:t>
            </a:r>
            <a:r>
              <a:rPr lang="en-GB" altLang="en-US" dirty="0">
                <a:latin typeface="Congenial SemiBold" panose="02000503040000020004" pitchFamily="2" charset="0"/>
              </a:rPr>
              <a:t>  man  </a:t>
            </a:r>
            <a:r>
              <a:rPr lang="en-GB" altLang="en-US" dirty="0" err="1">
                <a:latin typeface="Congenial SemiBold" panose="02000503040000020004" pitchFamily="2" charset="0"/>
              </a:rPr>
              <a:t>vasaa’yaa</a:t>
            </a:r>
            <a:r>
              <a:rPr lang="en-GB" altLang="en-US" dirty="0">
                <a:latin typeface="Congenial SemiBold" panose="02000503040000020004" pitchFamily="2" charset="0"/>
              </a:rPr>
              <a:t>. </a:t>
            </a:r>
          </a:p>
        </p:txBody>
      </p:sp>
      <p:sp>
        <p:nvSpPr>
          <p:cNvPr id="2805763" name="Text Box 3">
            <a:extLst>
              <a:ext uri="{FF2B5EF4-FFF2-40B4-BE49-F238E27FC236}">
                <a16:creationId xmlns:a16="http://schemas.microsoft.com/office/drawing/2014/main" id="{64AAD274-FBC2-4081-97C4-AF3C3E92285D}"/>
              </a:ext>
            </a:extLst>
          </p:cNvPr>
          <p:cNvSpPr txBox="1">
            <a:spLocks noChangeArrowheads="1"/>
          </p:cNvSpPr>
          <p:nvPr/>
        </p:nvSpPr>
        <p:spPr bwMode="auto">
          <a:xfrm>
            <a:off x="964853" y="265212"/>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AMimRqu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ik®pw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kInI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scw</a:t>
            </a:r>
            <a:r>
              <a:rPr lang="en-GB" sz="5330" dirty="0">
                <a:solidFill>
                  <a:srgbClr val="000000"/>
                </a:solidFill>
                <a:latin typeface="GurbaniWebThick" panose="04040607000000020004" pitchFamily="82" charset="0"/>
              </a:rPr>
              <a:t> min </a:t>
            </a:r>
            <a:r>
              <a:rPr lang="en-GB" sz="5330" dirty="0" err="1">
                <a:solidFill>
                  <a:srgbClr val="000000"/>
                </a:solidFill>
                <a:latin typeface="GurbaniWebThick" panose="04040607000000020004" pitchFamily="82" charset="0"/>
              </a:rPr>
              <a:t>vswieAw</a:t>
            </a:r>
            <a:r>
              <a:rPr lang="en-GB" sz="5330" dirty="0">
                <a:solidFill>
                  <a:srgbClr val="000000"/>
                </a:solidFill>
                <a:latin typeface="GurbaniWebThick" panose="04040607000000020004" pitchFamily="82" charset="0"/>
              </a:rPr>
              <a:t> ]</a:t>
            </a:r>
          </a:p>
        </p:txBody>
      </p:sp>
      <p:sp>
        <p:nvSpPr>
          <p:cNvPr id="2805764" name="Text Box 4">
            <a:extLst>
              <a:ext uri="{FF2B5EF4-FFF2-40B4-BE49-F238E27FC236}">
                <a16:creationId xmlns:a16="http://schemas.microsoft.com/office/drawing/2014/main" id="{B75EF41B-9106-4E8F-A684-A76150C4FA9D}"/>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On whom Guru’s kind, receives the Nectar of Life &amp; keeps the True One in their mind.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3538" name="Rectangle 2">
            <a:extLst>
              <a:ext uri="{FF2B5EF4-FFF2-40B4-BE49-F238E27FC236}">
                <a16:creationId xmlns:a16="http://schemas.microsoft.com/office/drawing/2014/main" id="{7D1D4769-DB53-42CC-B417-83F7C6E6105F}"/>
              </a:ext>
            </a:extLst>
          </p:cNvPr>
          <p:cNvSpPr>
            <a:spLocks noGrp="1" noChangeArrowheads="1"/>
          </p:cNvSpPr>
          <p:nvPr>
            <p:ph type="title"/>
          </p:nvPr>
        </p:nvSpPr>
        <p:spPr>
          <a:xfrm>
            <a:off x="0" y="3743383"/>
            <a:ext cx="10159999" cy="1058333"/>
          </a:xfrm>
        </p:spPr>
        <p:txBody>
          <a:bodyPr/>
          <a:lstStyle/>
          <a:p>
            <a:pPr eaLnBrk="1" hangingPunct="1">
              <a:defRPr/>
            </a:pPr>
            <a:r>
              <a:rPr lang="en-GB" altLang="en-US" dirty="0" err="1">
                <a:latin typeface="Congenial SemiBold" panose="02000503040000020004" pitchFamily="2" charset="0"/>
              </a:rPr>
              <a:t>jee</a:t>
            </a:r>
            <a:r>
              <a:rPr lang="en-GB" altLang="en-US" baseline="30000" dirty="0" err="1">
                <a:solidFill>
                  <a:schemeClr val="bg1">
                    <a:lumMod val="50000"/>
                  </a:schemeClr>
                </a:solidFill>
                <a:latin typeface="Congenial SemiBold" panose="02000503040000020004" pitchFamily="2" charset="0"/>
              </a:rPr>
              <a:t>a</a:t>
            </a:r>
            <a:r>
              <a:rPr lang="en-GB" altLang="en-US" dirty="0">
                <a:latin typeface="Congenial SemiBold" panose="02000503040000020004" pitchFamily="2" charset="0"/>
              </a:rPr>
              <a:t>  </a:t>
            </a:r>
            <a:r>
              <a:rPr lang="en-GB" altLang="en-US" dirty="0" err="1">
                <a:latin typeface="Congenial SemiBold" panose="02000503040000020004" pitchFamily="2" charset="0"/>
              </a:rPr>
              <a:t>jan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u’paaey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ek  </a:t>
            </a:r>
            <a:r>
              <a:rPr lang="en-GB" altLang="en-US" dirty="0" err="1">
                <a:latin typeface="Congenial SemiBold" panose="02000503040000020004" pitchFamily="2" charset="0"/>
              </a:rPr>
              <a:t>vey’</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par’san</a:t>
            </a:r>
            <a:r>
              <a:rPr lang="en-GB" altLang="en-US" dirty="0">
                <a:latin typeface="Congenial SemiBold" panose="02000503040000020004" pitchFamily="2" charset="0"/>
              </a:rPr>
              <a:t>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2807811" name="Text Box 3">
            <a:extLst>
              <a:ext uri="{FF2B5EF4-FFF2-40B4-BE49-F238E27FC236}">
                <a16:creationId xmlns:a16="http://schemas.microsoft.com/office/drawing/2014/main" id="{B60939A7-F409-409C-8655-76533D8E635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jIA</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jMq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aupwey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ieik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prsix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2807812" name="Text Box 4">
            <a:extLst>
              <a:ext uri="{FF2B5EF4-FFF2-40B4-BE49-F238E27FC236}">
                <a16:creationId xmlns:a16="http://schemas.microsoft.com/office/drawing/2014/main" id="{BB008F24-7B64-42CB-BB67-108F9206B571}"/>
              </a:ext>
            </a:extLst>
          </p:cNvPr>
          <p:cNvSpPr txBox="1">
            <a:spLocks noChangeArrowheads="1"/>
          </p:cNvSpPr>
          <p:nvPr/>
        </p:nvSpPr>
        <p:spPr bwMode="auto">
          <a:xfrm>
            <a:off x="-32568" y="2099672"/>
            <a:ext cx="10162146"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All living beings were created by You but only some come to seek Your blessing.</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5586" name="Rectangle 2">
            <a:extLst>
              <a:ext uri="{FF2B5EF4-FFF2-40B4-BE49-F238E27FC236}">
                <a16:creationId xmlns:a16="http://schemas.microsoft.com/office/drawing/2014/main" id="{C2EADC6D-0E66-47A8-A4BA-074CCB371542}"/>
              </a:ext>
            </a:extLst>
          </p:cNvPr>
          <p:cNvSpPr>
            <a:spLocks noGrp="1" noChangeArrowheads="1"/>
          </p:cNvSpPr>
          <p:nvPr>
            <p:ph type="title"/>
          </p:nvPr>
        </p:nvSpPr>
        <p:spPr>
          <a:xfrm>
            <a:off x="0" y="3743383"/>
            <a:ext cx="10160000" cy="1058333"/>
          </a:xfrm>
        </p:spPr>
        <p:txBody>
          <a:bodyPr/>
          <a:lstStyle/>
          <a:p>
            <a:pPr eaLnBrk="1" hangingPunct="1">
              <a:defRPr/>
            </a:pPr>
            <a:r>
              <a:rPr lang="en-GB" altLang="en-US" dirty="0">
                <a:latin typeface="Congenial SemiBold" panose="02000503040000020004" pitchFamily="2" charset="0"/>
              </a:rPr>
              <a:t>lab  </a:t>
            </a:r>
            <a:r>
              <a:rPr lang="en-GB" altLang="en-US" dirty="0" err="1">
                <a:latin typeface="Congenial SemiBold" panose="02000503040000020004" pitchFamily="2" charset="0"/>
              </a:rPr>
              <a:t>lo</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a’hankaar</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oo’kaa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allaa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2809859" name="Text Box 3">
            <a:extLst>
              <a:ext uri="{FF2B5EF4-FFF2-40B4-BE49-F238E27FC236}">
                <a16:creationId xmlns:a16="http://schemas.microsoft.com/office/drawing/2014/main" id="{BDBC7E86-A5E1-4557-8C50-D1B3F184BBFA}"/>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lbu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loBu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AhMkwru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cUkw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Blw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BwieAw</a:t>
            </a:r>
            <a:r>
              <a:rPr lang="en-GB" sz="5330" dirty="0">
                <a:solidFill>
                  <a:srgbClr val="000000"/>
                </a:solidFill>
                <a:latin typeface="GurbaniWebThick" panose="04040607000000020004" pitchFamily="82" charset="0"/>
              </a:rPr>
              <a:t> ]</a:t>
            </a:r>
          </a:p>
        </p:txBody>
      </p:sp>
      <p:sp>
        <p:nvSpPr>
          <p:cNvPr id="2809860" name="Text Box 4">
            <a:extLst>
              <a:ext uri="{FF2B5EF4-FFF2-40B4-BE49-F238E27FC236}">
                <a16:creationId xmlns:a16="http://schemas.microsoft.com/office/drawing/2014/main" id="{D86E1CEE-AAA7-4518-A4E5-F9076057E8E0}"/>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Their greed, avarice and egotism are dispelled &amp; the True Guru seems sweet.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7634" name="Rectangle 2">
            <a:extLst>
              <a:ext uri="{FF2B5EF4-FFF2-40B4-BE49-F238E27FC236}">
                <a16:creationId xmlns:a16="http://schemas.microsoft.com/office/drawing/2014/main" id="{A5B8BBE8-EF4E-4C78-A7CA-3E9E16E43917}"/>
              </a:ext>
            </a:extLst>
          </p:cNvPr>
          <p:cNvSpPr>
            <a:spLocks noGrp="1" noChangeArrowheads="1"/>
          </p:cNvSpPr>
          <p:nvPr>
            <p:ph type="title"/>
          </p:nvPr>
        </p:nvSpPr>
        <p:spPr>
          <a:xfrm>
            <a:off x="0" y="3671375"/>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jis</a:t>
            </a:r>
            <a:r>
              <a:rPr lang="en-GB" altLang="en-US" dirty="0">
                <a:latin typeface="Congenial SemiBold" panose="02000503040000020004" pitchFamily="2" charset="0"/>
              </a:rPr>
              <a:t>  no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tth</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a:latin typeface="Congenial SemiBold" panose="02000503040000020004" pitchFamily="2" charset="0"/>
              </a:rPr>
              <a:t>t</a:t>
            </a:r>
            <a:r>
              <a:rPr lang="en-GB" altLang="en-US" dirty="0">
                <a:latin typeface="Congenial SemiBold" panose="02000503040000020004" pitchFamily="2" charset="0"/>
              </a:rPr>
              <a:t>in  </a:t>
            </a:r>
            <a:r>
              <a:rPr lang="en-GB" altLang="en-US" dirty="0" err="1">
                <a:latin typeface="Congenial SemiBold" panose="02000503040000020004" pitchFamily="2" charset="0"/>
              </a:rPr>
              <a:t>amri</a:t>
            </a:r>
            <a:r>
              <a:rPr lang="en-GB" altLang="en-US" u="sng" dirty="0" err="1">
                <a:latin typeface="Congenial SemiBold" panose="02000503040000020004" pitchFamily="2" charset="0"/>
              </a:rPr>
              <a:t>t</a:t>
            </a:r>
            <a:r>
              <a:rPr lang="en-GB" altLang="en-US" dirty="0">
                <a:latin typeface="Congenial SemiBold" panose="02000503040000020004" pitchFamily="2" charset="0"/>
              </a:rPr>
              <a:t>  gur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2811907" name="Text Box 3">
            <a:extLst>
              <a:ext uri="{FF2B5EF4-FFF2-40B4-BE49-F238E27FC236}">
                <a16:creationId xmlns:a16="http://schemas.microsoft.com/office/drawing/2014/main" id="{2C090BBE-CA44-4911-915D-5C2D85779752}"/>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ijs no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quTw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iqin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AMimRqu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]13]</a:t>
            </a:r>
          </a:p>
        </p:txBody>
      </p:sp>
      <p:sp>
        <p:nvSpPr>
          <p:cNvPr id="2811908" name="Text Box 4">
            <a:extLst>
              <a:ext uri="{FF2B5EF4-FFF2-40B4-BE49-F238E27FC236}">
                <a16:creationId xmlns:a16="http://schemas.microsoft.com/office/drawing/2014/main" id="{535EEA92-513A-4642-A4FA-5C224DC8BC18}"/>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With whom You become happy, they get </a:t>
            </a:r>
            <a:r>
              <a:rPr lang="en-US" sz="3800" i="1" dirty="0">
                <a:solidFill>
                  <a:srgbClr val="0000FF"/>
                </a:solidFill>
                <a:latin typeface="Congenial Black" panose="02000503040000020004" pitchFamily="50" charset="0"/>
              </a:rPr>
              <a:t>Amrit</a:t>
            </a:r>
            <a:r>
              <a:rPr lang="en-US" sz="3800" dirty="0">
                <a:solidFill>
                  <a:srgbClr val="0000FF"/>
                </a:solidFill>
                <a:latin typeface="Congenial Black" panose="02000503040000020004" pitchFamily="50" charset="0"/>
              </a:rPr>
              <a:t> from the Guru. ||13||</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9682" name="Rectangle 2">
            <a:extLst>
              <a:ext uri="{FF2B5EF4-FFF2-40B4-BE49-F238E27FC236}">
                <a16:creationId xmlns:a16="http://schemas.microsoft.com/office/drawing/2014/main" id="{6478D2A6-4493-4602-9194-14B7C18FE7CD}"/>
              </a:ext>
            </a:extLst>
          </p:cNvPr>
          <p:cNvSpPr>
            <a:spLocks noGrp="1" noChangeArrowheads="1"/>
          </p:cNvSpPr>
          <p:nvPr>
            <p:ph type="title"/>
          </p:nvPr>
        </p:nvSpPr>
        <p:spPr>
          <a:xfrm>
            <a:off x="0" y="3721596"/>
            <a:ext cx="10159999" cy="1058333"/>
          </a:xfrm>
        </p:spPr>
        <p:txBody>
          <a:bodyPr/>
          <a:lstStyle/>
          <a:p>
            <a:pPr eaLnBrk="1" hangingPunct="1">
              <a:defRPr/>
            </a:pPr>
            <a:r>
              <a:rPr lang="en-GB" altLang="en-US" u="sng" dirty="0" err="1">
                <a:latin typeface="Congenial SemiBold" panose="02000503040000020004" pitchFamily="2" charset="0"/>
              </a:rPr>
              <a:t>bh</a:t>
            </a:r>
            <a:r>
              <a:rPr lang="en-GB" altLang="en-US" dirty="0" err="1">
                <a:latin typeface="Congenial SemiBold" panose="02000503040000020004" pitchFamily="2" charset="0"/>
              </a:rPr>
              <a:t>ag’</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aal</a:t>
            </a:r>
            <a:r>
              <a:rPr lang="en-GB" altLang="en-US" dirty="0">
                <a:latin typeface="Congenial SemiBold" panose="02000503040000020004" pitchFamily="2" charset="0"/>
              </a:rPr>
              <a:t>  </a:t>
            </a:r>
            <a:r>
              <a:rPr lang="en-GB" altLang="en-US" dirty="0" err="1">
                <a:latin typeface="Congenial SemiBold" panose="02000503040000020004" pitchFamily="2" charset="0"/>
              </a:rPr>
              <a:t>niraalee</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u="sng" dirty="0" err="1">
                <a:latin typeface="Congenial SemiBold" panose="02000503040000020004" pitchFamily="2" charset="0"/>
              </a:rPr>
              <a:t>ch</a:t>
            </a:r>
            <a:r>
              <a:rPr lang="en-GB" altLang="en-US" dirty="0" err="1">
                <a:latin typeface="Congenial SemiBold" panose="02000503040000020004" pitchFamily="2" charset="0"/>
              </a:rPr>
              <a:t>aa’laa</a:t>
            </a:r>
            <a:r>
              <a:rPr lang="en-GB" altLang="en-US" dirty="0">
                <a:latin typeface="Congenial SemiBold" panose="02000503040000020004" pitchFamily="2" charset="0"/>
              </a:rPr>
              <a:t>  </a:t>
            </a:r>
            <a:r>
              <a:rPr lang="en-GB" altLang="en-US" dirty="0" err="1">
                <a:latin typeface="Congenial SemiBold" panose="02000503040000020004" pitchFamily="2" charset="0"/>
              </a:rPr>
              <a:t>niraalee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aah</a:t>
            </a:r>
            <a:r>
              <a:rPr lang="en-GB" altLang="en-US" dirty="0">
                <a:latin typeface="Congenial SemiBold" panose="02000503040000020004" pitchFamily="2" charset="0"/>
              </a:rPr>
              <a:t>  </a:t>
            </a:r>
            <a:r>
              <a:rPr lang="en-GB" altLang="en-US" dirty="0" err="1">
                <a:latin typeface="Congenial SemiBold" panose="02000503040000020004" pitchFamily="2" charset="0"/>
              </a:rPr>
              <a:t>key’ree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bi</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am</a:t>
            </a:r>
            <a:r>
              <a:rPr lang="en-GB" altLang="en-US" dirty="0">
                <a:latin typeface="Congenial SemiBold" panose="02000503040000020004" pitchFamily="2" charset="0"/>
              </a:rPr>
              <a:t>  </a:t>
            </a:r>
            <a:r>
              <a:rPr lang="en-GB" altLang="en-US" dirty="0" err="1">
                <a:latin typeface="Congenial SemiBold" panose="02000503040000020004" pitchFamily="2" charset="0"/>
              </a:rPr>
              <a:t>maa’rag</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al’Naa</a:t>
            </a:r>
            <a:r>
              <a:rPr lang="en-GB" altLang="en-US" dirty="0">
                <a:latin typeface="Congenial SemiBold" panose="02000503040000020004" pitchFamily="2" charset="0"/>
              </a:rPr>
              <a:t>. </a:t>
            </a:r>
          </a:p>
        </p:txBody>
      </p:sp>
      <p:sp>
        <p:nvSpPr>
          <p:cNvPr id="2813955" name="Text Box 3">
            <a:extLst>
              <a:ext uri="{FF2B5EF4-FFF2-40B4-BE49-F238E27FC236}">
                <a16:creationId xmlns:a16="http://schemas.microsoft.com/office/drawing/2014/main" id="{D678F08D-4384-4350-B82F-852E291009C9}"/>
              </a:ext>
            </a:extLst>
          </p:cNvPr>
          <p:cNvSpPr txBox="1">
            <a:spLocks noChangeArrowheads="1"/>
          </p:cNvSpPr>
          <p:nvPr/>
        </p:nvSpPr>
        <p:spPr bwMode="auto">
          <a:xfrm>
            <a:off x="0" y="193204"/>
            <a:ext cx="10159999" cy="1681999"/>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Bgqw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cwl</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inrwlI</a:t>
            </a:r>
            <a:r>
              <a:rPr lang="en-GB" sz="5330" dirty="0">
                <a:solidFill>
                  <a:srgbClr val="000000"/>
                </a:solidFill>
                <a:latin typeface="GurbaniWebThick" panose="04040607000000020004" pitchFamily="82" charset="0"/>
              </a:rPr>
              <a:t> ]</a:t>
            </a:r>
          </a:p>
          <a:p>
            <a:pPr algn="ctr" eaLnBrk="1" hangingPunct="1">
              <a:defRPr/>
            </a:pPr>
            <a:r>
              <a:rPr lang="en-GB" sz="5100" spc="-200" dirty="0" err="1">
                <a:solidFill>
                  <a:srgbClr val="000000"/>
                </a:solidFill>
                <a:latin typeface="GurbaniWebThick" panose="04040607000000020004" pitchFamily="82" charset="0"/>
              </a:rPr>
              <a:t>cwlw</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inrwlI</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Bgqwh</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kyrI</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ibKm</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mwrig</a:t>
            </a:r>
            <a:r>
              <a:rPr lang="en-GB" sz="5100" spc="-200" dirty="0">
                <a:solidFill>
                  <a:srgbClr val="000000"/>
                </a:solidFill>
                <a:latin typeface="GurbaniWebThick" panose="04040607000000020004" pitchFamily="82" charset="0"/>
              </a:rPr>
              <a:t> </a:t>
            </a:r>
            <a:r>
              <a:rPr lang="en-GB" sz="5100" spc="-200" dirty="0" err="1">
                <a:solidFill>
                  <a:srgbClr val="000000"/>
                </a:solidFill>
                <a:latin typeface="GurbaniWebThick" panose="04040607000000020004" pitchFamily="82" charset="0"/>
              </a:rPr>
              <a:t>clxw</a:t>
            </a:r>
            <a:r>
              <a:rPr lang="en-GB" sz="5100" spc="-200" dirty="0">
                <a:solidFill>
                  <a:srgbClr val="000000"/>
                </a:solidFill>
                <a:latin typeface="GurbaniWebThick" panose="04040607000000020004" pitchFamily="82" charset="0"/>
              </a:rPr>
              <a:t>]</a:t>
            </a:r>
          </a:p>
        </p:txBody>
      </p:sp>
      <p:sp>
        <p:nvSpPr>
          <p:cNvPr id="2813956" name="Text Box 4">
            <a:extLst>
              <a:ext uri="{FF2B5EF4-FFF2-40B4-BE49-F238E27FC236}">
                <a16:creationId xmlns:a16="http://schemas.microsoft.com/office/drawing/2014/main" id="{F6E493BE-A93A-4A41-BC8B-05E5B15FA67F}"/>
              </a:ext>
            </a:extLst>
          </p:cNvPr>
          <p:cNvSpPr txBox="1">
            <a:spLocks noChangeArrowheads="1"/>
          </p:cNvSpPr>
          <p:nvPr/>
        </p:nvSpPr>
        <p:spPr bwMode="auto">
          <a:xfrm>
            <a:off x="0" y="1849388"/>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lifestyle of the devotees is unique from the world &amp; difficult path to follow.</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3778" name="Rectangle 2">
            <a:extLst>
              <a:ext uri="{FF2B5EF4-FFF2-40B4-BE49-F238E27FC236}">
                <a16:creationId xmlns:a16="http://schemas.microsoft.com/office/drawing/2014/main" id="{5424F5D6-ED04-49CB-959D-B9E85BD95C4D}"/>
              </a:ext>
            </a:extLst>
          </p:cNvPr>
          <p:cNvSpPr>
            <a:spLocks noGrp="1" noChangeArrowheads="1"/>
          </p:cNvSpPr>
          <p:nvPr>
            <p:ph type="title"/>
          </p:nvPr>
        </p:nvSpPr>
        <p:spPr>
          <a:xfrm>
            <a:off x="19159" y="3649588"/>
            <a:ext cx="9958215" cy="1058333"/>
          </a:xfrm>
        </p:spPr>
        <p:txBody>
          <a:bodyPr/>
          <a:lstStyle/>
          <a:p>
            <a:pPr eaLnBrk="1" hangingPunct="1">
              <a:defRPr/>
            </a:pPr>
            <a:r>
              <a:rPr lang="en-GB" altLang="en-US" dirty="0">
                <a:latin typeface="Congenial SemiBold" panose="02000503040000020004" pitchFamily="2" charset="0"/>
              </a:rPr>
              <a:t>lab  </a:t>
            </a:r>
            <a:r>
              <a:rPr lang="en-GB" altLang="en-US" dirty="0" err="1">
                <a:latin typeface="Congenial SemiBold" panose="02000503040000020004" pitchFamily="2" charset="0"/>
              </a:rPr>
              <a:t>lo</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a’hankaar</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aj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bahu</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naa’hee</a:t>
            </a:r>
            <a:r>
              <a:rPr lang="en-GB" altLang="en-US" dirty="0">
                <a:latin typeface="Congenial SemiBold" panose="02000503040000020004" pitchFamily="2" charset="0"/>
              </a:rPr>
              <a:t>  </a:t>
            </a:r>
            <a:r>
              <a:rPr lang="en-GB" altLang="en-US" dirty="0" err="1">
                <a:latin typeface="Congenial SemiBold" panose="02000503040000020004" pitchFamily="2" charset="0"/>
              </a:rPr>
              <a:t>bol’Naa</a:t>
            </a:r>
            <a:r>
              <a:rPr lang="en-GB" altLang="en-US" dirty="0">
                <a:latin typeface="Congenial SemiBold" panose="02000503040000020004" pitchFamily="2" charset="0"/>
              </a:rPr>
              <a:t>. </a:t>
            </a:r>
          </a:p>
        </p:txBody>
      </p:sp>
      <p:sp>
        <p:nvSpPr>
          <p:cNvPr id="2818051" name="Text Box 3">
            <a:extLst>
              <a:ext uri="{FF2B5EF4-FFF2-40B4-BE49-F238E27FC236}">
                <a16:creationId xmlns:a16="http://schemas.microsoft.com/office/drawing/2014/main" id="{35F634CF-B3D4-45CA-BAEB-5106365A44A6}"/>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lbu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loBu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AhMkwru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qij</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iqRsnw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bhuqu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bolxw</a:t>
            </a:r>
            <a:r>
              <a:rPr lang="en-GB" sz="5330" dirty="0">
                <a:solidFill>
                  <a:srgbClr val="000000"/>
                </a:solidFill>
                <a:latin typeface="GurbaniWebThick" panose="04040607000000020004" pitchFamily="82" charset="0"/>
              </a:rPr>
              <a:t> ]</a:t>
            </a:r>
          </a:p>
        </p:txBody>
      </p:sp>
      <p:sp>
        <p:nvSpPr>
          <p:cNvPr id="2818052" name="Text Box 4">
            <a:extLst>
              <a:ext uri="{FF2B5EF4-FFF2-40B4-BE49-F238E27FC236}">
                <a16:creationId xmlns:a16="http://schemas.microsoft.com/office/drawing/2014/main" id="{736FE782-5718-4894-89E0-EC157F23EA7A}"/>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renounce greed, avarice, egotism and desire, and they don’t over talk.</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5826" name="Rectangle 2">
            <a:extLst>
              <a:ext uri="{FF2B5EF4-FFF2-40B4-BE49-F238E27FC236}">
                <a16:creationId xmlns:a16="http://schemas.microsoft.com/office/drawing/2014/main" id="{87E908F9-9791-4AEE-BC10-D0FDE4E773E3}"/>
              </a:ext>
            </a:extLst>
          </p:cNvPr>
          <p:cNvSpPr>
            <a:spLocks noGrp="1" noChangeArrowheads="1"/>
          </p:cNvSpPr>
          <p:nvPr>
            <p:ph type="title"/>
          </p:nvPr>
        </p:nvSpPr>
        <p:spPr>
          <a:xfrm>
            <a:off x="0" y="3649588"/>
            <a:ext cx="10160000" cy="1058333"/>
          </a:xfrm>
        </p:spPr>
        <p:txBody>
          <a:bodyPr/>
          <a:lstStyle/>
          <a:p>
            <a:pPr eaLnBrk="1" hangingPunct="1">
              <a:defRPr/>
            </a:pPr>
            <a:r>
              <a:rPr lang="en-GB" altLang="en-US" u="sng" dirty="0" err="1">
                <a:latin typeface="Congenial SemiBold" panose="02000503040000020004" pitchFamily="2" charset="0"/>
              </a:rPr>
              <a:t>kh</a:t>
            </a:r>
            <a:r>
              <a:rPr lang="en-GB" altLang="en-US" dirty="0" err="1">
                <a:latin typeface="Congenial SemiBold" panose="02000503040000020004" pitchFamily="2" charset="0"/>
              </a:rPr>
              <a:t>anne’yahu</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vaal’hu</a:t>
            </a:r>
            <a:r>
              <a:rPr lang="en-GB" altLang="en-US" dirty="0">
                <a:latin typeface="Congenial SemiBold" panose="02000503040000020004" pitchFamily="2" charset="0"/>
              </a:rPr>
              <a:t>  </a:t>
            </a:r>
            <a:r>
              <a:rPr lang="en-GB" altLang="en-US" dirty="0" err="1">
                <a:latin typeface="Congenial SemiBold" panose="02000503040000020004" pitchFamily="2" charset="0"/>
              </a:rPr>
              <a:t>nikkee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ey’</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maarag</a:t>
            </a:r>
            <a:r>
              <a:rPr lang="en-GB" altLang="en-US" dirty="0">
                <a:latin typeface="Congenial SemiBold" panose="02000503040000020004" pitchFamily="2" charset="0"/>
              </a:rPr>
              <a:t>  </a:t>
            </a:r>
            <a:r>
              <a:rPr lang="en-GB" altLang="en-US" dirty="0" err="1">
                <a:latin typeface="Congenial SemiBold" panose="02000503040000020004" pitchFamily="2" charset="0"/>
              </a:rPr>
              <a:t>jaa’Naa</a:t>
            </a:r>
            <a:r>
              <a:rPr lang="en-GB" altLang="en-US" dirty="0">
                <a:latin typeface="Congenial SemiBold" panose="02000503040000020004" pitchFamily="2" charset="0"/>
              </a:rPr>
              <a:t>.</a:t>
            </a:r>
          </a:p>
        </p:txBody>
      </p:sp>
      <p:sp>
        <p:nvSpPr>
          <p:cNvPr id="2820099" name="Text Box 3">
            <a:extLst>
              <a:ext uri="{FF2B5EF4-FFF2-40B4-BE49-F238E27FC236}">
                <a16:creationId xmlns:a16="http://schemas.microsoft.com/office/drawing/2014/main" id="{5AAE51C2-F407-46E0-BC3B-A116EC606267}"/>
              </a:ext>
            </a:extLst>
          </p:cNvPr>
          <p:cNvSpPr txBox="1">
            <a:spLocks noChangeArrowheads="1"/>
          </p:cNvSpPr>
          <p:nvPr/>
        </p:nvSpPr>
        <p:spPr bwMode="auto">
          <a:xfrm>
            <a:off x="0" y="265212"/>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KMinAhu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vwlhu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inkI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eyqu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mwrig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jwxw</a:t>
            </a:r>
            <a:r>
              <a:rPr lang="en-GB" sz="5330" dirty="0">
                <a:solidFill>
                  <a:srgbClr val="000000"/>
                </a:solidFill>
                <a:latin typeface="GurbaniWebThick" panose="04040607000000020004" pitchFamily="82" charset="0"/>
              </a:rPr>
              <a:t> ]</a:t>
            </a:r>
          </a:p>
        </p:txBody>
      </p:sp>
      <p:sp>
        <p:nvSpPr>
          <p:cNvPr id="2820100" name="Text Box 4">
            <a:extLst>
              <a:ext uri="{FF2B5EF4-FFF2-40B4-BE49-F238E27FC236}">
                <a16:creationId xmlns:a16="http://schemas.microsoft.com/office/drawing/2014/main" id="{028AAFC2-EEBB-4D91-875C-150F8D66EB30}"/>
              </a:ext>
            </a:extLst>
          </p:cNvPr>
          <p:cNvSpPr txBox="1">
            <a:spLocks noChangeArrowheads="1"/>
          </p:cNvSpPr>
          <p:nvPr/>
        </p:nvSpPr>
        <p:spPr bwMode="auto">
          <a:xfrm>
            <a:off x="32567" y="2027664"/>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path they take is sharper than a double-edged sword &amp; finer than a hair.</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7874" name="Rectangle 2">
            <a:extLst>
              <a:ext uri="{FF2B5EF4-FFF2-40B4-BE49-F238E27FC236}">
                <a16:creationId xmlns:a16="http://schemas.microsoft.com/office/drawing/2014/main" id="{60694B23-0673-4C40-89DB-E2B3079DCC0E}"/>
              </a:ext>
            </a:extLst>
          </p:cNvPr>
          <p:cNvSpPr>
            <a:spLocks noGrp="1" noChangeArrowheads="1"/>
          </p:cNvSpPr>
          <p:nvPr>
            <p:ph type="title"/>
          </p:nvPr>
        </p:nvSpPr>
        <p:spPr>
          <a:xfrm>
            <a:off x="0" y="3721596"/>
            <a:ext cx="10159999" cy="1058333"/>
          </a:xfrm>
        </p:spPr>
        <p:txBody>
          <a:bodyPr/>
          <a:lstStyle/>
          <a:p>
            <a:pPr eaLnBrk="1" hangingPunct="1">
              <a:defRPr/>
            </a:pPr>
            <a:r>
              <a:rPr lang="fi-FI" altLang="en-US" dirty="0">
                <a:latin typeface="Congenial SemiBold" panose="02000503040000020004" pitchFamily="2" charset="0"/>
              </a:rPr>
              <a:t>gur  par’saa</a:t>
            </a:r>
            <a:r>
              <a:rPr lang="fi-FI" altLang="en-US" u="sng" dirty="0">
                <a:latin typeface="Congenial SemiBold" panose="02000503040000020004" pitchFamily="2" charset="0"/>
              </a:rPr>
              <a:t>d</a:t>
            </a:r>
            <a:r>
              <a:rPr lang="fi-FI" altLang="en-US" dirty="0">
                <a:latin typeface="Congenial SemiBold" panose="02000503040000020004" pitchFamily="2" charset="0"/>
              </a:rPr>
              <a:t>ee  jinee  aap  </a:t>
            </a:r>
            <a:r>
              <a:rPr lang="fi-FI" altLang="en-US" u="sng" dirty="0">
                <a:latin typeface="Congenial SemiBold" panose="02000503040000020004" pitchFamily="2" charset="0"/>
              </a:rPr>
              <a:t>t</a:t>
            </a:r>
            <a:r>
              <a:rPr lang="fi-FI" altLang="en-US" dirty="0">
                <a:latin typeface="Congenial SemiBold" panose="02000503040000020004" pitchFamily="2" charset="0"/>
              </a:rPr>
              <a:t>ajiyaa, </a:t>
            </a:r>
            <a:br>
              <a:rPr lang="fi-FI" altLang="en-US" dirty="0">
                <a:latin typeface="Congenial SemiBold" panose="02000503040000020004" pitchFamily="2" charset="0"/>
              </a:rPr>
            </a:br>
            <a:r>
              <a:rPr lang="fi-FI" altLang="en-US" dirty="0">
                <a:latin typeface="Congenial SemiBold" panose="02000503040000020004" pitchFamily="2" charset="0"/>
              </a:rPr>
              <a:t>har  vaas’naa  samaaNee. </a:t>
            </a:r>
            <a:endParaRPr lang="en-GB" altLang="en-US" dirty="0">
              <a:latin typeface="Congenial SemiBold" panose="02000503040000020004" pitchFamily="2" charset="0"/>
            </a:endParaRPr>
          </a:p>
        </p:txBody>
      </p:sp>
      <p:sp>
        <p:nvSpPr>
          <p:cNvPr id="2822147" name="Text Box 3">
            <a:extLst>
              <a:ext uri="{FF2B5EF4-FFF2-40B4-BE49-F238E27FC236}">
                <a16:creationId xmlns:a16="http://schemas.microsoft.com/office/drawing/2014/main" id="{B62FB0B9-659A-42B2-8437-ECDA796F0399}"/>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qijAw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vwsnw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smwxI</a:t>
            </a:r>
            <a:r>
              <a:rPr lang="en-GB" sz="5330" dirty="0">
                <a:solidFill>
                  <a:srgbClr val="000000"/>
                </a:solidFill>
                <a:latin typeface="GurbaniWebThick" panose="04040607000000020004" pitchFamily="82" charset="0"/>
              </a:rPr>
              <a:t> ]</a:t>
            </a:r>
          </a:p>
        </p:txBody>
      </p:sp>
      <p:sp>
        <p:nvSpPr>
          <p:cNvPr id="2822148" name="Text Box 4">
            <a:extLst>
              <a:ext uri="{FF2B5EF4-FFF2-40B4-BE49-F238E27FC236}">
                <a16:creationId xmlns:a16="http://schemas.microsoft.com/office/drawing/2014/main" id="{E1F22B98-CF3A-40A2-87B7-BB61866A1594}"/>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Guru’s blessing, they shed their ego; their hopes are merged in Vaheguru.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9922" name="Rectangle 2">
            <a:extLst>
              <a:ext uri="{FF2B5EF4-FFF2-40B4-BE49-F238E27FC236}">
                <a16:creationId xmlns:a16="http://schemas.microsoft.com/office/drawing/2014/main" id="{160EEEF6-DDAD-4F30-9406-B7D0279DD690}"/>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aal</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ag’</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jug’hu</a:t>
            </a:r>
            <a:r>
              <a:rPr lang="en-GB" altLang="en-US" dirty="0">
                <a:latin typeface="Congenial SemiBold" panose="02000503040000020004" pitchFamily="2" charset="0"/>
              </a:rPr>
              <a:t>  jug  </a:t>
            </a:r>
            <a:r>
              <a:rPr lang="en-GB" altLang="en-US" dirty="0" err="1">
                <a:latin typeface="Congenial SemiBold" panose="02000503040000020004" pitchFamily="2" charset="0"/>
              </a:rPr>
              <a:t>niraalee</a:t>
            </a:r>
            <a:r>
              <a:rPr lang="en-GB" altLang="en-US" dirty="0">
                <a:latin typeface="Congenial SemiBold" panose="02000503040000020004" pitchFamily="2" charset="0"/>
              </a:rPr>
              <a:t>. </a:t>
            </a:r>
          </a:p>
        </p:txBody>
      </p:sp>
      <p:sp>
        <p:nvSpPr>
          <p:cNvPr id="2824195" name="Text Box 3">
            <a:extLst>
              <a:ext uri="{FF2B5EF4-FFF2-40B4-BE49-F238E27FC236}">
                <a16:creationId xmlns:a16="http://schemas.microsoft.com/office/drawing/2014/main" id="{03D73501-0C4A-4842-B20C-C4D04B822592}"/>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cwl</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Bgqw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jughu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jugu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inrwlI</a:t>
            </a:r>
            <a:r>
              <a:rPr lang="en-GB" sz="5330" dirty="0">
                <a:solidFill>
                  <a:srgbClr val="000000"/>
                </a:solidFill>
                <a:latin typeface="GurbaniWebThick" panose="04040607000000020004" pitchFamily="82" charset="0"/>
              </a:rPr>
              <a:t> ]14]</a:t>
            </a:r>
          </a:p>
        </p:txBody>
      </p:sp>
      <p:sp>
        <p:nvSpPr>
          <p:cNvPr id="2824196" name="Text Box 4">
            <a:extLst>
              <a:ext uri="{FF2B5EF4-FFF2-40B4-BE49-F238E27FC236}">
                <a16:creationId xmlns:a16="http://schemas.microsoft.com/office/drawing/2014/main" id="{E04251AC-C0CE-4539-B9B2-5BE760B87883}"/>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spc="-50" dirty="0">
                <a:solidFill>
                  <a:srgbClr val="0000FF"/>
                </a:solidFill>
                <a:latin typeface="Congenial Black" panose="02000503040000020004" pitchFamily="50" charset="0"/>
              </a:rPr>
              <a:t>Guru Ji says: Throughout time, the devotees’</a:t>
            </a:r>
            <a:r>
              <a:rPr lang="en-US" sz="3800" dirty="0">
                <a:solidFill>
                  <a:srgbClr val="0000FF"/>
                </a:solidFill>
                <a:latin typeface="Congenial Black" panose="02000503040000020004" pitchFamily="50" charset="0"/>
              </a:rPr>
              <a:t> lifestyle is distinct from the world. ||14||</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1970" name="Rectangle 2">
            <a:extLst>
              <a:ext uri="{FF2B5EF4-FFF2-40B4-BE49-F238E27FC236}">
                <a16:creationId xmlns:a16="http://schemas.microsoft.com/office/drawing/2014/main" id="{2E9F43A4-1FF4-4299-B1FB-0FBE67E72683}"/>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jio</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alaa’eh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iv</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aleh</a:t>
            </a:r>
            <a:r>
              <a:rPr lang="en-GB" altLang="en-US" dirty="0">
                <a:latin typeface="Congenial SemiBold" panose="02000503040000020004" pitchFamily="2" charset="0"/>
              </a:rPr>
              <a:t>  </a:t>
            </a:r>
            <a:r>
              <a:rPr lang="en-GB" altLang="en-US" dirty="0" err="1">
                <a:latin typeface="Congenial SemiBold" panose="02000503040000020004" pitchFamily="2" charset="0"/>
              </a:rPr>
              <a:t>suaamee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dirty="0" err="1">
                <a:latin typeface="Congenial SemiBold" panose="02000503040000020004" pitchFamily="2" charset="0"/>
              </a:rPr>
              <a:t>k’yaa</a:t>
            </a:r>
            <a:r>
              <a:rPr lang="en-GB" altLang="en-US" dirty="0">
                <a:latin typeface="Congenial SemiBold" panose="02000503040000020004" pitchFamily="2" charset="0"/>
              </a:rPr>
              <a:t>  </a:t>
            </a:r>
            <a:r>
              <a:rPr lang="en-GB" altLang="en-US" dirty="0" err="1">
                <a:latin typeface="Congenial SemiBold" panose="02000503040000020004" pitchFamily="2" charset="0"/>
              </a:rPr>
              <a:t>jaa’Naa</a:t>
            </a:r>
            <a:r>
              <a:rPr lang="en-GB" altLang="en-US" dirty="0">
                <a:latin typeface="Congenial SemiBold" panose="02000503040000020004" pitchFamily="2" charset="0"/>
              </a:rPr>
              <a:t>  </a:t>
            </a:r>
            <a:r>
              <a:rPr lang="en-GB" altLang="en-US" dirty="0" err="1">
                <a:latin typeface="Congenial SemiBold" panose="02000503040000020004" pitchFamily="2" charset="0"/>
              </a:rPr>
              <a:t>guN</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ey’rey</a:t>
            </a:r>
            <a:r>
              <a:rPr lang="en-GB" altLang="en-US" dirty="0">
                <a:latin typeface="Congenial SemiBold" panose="02000503040000020004" pitchFamily="2" charset="0"/>
              </a:rPr>
              <a:t>. </a:t>
            </a:r>
          </a:p>
        </p:txBody>
      </p:sp>
      <p:sp>
        <p:nvSpPr>
          <p:cNvPr id="2826243" name="Text Box 3">
            <a:extLst>
              <a:ext uri="{FF2B5EF4-FFF2-40B4-BE49-F238E27FC236}">
                <a16:creationId xmlns:a16="http://schemas.microsoft.com/office/drawing/2014/main" id="{85A89C12-77EA-4069-AA9D-26B174F916B5}"/>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ijau qU </a:t>
            </a:r>
            <a:r>
              <a:rPr lang="en-GB" sz="5330" dirty="0" err="1">
                <a:solidFill>
                  <a:srgbClr val="000000"/>
                </a:solidFill>
                <a:latin typeface="GurbaniWebThick" panose="04040607000000020004" pitchFamily="82" charset="0"/>
              </a:rPr>
              <a:t>clwieih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clh</a:t>
            </a:r>
            <a:r>
              <a:rPr lang="en-GB" sz="5330" dirty="0">
                <a:solidFill>
                  <a:srgbClr val="000000"/>
                </a:solidFill>
                <a:latin typeface="GurbaniWebThick" panose="04040607000000020004" pitchFamily="82" charset="0"/>
              </a:rPr>
              <a:t> suAwmI </a:t>
            </a:r>
          </a:p>
          <a:p>
            <a:pPr algn="ctr" eaLnBrk="1" hangingPunct="1">
              <a:defRPr/>
            </a:pPr>
            <a:r>
              <a:rPr lang="en-GB" sz="5330" dirty="0" err="1">
                <a:solidFill>
                  <a:srgbClr val="000000"/>
                </a:solidFill>
                <a:latin typeface="GurbaniWebThick" panose="04040607000000020004" pitchFamily="82" charset="0"/>
              </a:rPr>
              <a:t>horu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jwxw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qyry</a:t>
            </a:r>
            <a:r>
              <a:rPr lang="en-GB" sz="5330" dirty="0">
                <a:solidFill>
                  <a:srgbClr val="000000"/>
                </a:solidFill>
                <a:latin typeface="GurbaniWebThick" panose="04040607000000020004" pitchFamily="82" charset="0"/>
              </a:rPr>
              <a:t> ]</a:t>
            </a:r>
          </a:p>
        </p:txBody>
      </p:sp>
      <p:sp>
        <p:nvSpPr>
          <p:cNvPr id="2826244" name="Text Box 4">
            <a:extLst>
              <a:ext uri="{FF2B5EF4-FFF2-40B4-BE49-F238E27FC236}">
                <a16:creationId xmlns:a16="http://schemas.microsoft.com/office/drawing/2014/main" id="{911ACA3D-02B8-4665-BD9B-E49F4BB3121C}"/>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Master! As You motivate us, so we walk; what else more do I need to know?</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4018" name="Rectangle 2">
            <a:extLst>
              <a:ext uri="{FF2B5EF4-FFF2-40B4-BE49-F238E27FC236}">
                <a16:creationId xmlns:a16="http://schemas.microsoft.com/office/drawing/2014/main" id="{679B8BD5-C559-4D55-A13E-4E1AE21B61F9}"/>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jiv</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alaa’eh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iv’ai</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aleh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jinaa</a:t>
            </a:r>
            <a:r>
              <a:rPr lang="en-GB" altLang="en-US" dirty="0">
                <a:latin typeface="Congenial SemiBold" panose="02000503040000020004" pitchFamily="2" charset="0"/>
              </a:rPr>
              <a:t>  </a:t>
            </a:r>
            <a:r>
              <a:rPr lang="en-GB" altLang="en-US" dirty="0" err="1">
                <a:latin typeface="Congenial SemiBold" panose="02000503040000020004" pitchFamily="2" charset="0"/>
              </a:rPr>
              <a:t>maarag</a:t>
            </a:r>
            <a:r>
              <a:rPr lang="en-GB" altLang="en-US" dirty="0">
                <a:latin typeface="Congenial SemiBold" panose="02000503040000020004" pitchFamily="2" charset="0"/>
              </a:rPr>
              <a:t>  </a:t>
            </a:r>
            <a:r>
              <a:rPr lang="en-GB" altLang="en-US" dirty="0" err="1">
                <a:latin typeface="Congenial SemiBold" panose="02000503040000020004" pitchFamily="2" charset="0"/>
              </a:rPr>
              <a:t>paa’vahey</a:t>
            </a:r>
            <a:r>
              <a:rPr lang="en-GB" altLang="en-US" dirty="0">
                <a:latin typeface="Congenial SemiBold" panose="02000503040000020004" pitchFamily="2" charset="0"/>
              </a:rPr>
              <a:t>. </a:t>
            </a:r>
          </a:p>
        </p:txBody>
      </p:sp>
      <p:sp>
        <p:nvSpPr>
          <p:cNvPr id="2828291" name="Text Box 3">
            <a:extLst>
              <a:ext uri="{FF2B5EF4-FFF2-40B4-BE49-F238E27FC236}">
                <a16:creationId xmlns:a16="http://schemas.microsoft.com/office/drawing/2014/main" id="{43724582-35D7-4B3B-8D1B-8F38B8CD7347}"/>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ijv</a:t>
            </a:r>
            <a:r>
              <a:rPr lang="en-GB" sz="5330" dirty="0">
                <a:solidFill>
                  <a:srgbClr val="000000"/>
                </a:solidFill>
                <a:latin typeface="GurbaniWebThick" panose="04040607000000020004" pitchFamily="82" charset="0"/>
              </a:rPr>
              <a:t> qU </a:t>
            </a:r>
            <a:r>
              <a:rPr lang="en-GB" sz="5330" dirty="0" err="1">
                <a:solidFill>
                  <a:srgbClr val="000000"/>
                </a:solidFill>
                <a:latin typeface="GurbaniWebThick" panose="04040607000000020004" pitchFamily="82" charset="0"/>
              </a:rPr>
              <a:t>clwieih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clh</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mwrig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pwvhy</a:t>
            </a:r>
            <a:r>
              <a:rPr lang="en-GB" sz="5330" dirty="0">
                <a:solidFill>
                  <a:srgbClr val="000000"/>
                </a:solidFill>
                <a:latin typeface="GurbaniWebThick" panose="04040607000000020004" pitchFamily="82" charset="0"/>
              </a:rPr>
              <a:t> ]</a:t>
            </a:r>
          </a:p>
        </p:txBody>
      </p:sp>
      <p:sp>
        <p:nvSpPr>
          <p:cNvPr id="2828292" name="Text Box 4">
            <a:extLst>
              <a:ext uri="{FF2B5EF4-FFF2-40B4-BE49-F238E27FC236}">
                <a16:creationId xmlns:a16="http://schemas.microsoft.com/office/drawing/2014/main" id="{5896DB92-2E9B-4920-974E-03D1697040FE}"/>
              </a:ext>
            </a:extLst>
          </p:cNvPr>
          <p:cNvSpPr txBox="1">
            <a:spLocks noChangeArrowheads="1"/>
          </p:cNvSpPr>
          <p:nvPr/>
        </p:nvSpPr>
        <p:spPr bwMode="auto">
          <a:xfrm>
            <a:off x="1"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As You cause them to walk, they walk - You have placed them on the Path.</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6066" name="Rectangle 2">
            <a:extLst>
              <a:ext uri="{FF2B5EF4-FFF2-40B4-BE49-F238E27FC236}">
                <a16:creationId xmlns:a16="http://schemas.microsoft.com/office/drawing/2014/main" id="{36859E25-153F-4CFE-B9A9-BB6857BA19AC}"/>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kar</a:t>
            </a:r>
            <a:r>
              <a:rPr lang="en-GB" altLang="en-US" dirty="0">
                <a:latin typeface="Congenial SemiBold" panose="02000503040000020004" pitchFamily="2" charset="0"/>
              </a:rPr>
              <a:t>  </a:t>
            </a:r>
            <a:r>
              <a:rPr lang="en-GB" altLang="en-US" dirty="0" err="1">
                <a:latin typeface="Congenial SemiBold" panose="02000503040000020004" pitchFamily="2" charset="0"/>
              </a:rPr>
              <a:t>kir’paa</a:t>
            </a:r>
            <a:r>
              <a:rPr lang="en-GB" altLang="en-US" dirty="0">
                <a:latin typeface="Congenial SemiBold" panose="02000503040000020004" pitchFamily="2" charset="0"/>
              </a:rPr>
              <a:t>  </a:t>
            </a:r>
            <a:r>
              <a:rPr lang="en-GB" altLang="en-US" dirty="0" err="1">
                <a:latin typeface="Congenial SemiBold" panose="02000503040000020004" pitchFamily="2" charset="0"/>
              </a:rPr>
              <a:t>jin</a:t>
            </a:r>
            <a:r>
              <a:rPr lang="en-GB" altLang="en-US" dirty="0">
                <a:latin typeface="Congenial SemiBold" panose="02000503040000020004" pitchFamily="2" charset="0"/>
              </a:rPr>
              <a:t>  naam  </a:t>
            </a:r>
            <a:r>
              <a:rPr lang="en-GB" altLang="en-US" dirty="0" err="1">
                <a:latin typeface="Congenial SemiBold" panose="02000503040000020004" pitchFamily="2" charset="0"/>
              </a:rPr>
              <a:t>laae’eh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se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iyaa’vahey</a:t>
            </a:r>
            <a:r>
              <a:rPr lang="en-GB" altLang="en-US" dirty="0">
                <a:latin typeface="Congenial SemiBold" panose="02000503040000020004" pitchFamily="2" charset="0"/>
              </a:rPr>
              <a:t>. </a:t>
            </a:r>
          </a:p>
        </p:txBody>
      </p:sp>
      <p:sp>
        <p:nvSpPr>
          <p:cNvPr id="2830339" name="Text Box 3">
            <a:extLst>
              <a:ext uri="{FF2B5EF4-FFF2-40B4-BE49-F238E27FC236}">
                <a16:creationId xmlns:a16="http://schemas.microsoft.com/office/drawing/2014/main" id="{B2118BF5-A3F0-42A4-B95F-A31E5E033586}"/>
              </a:ext>
            </a:extLst>
          </p:cNvPr>
          <p:cNvSpPr txBox="1">
            <a:spLocks noChangeArrowheads="1"/>
          </p:cNvSpPr>
          <p:nvPr/>
        </p:nvSpPr>
        <p:spPr bwMode="auto">
          <a:xfrm>
            <a:off x="0" y="351736"/>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kir ikrpw ijn nwim </a:t>
            </a:r>
            <a:r>
              <a:rPr lang="en-GB" sz="5330" dirty="0" err="1">
                <a:solidFill>
                  <a:srgbClr val="000000"/>
                </a:solidFill>
                <a:latin typeface="GurbaniWebThick" panose="04040607000000020004" pitchFamily="82" charset="0"/>
              </a:rPr>
              <a:t>lwieih</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is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iDAwvhy</a:t>
            </a:r>
            <a:r>
              <a:rPr lang="en-GB" sz="5330" dirty="0">
                <a:solidFill>
                  <a:srgbClr val="000000"/>
                </a:solidFill>
                <a:latin typeface="GurbaniWebThick" panose="04040607000000020004" pitchFamily="82" charset="0"/>
              </a:rPr>
              <a:t> ]</a:t>
            </a:r>
          </a:p>
        </p:txBody>
      </p:sp>
      <p:sp>
        <p:nvSpPr>
          <p:cNvPr id="2830340" name="Text Box 4">
            <a:extLst>
              <a:ext uri="{FF2B5EF4-FFF2-40B4-BE49-F238E27FC236}">
                <a16:creationId xmlns:a16="http://schemas.microsoft.com/office/drawing/2014/main" id="{DB0D2DC2-63B2-444C-8E6D-9C671D3B3860}"/>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With Your blessing one is attached to the </a:t>
            </a:r>
            <a:r>
              <a:rPr lang="en-US" sz="3800" i="1" dirty="0">
                <a:solidFill>
                  <a:srgbClr val="0000FF"/>
                </a:solidFill>
                <a:latin typeface="Congenial Black" panose="02000503040000020004" pitchFamily="50" charset="0"/>
              </a:rPr>
              <a:t>Naam </a:t>
            </a:r>
            <a:r>
              <a:rPr lang="en-US" sz="3800" dirty="0">
                <a:solidFill>
                  <a:srgbClr val="0000FF"/>
                </a:solidFill>
                <a:latin typeface="Congenial Black" panose="02000503040000020004" pitchFamily="50" charset="0"/>
              </a:rPr>
              <a:t>&amp; remains focused on You.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8114" name="Rectangle 2">
            <a:extLst>
              <a:ext uri="{FF2B5EF4-FFF2-40B4-BE49-F238E27FC236}">
                <a16:creationId xmlns:a16="http://schemas.microsoft.com/office/drawing/2014/main" id="{3CA53CBB-014E-4F7B-85DA-9D420DB0DFDE}"/>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jis</a:t>
            </a:r>
            <a:r>
              <a:rPr lang="en-GB" altLang="en-US" dirty="0">
                <a:latin typeface="Congenial SemiBold" panose="02000503040000020004" pitchFamily="2" charset="0"/>
              </a:rPr>
              <a:t>  no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th</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suNaa’eh</a:t>
            </a:r>
            <a:r>
              <a:rPr lang="en-GB" altLang="en-US" dirty="0">
                <a:latin typeface="Congenial SemiBold" panose="02000503040000020004" pitchFamily="2" charset="0"/>
              </a:rPr>
              <a:t>  </a:t>
            </a:r>
            <a:r>
              <a:rPr lang="en-GB" altLang="en-US" dirty="0" err="1">
                <a:latin typeface="Congenial SemiBold" panose="02000503040000020004" pitchFamily="2" charset="0"/>
              </a:rPr>
              <a:t>aap’Nee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se  </a:t>
            </a:r>
            <a:r>
              <a:rPr lang="en-GB" altLang="en-US" dirty="0" err="1">
                <a:latin typeface="Congenial SemiBold" panose="02000503040000020004" pitchFamily="2" charset="0"/>
              </a:rPr>
              <a:t>gur’</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uaarai</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paa’vahey</a:t>
            </a:r>
            <a:r>
              <a:rPr lang="en-GB" altLang="en-US" dirty="0">
                <a:latin typeface="Congenial SemiBold" panose="02000503040000020004" pitchFamily="2" charset="0"/>
              </a:rPr>
              <a:t>. </a:t>
            </a:r>
          </a:p>
        </p:txBody>
      </p:sp>
      <p:sp>
        <p:nvSpPr>
          <p:cNvPr id="2832387" name="Text Box 3">
            <a:extLst>
              <a:ext uri="{FF2B5EF4-FFF2-40B4-BE49-F238E27FC236}">
                <a16:creationId xmlns:a16="http://schemas.microsoft.com/office/drawing/2014/main" id="{79E26E8E-5FC8-4717-9A32-BB3A84E605CB}"/>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ijs no kQw </a:t>
            </a:r>
            <a:r>
              <a:rPr lang="en-GB" sz="5330" dirty="0" err="1">
                <a:solidFill>
                  <a:srgbClr val="000000"/>
                </a:solidFill>
                <a:latin typeface="GurbaniWebThick" panose="04040607000000020004" pitchFamily="82" charset="0"/>
              </a:rPr>
              <a:t>suxwieih</a:t>
            </a:r>
            <a:r>
              <a:rPr lang="en-GB" sz="5330" dirty="0">
                <a:solidFill>
                  <a:srgbClr val="000000"/>
                </a:solidFill>
                <a:latin typeface="GurbaniWebThick" panose="04040607000000020004" pitchFamily="82" charset="0"/>
              </a:rPr>
              <a:t> AwpxI </a:t>
            </a:r>
          </a:p>
          <a:p>
            <a:pPr algn="ctr" eaLnBrk="1" hangingPunct="1">
              <a:defRPr/>
            </a:pPr>
            <a:r>
              <a:rPr lang="en-GB" sz="5330" dirty="0">
                <a:solidFill>
                  <a:srgbClr val="000000"/>
                </a:solidFill>
                <a:latin typeface="GurbaniWebThick" panose="04040607000000020004" pitchFamily="82" charset="0"/>
              </a:rPr>
              <a:t>is </a:t>
            </a:r>
            <a:r>
              <a:rPr lang="en-GB" sz="5330" dirty="0" err="1">
                <a:solidFill>
                  <a:srgbClr val="000000"/>
                </a:solidFill>
                <a:latin typeface="GurbaniWebThick" panose="04040607000000020004" pitchFamily="82" charset="0"/>
              </a:rPr>
              <a:t>gurduAwrY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pwvhy</a:t>
            </a:r>
            <a:r>
              <a:rPr lang="en-GB" sz="5330" dirty="0">
                <a:solidFill>
                  <a:srgbClr val="000000"/>
                </a:solidFill>
                <a:latin typeface="GurbaniWebThick" panose="04040607000000020004" pitchFamily="82" charset="0"/>
              </a:rPr>
              <a:t> ]</a:t>
            </a:r>
          </a:p>
        </p:txBody>
      </p:sp>
      <p:sp>
        <p:nvSpPr>
          <p:cNvPr id="2832388" name="Text Box 4">
            <a:extLst>
              <a:ext uri="{FF2B5EF4-FFF2-40B4-BE49-F238E27FC236}">
                <a16:creationId xmlns:a16="http://schemas.microsoft.com/office/drawing/2014/main" id="{CCEADC47-1059-40B7-8AE0-4A7B237AA994}"/>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Those whom You cause to listen to Your sermon, find peace at the Guru’s Door.</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0162" name="Rectangle 2">
            <a:extLst>
              <a:ext uri="{FF2B5EF4-FFF2-40B4-BE49-F238E27FC236}">
                <a16:creationId xmlns:a16="http://schemas.microsoft.com/office/drawing/2014/main" id="{D48E0BED-7441-483F-97A4-0FABD57EF670}"/>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saahib</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jio</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aa’vai</a:t>
            </a:r>
            <a:r>
              <a:rPr lang="en-GB" altLang="en-US" dirty="0">
                <a:latin typeface="Congenial SemiBold" panose="02000503040000020004" pitchFamily="2" charset="0"/>
              </a:rPr>
              <a:t>  </a:t>
            </a:r>
            <a:r>
              <a:rPr lang="en-GB" altLang="en-US" dirty="0" err="1">
                <a:latin typeface="Congenial SemiBold" panose="02000503040000020004" pitchFamily="2" charset="0"/>
              </a:rPr>
              <a:t>tiv’ai</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alaa’vahey</a:t>
            </a:r>
            <a:r>
              <a:rPr lang="en-GB" altLang="en-US" dirty="0">
                <a:latin typeface="Congenial SemiBold" panose="02000503040000020004" pitchFamily="2" charset="0"/>
              </a:rPr>
              <a:t>. </a:t>
            </a:r>
          </a:p>
        </p:txBody>
      </p:sp>
      <p:sp>
        <p:nvSpPr>
          <p:cNvPr id="2834435" name="Text Box 3">
            <a:extLst>
              <a:ext uri="{FF2B5EF4-FFF2-40B4-BE49-F238E27FC236}">
                <a16:creationId xmlns:a16="http://schemas.microsoft.com/office/drawing/2014/main" id="{3E64A0DA-A00C-4B62-8F88-62C0132F41B4}"/>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swihb</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clwvhy</a:t>
            </a:r>
            <a:r>
              <a:rPr lang="en-GB" sz="5330" dirty="0">
                <a:solidFill>
                  <a:srgbClr val="000000"/>
                </a:solidFill>
                <a:latin typeface="GurbaniWebThick" panose="04040607000000020004" pitchFamily="82" charset="0"/>
              </a:rPr>
              <a:t> ]15]</a:t>
            </a:r>
          </a:p>
        </p:txBody>
      </p:sp>
      <p:sp>
        <p:nvSpPr>
          <p:cNvPr id="2834436" name="Text Box 4">
            <a:extLst>
              <a:ext uri="{FF2B5EF4-FFF2-40B4-BE49-F238E27FC236}">
                <a16:creationId xmlns:a16="http://schemas.microsoft.com/office/drawing/2014/main" id="{8D4EF143-21A3-44AE-84D1-E7433E8AA0D9}"/>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 O True Master! You motivate the creatures to act  as You please. ||15||</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2210" name="Rectangle 2">
            <a:extLst>
              <a:ext uri="{FF2B5EF4-FFF2-40B4-BE49-F238E27FC236}">
                <a16:creationId xmlns:a16="http://schemas.microsoft.com/office/drawing/2014/main" id="{610D3A73-5F0E-497E-BA59-33173F3A7742}"/>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sohilaa</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su’haavaa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fi-FI" altLang="en-US" u="sng" dirty="0">
                <a:latin typeface="Congenial SemiBold" panose="02000503040000020004" pitchFamily="2" charset="0"/>
              </a:rPr>
              <a:t>sh</a:t>
            </a:r>
            <a:r>
              <a:rPr lang="fi-FI" altLang="en-US" dirty="0">
                <a:latin typeface="Congenial SemiBold" panose="02000503040000020004" pitchFamily="2" charset="0"/>
              </a:rPr>
              <a:t>ab’</a:t>
            </a:r>
            <a:r>
              <a:rPr lang="fi-FI" altLang="en-US" u="sng" dirty="0">
                <a:latin typeface="Congenial SemiBold" panose="02000503040000020004" pitchFamily="2" charset="0"/>
              </a:rPr>
              <a:t>d</a:t>
            </a:r>
            <a:r>
              <a:rPr lang="fi-FI" altLang="en-US" dirty="0">
                <a:latin typeface="Congenial SemiBold" panose="02000503040000020004" pitchFamily="2" charset="0"/>
              </a:rPr>
              <a:t>o  su’haavaa,  sa</a:t>
            </a:r>
            <a:r>
              <a:rPr lang="fi-FI" altLang="en-US" u="sng" dirty="0">
                <a:latin typeface="Congenial SemiBold" panose="02000503040000020004" pitchFamily="2" charset="0"/>
              </a:rPr>
              <a:t>d</a:t>
            </a:r>
            <a:r>
              <a:rPr lang="fi-FI" altLang="en-US" dirty="0">
                <a:latin typeface="Congenial SemiBold" panose="02000503040000020004" pitchFamily="2" charset="0"/>
              </a:rPr>
              <a:t>aa sohilaa,  </a:t>
            </a:r>
            <a:br>
              <a:rPr lang="fi-FI" altLang="en-US" dirty="0">
                <a:latin typeface="Congenial SemiBold" panose="02000503040000020004" pitchFamily="2" charset="0"/>
              </a:rPr>
            </a:br>
            <a:r>
              <a:rPr lang="fi-FI" altLang="en-US" dirty="0">
                <a:latin typeface="Congenial SemiBold" panose="02000503040000020004" pitchFamily="2" charset="0"/>
              </a:rPr>
              <a:t>sa</a:t>
            </a:r>
            <a:r>
              <a:rPr lang="fi-FI" altLang="en-US" u="sng" dirty="0">
                <a:latin typeface="Congenial SemiBold" panose="02000503040000020004" pitchFamily="2" charset="0"/>
              </a:rPr>
              <a:t>t</a:t>
            </a:r>
            <a:r>
              <a:rPr lang="fi-FI" altLang="en-US" dirty="0">
                <a:latin typeface="Congenial SemiBold" panose="02000503040000020004" pitchFamily="2" charset="0"/>
              </a:rPr>
              <a:t>’guroo  suNaayaa.</a:t>
            </a:r>
            <a:r>
              <a:rPr lang="en-GB" altLang="en-US" dirty="0">
                <a:latin typeface="Congenial SemiBold" panose="02000503040000020004" pitchFamily="2" charset="0"/>
              </a:rPr>
              <a:t> </a:t>
            </a:r>
          </a:p>
        </p:txBody>
      </p:sp>
      <p:sp>
        <p:nvSpPr>
          <p:cNvPr id="2836483" name="Text Box 3">
            <a:extLst>
              <a:ext uri="{FF2B5EF4-FFF2-40B4-BE49-F238E27FC236}">
                <a16:creationId xmlns:a16="http://schemas.microsoft.com/office/drawing/2014/main" id="{0ADE27DD-DAF4-4CAB-8D0C-3074A6205A8A}"/>
              </a:ext>
            </a:extLst>
          </p:cNvPr>
          <p:cNvSpPr txBox="1">
            <a:spLocks noChangeArrowheads="1"/>
          </p:cNvSpPr>
          <p:nvPr/>
        </p:nvSpPr>
        <p:spPr bwMode="auto">
          <a:xfrm>
            <a:off x="0" y="12119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soihlw</a:t>
            </a:r>
            <a:r>
              <a:rPr lang="en-GB" sz="5330" dirty="0">
                <a:solidFill>
                  <a:srgbClr val="000000"/>
                </a:solidFill>
                <a:latin typeface="GurbaniWebThick" panose="04040607000000020004" pitchFamily="82" charset="0"/>
              </a:rPr>
              <a:t>  sbdu </a:t>
            </a:r>
            <a:r>
              <a:rPr lang="en-GB" sz="5330" dirty="0" err="1">
                <a:solidFill>
                  <a:srgbClr val="000000"/>
                </a:solidFill>
                <a:latin typeface="GurbaniWebThick" panose="04040607000000020004" pitchFamily="82" charset="0"/>
              </a:rPr>
              <a:t>suhwvw</a:t>
            </a:r>
            <a:r>
              <a:rPr lang="en-GB" sz="5330" dirty="0">
                <a:solidFill>
                  <a:srgbClr val="000000"/>
                </a:solidFill>
                <a:latin typeface="GurbaniWebThick" panose="04040607000000020004" pitchFamily="82" charset="0"/>
              </a:rPr>
              <a:t> ]</a:t>
            </a:r>
          </a:p>
          <a:p>
            <a:pPr algn="ctr" eaLnBrk="1" hangingPunct="1">
              <a:defRPr/>
            </a:pPr>
            <a:r>
              <a:rPr lang="en-GB" sz="5330" spc="-200" dirty="0" err="1">
                <a:solidFill>
                  <a:srgbClr val="000000"/>
                </a:solidFill>
                <a:latin typeface="GurbaniWebThick" panose="04040607000000020004" pitchFamily="82" charset="0"/>
              </a:rPr>
              <a:t>sbdo</a:t>
            </a:r>
            <a:r>
              <a:rPr lang="en-GB" sz="5330" spc="-200" dirty="0">
                <a:solidFill>
                  <a:srgbClr val="000000"/>
                </a:solidFill>
                <a:latin typeface="GurbaniWebThick" panose="04040607000000020004" pitchFamily="82" charset="0"/>
              </a:rPr>
              <a:t> </a:t>
            </a:r>
            <a:r>
              <a:rPr lang="en-GB" sz="5330" spc="-200" dirty="0" err="1">
                <a:solidFill>
                  <a:srgbClr val="000000"/>
                </a:solidFill>
                <a:latin typeface="GurbaniWebThick" panose="04040607000000020004" pitchFamily="82" charset="0"/>
              </a:rPr>
              <a:t>suhwvw</a:t>
            </a:r>
            <a:r>
              <a:rPr lang="en-GB" sz="5330" spc="-200" dirty="0">
                <a:solidFill>
                  <a:srgbClr val="000000"/>
                </a:solidFill>
                <a:latin typeface="GurbaniWebThick" panose="04040607000000020004" pitchFamily="82" charset="0"/>
              </a:rPr>
              <a:t>  </a:t>
            </a:r>
            <a:r>
              <a:rPr lang="en-GB" sz="5330" spc="-200" dirty="0" err="1">
                <a:solidFill>
                  <a:srgbClr val="000000"/>
                </a:solidFill>
                <a:latin typeface="GurbaniWebThick" panose="04040607000000020004" pitchFamily="82" charset="0"/>
              </a:rPr>
              <a:t>sdw</a:t>
            </a:r>
            <a:r>
              <a:rPr lang="en-GB" sz="5330" spc="-200" dirty="0">
                <a:solidFill>
                  <a:srgbClr val="000000"/>
                </a:solidFill>
                <a:latin typeface="GurbaniWebThick" panose="04040607000000020004" pitchFamily="82" charset="0"/>
              </a:rPr>
              <a:t> </a:t>
            </a:r>
            <a:r>
              <a:rPr lang="en-GB" sz="5330" spc="-200" dirty="0" err="1">
                <a:solidFill>
                  <a:srgbClr val="000000"/>
                </a:solidFill>
                <a:latin typeface="GurbaniWebThick" panose="04040607000000020004" pitchFamily="82" charset="0"/>
              </a:rPr>
              <a:t>soihlw</a:t>
            </a:r>
            <a:r>
              <a:rPr lang="en-GB" sz="5330" spc="-200" dirty="0">
                <a:solidFill>
                  <a:srgbClr val="000000"/>
                </a:solidFill>
                <a:latin typeface="GurbaniWebThick" panose="04040607000000020004" pitchFamily="82" charset="0"/>
              </a:rPr>
              <a:t> </a:t>
            </a:r>
            <a:r>
              <a:rPr lang="en-GB" sz="5330" spc="-200" dirty="0" err="1">
                <a:solidFill>
                  <a:srgbClr val="000000"/>
                </a:solidFill>
                <a:latin typeface="GurbaniWebThick" panose="04040607000000020004" pitchFamily="82" charset="0"/>
              </a:rPr>
              <a:t>siqgurU</a:t>
            </a:r>
            <a:r>
              <a:rPr lang="en-GB" sz="5330" spc="-200" dirty="0">
                <a:solidFill>
                  <a:srgbClr val="000000"/>
                </a:solidFill>
                <a:latin typeface="GurbaniWebThick" panose="04040607000000020004" pitchFamily="82" charset="0"/>
              </a:rPr>
              <a:t> suxwieAw</a:t>
            </a:r>
            <a:r>
              <a:rPr lang="en-GB" sz="4400" spc="-500" dirty="0">
                <a:solidFill>
                  <a:srgbClr val="000000"/>
                </a:solidFill>
                <a:latin typeface="GurbaniWebThick" panose="04040607000000020004" pitchFamily="82" charset="0"/>
              </a:rPr>
              <a:t> ]</a:t>
            </a:r>
            <a:endParaRPr lang="en-GB" sz="5330" spc="-500" dirty="0">
              <a:solidFill>
                <a:srgbClr val="000000"/>
              </a:solidFill>
              <a:latin typeface="GurbaniWebThick" panose="04040607000000020004" pitchFamily="82" charset="0"/>
            </a:endParaRPr>
          </a:p>
        </p:txBody>
      </p:sp>
      <p:sp>
        <p:nvSpPr>
          <p:cNvPr id="2836484" name="Text Box 4">
            <a:extLst>
              <a:ext uri="{FF2B5EF4-FFF2-40B4-BE49-F238E27FC236}">
                <a16:creationId xmlns:a16="http://schemas.microsoft.com/office/drawing/2014/main" id="{4B226BF7-B32C-40DC-8CC0-A11E4C26773B}"/>
              </a:ext>
            </a:extLst>
          </p:cNvPr>
          <p:cNvSpPr txBox="1">
            <a:spLocks noChangeArrowheads="1"/>
          </p:cNvSpPr>
          <p:nvPr/>
        </p:nvSpPr>
        <p:spPr bwMode="auto">
          <a:xfrm>
            <a:off x="0" y="1883648"/>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Beautiful Divine Word is the joy giving divine song that is told by the True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6306" name="Rectangle 2">
            <a:extLst>
              <a:ext uri="{FF2B5EF4-FFF2-40B4-BE49-F238E27FC236}">
                <a16:creationId xmlns:a16="http://schemas.microsoft.com/office/drawing/2014/main" id="{6355A2C3-9854-44BC-8CDD-87660DA22726}"/>
              </a:ext>
            </a:extLst>
          </p:cNvPr>
          <p:cNvSpPr>
            <a:spLocks noGrp="1" noChangeArrowheads="1"/>
          </p:cNvSpPr>
          <p:nvPr>
            <p:ph type="title"/>
          </p:nvPr>
        </p:nvSpPr>
        <p:spPr>
          <a:xfrm>
            <a:off x="0" y="3671375"/>
            <a:ext cx="10160000" cy="1058333"/>
          </a:xfrm>
        </p:spPr>
        <p:txBody>
          <a:bodyPr/>
          <a:lstStyle/>
          <a:p>
            <a:pPr eaLnBrk="1" hangingPunct="1">
              <a:defRPr/>
            </a:pPr>
            <a:r>
              <a:rPr lang="fi-FI" altLang="en-US" dirty="0">
                <a:latin typeface="Congenial SemiBold" panose="02000503040000020004" pitchFamily="2" charset="0"/>
              </a:rPr>
              <a:t>ey’hu  </a:t>
            </a:r>
            <a:r>
              <a:rPr lang="fi-FI" altLang="en-US" u="sng" dirty="0">
                <a:latin typeface="Congenial SemiBold" panose="02000503040000020004" pitchFamily="2" charset="0"/>
              </a:rPr>
              <a:t>t</a:t>
            </a:r>
            <a:r>
              <a:rPr lang="fi-FI" altLang="en-US" dirty="0">
                <a:latin typeface="Congenial SemiBold" panose="02000503040000020004" pitchFamily="2" charset="0"/>
              </a:rPr>
              <a:t>in  kai  mann  vasiyaa, </a:t>
            </a:r>
            <a:br>
              <a:rPr lang="fi-FI" altLang="en-US" dirty="0">
                <a:latin typeface="Congenial SemiBold" panose="02000503040000020004" pitchFamily="2" charset="0"/>
              </a:rPr>
            </a:br>
            <a:r>
              <a:rPr lang="fi-FI" altLang="en-US" dirty="0">
                <a:latin typeface="Congenial SemiBold" panose="02000503040000020004" pitchFamily="2" charset="0"/>
              </a:rPr>
              <a:t>jin  </a:t>
            </a:r>
            <a:r>
              <a:rPr lang="fi-FI" altLang="en-US" u="sng" dirty="0">
                <a:latin typeface="Congenial SemiBold" panose="02000503040000020004" pitchFamily="2" charset="0"/>
              </a:rPr>
              <a:t>Dh</a:t>
            </a:r>
            <a:r>
              <a:rPr lang="fi-FI" altLang="en-US" dirty="0">
                <a:latin typeface="Congenial SemiBold" panose="02000503040000020004" pitchFamily="2" charset="0"/>
              </a:rPr>
              <a:t>ur’hu  li</a:t>
            </a:r>
            <a:r>
              <a:rPr lang="fi-FI" altLang="en-US" u="sng" dirty="0">
                <a:latin typeface="Congenial SemiBold" panose="02000503040000020004" pitchFamily="2" charset="0"/>
              </a:rPr>
              <a:t>kh</a:t>
            </a:r>
            <a:r>
              <a:rPr lang="fi-FI" altLang="en-US" dirty="0">
                <a:latin typeface="Congenial SemiBold" panose="02000503040000020004" pitchFamily="2" charset="0"/>
              </a:rPr>
              <a:t>iyaa  aa’yaa. </a:t>
            </a:r>
            <a:endParaRPr lang="en-GB" altLang="en-US" dirty="0">
              <a:latin typeface="Congenial SemiBold" panose="02000503040000020004" pitchFamily="2" charset="0"/>
            </a:endParaRPr>
          </a:p>
        </p:txBody>
      </p:sp>
      <p:sp>
        <p:nvSpPr>
          <p:cNvPr id="2840579" name="Text Box 3">
            <a:extLst>
              <a:ext uri="{FF2B5EF4-FFF2-40B4-BE49-F238E27FC236}">
                <a16:creationId xmlns:a16="http://schemas.microsoft.com/office/drawing/2014/main" id="{73075D35-F9EC-4395-9964-E458BB30D5B0}"/>
              </a:ext>
            </a:extLst>
          </p:cNvPr>
          <p:cNvSpPr txBox="1">
            <a:spLocks noChangeArrowheads="1"/>
          </p:cNvSpPr>
          <p:nvPr/>
        </p:nvSpPr>
        <p:spPr bwMode="auto">
          <a:xfrm>
            <a:off x="0"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visAw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Durhu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2840580" name="Text Box 4">
            <a:extLst>
              <a:ext uri="{FF2B5EF4-FFF2-40B4-BE49-F238E27FC236}">
                <a16:creationId xmlns:a16="http://schemas.microsoft.com/office/drawing/2014/main" id="{ECF564AF-0F1C-4C6F-A0D3-4153CED68315}"/>
              </a:ext>
            </a:extLst>
          </p:cNvPr>
          <p:cNvSpPr txBox="1">
            <a:spLocks noChangeArrowheads="1"/>
          </p:cNvSpPr>
          <p:nvPr/>
        </p:nvSpPr>
        <p:spPr bwMode="auto">
          <a:xfrm>
            <a:off x="32567" y="206541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is enshrined in the minds of those who are so pre-destined by Vaheguru.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8354" name="Rectangle 2">
            <a:extLst>
              <a:ext uri="{FF2B5EF4-FFF2-40B4-BE49-F238E27FC236}">
                <a16:creationId xmlns:a16="http://schemas.microsoft.com/office/drawing/2014/main" id="{78840F46-8341-4E92-88D9-A79F07CF2268}"/>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a:latin typeface="Congenial SemiBold" panose="02000503040000020004" pitchFamily="2" charset="0"/>
              </a:rPr>
              <a:t>ek </a:t>
            </a:r>
            <a:r>
              <a:rPr lang="en-GB" altLang="en-US" u="sng" dirty="0" err="1">
                <a:latin typeface="Congenial SemiBold" panose="02000503040000020004" pitchFamily="2" charset="0"/>
              </a:rPr>
              <a:t>ph</a:t>
            </a:r>
            <a:r>
              <a:rPr lang="en-GB" altLang="en-US" dirty="0" err="1">
                <a:latin typeface="Congenial SemiBold" panose="02000503040000020004" pitchFamily="2" charset="0"/>
              </a:rPr>
              <a:t>ir’eh</a:t>
            </a:r>
            <a:r>
              <a:rPr lang="en-GB" altLang="en-US" dirty="0">
                <a:latin typeface="Congenial SemiBold" panose="02000503040000020004" pitchFamily="2" charset="0"/>
              </a:rPr>
              <a:t>  </a:t>
            </a:r>
            <a:r>
              <a:rPr lang="en-GB" altLang="en-US" u="sng" dirty="0" err="1">
                <a:latin typeface="Congenial SemiBold" panose="02000503040000020004" pitchFamily="2" charset="0"/>
              </a:rPr>
              <a:t>gh</a:t>
            </a:r>
            <a:r>
              <a:rPr lang="en-GB" altLang="en-US" dirty="0" err="1">
                <a:latin typeface="Congenial SemiBold" panose="02000503040000020004" pitchFamily="2" charset="0"/>
              </a:rPr>
              <a:t>aney’rey</a:t>
            </a:r>
            <a:r>
              <a:rPr lang="en-GB" altLang="en-US" dirty="0">
                <a:latin typeface="Congenial SemiBold" panose="02000503040000020004" pitchFamily="2" charset="0"/>
              </a:rPr>
              <a:t>  </a:t>
            </a:r>
            <a:r>
              <a:rPr lang="en-GB" altLang="en-US" dirty="0" err="1">
                <a:latin typeface="Congenial SemiBold" panose="02000503040000020004" pitchFamily="2" charset="0"/>
              </a:rPr>
              <a:t>kar’eh</a:t>
            </a:r>
            <a:r>
              <a:rPr lang="en-GB" altLang="en-US" dirty="0">
                <a:latin typeface="Congenial SemiBold" panose="02000503040000020004" pitchFamily="2" charset="0"/>
              </a:rPr>
              <a:t>  </a:t>
            </a:r>
            <a:r>
              <a:rPr lang="en-GB" altLang="en-US" dirty="0" err="1">
                <a:latin typeface="Congenial SemiBold" panose="02000503040000020004" pitchFamily="2" charset="0"/>
              </a:rPr>
              <a:t>gallaa</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galee</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t>
            </a:r>
            <a:r>
              <a:rPr lang="en-GB" altLang="en-US" dirty="0" err="1">
                <a:latin typeface="Congenial SemiBold" panose="02000503040000020004" pitchFamily="2" charset="0"/>
              </a:rPr>
              <a:t>kinnai</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2842627" name="Text Box 3">
            <a:extLst>
              <a:ext uri="{FF2B5EF4-FFF2-40B4-BE49-F238E27FC236}">
                <a16:creationId xmlns:a16="http://schemas.microsoft.com/office/drawing/2014/main" id="{C1046CDB-83C2-42EA-9975-00BEE3A921EC}"/>
              </a:ext>
            </a:extLst>
          </p:cNvPr>
          <p:cNvSpPr txBox="1">
            <a:spLocks noChangeArrowheads="1"/>
          </p:cNvSpPr>
          <p:nvPr/>
        </p:nvSpPr>
        <p:spPr bwMode="auto">
          <a:xfrm>
            <a:off x="0"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ieik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iPrih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Gnyry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glw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glI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iknY</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p:txBody>
      </p:sp>
      <p:sp>
        <p:nvSpPr>
          <p:cNvPr id="2842628" name="Text Box 4">
            <a:extLst>
              <a:ext uri="{FF2B5EF4-FFF2-40B4-BE49-F238E27FC236}">
                <a16:creationId xmlns:a16="http://schemas.microsoft.com/office/drawing/2014/main" id="{FE37B6EC-9D8B-43E0-96E4-485E5A44DA05}"/>
              </a:ext>
            </a:extLst>
          </p:cNvPr>
          <p:cNvSpPr txBox="1">
            <a:spLocks noChangeArrowheads="1"/>
          </p:cNvSpPr>
          <p:nvPr/>
        </p:nvSpPr>
        <p:spPr bwMode="auto">
          <a:xfrm>
            <a:off x="30422" y="1993404"/>
            <a:ext cx="10162146"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Many wander in life with mere talk, but no one obtains Vaheguru by just talk.</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0402" name="Rectangle 2">
            <a:extLst>
              <a:ext uri="{FF2B5EF4-FFF2-40B4-BE49-F238E27FC236}">
                <a16:creationId xmlns:a16="http://schemas.microsoft.com/office/drawing/2014/main" id="{0716DB44-CEA6-40CA-8150-3C1E1D0A7005}"/>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sohilaa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dirty="0" err="1">
                <a:latin typeface="Congenial SemiBold" panose="02000503040000020004" pitchFamily="2" charset="0"/>
              </a:rPr>
              <a:t>suNaayaa</a:t>
            </a:r>
            <a:r>
              <a:rPr lang="en-GB" altLang="en-US" dirty="0">
                <a:latin typeface="Congenial SemiBold" panose="02000503040000020004" pitchFamily="2" charset="0"/>
              </a:rPr>
              <a:t>.</a:t>
            </a:r>
          </a:p>
        </p:txBody>
      </p:sp>
      <p:sp>
        <p:nvSpPr>
          <p:cNvPr id="2844675" name="Text Box 3">
            <a:extLst>
              <a:ext uri="{FF2B5EF4-FFF2-40B4-BE49-F238E27FC236}">
                <a16:creationId xmlns:a16="http://schemas.microsoft.com/office/drawing/2014/main" id="{04CA75D0-A9AD-4E8C-AD3A-103CAF48752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sbdu </a:t>
            </a:r>
            <a:r>
              <a:rPr lang="en-GB" sz="5330" dirty="0" err="1">
                <a:solidFill>
                  <a:srgbClr val="000000"/>
                </a:solidFill>
                <a:latin typeface="GurbaniWebThick" panose="04040607000000020004" pitchFamily="82" charset="0"/>
              </a:rPr>
              <a:t>soihlw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suxwieAw</a:t>
            </a:r>
            <a:r>
              <a:rPr lang="en-GB" sz="5330" dirty="0">
                <a:solidFill>
                  <a:srgbClr val="000000"/>
                </a:solidFill>
                <a:latin typeface="GurbaniWebThick" panose="04040607000000020004" pitchFamily="82" charset="0"/>
              </a:rPr>
              <a:t> ]16]</a:t>
            </a:r>
          </a:p>
        </p:txBody>
      </p:sp>
      <p:sp>
        <p:nvSpPr>
          <p:cNvPr id="2844676" name="Text Box 4">
            <a:extLst>
              <a:ext uri="{FF2B5EF4-FFF2-40B4-BE49-F238E27FC236}">
                <a16:creationId xmlns:a16="http://schemas.microsoft.com/office/drawing/2014/main" id="{2E73AEDF-AF74-4BEC-A445-40D405B09AE8}"/>
              </a:ext>
            </a:extLst>
          </p:cNvPr>
          <p:cNvSpPr txBox="1">
            <a:spLocks noChangeArrowheads="1"/>
          </p:cNvSpPr>
          <p:nvPr/>
        </p:nvSpPr>
        <p:spPr bwMode="auto">
          <a:xfrm>
            <a:off x="-32568" y="2099672"/>
            <a:ext cx="10192568"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The spoken Word of True Guru is the spiritual-bliss giving song. ||16||</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2450" name="Rectangle 2">
            <a:extLst>
              <a:ext uri="{FF2B5EF4-FFF2-40B4-BE49-F238E27FC236}">
                <a16:creationId xmlns:a16="http://schemas.microsoft.com/office/drawing/2014/main" id="{0EFF4D6E-DE53-46DF-BFD5-1A59C7854864}"/>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ho’ey</a:t>
            </a:r>
            <a:r>
              <a:rPr lang="en-GB" altLang="en-US" dirty="0">
                <a:latin typeface="Congenial SemiBold" panose="02000503040000020004" pitchFamily="2" charset="0"/>
              </a:rPr>
              <a:t>  </a:t>
            </a:r>
            <a:r>
              <a:rPr lang="en-GB" altLang="en-US" dirty="0" err="1">
                <a:latin typeface="Congenial SemiBold" panose="02000503040000020004" pitchFamily="2" charset="0"/>
              </a:rPr>
              <a:t>sey</a:t>
            </a:r>
            <a:r>
              <a:rPr lang="en-GB" altLang="en-US" dirty="0">
                <a:latin typeface="Congenial SemiBold" panose="02000503040000020004" pitchFamily="2" charset="0"/>
              </a:rPr>
              <a:t>  </a:t>
            </a:r>
            <a:r>
              <a:rPr lang="en-GB" altLang="en-US" dirty="0" err="1">
                <a:latin typeface="Congenial SemiBold" panose="02000503040000020004" pitchFamily="2" charset="0"/>
              </a:rPr>
              <a:t>janaa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jinnee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iyaa’yaa</a:t>
            </a:r>
            <a:r>
              <a:rPr lang="en-GB" altLang="en-US" dirty="0">
                <a:latin typeface="Congenial SemiBold" panose="02000503040000020004" pitchFamily="2" charset="0"/>
              </a:rPr>
              <a:t>.</a:t>
            </a:r>
          </a:p>
        </p:txBody>
      </p:sp>
      <p:sp>
        <p:nvSpPr>
          <p:cNvPr id="2846723" name="Text Box 3">
            <a:extLst>
              <a:ext uri="{FF2B5EF4-FFF2-40B4-BE49-F238E27FC236}">
                <a16:creationId xmlns:a16="http://schemas.microsoft.com/office/drawing/2014/main" id="{68155F44-2B24-4376-90DF-AB818DC3D79A}"/>
              </a:ext>
            </a:extLst>
          </p:cNvPr>
          <p:cNvSpPr txBox="1">
            <a:spLocks noChangeArrowheads="1"/>
          </p:cNvSpPr>
          <p:nvPr/>
        </p:nvSpPr>
        <p:spPr bwMode="auto">
          <a:xfrm>
            <a:off x="0" y="207720"/>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iDAwieAw</a:t>
            </a:r>
            <a:r>
              <a:rPr lang="en-GB" sz="5330" dirty="0">
                <a:solidFill>
                  <a:srgbClr val="000000"/>
                </a:solidFill>
                <a:latin typeface="GurbaniWebThick" panose="04040607000000020004" pitchFamily="82" charset="0"/>
              </a:rPr>
              <a:t> ]</a:t>
            </a:r>
          </a:p>
        </p:txBody>
      </p:sp>
      <p:sp>
        <p:nvSpPr>
          <p:cNvPr id="2846724" name="Text Box 4">
            <a:extLst>
              <a:ext uri="{FF2B5EF4-FFF2-40B4-BE49-F238E27FC236}">
                <a16:creationId xmlns:a16="http://schemas.microsoft.com/office/drawing/2014/main" id="{5F2688E8-CB2F-4E73-ACA5-8422ECF08352}"/>
              </a:ext>
            </a:extLst>
          </p:cNvPr>
          <p:cNvSpPr txBox="1">
            <a:spLocks noChangeArrowheads="1"/>
          </p:cNvSpPr>
          <p:nvPr/>
        </p:nvSpPr>
        <p:spPr bwMode="auto">
          <a:xfrm>
            <a:off x="0" y="1993404"/>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Those humble beings who meditated on Vaheguru became pure.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4498" name="Rectangle 2">
            <a:extLst>
              <a:ext uri="{FF2B5EF4-FFF2-40B4-BE49-F238E27FC236}">
                <a16:creationId xmlns:a16="http://schemas.microsoft.com/office/drawing/2014/main" id="{8A25E3AD-146C-46C3-8E1D-0C087D4D5692}"/>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iyaa’yaa</a:t>
            </a:r>
            <a:r>
              <a:rPr lang="en-GB" altLang="en-US" dirty="0">
                <a:latin typeface="Congenial SemiBold" panose="02000503040000020004" pitchFamily="2" charset="0"/>
              </a:rPr>
              <a:t>  </a:t>
            </a: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ho’ey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gur’mu</a:t>
            </a:r>
            <a:r>
              <a:rPr lang="en-GB" altLang="en-US" u="sng" dirty="0" err="1">
                <a:latin typeface="Congenial SemiBold" panose="02000503040000020004" pitchFamily="2" charset="0"/>
              </a:rPr>
              <a:t>kh</a:t>
            </a:r>
            <a:r>
              <a:rPr lang="en-GB" altLang="en-US" dirty="0">
                <a:latin typeface="Congenial SemiBold" panose="02000503040000020004" pitchFamily="2" charset="0"/>
              </a:rPr>
              <a:t>  jinnee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iyaa’yaa</a:t>
            </a:r>
            <a:r>
              <a:rPr lang="en-GB" altLang="en-US" dirty="0">
                <a:latin typeface="Congenial SemiBold" panose="02000503040000020004" pitchFamily="2" charset="0"/>
              </a:rPr>
              <a:t>. </a:t>
            </a:r>
          </a:p>
        </p:txBody>
      </p:sp>
      <p:sp>
        <p:nvSpPr>
          <p:cNvPr id="2848771" name="Text Box 3">
            <a:extLst>
              <a:ext uri="{FF2B5EF4-FFF2-40B4-BE49-F238E27FC236}">
                <a16:creationId xmlns:a16="http://schemas.microsoft.com/office/drawing/2014/main" id="{640EC67E-CA8A-4AEE-9552-D5C95640E2C2}"/>
              </a:ext>
            </a:extLst>
          </p:cNvPr>
          <p:cNvSpPr txBox="1">
            <a:spLocks noChangeArrowheads="1"/>
          </p:cNvSpPr>
          <p:nvPr/>
        </p:nvSpPr>
        <p:spPr bwMode="auto">
          <a:xfrm>
            <a:off x="964853" y="337220"/>
            <a:ext cx="8348486" cy="1732782"/>
          </a:xfrm>
          <a:prstGeom prst="rect">
            <a:avLst/>
          </a:prstGeom>
          <a:noFill/>
          <a:ln w="9525">
            <a:noFill/>
            <a:miter lim="800000"/>
            <a:headEnd/>
            <a:tailEnd/>
          </a:ln>
          <a:effectLst/>
        </p:spPr>
        <p:txBody>
          <a:bodyPr>
            <a:spAutoFit/>
          </a:bodyPr>
          <a:lstStyle/>
          <a:p>
            <a:pPr algn="ctr" eaLnBrk="1" hangingPunct="1">
              <a:defRPr/>
            </a:pPr>
            <a:r>
              <a:rPr lang="en-GB" sz="5330" dirty="0">
                <a:solidFill>
                  <a:srgbClr val="000000"/>
                </a:solidFill>
                <a:latin typeface="GurbaniWebThick" panose="04040607000000020004" pitchFamily="82" charset="0"/>
              </a:rPr>
              <a:t>hir </a:t>
            </a:r>
            <a:r>
              <a:rPr lang="en-GB" sz="5330" dirty="0" err="1">
                <a:solidFill>
                  <a:srgbClr val="000000"/>
                </a:solidFill>
                <a:latin typeface="GurbaniWebThick" panose="04040607000000020004" pitchFamily="82" charset="0"/>
              </a:rPr>
              <a:t>iDAwieAw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iDAwieAw</a:t>
            </a:r>
            <a:r>
              <a:rPr lang="en-GB" sz="5330" dirty="0">
                <a:solidFill>
                  <a:srgbClr val="000000"/>
                </a:solidFill>
                <a:latin typeface="GurbaniWebThick" panose="04040607000000020004" pitchFamily="82" charset="0"/>
              </a:rPr>
              <a:t> ]</a:t>
            </a:r>
          </a:p>
        </p:txBody>
      </p:sp>
      <p:sp>
        <p:nvSpPr>
          <p:cNvPr id="2848772" name="Text Box 4">
            <a:extLst>
              <a:ext uri="{FF2B5EF4-FFF2-40B4-BE49-F238E27FC236}">
                <a16:creationId xmlns:a16="http://schemas.microsoft.com/office/drawing/2014/main" id="{B2EEF7CF-61F2-4A75-A069-C4267B3C0040}"/>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become pure who meditate having followed the Guru’s Wisdom.</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6546" name="Rectangle 2">
            <a:extLst>
              <a:ext uri="{FF2B5EF4-FFF2-40B4-BE49-F238E27FC236}">
                <a16:creationId xmlns:a16="http://schemas.microsoft.com/office/drawing/2014/main" id="{2062BC34-E74D-4C99-B0A3-C2AC56CA4D46}"/>
              </a:ext>
            </a:extLst>
          </p:cNvPr>
          <p:cNvSpPr>
            <a:spLocks noGrp="1" noChangeArrowheads="1"/>
          </p:cNvSpPr>
          <p:nvPr>
            <p:ph type="title"/>
          </p:nvPr>
        </p:nvSpPr>
        <p:spPr>
          <a:xfrm>
            <a:off x="0" y="3599367"/>
            <a:ext cx="10160000" cy="1058333"/>
          </a:xfrm>
        </p:spPr>
        <p:txBody>
          <a:bodyPr/>
          <a:lstStyle/>
          <a:p>
            <a:pPr eaLnBrk="1" hangingPunct="1">
              <a:defRPr/>
            </a:pP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maa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pi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ku’ttamb</a:t>
            </a:r>
            <a:r>
              <a:rPr lang="en-GB" altLang="en-US" dirty="0">
                <a:latin typeface="Congenial SemiBold" panose="02000503040000020004" pitchFamily="2" charset="0"/>
              </a:rPr>
              <a:t>  </a:t>
            </a:r>
            <a:r>
              <a:rPr lang="en-GB" altLang="en-US" dirty="0" err="1">
                <a:latin typeface="Congenial SemiBold" panose="02000503040000020004" pitchFamily="2" charset="0"/>
              </a:rPr>
              <a:t>sahi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sio</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sanga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sabaaee’yaa</a:t>
            </a:r>
            <a:r>
              <a:rPr lang="en-GB" altLang="en-US" dirty="0">
                <a:latin typeface="Congenial SemiBold" panose="02000503040000020004" pitchFamily="2" charset="0"/>
              </a:rPr>
              <a:t>. </a:t>
            </a:r>
          </a:p>
        </p:txBody>
      </p:sp>
      <p:sp>
        <p:nvSpPr>
          <p:cNvPr id="2850819" name="Text Box 3">
            <a:extLst>
              <a:ext uri="{FF2B5EF4-FFF2-40B4-BE49-F238E27FC236}">
                <a16:creationId xmlns:a16="http://schemas.microsoft.com/office/drawing/2014/main" id="{8AABA70F-ECE6-43B3-8DDD-9C28DF24C248}"/>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mwqw ipqw  kutMb sihq isau </a:t>
            </a:r>
          </a:p>
          <a:p>
            <a:pPr algn="ctr" eaLnBrk="1" hangingPunct="1">
              <a:defRPr/>
            </a:pP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sMgiq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sbweIAw</a:t>
            </a:r>
            <a:r>
              <a:rPr lang="en-GB" sz="5330" dirty="0">
                <a:solidFill>
                  <a:srgbClr val="000000"/>
                </a:solidFill>
                <a:latin typeface="GurbaniWebThick" panose="04040607000000020004" pitchFamily="82" charset="0"/>
              </a:rPr>
              <a:t> ]</a:t>
            </a:r>
          </a:p>
        </p:txBody>
      </p:sp>
      <p:sp>
        <p:nvSpPr>
          <p:cNvPr id="2850820" name="Text Box 4">
            <a:extLst>
              <a:ext uri="{FF2B5EF4-FFF2-40B4-BE49-F238E27FC236}">
                <a16:creationId xmlns:a16="http://schemas.microsoft.com/office/drawing/2014/main" id="{52796316-E03F-4AB9-984E-7F0AE016919B}"/>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Their mother, father, family, friends &amp; all their companions also become purified.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8594" name="Rectangle 2">
            <a:extLst>
              <a:ext uri="{FF2B5EF4-FFF2-40B4-BE49-F238E27FC236}">
                <a16:creationId xmlns:a16="http://schemas.microsoft.com/office/drawing/2014/main" id="{15611E9D-357C-4217-BCBB-E644450AB1D3}"/>
              </a:ext>
            </a:extLst>
          </p:cNvPr>
          <p:cNvSpPr>
            <a:spLocks noGrp="1" noChangeArrowheads="1"/>
          </p:cNvSpPr>
          <p:nvPr>
            <p:ph type="title"/>
          </p:nvPr>
        </p:nvSpPr>
        <p:spPr>
          <a:xfrm>
            <a:off x="0" y="3599367"/>
            <a:ext cx="10160000" cy="1058333"/>
          </a:xfrm>
        </p:spPr>
        <p:txBody>
          <a:bodyPr/>
          <a:lstStyle/>
          <a:p>
            <a:pPr eaLnBrk="1" hangingPunct="1">
              <a:defRPr/>
            </a:pPr>
            <a:r>
              <a:rPr lang="en-GB" altLang="en-US" dirty="0" err="1">
                <a:latin typeface="Congenial SemiBold" panose="02000503040000020004" pitchFamily="2" charset="0"/>
              </a:rPr>
              <a:t>keh</a:t>
            </a:r>
            <a:r>
              <a:rPr lang="en-GB" altLang="en-US" baseline="30000" dirty="0" err="1">
                <a:solidFill>
                  <a:schemeClr val="bg1">
                    <a:lumMod val="50000"/>
                  </a:schemeClr>
                </a:solidFill>
                <a:latin typeface="Congenial SemiBold" panose="02000503040000020004" pitchFamily="2" charset="0"/>
              </a:rPr>
              <a:t>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suN’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sey</a:t>
            </a:r>
            <a:r>
              <a:rPr lang="en-GB" altLang="en-US" dirty="0">
                <a:latin typeface="Congenial SemiBold" panose="02000503040000020004" pitchFamily="2" charset="0"/>
              </a:rPr>
              <a:t>  </a:t>
            </a: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  jinnee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vasaa’yaa</a:t>
            </a:r>
            <a:r>
              <a:rPr lang="en-GB" altLang="en-US" dirty="0">
                <a:latin typeface="Congenial SemiBold" panose="02000503040000020004" pitchFamily="2" charset="0"/>
              </a:rPr>
              <a:t>. </a:t>
            </a:r>
          </a:p>
        </p:txBody>
      </p:sp>
      <p:sp>
        <p:nvSpPr>
          <p:cNvPr id="2852867" name="Text Box 3">
            <a:extLst>
              <a:ext uri="{FF2B5EF4-FFF2-40B4-BE49-F238E27FC236}">
                <a16:creationId xmlns:a16="http://schemas.microsoft.com/office/drawing/2014/main" id="{541C1C6D-5136-4AC5-91B0-29F30D8FD9F0}"/>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vswieAw</a:t>
            </a:r>
            <a:r>
              <a:rPr lang="en-GB" sz="5330" dirty="0">
                <a:solidFill>
                  <a:srgbClr val="000000"/>
                </a:solidFill>
                <a:latin typeface="GurbaniWebThick" panose="04040607000000020004" pitchFamily="82" charset="0"/>
              </a:rPr>
              <a:t> ]</a:t>
            </a:r>
          </a:p>
        </p:txBody>
      </p:sp>
      <p:sp>
        <p:nvSpPr>
          <p:cNvPr id="2852868" name="Text Box 4">
            <a:extLst>
              <a:ext uri="{FF2B5EF4-FFF2-40B4-BE49-F238E27FC236}">
                <a16:creationId xmlns:a16="http://schemas.microsoft.com/office/drawing/2014/main" id="{5BC011C8-9132-4772-B2DE-DD15EE02672B}"/>
              </a:ext>
            </a:extLst>
          </p:cNvPr>
          <p:cNvSpPr txBox="1">
            <a:spLocks noChangeArrowheads="1"/>
          </p:cNvSpPr>
          <p:nvPr/>
        </p:nvSpPr>
        <p:spPr bwMode="auto">
          <a:xfrm>
            <a:off x="0" y="2015191"/>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Pure are those who speak, listen &amp; enshrined in their mind the Holy Name.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0642" name="Rectangle 2">
            <a:extLst>
              <a:ext uri="{FF2B5EF4-FFF2-40B4-BE49-F238E27FC236}">
                <a16:creationId xmlns:a16="http://schemas.microsoft.com/office/drawing/2014/main" id="{60754A70-6F37-44DF-8726-D7B547A076F0}"/>
              </a:ext>
            </a:extLst>
          </p:cNvPr>
          <p:cNvSpPr>
            <a:spLocks noGrp="1" noChangeArrowheads="1"/>
          </p:cNvSpPr>
          <p:nvPr>
            <p:ph type="title"/>
          </p:nvPr>
        </p:nvSpPr>
        <p:spPr>
          <a:xfrm>
            <a:off x="0" y="3577580"/>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sey</a:t>
            </a:r>
            <a:r>
              <a:rPr lang="en-GB" altLang="en-US" dirty="0">
                <a:latin typeface="Congenial SemiBold" panose="02000503040000020004" pitchFamily="2" charset="0"/>
              </a:rPr>
              <a:t>  </a:t>
            </a:r>
            <a:r>
              <a:rPr lang="en-GB" altLang="en-US" dirty="0" err="1">
                <a:latin typeface="Congenial SemiBold" panose="02000503040000020004" pitchFamily="2" charset="0"/>
              </a:rPr>
              <a:t>pavi</a:t>
            </a:r>
            <a:r>
              <a:rPr lang="en-GB" altLang="en-US" u="sng" dirty="0" err="1">
                <a:latin typeface="Congenial SemiBold" panose="02000503040000020004" pitchFamily="2" charset="0"/>
              </a:rPr>
              <a:t>t</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a:latin typeface="Congenial SemiBold" panose="02000503040000020004" pitchFamily="2" charset="0"/>
              </a:rPr>
              <a:t>jinnee  </a:t>
            </a:r>
            <a:r>
              <a:rPr lang="en-GB" altLang="en-US" dirty="0" err="1">
                <a:latin typeface="Congenial SemiBold" panose="02000503040000020004" pitchFamily="2" charset="0"/>
              </a:rPr>
              <a:t>gur’mu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iyaa’yaa</a:t>
            </a:r>
            <a:r>
              <a:rPr lang="en-GB" altLang="en-US" dirty="0">
                <a:latin typeface="Congenial SemiBold" panose="02000503040000020004" pitchFamily="2" charset="0"/>
              </a:rPr>
              <a:t>. </a:t>
            </a:r>
          </a:p>
        </p:txBody>
      </p:sp>
      <p:sp>
        <p:nvSpPr>
          <p:cNvPr id="2854915" name="Text Box 3">
            <a:extLst>
              <a:ext uri="{FF2B5EF4-FFF2-40B4-BE49-F238E27FC236}">
                <a16:creationId xmlns:a16="http://schemas.microsoft.com/office/drawing/2014/main" id="{CAA7F37D-F101-4E0B-8954-F88607036924}"/>
              </a:ext>
            </a:extLst>
          </p:cNvPr>
          <p:cNvSpPr txBox="1">
            <a:spLocks noChangeArrowheads="1"/>
          </p:cNvSpPr>
          <p:nvPr/>
        </p:nvSpPr>
        <p:spPr bwMode="auto">
          <a:xfrm>
            <a:off x="32569"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pivqu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iDAwieAw</a:t>
            </a:r>
            <a:r>
              <a:rPr lang="en-GB" sz="5330" dirty="0">
                <a:solidFill>
                  <a:srgbClr val="000000"/>
                </a:solidFill>
                <a:latin typeface="GurbaniWebThick" panose="04040607000000020004" pitchFamily="82" charset="0"/>
              </a:rPr>
              <a:t> ]17]</a:t>
            </a:r>
          </a:p>
        </p:txBody>
      </p:sp>
      <p:sp>
        <p:nvSpPr>
          <p:cNvPr id="2854916" name="Text Box 4">
            <a:extLst>
              <a:ext uri="{FF2B5EF4-FFF2-40B4-BE49-F238E27FC236}">
                <a16:creationId xmlns:a16="http://schemas.microsoft.com/office/drawing/2014/main" id="{66E65EDB-3004-4C35-8CE0-084537887CF8}"/>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Purified are those who through the Guru meditate on Vaheguru.</a:t>
            </a:r>
            <a:r>
              <a:rPr lang="en-US" dirty="0">
                <a:solidFill>
                  <a:srgbClr val="0000FF"/>
                </a:solidFill>
                <a:latin typeface="Congenial Black" panose="02000503040000020004" pitchFamily="50" charset="0"/>
              </a:rPr>
              <a:t> ||17||</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2690" name="Rectangle 2">
            <a:extLst>
              <a:ext uri="{FF2B5EF4-FFF2-40B4-BE49-F238E27FC236}">
                <a16:creationId xmlns:a16="http://schemas.microsoft.com/office/drawing/2014/main" id="{B2A17796-2935-4497-8573-709C11DCAD32}"/>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kar’mee</a:t>
            </a:r>
            <a:r>
              <a:rPr lang="en-GB" altLang="en-US" dirty="0">
                <a:latin typeface="Congenial SemiBold" panose="02000503040000020004" pitchFamily="2" charset="0"/>
              </a:rPr>
              <a:t>  </a:t>
            </a:r>
            <a:r>
              <a:rPr lang="en-GB" altLang="en-US" dirty="0" err="1">
                <a:latin typeface="Congenial SemiBold" panose="02000503040000020004" pitchFamily="2" charset="0"/>
              </a:rPr>
              <a:t>sehaj</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oop’jai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viN</a:t>
            </a:r>
            <a:r>
              <a:rPr lang="en-GB" altLang="en-US" dirty="0">
                <a:latin typeface="Congenial SemiBold" panose="02000503040000020004" pitchFamily="2" charset="0"/>
              </a:rPr>
              <a:t>  </a:t>
            </a:r>
            <a:r>
              <a:rPr lang="en-GB" altLang="en-US" dirty="0" err="1">
                <a:latin typeface="Congenial SemiBold" panose="02000503040000020004" pitchFamily="2" charset="0"/>
              </a:rPr>
              <a:t>sah’jai</a:t>
            </a:r>
            <a:r>
              <a:rPr lang="en-GB" altLang="en-US" dirty="0">
                <a:latin typeface="Congenial SemiBold" panose="02000503040000020004" pitchFamily="2" charset="0"/>
              </a:rPr>
              <a:t>  </a:t>
            </a:r>
            <a:r>
              <a:rPr lang="en-GB" altLang="en-US" dirty="0" err="1">
                <a:latin typeface="Congenial SemiBold" panose="02000503040000020004" pitchFamily="2" charset="0"/>
              </a:rPr>
              <a:t>sah’saa</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 </a:t>
            </a:r>
          </a:p>
        </p:txBody>
      </p:sp>
      <p:sp>
        <p:nvSpPr>
          <p:cNvPr id="2856963" name="Text Box 3">
            <a:extLst>
              <a:ext uri="{FF2B5EF4-FFF2-40B4-BE49-F238E27FC236}">
                <a16:creationId xmlns:a16="http://schemas.microsoft.com/office/drawing/2014/main" id="{DF67FB64-D460-491B-8EAD-AFE6600921D5}"/>
              </a:ext>
            </a:extLst>
          </p:cNvPr>
          <p:cNvSpPr txBox="1">
            <a:spLocks noChangeArrowheads="1"/>
          </p:cNvSpPr>
          <p:nvPr/>
        </p:nvSpPr>
        <p:spPr bwMode="auto">
          <a:xfrm>
            <a:off x="0"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krmI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shju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aUpjY</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ivxu </a:t>
            </a:r>
            <a:r>
              <a:rPr lang="en-GB" sz="5330" dirty="0" err="1">
                <a:solidFill>
                  <a:srgbClr val="000000"/>
                </a:solidFill>
                <a:latin typeface="GurbaniWebThick" panose="04040607000000020004" pitchFamily="82" charset="0"/>
              </a:rPr>
              <a:t>shjY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shsw</a:t>
            </a:r>
            <a:r>
              <a:rPr lang="en-GB" sz="5330" dirty="0">
                <a:solidFill>
                  <a:srgbClr val="000000"/>
                </a:solidFill>
                <a:latin typeface="GurbaniWebThick" panose="04040607000000020004" pitchFamily="82" charset="0"/>
              </a:rPr>
              <a:t> n jwie ]</a:t>
            </a:r>
          </a:p>
        </p:txBody>
      </p:sp>
      <p:sp>
        <p:nvSpPr>
          <p:cNvPr id="2856964" name="Text Box 4">
            <a:extLst>
              <a:ext uri="{FF2B5EF4-FFF2-40B4-BE49-F238E27FC236}">
                <a16:creationId xmlns:a16="http://schemas.microsoft.com/office/drawing/2014/main" id="{9E9E48C3-8E1B-46D3-81C8-717D62FD9FEA}"/>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outer religious rituals, spiritual peace is not found &amp; inner-doubts don’t leave.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4738" name="Rectangle 2">
            <a:extLst>
              <a:ext uri="{FF2B5EF4-FFF2-40B4-BE49-F238E27FC236}">
                <a16:creationId xmlns:a16="http://schemas.microsoft.com/office/drawing/2014/main" id="{D6E97D4F-634A-4C86-BE49-5E1CD5AB4F9C}"/>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neh</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  </a:t>
            </a:r>
            <a:r>
              <a:rPr lang="en-GB" altLang="en-US" dirty="0" err="1">
                <a:latin typeface="Congenial SemiBold" panose="02000503040000020004" pitchFamily="2" charset="0"/>
              </a:rPr>
              <a:t>sah’saa</a:t>
            </a:r>
            <a:r>
              <a:rPr lang="en-GB" altLang="en-US" dirty="0">
                <a:latin typeface="Congenial SemiBold" panose="02000503040000020004" pitchFamily="2" charset="0"/>
              </a:rPr>
              <a:t>  </a:t>
            </a:r>
            <a:r>
              <a:rPr lang="en-GB" altLang="en-US" dirty="0" err="1">
                <a:latin typeface="Congenial SemiBold" panose="02000503040000020004" pitchFamily="2" charset="0"/>
              </a:rPr>
              <a:t>ki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sann’jam</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rahey</a:t>
            </a:r>
            <a:r>
              <a:rPr lang="en-GB" altLang="en-US" dirty="0">
                <a:latin typeface="Congenial SemiBold" panose="02000503040000020004" pitchFamily="2" charset="0"/>
              </a:rPr>
              <a:t>  </a:t>
            </a:r>
            <a:r>
              <a:rPr lang="en-GB" altLang="en-US" dirty="0" err="1">
                <a:latin typeface="Congenial SemiBold" panose="02000503040000020004" pitchFamily="2" charset="0"/>
              </a:rPr>
              <a:t>karam</a:t>
            </a:r>
            <a:r>
              <a:rPr lang="en-GB" altLang="en-US" dirty="0">
                <a:latin typeface="Congenial SemiBold" panose="02000503040000020004" pitchFamily="2" charset="0"/>
              </a:rPr>
              <a:t>  </a:t>
            </a:r>
            <a:r>
              <a:rPr lang="en-GB" altLang="en-US" dirty="0" err="1">
                <a:latin typeface="Congenial SemiBold" panose="02000503040000020004" pitchFamily="2" charset="0"/>
              </a:rPr>
              <a:t>kamaa’ey</a:t>
            </a:r>
            <a:r>
              <a:rPr lang="en-GB" altLang="en-US" dirty="0">
                <a:latin typeface="Congenial SemiBold" panose="02000503040000020004" pitchFamily="2" charset="0"/>
              </a:rPr>
              <a:t>. </a:t>
            </a:r>
          </a:p>
        </p:txBody>
      </p:sp>
      <p:sp>
        <p:nvSpPr>
          <p:cNvPr id="2859011" name="Text Box 3">
            <a:extLst>
              <a:ext uri="{FF2B5EF4-FFF2-40B4-BE49-F238E27FC236}">
                <a16:creationId xmlns:a16="http://schemas.microsoft.com/office/drawing/2014/main" id="{C3EF014F-D1EC-44C3-AD51-866FCD3E1565}"/>
              </a:ext>
            </a:extLst>
          </p:cNvPr>
          <p:cNvSpPr txBox="1">
            <a:spLocks noChangeArrowheads="1"/>
          </p:cNvSpPr>
          <p:nvPr/>
        </p:nvSpPr>
        <p:spPr bwMode="auto">
          <a:xfrm>
            <a:off x="964853" y="337220"/>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nh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shsw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sMjim</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rhy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kmwey</a:t>
            </a:r>
            <a:r>
              <a:rPr lang="en-GB" sz="5330" dirty="0">
                <a:solidFill>
                  <a:srgbClr val="000000"/>
                </a:solidFill>
                <a:latin typeface="GurbaniWebThick" panose="04040607000000020004" pitchFamily="82" charset="0"/>
              </a:rPr>
              <a:t> ]</a:t>
            </a:r>
          </a:p>
        </p:txBody>
      </p:sp>
      <p:sp>
        <p:nvSpPr>
          <p:cNvPr id="2859012" name="Text Box 4">
            <a:extLst>
              <a:ext uri="{FF2B5EF4-FFF2-40B4-BE49-F238E27FC236}">
                <a16:creationId xmlns:a16="http://schemas.microsoft.com/office/drawing/2014/main" id="{B57CB1E6-7D4A-49DC-B3F7-EB965C663232}"/>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mind’s doubts don’t leave with any other technique, even though many try.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6786" name="Rectangle 2">
            <a:extLst>
              <a:ext uri="{FF2B5EF4-FFF2-40B4-BE49-F238E27FC236}">
                <a16:creationId xmlns:a16="http://schemas.microsoft.com/office/drawing/2014/main" id="{31FF9B83-9CC2-476E-967F-653CE1077AE7}"/>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sah’sai</a:t>
            </a:r>
            <a:r>
              <a:rPr lang="en-GB" altLang="en-US" dirty="0">
                <a:latin typeface="Congenial SemiBold" panose="02000503040000020004" pitchFamily="2" charset="0"/>
              </a:rPr>
              <a:t>  </a:t>
            </a:r>
            <a:r>
              <a:rPr lang="en-GB" altLang="en-US" dirty="0" err="1">
                <a:latin typeface="Congenial SemiBold" panose="02000503040000020004" pitchFamily="2" charset="0"/>
              </a:rPr>
              <a:t>jee’o</a:t>
            </a:r>
            <a:r>
              <a:rPr lang="en-GB" altLang="en-US" dirty="0">
                <a:latin typeface="Congenial SemiBold" panose="02000503040000020004" pitchFamily="2" charset="0"/>
              </a:rPr>
              <a:t>  </a:t>
            </a:r>
            <a:r>
              <a:rPr lang="en-GB" altLang="en-US" dirty="0" err="1">
                <a:latin typeface="Congenial SemiBold" panose="02000503040000020004" pitchFamily="2" charset="0"/>
              </a:rPr>
              <a:t>maleeN</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ki</a:t>
            </a:r>
            <a:r>
              <a:rPr lang="en-GB" altLang="en-US" u="sng" dirty="0">
                <a:latin typeface="Congenial SemiBold" panose="02000503040000020004" pitchFamily="2" charset="0"/>
              </a:rPr>
              <a:t>t</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sann’jam</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o’</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jaa’ey</a:t>
            </a:r>
            <a:r>
              <a:rPr lang="en-GB" altLang="en-US" dirty="0">
                <a:latin typeface="Congenial SemiBold" panose="02000503040000020004" pitchFamily="2" charset="0"/>
              </a:rPr>
              <a:t>. </a:t>
            </a:r>
          </a:p>
        </p:txBody>
      </p:sp>
      <p:sp>
        <p:nvSpPr>
          <p:cNvPr id="2861059" name="Text Box 3">
            <a:extLst>
              <a:ext uri="{FF2B5EF4-FFF2-40B4-BE49-F238E27FC236}">
                <a16:creationId xmlns:a16="http://schemas.microsoft.com/office/drawing/2014/main" id="{4CA87259-7B68-44D7-BEAC-3BB02D390399}"/>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shsY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jIau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mlIxu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sMjim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Doqw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jwey</a:t>
            </a:r>
            <a:r>
              <a:rPr lang="en-GB" sz="5330" dirty="0">
                <a:solidFill>
                  <a:srgbClr val="000000"/>
                </a:solidFill>
                <a:latin typeface="GurbaniWebThick" panose="04040607000000020004" pitchFamily="82" charset="0"/>
              </a:rPr>
              <a:t> ]</a:t>
            </a:r>
          </a:p>
        </p:txBody>
      </p:sp>
      <p:sp>
        <p:nvSpPr>
          <p:cNvPr id="2861060" name="Text Box 4">
            <a:extLst>
              <a:ext uri="{FF2B5EF4-FFF2-40B4-BE49-F238E27FC236}">
                <a16:creationId xmlns:a16="http://schemas.microsoft.com/office/drawing/2014/main" id="{D17100FF-B58E-4BBC-A1B5-C4B4A33E3790}"/>
              </a:ext>
            </a:extLst>
          </p:cNvPr>
          <p:cNvSpPr txBox="1">
            <a:spLocks noChangeArrowheads="1"/>
          </p:cNvSpPr>
          <p:nvPr/>
        </p:nvSpPr>
        <p:spPr bwMode="auto">
          <a:xfrm>
            <a:off x="32568"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soul is polluted by doubts; how can it be cleansed?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8834" name="Rectangle 2">
            <a:extLst>
              <a:ext uri="{FF2B5EF4-FFF2-40B4-BE49-F238E27FC236}">
                <a16:creationId xmlns:a16="http://schemas.microsoft.com/office/drawing/2014/main" id="{7D972135-FBC3-469A-8827-D5EDFA48D026}"/>
              </a:ext>
            </a:extLst>
          </p:cNvPr>
          <p:cNvSpPr>
            <a:spLocks noGrp="1" noChangeArrowheads="1"/>
          </p:cNvSpPr>
          <p:nvPr>
            <p:ph type="title"/>
          </p:nvPr>
        </p:nvSpPr>
        <p:spPr>
          <a:xfrm>
            <a:off x="0" y="3671375"/>
            <a:ext cx="10159999" cy="1058333"/>
          </a:xfrm>
        </p:spPr>
        <p:txBody>
          <a:bodyPr/>
          <a:lstStyle/>
          <a:p>
            <a:pPr eaLnBrk="1" hangingPunct="1">
              <a:defRPr/>
            </a:pP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o’vahu</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laa’gahu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sio</a:t>
            </a:r>
            <a:r>
              <a:rPr lang="en-GB" altLang="en-US" dirty="0">
                <a:latin typeface="Congenial SemiBold" panose="02000503040000020004" pitchFamily="2" charset="0"/>
              </a:rPr>
              <a:t>  </a:t>
            </a:r>
            <a:r>
              <a:rPr lang="en-GB" altLang="en-US" dirty="0" err="1">
                <a:latin typeface="Congenial SemiBold" panose="02000503040000020004" pitchFamily="2" charset="0"/>
              </a:rPr>
              <a:t>ra’hahu</a:t>
            </a:r>
            <a:r>
              <a:rPr lang="en-GB" altLang="en-US" dirty="0">
                <a:latin typeface="Congenial SemiBold" panose="02000503040000020004" pitchFamily="2" charset="0"/>
              </a:rPr>
              <a:t>  </a:t>
            </a:r>
            <a:r>
              <a:rPr lang="en-GB" altLang="en-US" u="sng" dirty="0">
                <a:latin typeface="Congenial SemiBold" panose="02000503040000020004" pitchFamily="2" charset="0"/>
              </a:rPr>
              <a:t>ch</a:t>
            </a:r>
            <a:r>
              <a:rPr lang="en-GB" altLang="en-US" dirty="0">
                <a:latin typeface="Congenial SemiBold" panose="02000503040000020004" pitchFamily="2" charset="0"/>
              </a:rPr>
              <a:t>i</a:t>
            </a:r>
            <a:r>
              <a:rPr lang="en-GB" altLang="en-US" u="sng" dirty="0">
                <a:latin typeface="Congenial SemiBold" panose="02000503040000020004" pitchFamily="2" charset="0"/>
              </a:rPr>
              <a:t>t </a:t>
            </a:r>
            <a:r>
              <a:rPr lang="en-GB" altLang="en-US" dirty="0">
                <a:latin typeface="Congenial SemiBold" panose="02000503040000020004" pitchFamily="2" charset="0"/>
              </a:rPr>
              <a:t> </a:t>
            </a:r>
            <a:r>
              <a:rPr lang="en-GB" altLang="en-US" dirty="0" err="1">
                <a:latin typeface="Congenial SemiBold" panose="02000503040000020004" pitchFamily="2" charset="0"/>
              </a:rPr>
              <a:t>laa’e</a:t>
            </a:r>
            <a:r>
              <a:rPr lang="en-GB" altLang="en-US" dirty="0">
                <a:latin typeface="Congenial SemiBold" panose="02000503040000020004" pitchFamily="2" charset="0"/>
              </a:rPr>
              <a:t>. </a:t>
            </a:r>
          </a:p>
        </p:txBody>
      </p:sp>
      <p:sp>
        <p:nvSpPr>
          <p:cNvPr id="2863107" name="Text Box 3">
            <a:extLst>
              <a:ext uri="{FF2B5EF4-FFF2-40B4-BE49-F238E27FC236}">
                <a16:creationId xmlns:a16="http://schemas.microsoft.com/office/drawing/2014/main" id="{43F0E6DD-66A7-40F3-8D72-C2BFD7172B2A}"/>
              </a:ext>
            </a:extLst>
          </p:cNvPr>
          <p:cNvSpPr txBox="1">
            <a:spLocks noChangeArrowheads="1"/>
          </p:cNvSpPr>
          <p:nvPr/>
        </p:nvSpPr>
        <p:spPr bwMode="auto">
          <a:xfrm>
            <a:off x="964853" y="351736"/>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mMnu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Dovhu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sbid</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rhhu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icqu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t>
            </a:r>
            <a:r>
              <a:rPr lang="en-GB" sz="5330" dirty="0">
                <a:solidFill>
                  <a:srgbClr val="000000"/>
                </a:solidFill>
                <a:latin typeface="GurbaniWebThick" panose="04040607000000020004" pitchFamily="82" charset="0"/>
              </a:rPr>
              <a:t> ]</a:t>
            </a:r>
          </a:p>
        </p:txBody>
      </p:sp>
      <p:sp>
        <p:nvSpPr>
          <p:cNvPr id="2863108" name="Text Box 4">
            <a:extLst>
              <a:ext uri="{FF2B5EF4-FFF2-40B4-BE49-F238E27FC236}">
                <a16:creationId xmlns:a16="http://schemas.microsoft.com/office/drawing/2014/main" id="{F57E09B9-002D-476A-BBA4-6217516907AF}"/>
              </a:ext>
            </a:extLst>
          </p:cNvPr>
          <p:cNvSpPr txBox="1">
            <a:spLocks noChangeArrowheads="1"/>
          </p:cNvSpPr>
          <p:nvPr/>
        </p:nvSpPr>
        <p:spPr bwMode="auto">
          <a:xfrm>
            <a:off x="0" y="2137420"/>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Wash the mind by linking it the Guru’s Word &amp; fix your focus on Vaheguru.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0882" name="Rectangle 2">
            <a:extLst>
              <a:ext uri="{FF2B5EF4-FFF2-40B4-BE49-F238E27FC236}">
                <a16:creationId xmlns:a16="http://schemas.microsoft.com/office/drawing/2014/main" id="{E57095FB-A417-4D91-B87C-6D6F1BA6F4A4}"/>
              </a:ext>
            </a:extLst>
          </p:cNvPr>
          <p:cNvSpPr>
            <a:spLocks noGrp="1" noChangeArrowheads="1"/>
          </p:cNvSpPr>
          <p:nvPr>
            <p:ph type="title"/>
          </p:nvPr>
        </p:nvSpPr>
        <p:spPr>
          <a:xfrm>
            <a:off x="0" y="3599367"/>
            <a:ext cx="10159999" cy="1058333"/>
          </a:xfrm>
        </p:spPr>
        <p:txBody>
          <a:bodyPr/>
          <a:lstStyle/>
          <a:p>
            <a:pPr eaLnBrk="1" hangingPunct="1">
              <a:defRPr/>
            </a:pPr>
            <a:r>
              <a:rPr lang="en-GB" altLang="en-US" spc="-150" dirty="0" err="1">
                <a:latin typeface="Congenial SemiBold" panose="02000503040000020004" pitchFamily="2" charset="0"/>
              </a:rPr>
              <a:t>kehai</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naanak</a:t>
            </a:r>
            <a:r>
              <a:rPr lang="en-GB" altLang="en-US" spc="-150" dirty="0">
                <a:latin typeface="Congenial SemiBold" panose="02000503040000020004" pitchFamily="2" charset="0"/>
              </a:rPr>
              <a:t>  gur  </a:t>
            </a:r>
            <a:r>
              <a:rPr lang="en-GB" altLang="en-US" spc="-150" dirty="0" err="1">
                <a:latin typeface="Congenial SemiBold" panose="02000503040000020004" pitchFamily="2" charset="0"/>
              </a:rPr>
              <a:t>par’saa</a:t>
            </a:r>
            <a:r>
              <a:rPr lang="en-GB" altLang="en-US" u="sng" spc="-150" dirty="0" err="1">
                <a:latin typeface="Congenial SemiBold" panose="02000503040000020004" pitchFamily="2" charset="0"/>
              </a:rPr>
              <a:t>d</a:t>
            </a:r>
            <a:r>
              <a:rPr lang="en-GB" altLang="en-US" spc="-150" dirty="0" err="1">
                <a:latin typeface="Congenial SemiBold" panose="02000503040000020004" pitchFamily="2" charset="0"/>
              </a:rPr>
              <a:t>ee</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sahaj</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up’jai</a:t>
            </a:r>
            <a:r>
              <a:rPr lang="en-GB" altLang="en-US" spc="-150"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e’hu</a:t>
            </a:r>
            <a:r>
              <a:rPr lang="en-GB" altLang="en-US" dirty="0">
                <a:latin typeface="Congenial SemiBold" panose="02000503040000020004" pitchFamily="2" charset="0"/>
              </a:rPr>
              <a:t>  </a:t>
            </a:r>
            <a:r>
              <a:rPr lang="en-GB" altLang="en-US" dirty="0" err="1">
                <a:latin typeface="Congenial SemiBold" panose="02000503040000020004" pitchFamily="2" charset="0"/>
              </a:rPr>
              <a:t>sahsaa</a:t>
            </a:r>
            <a:r>
              <a:rPr lang="en-GB" altLang="en-US" dirty="0">
                <a:latin typeface="Congenial SemiBold" panose="02000503040000020004" pitchFamily="2" charset="0"/>
              </a:rPr>
              <a:t>  </a:t>
            </a:r>
            <a:r>
              <a:rPr lang="en-GB" altLang="en-US" dirty="0" err="1">
                <a:latin typeface="Congenial SemiBold" panose="02000503040000020004" pitchFamily="2" charset="0"/>
              </a:rPr>
              <a:t>ev</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a:t>
            </a:r>
          </a:p>
        </p:txBody>
      </p:sp>
      <p:sp>
        <p:nvSpPr>
          <p:cNvPr id="2865155" name="Text Box 3">
            <a:extLst>
              <a:ext uri="{FF2B5EF4-FFF2-40B4-BE49-F238E27FC236}">
                <a16:creationId xmlns:a16="http://schemas.microsoft.com/office/drawing/2014/main" id="{F9E92684-3F6E-444E-A849-C7E1DACAEDEE}"/>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gur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shju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aupjY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iehu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shsw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iev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]18]</a:t>
            </a:r>
          </a:p>
        </p:txBody>
      </p:sp>
      <p:sp>
        <p:nvSpPr>
          <p:cNvPr id="2865156" name="Text Box 4">
            <a:extLst>
              <a:ext uri="{FF2B5EF4-FFF2-40B4-BE49-F238E27FC236}">
                <a16:creationId xmlns:a16="http://schemas.microsoft.com/office/drawing/2014/main" id="{DD002691-C80C-4AA7-892A-96CA89EA7A2C}"/>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With Guru’s Grace, spiritual stability comes &amp; inner-doubts depart. ||18||</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2930" name="Rectangle 2">
            <a:extLst>
              <a:ext uri="{FF2B5EF4-FFF2-40B4-BE49-F238E27FC236}">
                <a16:creationId xmlns:a16="http://schemas.microsoft.com/office/drawing/2014/main" id="{E7E4719A-EF90-44F9-99C3-C45FCC179892}"/>
              </a:ext>
            </a:extLst>
          </p:cNvPr>
          <p:cNvSpPr>
            <a:spLocks noGrp="1" noChangeArrowheads="1"/>
          </p:cNvSpPr>
          <p:nvPr>
            <p:ph type="title"/>
          </p:nvPr>
        </p:nvSpPr>
        <p:spPr>
          <a:xfrm>
            <a:off x="0" y="3793604"/>
            <a:ext cx="10159999" cy="1058333"/>
          </a:xfrm>
        </p:spPr>
        <p:txBody>
          <a:bodyPr/>
          <a:lstStyle/>
          <a:p>
            <a:pPr eaLnBrk="1" hangingPunct="1">
              <a:defRPr/>
            </a:pPr>
            <a:r>
              <a:rPr lang="en-GB" altLang="en-US" dirty="0" err="1">
                <a:latin typeface="Congenial SemiBold" panose="02000503040000020004" pitchFamily="2" charset="0"/>
              </a:rPr>
              <a:t>jeea’hu</a:t>
            </a:r>
            <a:r>
              <a:rPr lang="en-GB" altLang="en-US" dirty="0">
                <a:latin typeface="Congenial SemiBold" panose="02000503040000020004" pitchFamily="2" charset="0"/>
              </a:rPr>
              <a:t>  </a:t>
            </a:r>
            <a:r>
              <a:rPr lang="en-GB" altLang="en-US" dirty="0" err="1">
                <a:latin typeface="Congenial SemiBold" panose="02000503040000020004" pitchFamily="2" charset="0"/>
              </a:rPr>
              <a:t>mailey</a:t>
            </a:r>
            <a:r>
              <a:rPr lang="en-GB" altLang="en-US" dirty="0">
                <a:latin typeface="Congenial SemiBold" panose="02000503040000020004" pitchFamily="2" charset="0"/>
              </a:rPr>
              <a:t>,  </a:t>
            </a:r>
            <a:r>
              <a:rPr lang="en-GB" altLang="en-US" dirty="0" err="1">
                <a:latin typeface="Congenial SemiBold" panose="02000503040000020004" pitchFamily="2" charset="0"/>
              </a:rPr>
              <a:t>baahar’hu</a:t>
            </a:r>
            <a:r>
              <a:rPr lang="en-GB" altLang="en-US" dirty="0">
                <a:latin typeface="Congenial SemiBold" panose="02000503040000020004" pitchFamily="2" charset="0"/>
              </a:rPr>
              <a:t>  </a:t>
            </a:r>
            <a:r>
              <a:rPr lang="en-GB" altLang="en-US" dirty="0" err="1">
                <a:latin typeface="Congenial SemiBold" panose="02000503040000020004" pitchFamily="2" charset="0"/>
              </a:rPr>
              <a:t>nir’mal</a:t>
            </a:r>
            <a:r>
              <a:rPr lang="en-GB" altLang="en-US" dirty="0">
                <a:latin typeface="Congenial SemiBold" panose="02000503040000020004" pitchFamily="2" charset="0"/>
              </a:rPr>
              <a:t>.</a:t>
            </a:r>
          </a:p>
        </p:txBody>
      </p:sp>
      <p:sp>
        <p:nvSpPr>
          <p:cNvPr id="2867203" name="Text Box 3">
            <a:extLst>
              <a:ext uri="{FF2B5EF4-FFF2-40B4-BE49-F238E27FC236}">
                <a16:creationId xmlns:a16="http://schemas.microsoft.com/office/drawing/2014/main" id="{D2794CF7-E5AE-45FC-A601-967601553F7C}"/>
              </a:ext>
            </a:extLst>
          </p:cNvPr>
          <p:cNvSpPr txBox="1">
            <a:spLocks noChangeArrowheads="1"/>
          </p:cNvSpPr>
          <p:nvPr/>
        </p:nvSpPr>
        <p:spPr bwMode="auto">
          <a:xfrm>
            <a:off x="0" y="360766"/>
            <a:ext cx="10159999" cy="912558"/>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jIAhu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bwhrhu</a:t>
            </a:r>
            <a:r>
              <a:rPr lang="en-GB" sz="5330" dirty="0">
                <a:solidFill>
                  <a:srgbClr val="000000"/>
                </a:solidFill>
                <a:latin typeface="GurbaniWebThick" panose="04040607000000020004" pitchFamily="82" charset="0"/>
              </a:rPr>
              <a:t> inrml ] </a:t>
            </a:r>
          </a:p>
        </p:txBody>
      </p:sp>
      <p:sp>
        <p:nvSpPr>
          <p:cNvPr id="2867204" name="Text Box 4">
            <a:extLst>
              <a:ext uri="{FF2B5EF4-FFF2-40B4-BE49-F238E27FC236}">
                <a16:creationId xmlns:a16="http://schemas.microsoft.com/office/drawing/2014/main" id="{AAEDF21C-1FF9-41F7-9F00-90F7291A031E}"/>
              </a:ext>
            </a:extLst>
          </p:cNvPr>
          <p:cNvSpPr txBox="1">
            <a:spLocks noChangeArrowheads="1"/>
          </p:cNvSpPr>
          <p:nvPr/>
        </p:nvSpPr>
        <p:spPr bwMode="auto">
          <a:xfrm>
            <a:off x="0" y="2252400"/>
            <a:ext cx="10159999" cy="677108"/>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Inwardly polluted but outwardly pure.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53F077-C3E0-C66D-44F1-51403B528096}"/>
              </a:ext>
            </a:extLst>
          </p:cNvPr>
          <p:cNvSpPr txBox="1"/>
          <p:nvPr/>
        </p:nvSpPr>
        <p:spPr>
          <a:xfrm>
            <a:off x="0" y="290180"/>
            <a:ext cx="10160000" cy="163121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bwhrhu</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inrml</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jIAhu</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q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mYly</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iqnI</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jnmu</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jUAY</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 </a:t>
            </a:r>
            <a:r>
              <a:rPr kumimoji="0" lang="en-GB" sz="5000" b="0" i="0" u="none" strike="noStrike" kern="1200" cap="none" normalizeH="0" baseline="0" noProof="0" dirty="0" err="1">
                <a:ln>
                  <a:noFill/>
                </a:ln>
                <a:solidFill>
                  <a:srgbClr val="000000"/>
                </a:solidFill>
                <a:effectLst/>
                <a:uLnTx/>
                <a:uFillTx/>
                <a:latin typeface="GurbaniWebThick" panose="04040607000000020004" pitchFamily="82" charset="0"/>
                <a:ea typeface="+mn-ea"/>
                <a:cs typeface="+mn-cs"/>
              </a:rPr>
              <a:t>hwirAw</a:t>
            </a:r>
            <a:r>
              <a:rPr kumimoji="0" lang="en-GB" sz="5000" b="0" i="0" u="none" strike="noStrike" kern="1200" cap="none" normalizeH="0" baseline="0" noProof="0" dirty="0">
                <a:ln>
                  <a:noFill/>
                </a:ln>
                <a:solidFill>
                  <a:srgbClr val="000000"/>
                </a:solidFill>
                <a:effectLst/>
                <a:uLnTx/>
                <a:uFillTx/>
                <a:latin typeface="GurbaniWebThick" panose="04040607000000020004" pitchFamily="82" charset="0"/>
                <a:ea typeface="+mn-ea"/>
                <a:cs typeface="+mn-cs"/>
              </a:rPr>
              <a:t>]</a:t>
            </a:r>
          </a:p>
        </p:txBody>
      </p:sp>
      <p:sp>
        <p:nvSpPr>
          <p:cNvPr id="9" name="TextBox 8">
            <a:extLst>
              <a:ext uri="{FF2B5EF4-FFF2-40B4-BE49-F238E27FC236}">
                <a16:creationId xmlns:a16="http://schemas.microsoft.com/office/drawing/2014/main" id="{250E61B9-2AB1-A261-EF97-4CF8B9FDC800}"/>
              </a:ext>
            </a:extLst>
          </p:cNvPr>
          <p:cNvSpPr txBox="1"/>
          <p:nvPr/>
        </p:nvSpPr>
        <p:spPr>
          <a:xfrm>
            <a:off x="0" y="1993404"/>
            <a:ext cx="10160000" cy="1261884"/>
          </a:xfrm>
          <a:prstGeom prst="rect">
            <a:avLst/>
          </a:prstGeom>
          <a:noFill/>
        </p:spPr>
        <p:txBody>
          <a:bodyPr wrap="square">
            <a:spAutoFit/>
          </a:bodyPr>
          <a:lstStyle/>
          <a:p>
            <a:pPr algn="ctr"/>
            <a:r>
              <a:rPr kumimoji="0" lang="en-US" sz="3800" b="0" i="0" u="none" strike="noStrike" kern="1200" cap="none" spc="0" normalizeH="0" baseline="0" noProof="0" dirty="0">
                <a:ln>
                  <a:noFill/>
                </a:ln>
                <a:solidFill>
                  <a:srgbClr val="0000FF"/>
                </a:solidFill>
                <a:effectLst/>
                <a:uLnTx/>
                <a:uFillTx/>
                <a:latin typeface="Congenial Black" panose="02000503040000020004" pitchFamily="50" charset="0"/>
                <a:ea typeface="+mn-ea"/>
                <a:cs typeface="+mn-cs"/>
              </a:rPr>
              <a:t>Those who are outwardly pure but polluted within, gamble away their lives. </a:t>
            </a:r>
            <a:endParaRPr lang="en-GB" dirty="0"/>
          </a:p>
        </p:txBody>
      </p:sp>
      <p:sp>
        <p:nvSpPr>
          <p:cNvPr id="13" name="TextBox 12">
            <a:extLst>
              <a:ext uri="{FF2B5EF4-FFF2-40B4-BE49-F238E27FC236}">
                <a16:creationId xmlns:a16="http://schemas.microsoft.com/office/drawing/2014/main" id="{05240F2E-34AB-510B-C736-B2385AA116B5}"/>
              </a:ext>
            </a:extLst>
          </p:cNvPr>
          <p:cNvSpPr txBox="1"/>
          <p:nvPr/>
        </p:nvSpPr>
        <p:spPr>
          <a:xfrm>
            <a:off x="0" y="3478277"/>
            <a:ext cx="10160000" cy="1323439"/>
          </a:xfrm>
          <a:prstGeom prst="rect">
            <a:avLst/>
          </a:prstGeom>
          <a:noFill/>
        </p:spPr>
        <p:txBody>
          <a:bodyPr wrap="square">
            <a:spAutoFit/>
          </a:bodyPr>
          <a:lstStyle/>
          <a:p>
            <a:pPr algn="ctr"/>
            <a:r>
              <a:rPr lang="en-GB" altLang="en-US" sz="4000" kern="0" dirty="0">
                <a:solidFill>
                  <a:srgbClr val="000000"/>
                </a:solidFill>
                <a:latin typeface="Congenial SemiBold" panose="02000503040000020004" pitchFamily="2" charset="0"/>
                <a:ea typeface="+mj-ea"/>
                <a:cs typeface="+mj-cs"/>
              </a:rPr>
              <a:t>b</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aahar</a:t>
            </a:r>
            <a:r>
              <a:rPr lang="en-GB" altLang="en-US" sz="4000" kern="0" dirty="0">
                <a:solidFill>
                  <a:srgbClr val="000000"/>
                </a:solidFill>
                <a:latin typeface="Congenial SemiBold" panose="02000503040000020004" pitchFamily="2" charset="0"/>
                <a:ea typeface="+mj-ea"/>
                <a:cs typeface="+mj-cs"/>
              </a:rPr>
              <a:t>’</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hu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nir’mal</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jeea’hu</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ta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mailey</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b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br>
            <a:r>
              <a:rPr kumimoji="0" lang="en-GB" altLang="en-US" sz="4000" b="0" i="0" u="sng"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t</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inee</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janam</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joo</a:t>
            </a:r>
            <a:r>
              <a:rPr lang="en-GB" altLang="en-US" sz="4000" kern="0" dirty="0">
                <a:solidFill>
                  <a:srgbClr val="000000"/>
                </a:solidFill>
                <a:latin typeface="Congenial SemiBold" panose="02000503040000020004" pitchFamily="2" charset="0"/>
                <a:ea typeface="+mj-ea"/>
                <a:cs typeface="+mj-cs"/>
              </a:rPr>
              <a:t>’</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ai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haariyaa</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endParaRPr lang="en-GB" dirty="0"/>
          </a:p>
        </p:txBody>
      </p:sp>
    </p:spTree>
    <p:extLst>
      <p:ext uri="{BB962C8B-B14F-4D97-AF65-F5344CB8AC3E}">
        <p14:creationId xmlns:p14="http://schemas.microsoft.com/office/powerpoint/2010/main" val="2634964736"/>
      </p:ext>
    </p:extLst>
  </p:cSld>
  <p:clrMapOvr>
    <a:masterClrMapping/>
  </p:clrMapOvr>
  <p:transition>
    <p:cut/>
  </p:transition>
</p:sld>
</file>

<file path=ppt/slides/slide6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7026" name="Rectangle 2">
            <a:extLst>
              <a:ext uri="{FF2B5EF4-FFF2-40B4-BE49-F238E27FC236}">
                <a16:creationId xmlns:a16="http://schemas.microsoft.com/office/drawing/2014/main" id="{C293E38C-199F-487C-8791-8E0EA14527DD}"/>
              </a:ext>
            </a:extLst>
          </p:cNvPr>
          <p:cNvSpPr>
            <a:spLocks noGrp="1" noChangeArrowheads="1"/>
          </p:cNvSpPr>
          <p:nvPr>
            <p:ph type="title"/>
          </p:nvPr>
        </p:nvSpPr>
        <p:spPr>
          <a:xfrm>
            <a:off x="0" y="3649588"/>
            <a:ext cx="10159999" cy="1058333"/>
          </a:xfrm>
        </p:spPr>
        <p:txBody>
          <a:bodyPr/>
          <a:lstStyle/>
          <a:p>
            <a:pPr eaLnBrk="1" hangingPunct="1">
              <a:defRPr/>
            </a:pPr>
            <a:r>
              <a:rPr lang="fi-FI" altLang="en-US" dirty="0">
                <a:latin typeface="Congenial SemiBold" panose="02000503040000020004" pitchFamily="2" charset="0"/>
              </a:rPr>
              <a:t>ey’h  </a:t>
            </a:r>
            <a:r>
              <a:rPr lang="fi-FI" altLang="en-US" u="sng" dirty="0">
                <a:latin typeface="Congenial SemiBold" panose="02000503040000020004" pitchFamily="2" charset="0"/>
              </a:rPr>
              <a:t>t</a:t>
            </a:r>
            <a:r>
              <a:rPr lang="fi-FI" altLang="en-US" dirty="0">
                <a:latin typeface="Congenial SemiBold" panose="02000503040000020004" pitchFamily="2" charset="0"/>
              </a:rPr>
              <a:t>is’naa  vaddaa  rog  lagaa, </a:t>
            </a:r>
            <a:br>
              <a:rPr lang="fi-FI" altLang="en-US" dirty="0">
                <a:latin typeface="Congenial SemiBold" panose="02000503040000020004" pitchFamily="2" charset="0"/>
              </a:rPr>
            </a:br>
            <a:r>
              <a:rPr lang="fi-FI" altLang="en-US" dirty="0">
                <a:latin typeface="Congenial SemiBold" panose="02000503040000020004" pitchFamily="2" charset="0"/>
              </a:rPr>
              <a:t>maran  man’hu  visaariyaa. </a:t>
            </a:r>
            <a:endParaRPr lang="en-GB" altLang="en-US" dirty="0">
              <a:latin typeface="Congenial SemiBold" panose="02000503040000020004" pitchFamily="2" charset="0"/>
            </a:endParaRPr>
          </a:p>
        </p:txBody>
      </p:sp>
      <p:sp>
        <p:nvSpPr>
          <p:cNvPr id="2871299" name="Text Box 3">
            <a:extLst>
              <a:ext uri="{FF2B5EF4-FFF2-40B4-BE49-F238E27FC236}">
                <a16:creationId xmlns:a16="http://schemas.microsoft.com/office/drawing/2014/main" id="{C12CC2F8-BCD8-4605-AF68-425F3C2FB4AA}"/>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iqsnw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vfw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rogu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lgw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mrxu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ivswirAw</a:t>
            </a:r>
            <a:r>
              <a:rPr lang="en-GB" sz="5330" dirty="0">
                <a:solidFill>
                  <a:srgbClr val="000000"/>
                </a:solidFill>
                <a:latin typeface="GurbaniWebThick" panose="04040607000000020004" pitchFamily="82" charset="0"/>
              </a:rPr>
              <a:t> ]</a:t>
            </a:r>
          </a:p>
        </p:txBody>
      </p:sp>
      <p:sp>
        <p:nvSpPr>
          <p:cNvPr id="2871300" name="Text Box 4">
            <a:extLst>
              <a:ext uri="{FF2B5EF4-FFF2-40B4-BE49-F238E27FC236}">
                <a16:creationId xmlns:a16="http://schemas.microsoft.com/office/drawing/2014/main" id="{23A8D87F-6677-42B3-B7A6-EA51C25FDD6E}"/>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worldly desire is a terrible disease, which makes the mind forget death.</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9074" name="Rectangle 2">
            <a:extLst>
              <a:ext uri="{FF2B5EF4-FFF2-40B4-BE49-F238E27FC236}">
                <a16:creationId xmlns:a16="http://schemas.microsoft.com/office/drawing/2014/main" id="{E6C646A9-BBA1-4EB0-9266-FBD55487DE17}"/>
              </a:ext>
            </a:extLst>
          </p:cNvPr>
          <p:cNvSpPr>
            <a:spLocks noGrp="1" noChangeArrowheads="1"/>
          </p:cNvSpPr>
          <p:nvPr>
            <p:ph type="title"/>
          </p:nvPr>
        </p:nvSpPr>
        <p:spPr>
          <a:xfrm>
            <a:off x="1" y="3577580"/>
            <a:ext cx="10160000" cy="1058333"/>
          </a:xfrm>
        </p:spPr>
        <p:txBody>
          <a:bodyPr/>
          <a:lstStyle/>
          <a:p>
            <a:pPr eaLnBrk="1" hangingPunct="1">
              <a:defRPr/>
            </a:pPr>
            <a:r>
              <a:rPr lang="en-GB" altLang="en-US" spc="-220" dirty="0" err="1">
                <a:latin typeface="Congenial SemiBold" panose="02000503040000020004" pitchFamily="2" charset="0"/>
              </a:rPr>
              <a:t>vey’</a:t>
            </a:r>
            <a:r>
              <a:rPr lang="en-GB" altLang="en-US" u="sng" spc="-220" dirty="0" err="1">
                <a:latin typeface="Congenial SemiBold" panose="02000503040000020004" pitchFamily="2" charset="0"/>
              </a:rPr>
              <a:t>d</a:t>
            </a:r>
            <a:r>
              <a:rPr lang="en-GB" altLang="en-US" spc="-220" dirty="0" err="1">
                <a:latin typeface="Congenial SemiBold" panose="02000503040000020004" pitchFamily="2" charset="0"/>
              </a:rPr>
              <a:t>aa</a:t>
            </a:r>
            <a:r>
              <a:rPr lang="en-GB" altLang="en-US" spc="-220" dirty="0">
                <a:latin typeface="Congenial SemiBold" panose="02000503040000020004" pitchFamily="2" charset="0"/>
              </a:rPr>
              <a:t>  meh,  naam  </a:t>
            </a:r>
            <a:r>
              <a:rPr lang="en-GB" altLang="en-US" spc="-220" dirty="0" err="1">
                <a:latin typeface="Congenial SemiBold" panose="02000503040000020004" pitchFamily="2" charset="0"/>
              </a:rPr>
              <a:t>u</a:t>
            </a:r>
            <a:r>
              <a:rPr lang="en-GB" altLang="en-US" u="sng" spc="-220" dirty="0" err="1">
                <a:latin typeface="Congenial SemiBold" panose="02000503040000020004" pitchFamily="2" charset="0"/>
              </a:rPr>
              <a:t>t</a:t>
            </a:r>
            <a:r>
              <a:rPr lang="en-GB" altLang="en-US" spc="-220" dirty="0" err="1">
                <a:latin typeface="Congenial SemiBold" panose="02000503040000020004" pitchFamily="2" charset="0"/>
              </a:rPr>
              <a:t>am</a:t>
            </a:r>
            <a:r>
              <a:rPr lang="en-GB" altLang="en-US" spc="-220" dirty="0">
                <a:latin typeface="Congenial SemiBold" panose="02000503040000020004" pitchFamily="2" charset="0"/>
              </a:rPr>
              <a:t>  so  </a:t>
            </a:r>
            <a:r>
              <a:rPr lang="en-GB" altLang="en-US" spc="-220" dirty="0" err="1">
                <a:latin typeface="Congenial SemiBold" panose="02000503040000020004" pitchFamily="2" charset="0"/>
              </a:rPr>
              <a:t>suN’eh</a:t>
            </a:r>
            <a:r>
              <a:rPr lang="en-GB" altLang="en-US" spc="-220" dirty="0">
                <a:latin typeface="Congenial SemiBold" panose="02000503040000020004" pitchFamily="2" charset="0"/>
              </a:rPr>
              <a:t> naahee, </a:t>
            </a:r>
            <a:br>
              <a:rPr lang="en-GB" altLang="en-US" spc="-150" dirty="0">
                <a:latin typeface="Congenial SemiBold" panose="02000503040000020004" pitchFamily="2" charset="0"/>
              </a:rPr>
            </a:br>
            <a:r>
              <a:rPr lang="en-GB" altLang="en-US" u="sng" dirty="0" err="1">
                <a:latin typeface="Congenial SemiBold" panose="02000503040000020004" pitchFamily="2" charset="0"/>
              </a:rPr>
              <a:t>ph</a:t>
            </a:r>
            <a:r>
              <a:rPr lang="en-GB" altLang="en-US" dirty="0" err="1">
                <a:latin typeface="Congenial SemiBold" panose="02000503040000020004" pitchFamily="2" charset="0"/>
              </a:rPr>
              <a:t>ir’eh</a:t>
            </a:r>
            <a:r>
              <a:rPr lang="en-GB" altLang="en-US" dirty="0">
                <a:latin typeface="Congenial SemiBold" panose="02000503040000020004" pitchFamily="2" charset="0"/>
              </a:rPr>
              <a:t>  </a:t>
            </a:r>
            <a:r>
              <a:rPr lang="en-GB" altLang="en-US" dirty="0" err="1">
                <a:latin typeface="Congenial SemiBold" panose="02000503040000020004" pitchFamily="2" charset="0"/>
              </a:rPr>
              <a:t>ji’o</a:t>
            </a:r>
            <a:r>
              <a:rPr lang="en-GB" altLang="en-US" dirty="0">
                <a:latin typeface="Congenial SemiBold" panose="02000503040000020004" pitchFamily="2" charset="0"/>
              </a:rPr>
              <a:t>  </a:t>
            </a:r>
            <a:r>
              <a:rPr lang="en-GB" altLang="en-US" dirty="0" err="1">
                <a:latin typeface="Congenial SemiBold" panose="02000503040000020004" pitchFamily="2" charset="0"/>
              </a:rPr>
              <a:t>bey’</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aaliyaa</a:t>
            </a:r>
            <a:r>
              <a:rPr lang="en-GB" altLang="en-US" dirty="0">
                <a:latin typeface="Congenial SemiBold" panose="02000503040000020004" pitchFamily="2" charset="0"/>
              </a:rPr>
              <a:t>. </a:t>
            </a:r>
          </a:p>
        </p:txBody>
      </p:sp>
      <p:sp>
        <p:nvSpPr>
          <p:cNvPr id="2873347" name="Text Box 3">
            <a:extLst>
              <a:ext uri="{FF2B5EF4-FFF2-40B4-BE49-F238E27FC236}">
                <a16:creationId xmlns:a16="http://schemas.microsoft.com/office/drawing/2014/main" id="{30D356EC-CBA9-40D3-A7D9-53197ED0D4BF}"/>
              </a:ext>
            </a:extLst>
          </p:cNvPr>
          <p:cNvSpPr txBox="1">
            <a:spLocks noChangeArrowheads="1"/>
          </p:cNvSpPr>
          <p:nvPr/>
        </p:nvSpPr>
        <p:spPr bwMode="auto">
          <a:xfrm>
            <a:off x="0"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vydw</a:t>
            </a:r>
            <a:r>
              <a:rPr lang="en-GB" sz="5330" dirty="0">
                <a:solidFill>
                  <a:srgbClr val="000000"/>
                </a:solidFill>
                <a:latin typeface="GurbaniWebThick" panose="04040607000000020004" pitchFamily="82" charset="0"/>
              </a:rPr>
              <a:t> mih   nwmu </a:t>
            </a:r>
            <a:r>
              <a:rPr lang="en-GB" sz="5330" dirty="0" err="1">
                <a:solidFill>
                  <a:srgbClr val="000000"/>
                </a:solidFill>
                <a:latin typeface="GurbaniWebThick" panose="04040607000000020004" pitchFamily="82" charset="0"/>
              </a:rPr>
              <a:t>auqmu</a:t>
            </a:r>
            <a:r>
              <a:rPr lang="en-GB" sz="5330" dirty="0">
                <a:solidFill>
                  <a:srgbClr val="000000"/>
                </a:solidFill>
                <a:latin typeface="GurbaniWebThick" panose="04040607000000020004" pitchFamily="82" charset="0"/>
              </a:rPr>
              <a:t>   so suxih nwhI </a:t>
            </a:r>
          </a:p>
          <a:p>
            <a:pPr algn="ctr" eaLnBrk="1" hangingPunct="1">
              <a:defRPr/>
            </a:pPr>
            <a:r>
              <a:rPr lang="en-GB" sz="5330" dirty="0" err="1">
                <a:solidFill>
                  <a:srgbClr val="000000"/>
                </a:solidFill>
                <a:latin typeface="GurbaniWebThick" panose="04040607000000020004" pitchFamily="82" charset="0"/>
              </a:rPr>
              <a:t>iPrih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byqwilAw</a:t>
            </a:r>
            <a:r>
              <a:rPr lang="en-GB" sz="5330" dirty="0">
                <a:solidFill>
                  <a:srgbClr val="000000"/>
                </a:solidFill>
                <a:latin typeface="GurbaniWebThick" panose="04040607000000020004" pitchFamily="82" charset="0"/>
              </a:rPr>
              <a:t> ]</a:t>
            </a:r>
          </a:p>
        </p:txBody>
      </p:sp>
      <p:sp>
        <p:nvSpPr>
          <p:cNvPr id="2873348" name="Text Box 4">
            <a:extLst>
              <a:ext uri="{FF2B5EF4-FFF2-40B4-BE49-F238E27FC236}">
                <a16:creationId xmlns:a16="http://schemas.microsoft.com/office/drawing/2014/main" id="{F62E5D89-B870-4C69-AEB2-3EF1E9596FD7}"/>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i="1" dirty="0">
                <a:solidFill>
                  <a:srgbClr val="0000FF"/>
                </a:solidFill>
                <a:latin typeface="Congenial Black" panose="02000503040000020004" pitchFamily="50" charset="0"/>
              </a:rPr>
              <a:t>Naam </a:t>
            </a:r>
            <a:r>
              <a:rPr lang="en-GB" sz="3800" dirty="0">
                <a:solidFill>
                  <a:srgbClr val="0000FF"/>
                </a:solidFill>
                <a:latin typeface="Congenial Black" panose="02000503040000020004" pitchFamily="50" charset="0"/>
              </a:rPr>
              <a:t>is supreme over the Vedas, yet they don’t listen it &amp; wander like demons.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1122" name="Rectangle 2">
            <a:extLst>
              <a:ext uri="{FF2B5EF4-FFF2-40B4-BE49-F238E27FC236}">
                <a16:creationId xmlns:a16="http://schemas.microsoft.com/office/drawing/2014/main" id="{34A1CAF2-C52A-45E3-A703-2120E3E46483}"/>
              </a:ext>
            </a:extLst>
          </p:cNvPr>
          <p:cNvSpPr>
            <a:spLocks noGrp="1" noChangeArrowheads="1"/>
          </p:cNvSpPr>
          <p:nvPr>
            <p:ph type="title"/>
          </p:nvPr>
        </p:nvSpPr>
        <p:spPr>
          <a:xfrm>
            <a:off x="26910" y="3649588"/>
            <a:ext cx="1013308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ajiyaa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spc="-200" dirty="0" err="1">
                <a:latin typeface="Congenial SemiBold" panose="02000503040000020004" pitchFamily="2" charset="0"/>
              </a:rPr>
              <a:t>kooRey</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laagey</a:t>
            </a:r>
            <a:r>
              <a:rPr lang="en-GB" altLang="en-US" spc="-200" dirty="0">
                <a:latin typeface="Congenial SemiBold" panose="02000503040000020004" pitchFamily="2" charset="0"/>
              </a:rPr>
              <a:t>,  </a:t>
            </a:r>
            <a:r>
              <a:rPr lang="en-GB" altLang="en-US" u="sng" spc="-200" dirty="0" err="1">
                <a:latin typeface="Congenial SemiBold" panose="02000503040000020004" pitchFamily="2" charset="0"/>
              </a:rPr>
              <a:t>t</a:t>
            </a:r>
            <a:r>
              <a:rPr lang="en-GB" altLang="en-US" spc="-200" dirty="0" err="1">
                <a:latin typeface="Congenial SemiBold" panose="02000503040000020004" pitchFamily="2" charset="0"/>
              </a:rPr>
              <a:t>inee</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janam</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joo’ai</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haariyaa</a:t>
            </a:r>
            <a:r>
              <a:rPr lang="en-GB" altLang="en-US" spc="-200" dirty="0">
                <a:latin typeface="Congenial SemiBold" panose="02000503040000020004" pitchFamily="2" charset="0"/>
              </a:rPr>
              <a:t>. </a:t>
            </a:r>
          </a:p>
        </p:txBody>
      </p:sp>
      <p:sp>
        <p:nvSpPr>
          <p:cNvPr id="2875395" name="Text Box 3">
            <a:extLst>
              <a:ext uri="{FF2B5EF4-FFF2-40B4-BE49-F238E27FC236}">
                <a16:creationId xmlns:a16="http://schemas.microsoft.com/office/drawing/2014/main" id="{5F6C7A96-0CAC-4859-ABCD-2F2AD78BB6E0}"/>
              </a:ext>
            </a:extLst>
          </p:cNvPr>
          <p:cNvSpPr txBox="1">
            <a:spLocks noChangeArrowheads="1"/>
          </p:cNvSpPr>
          <p:nvPr/>
        </p:nvSpPr>
        <p:spPr bwMode="auto">
          <a:xfrm>
            <a:off x="0" y="26521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qijAw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kUVy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jUAY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hwirAw</a:t>
            </a:r>
            <a:r>
              <a:rPr lang="en-GB" sz="5330" dirty="0">
                <a:solidFill>
                  <a:srgbClr val="000000"/>
                </a:solidFill>
                <a:latin typeface="GurbaniWebThick" panose="04040607000000020004" pitchFamily="82" charset="0"/>
              </a:rPr>
              <a:t> ]19]</a:t>
            </a:r>
          </a:p>
        </p:txBody>
      </p:sp>
      <p:sp>
        <p:nvSpPr>
          <p:cNvPr id="2875396" name="Text Box 4">
            <a:extLst>
              <a:ext uri="{FF2B5EF4-FFF2-40B4-BE49-F238E27FC236}">
                <a16:creationId xmlns:a16="http://schemas.microsoft.com/office/drawing/2014/main" id="{27F52AE9-BB17-48F5-97B4-320BE6A1A8A0}"/>
              </a:ext>
            </a:extLst>
          </p:cNvPr>
          <p:cNvSpPr txBox="1">
            <a:spLocks noChangeArrowheads="1"/>
          </p:cNvSpPr>
          <p:nvPr/>
        </p:nvSpPr>
        <p:spPr bwMode="auto">
          <a:xfrm>
            <a:off x="32568"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Clinging to falsehood over Truth, they gamble away their lives. ||19||</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3170" name="Rectangle 2">
            <a:extLst>
              <a:ext uri="{FF2B5EF4-FFF2-40B4-BE49-F238E27FC236}">
                <a16:creationId xmlns:a16="http://schemas.microsoft.com/office/drawing/2014/main" id="{BF7815FD-2EE9-47D8-9D38-1922FB382D9A}"/>
              </a:ext>
            </a:extLst>
          </p:cNvPr>
          <p:cNvSpPr>
            <a:spLocks noGrp="1" noChangeArrowheads="1"/>
          </p:cNvSpPr>
          <p:nvPr>
            <p:ph type="title"/>
          </p:nvPr>
        </p:nvSpPr>
        <p:spPr>
          <a:xfrm>
            <a:off x="0" y="3937620"/>
            <a:ext cx="10159999" cy="1058333"/>
          </a:xfrm>
        </p:spPr>
        <p:txBody>
          <a:bodyPr/>
          <a:lstStyle/>
          <a:p>
            <a:pPr eaLnBrk="1" hangingPunct="1">
              <a:defRPr/>
            </a:pPr>
            <a:r>
              <a:rPr lang="en-GB" altLang="en-US" dirty="0" err="1">
                <a:latin typeface="Congenial SemiBold" panose="02000503040000020004" pitchFamily="2" charset="0"/>
              </a:rPr>
              <a:t>jeea’hu</a:t>
            </a:r>
            <a:r>
              <a:rPr lang="en-GB" altLang="en-US" dirty="0">
                <a:latin typeface="Congenial SemiBold" panose="02000503040000020004" pitchFamily="2" charset="0"/>
              </a:rPr>
              <a:t>  </a:t>
            </a:r>
            <a:r>
              <a:rPr lang="en-GB" altLang="en-US" dirty="0" err="1">
                <a:latin typeface="Congenial SemiBold" panose="02000503040000020004" pitchFamily="2" charset="0"/>
              </a:rPr>
              <a:t>nir’mal</a:t>
            </a:r>
            <a:r>
              <a:rPr lang="en-GB" altLang="en-US" dirty="0">
                <a:latin typeface="Congenial SemiBold" panose="02000503040000020004" pitchFamily="2" charset="0"/>
              </a:rPr>
              <a:t>,  </a:t>
            </a:r>
            <a:r>
              <a:rPr lang="en-GB" altLang="en-US" dirty="0" err="1">
                <a:latin typeface="Congenial SemiBold" panose="02000503040000020004" pitchFamily="2" charset="0"/>
              </a:rPr>
              <a:t>baahar’hu</a:t>
            </a:r>
            <a:r>
              <a:rPr lang="en-GB" altLang="en-US" dirty="0">
                <a:latin typeface="Congenial SemiBold" panose="02000503040000020004" pitchFamily="2" charset="0"/>
              </a:rPr>
              <a:t>  </a:t>
            </a:r>
            <a:r>
              <a:rPr lang="en-GB" altLang="en-US" dirty="0" err="1">
                <a:latin typeface="Congenial SemiBold" panose="02000503040000020004" pitchFamily="2" charset="0"/>
              </a:rPr>
              <a:t>nir’mal</a:t>
            </a:r>
            <a:r>
              <a:rPr lang="en-GB" altLang="en-US" dirty="0">
                <a:latin typeface="Congenial SemiBold" panose="02000503040000020004" pitchFamily="2" charset="0"/>
              </a:rPr>
              <a:t>. </a:t>
            </a:r>
            <a:br>
              <a:rPr lang="en-GB" altLang="en-US" dirty="0">
                <a:latin typeface="Congenial SemiBold" panose="02000503040000020004" pitchFamily="2" charset="0"/>
              </a:rPr>
            </a:br>
            <a:endParaRPr lang="en-GB" altLang="en-US" dirty="0">
              <a:latin typeface="Congenial SemiBold" panose="02000503040000020004" pitchFamily="2" charset="0"/>
            </a:endParaRPr>
          </a:p>
        </p:txBody>
      </p:sp>
      <p:sp>
        <p:nvSpPr>
          <p:cNvPr id="2877443" name="Text Box 3">
            <a:extLst>
              <a:ext uri="{FF2B5EF4-FFF2-40B4-BE49-F238E27FC236}">
                <a16:creationId xmlns:a16="http://schemas.microsoft.com/office/drawing/2014/main" id="{3B4727D3-7B59-49D7-BF87-454DF3F7E8DE}"/>
              </a:ext>
            </a:extLst>
          </p:cNvPr>
          <p:cNvSpPr txBox="1">
            <a:spLocks noChangeArrowheads="1"/>
          </p:cNvSpPr>
          <p:nvPr/>
        </p:nvSpPr>
        <p:spPr bwMode="auto">
          <a:xfrm>
            <a:off x="0" y="337220"/>
            <a:ext cx="10159999" cy="912558"/>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effectLst>
                  <a:outerShdw blurRad="38100" dist="38100" dir="2700000" algn="tl">
                    <a:srgbClr val="FFFFFF"/>
                  </a:outerShdw>
                </a:effectLst>
                <a:latin typeface="GurbaniWebThick" panose="04040607000000020004" pitchFamily="82" charset="0"/>
              </a:rPr>
              <a:t>jIAhu</a:t>
            </a:r>
            <a:r>
              <a:rPr lang="en-GB" sz="5330" dirty="0">
                <a:solidFill>
                  <a:srgbClr val="000000"/>
                </a:solidFill>
                <a:effectLst>
                  <a:outerShdw blurRad="38100" dist="38100" dir="2700000" algn="tl">
                    <a:srgbClr val="FFFFFF"/>
                  </a:outerShdw>
                </a:effectLst>
                <a:latin typeface="GurbaniWebThick" panose="04040607000000020004" pitchFamily="82" charset="0"/>
              </a:rPr>
              <a:t> </a:t>
            </a:r>
            <a:r>
              <a:rPr lang="en-GB" sz="5330" dirty="0" err="1">
                <a:solidFill>
                  <a:srgbClr val="000000"/>
                </a:solidFill>
                <a:effectLst>
                  <a:outerShdw blurRad="38100" dist="38100" dir="2700000" algn="tl">
                    <a:srgbClr val="FFFFFF"/>
                  </a:outerShdw>
                </a:effectLst>
                <a:latin typeface="GurbaniWebThick" panose="04040607000000020004" pitchFamily="82" charset="0"/>
              </a:rPr>
              <a:t>inrml</a:t>
            </a:r>
            <a:r>
              <a:rPr lang="en-GB" sz="5330" dirty="0">
                <a:solidFill>
                  <a:srgbClr val="000000"/>
                </a:solidFill>
                <a:effectLst>
                  <a:outerShdw blurRad="38100" dist="38100" dir="2700000" algn="tl">
                    <a:srgbClr val="FFFFFF"/>
                  </a:outerShdw>
                </a:effectLst>
                <a:latin typeface="GurbaniWebThick" panose="04040607000000020004" pitchFamily="82" charset="0"/>
              </a:rPr>
              <a:t>  </a:t>
            </a:r>
            <a:r>
              <a:rPr lang="en-GB" sz="5330" dirty="0" err="1">
                <a:solidFill>
                  <a:srgbClr val="000000"/>
                </a:solidFill>
                <a:effectLst>
                  <a:outerShdw blurRad="38100" dist="38100" dir="2700000" algn="tl">
                    <a:srgbClr val="FFFFFF"/>
                  </a:outerShdw>
                </a:effectLst>
                <a:latin typeface="GurbaniWebThick" panose="04040607000000020004" pitchFamily="82" charset="0"/>
              </a:rPr>
              <a:t>bwhrhu</a:t>
            </a:r>
            <a:r>
              <a:rPr lang="en-GB" sz="5330" dirty="0">
                <a:solidFill>
                  <a:srgbClr val="000000"/>
                </a:solidFill>
                <a:effectLst>
                  <a:outerShdw blurRad="38100" dist="38100" dir="2700000" algn="tl">
                    <a:srgbClr val="FFFFFF"/>
                  </a:outerShdw>
                </a:effectLst>
                <a:latin typeface="GurbaniWebThick" panose="04040607000000020004" pitchFamily="82" charset="0"/>
              </a:rPr>
              <a:t> inrml ] </a:t>
            </a:r>
          </a:p>
        </p:txBody>
      </p:sp>
      <p:sp>
        <p:nvSpPr>
          <p:cNvPr id="2877444" name="Text Box 4">
            <a:extLst>
              <a:ext uri="{FF2B5EF4-FFF2-40B4-BE49-F238E27FC236}">
                <a16:creationId xmlns:a16="http://schemas.microsoft.com/office/drawing/2014/main" id="{8388EEAB-40CF-4108-A62F-6B1F9E5E2E0D}"/>
              </a:ext>
            </a:extLst>
          </p:cNvPr>
          <p:cNvSpPr txBox="1">
            <a:spLocks noChangeArrowheads="1"/>
          </p:cNvSpPr>
          <p:nvPr/>
        </p:nvSpPr>
        <p:spPr bwMode="auto">
          <a:xfrm>
            <a:off x="0" y="1993404"/>
            <a:ext cx="10159999" cy="677108"/>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Inwardly &amp; outwardly pure.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68F4A09-8D09-0782-3446-7F1E836C4F02}"/>
              </a:ext>
            </a:extLst>
          </p:cNvPr>
          <p:cNvSpPr txBox="1"/>
          <p:nvPr/>
        </p:nvSpPr>
        <p:spPr>
          <a:xfrm>
            <a:off x="0" y="337220"/>
            <a:ext cx="10160000" cy="173278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bwhrhu</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q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inrml</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jIAhu</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inrml</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siqgur</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qy</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krxI</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r>
              <a:rPr kumimoji="0" lang="en-GB" sz="5330" b="0" i="0" u="none" strike="noStrike" kern="1200" cap="none" normalizeH="0" baseline="0" noProof="0" dirty="0" err="1">
                <a:ln>
                  <a:noFill/>
                </a:ln>
                <a:solidFill>
                  <a:srgbClr val="000000"/>
                </a:solidFill>
                <a:uLnTx/>
                <a:uFillTx/>
                <a:latin typeface="GurbaniWebThick" panose="04040607000000020004" pitchFamily="82" charset="0"/>
                <a:ea typeface="+mn-ea"/>
                <a:cs typeface="+mn-cs"/>
              </a:rPr>
              <a:t>kmwxI</a:t>
            </a:r>
            <a:r>
              <a:rPr kumimoji="0" lang="en-GB" sz="5330" b="0" i="0" u="none" strike="noStrike" kern="1200" cap="none" normalizeH="0" baseline="0" noProof="0" dirty="0">
                <a:ln>
                  <a:noFill/>
                </a:ln>
                <a:solidFill>
                  <a:srgbClr val="000000"/>
                </a:solidFill>
                <a:uLnTx/>
                <a:uFillTx/>
                <a:latin typeface="GurbaniWebThick" panose="04040607000000020004" pitchFamily="82" charset="0"/>
                <a:ea typeface="+mn-ea"/>
                <a:cs typeface="+mn-cs"/>
              </a:rPr>
              <a:t> ]</a:t>
            </a:r>
          </a:p>
        </p:txBody>
      </p:sp>
      <p:sp>
        <p:nvSpPr>
          <p:cNvPr id="7" name="TextBox 6">
            <a:extLst>
              <a:ext uri="{FF2B5EF4-FFF2-40B4-BE49-F238E27FC236}">
                <a16:creationId xmlns:a16="http://schemas.microsoft.com/office/drawing/2014/main" id="{C606886A-709D-1428-B0B4-3E6799322C00}"/>
              </a:ext>
            </a:extLst>
          </p:cNvPr>
          <p:cNvSpPr txBox="1"/>
          <p:nvPr/>
        </p:nvSpPr>
        <p:spPr>
          <a:xfrm>
            <a:off x="0" y="2065412"/>
            <a:ext cx="10160000" cy="1261884"/>
          </a:xfrm>
          <a:prstGeom prst="rect">
            <a:avLst/>
          </a:prstGeom>
          <a:noFill/>
        </p:spPr>
        <p:txBody>
          <a:bodyPr wrap="square">
            <a:spAutoFit/>
          </a:bodyPr>
          <a:lstStyle/>
          <a:p>
            <a:pPr algn="ctr"/>
            <a:r>
              <a:rPr lang="en-US" sz="3800" dirty="0">
                <a:solidFill>
                  <a:srgbClr val="0000FF"/>
                </a:solidFill>
                <a:latin typeface="Congenial Black" panose="02000503040000020004" pitchFamily="50" charset="0"/>
              </a:rPr>
              <a:t>Inwardly &amp; outwardly pure. </a:t>
            </a:r>
            <a:r>
              <a:rPr kumimoji="0" lang="en-US" sz="3800" b="0" i="0" u="none" strike="noStrike" kern="1200" cap="none" spc="0" normalizeH="0" baseline="0" noProof="0" dirty="0">
                <a:ln>
                  <a:noFill/>
                </a:ln>
                <a:solidFill>
                  <a:srgbClr val="0000FF"/>
                </a:solidFill>
                <a:effectLst/>
                <a:uLnTx/>
                <a:uFillTx/>
                <a:latin typeface="Congenial Black" panose="02000503040000020004" pitchFamily="50" charset="0"/>
                <a:ea typeface="+mn-ea"/>
                <a:cs typeface="+mn-cs"/>
              </a:rPr>
              <a:t>Such people act upon the instructions of the True Guru.</a:t>
            </a:r>
            <a:endParaRPr lang="en-GB" dirty="0"/>
          </a:p>
        </p:txBody>
      </p:sp>
      <p:sp>
        <p:nvSpPr>
          <p:cNvPr id="11" name="TextBox 10">
            <a:extLst>
              <a:ext uri="{FF2B5EF4-FFF2-40B4-BE49-F238E27FC236}">
                <a16:creationId xmlns:a16="http://schemas.microsoft.com/office/drawing/2014/main" id="{8FB87727-2B2D-A6C3-EAB4-48D9EA17D0D2}"/>
              </a:ext>
            </a:extLst>
          </p:cNvPr>
          <p:cNvSpPr txBox="1"/>
          <p:nvPr/>
        </p:nvSpPr>
        <p:spPr>
          <a:xfrm>
            <a:off x="0" y="3478277"/>
            <a:ext cx="10160000" cy="1323439"/>
          </a:xfrm>
          <a:prstGeom prst="rect">
            <a:avLst/>
          </a:prstGeom>
          <a:noFill/>
        </p:spPr>
        <p:txBody>
          <a:bodyPr wrap="square">
            <a:spAutoFit/>
          </a:bodyPr>
          <a:lstStyle/>
          <a:p>
            <a:pPr algn="ct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baahar</a:t>
            </a:r>
            <a:r>
              <a:rPr lang="en-GB" altLang="en-US" sz="4000" kern="0" dirty="0">
                <a:solidFill>
                  <a:srgbClr val="000000"/>
                </a:solidFill>
                <a:latin typeface="Congenial SemiBold" panose="02000503040000020004" pitchFamily="2" charset="0"/>
                <a:ea typeface="+mj-ea"/>
                <a:cs typeface="+mj-cs"/>
              </a:rPr>
              <a:t>’</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hu  </a:t>
            </a:r>
            <a:r>
              <a:rPr kumimoji="0" lang="en-GB" altLang="en-US" sz="4000" b="0" i="0" u="sng"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t</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a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nir’mal</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jeea’hu</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nir’mal</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b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b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sa</a:t>
            </a:r>
            <a:r>
              <a:rPr kumimoji="0" lang="en-GB" altLang="en-US" sz="4000" b="0" i="0" u="sng"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t</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’gur</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sng"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t</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ey</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kar’Nee</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r>
              <a:rPr kumimoji="0" lang="en-GB" altLang="en-US" sz="4000" b="0" i="0" u="none" strike="noStrike" kern="0" cap="none" spc="0" normalizeH="0" baseline="0" noProof="0" dirty="0" err="1">
                <a:ln>
                  <a:noFill/>
                </a:ln>
                <a:solidFill>
                  <a:srgbClr val="000000"/>
                </a:solidFill>
                <a:effectLst/>
                <a:uLnTx/>
                <a:uFillTx/>
                <a:latin typeface="Congenial SemiBold" panose="02000503040000020004" pitchFamily="2" charset="0"/>
                <a:ea typeface="+mj-ea"/>
                <a:cs typeface="+mj-cs"/>
              </a:rPr>
              <a:t>kamaaNee</a:t>
            </a:r>
            <a:r>
              <a:rPr kumimoji="0" lang="en-GB" altLang="en-US" sz="4000" b="0" i="0" u="none" strike="noStrike" kern="0" cap="none" spc="0" normalizeH="0" baseline="0" noProof="0" dirty="0">
                <a:ln>
                  <a:noFill/>
                </a:ln>
                <a:solidFill>
                  <a:srgbClr val="000000"/>
                </a:solidFill>
                <a:effectLst/>
                <a:uLnTx/>
                <a:uFillTx/>
                <a:latin typeface="Congenial SemiBold" panose="02000503040000020004" pitchFamily="2" charset="0"/>
                <a:ea typeface="+mj-ea"/>
                <a:cs typeface="+mj-cs"/>
              </a:rPr>
              <a:t>. </a:t>
            </a:r>
            <a:endParaRPr lang="en-GB" dirty="0"/>
          </a:p>
        </p:txBody>
      </p:sp>
    </p:spTree>
    <p:extLst>
      <p:ext uri="{BB962C8B-B14F-4D97-AF65-F5344CB8AC3E}">
        <p14:creationId xmlns:p14="http://schemas.microsoft.com/office/powerpoint/2010/main" val="3057004427"/>
      </p:ext>
    </p:extLst>
  </p:cSld>
  <p:clrMapOvr>
    <a:masterClrMapping/>
  </p:clrMapOvr>
  <p:transition>
    <p:cut/>
  </p:transition>
</p:sld>
</file>

<file path=ppt/slides/slide6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7266" name="Rectangle 2">
            <a:extLst>
              <a:ext uri="{FF2B5EF4-FFF2-40B4-BE49-F238E27FC236}">
                <a16:creationId xmlns:a16="http://schemas.microsoft.com/office/drawing/2014/main" id="{B996A371-2910-4BC6-9288-99A9144DD434}"/>
              </a:ext>
            </a:extLst>
          </p:cNvPr>
          <p:cNvSpPr>
            <a:spLocks noGrp="1" noChangeArrowheads="1"/>
          </p:cNvSpPr>
          <p:nvPr>
            <p:ph type="title"/>
          </p:nvPr>
        </p:nvSpPr>
        <p:spPr>
          <a:xfrm>
            <a:off x="0" y="3599367"/>
            <a:ext cx="10211157" cy="1058333"/>
          </a:xfrm>
        </p:spPr>
        <p:txBody>
          <a:bodyPr/>
          <a:lstStyle/>
          <a:p>
            <a:pPr eaLnBrk="1" hangingPunct="1">
              <a:defRPr/>
            </a:pPr>
            <a:r>
              <a:rPr lang="fi-FI" altLang="en-US" dirty="0">
                <a:latin typeface="Congenial SemiBold" panose="02000503040000020004" pitchFamily="2" charset="0"/>
              </a:rPr>
              <a:t>kooR  kee  so’</a:t>
            </a:r>
            <a:r>
              <a:rPr lang="en-GB" altLang="en-US" dirty="0">
                <a:latin typeface="Congenial SemiBold" panose="02000503040000020004" pitchFamily="2" charset="0"/>
              </a:rPr>
              <a:t>e</a:t>
            </a:r>
            <a:r>
              <a:rPr lang="fi-FI" altLang="en-US" dirty="0">
                <a:latin typeface="Congenial SemiBold" panose="02000503040000020004" pitchFamily="2" charset="0"/>
              </a:rPr>
              <a:t>  pahu’</a:t>
            </a:r>
            <a:r>
              <a:rPr lang="fi-FI" altLang="en-US" u="sng" dirty="0">
                <a:latin typeface="Congenial SemiBold" panose="02000503040000020004" pitchFamily="2" charset="0"/>
              </a:rPr>
              <a:t>ch</a:t>
            </a:r>
            <a:r>
              <a:rPr lang="fi-FI" altLang="en-US" dirty="0">
                <a:latin typeface="Congenial SemiBold" panose="02000503040000020004" pitchFamily="2" charset="0"/>
              </a:rPr>
              <a:t>ai  naahee, </a:t>
            </a:r>
            <a:br>
              <a:rPr lang="fi-FI" altLang="en-US" dirty="0">
                <a:latin typeface="Congenial SemiBold" panose="02000503040000020004" pitchFamily="2" charset="0"/>
              </a:rPr>
            </a:br>
            <a:r>
              <a:rPr lang="fi-FI" altLang="en-US" dirty="0">
                <a:latin typeface="Congenial SemiBold" panose="02000503040000020004" pitchFamily="2" charset="0"/>
              </a:rPr>
              <a:t>man’saa  sa</a:t>
            </a:r>
            <a:r>
              <a:rPr lang="fi-FI" altLang="en-US" u="sng" dirty="0">
                <a:latin typeface="Congenial SemiBold" panose="02000503040000020004" pitchFamily="2" charset="0"/>
              </a:rPr>
              <a:t>ch</a:t>
            </a:r>
            <a:r>
              <a:rPr lang="fi-FI" altLang="en-US" dirty="0">
                <a:latin typeface="Congenial SemiBold" panose="02000503040000020004" pitchFamily="2" charset="0"/>
              </a:rPr>
              <a:t> s amaaNee. </a:t>
            </a:r>
            <a:endParaRPr lang="en-GB" altLang="en-US" dirty="0">
              <a:latin typeface="Congenial SemiBold" panose="02000503040000020004" pitchFamily="2" charset="0"/>
            </a:endParaRPr>
          </a:p>
        </p:txBody>
      </p:sp>
      <p:sp>
        <p:nvSpPr>
          <p:cNvPr id="2881539" name="Text Box 3">
            <a:extLst>
              <a:ext uri="{FF2B5EF4-FFF2-40B4-BE49-F238E27FC236}">
                <a16:creationId xmlns:a16="http://schemas.microsoft.com/office/drawing/2014/main" id="{90A49169-78C5-4BCE-A2D5-9E2CCFC5375C}"/>
              </a:ext>
            </a:extLst>
          </p:cNvPr>
          <p:cNvSpPr txBox="1">
            <a:spLocks noChangeArrowheads="1"/>
          </p:cNvSpPr>
          <p:nvPr/>
        </p:nvSpPr>
        <p:spPr bwMode="auto">
          <a:xfrm>
            <a:off x="0" y="337220"/>
            <a:ext cx="10211157"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kUV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soie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phucY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mnsw</a:t>
            </a:r>
            <a:r>
              <a:rPr lang="en-GB" sz="5330" dirty="0">
                <a:solidFill>
                  <a:srgbClr val="000000"/>
                </a:solidFill>
                <a:latin typeface="GurbaniWebThick" panose="04040607000000020004" pitchFamily="82" charset="0"/>
              </a:rPr>
              <a:t> sic </a:t>
            </a:r>
            <a:r>
              <a:rPr lang="en-GB" sz="5330" dirty="0" err="1">
                <a:solidFill>
                  <a:srgbClr val="000000"/>
                </a:solidFill>
                <a:latin typeface="GurbaniWebThick" panose="04040607000000020004" pitchFamily="82" charset="0"/>
              </a:rPr>
              <a:t>smwxI</a:t>
            </a:r>
            <a:r>
              <a:rPr lang="en-GB" sz="5330" dirty="0">
                <a:solidFill>
                  <a:srgbClr val="000000"/>
                </a:solidFill>
                <a:latin typeface="GurbaniWebThick" panose="04040607000000020004" pitchFamily="82" charset="0"/>
              </a:rPr>
              <a:t> ]</a:t>
            </a:r>
          </a:p>
        </p:txBody>
      </p:sp>
      <p:sp>
        <p:nvSpPr>
          <p:cNvPr id="2881540" name="Text Box 4">
            <a:extLst>
              <a:ext uri="{FF2B5EF4-FFF2-40B4-BE49-F238E27FC236}">
                <a16:creationId xmlns:a16="http://schemas.microsoft.com/office/drawing/2014/main" id="{A3CA40BF-DBAE-4B56-B555-0C7F888D9F4C}"/>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Their hopes are absorbed in the Truth &amp; not a tiny bit of falsehood touches them.</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9314" name="Rectangle 2">
            <a:extLst>
              <a:ext uri="{FF2B5EF4-FFF2-40B4-BE49-F238E27FC236}">
                <a16:creationId xmlns:a16="http://schemas.microsoft.com/office/drawing/2014/main" id="{DF3F419B-AB62-4D3E-A8D2-4A71C015EC7C}"/>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janam</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an  </a:t>
            </a:r>
            <a:r>
              <a:rPr lang="en-GB" altLang="en-US" dirty="0" err="1">
                <a:latin typeface="Congenial SemiBold" panose="02000503040000020004" pitchFamily="2" charset="0"/>
              </a:rPr>
              <a:t>jinee</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attiyaa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bh</a:t>
            </a:r>
            <a:r>
              <a:rPr lang="en-GB" altLang="en-US" dirty="0" err="1">
                <a:latin typeface="Congenial SemiBold" panose="02000503040000020004" pitchFamily="2" charset="0"/>
              </a:rPr>
              <a:t>aley</a:t>
            </a:r>
            <a:r>
              <a:rPr lang="en-GB" altLang="en-US" dirty="0">
                <a:latin typeface="Congenial SemiBold" panose="02000503040000020004" pitchFamily="2" charset="0"/>
              </a:rPr>
              <a:t>  </a:t>
            </a:r>
            <a:r>
              <a:rPr lang="en-GB" altLang="en-US" dirty="0" err="1">
                <a:latin typeface="Congenial SemiBold" panose="02000503040000020004" pitchFamily="2" charset="0"/>
              </a:rPr>
              <a:t>sey</a:t>
            </a:r>
            <a:r>
              <a:rPr lang="en-GB" altLang="en-US" dirty="0">
                <a:latin typeface="Congenial SemiBold" panose="02000503040000020004" pitchFamily="2" charset="0"/>
              </a:rPr>
              <a:t>  </a:t>
            </a:r>
            <a:r>
              <a:rPr lang="en-GB" altLang="en-US" dirty="0" err="1">
                <a:latin typeface="Congenial SemiBold" panose="02000503040000020004" pitchFamily="2" charset="0"/>
              </a:rPr>
              <a:t>vaN’jaarey</a:t>
            </a:r>
            <a:r>
              <a:rPr lang="en-GB" altLang="en-US" dirty="0">
                <a:latin typeface="Congenial SemiBold" panose="02000503040000020004" pitchFamily="2" charset="0"/>
              </a:rPr>
              <a:t>. </a:t>
            </a:r>
          </a:p>
        </p:txBody>
      </p:sp>
      <p:sp>
        <p:nvSpPr>
          <p:cNvPr id="2883587" name="Text Box 3">
            <a:extLst>
              <a:ext uri="{FF2B5EF4-FFF2-40B4-BE49-F238E27FC236}">
                <a16:creationId xmlns:a16="http://schemas.microsoft.com/office/drawing/2014/main" id="{E3799013-8A6D-424B-9680-FC4F819FFF4E}"/>
              </a:ext>
            </a:extLst>
          </p:cNvPr>
          <p:cNvSpPr txBox="1">
            <a:spLocks noChangeArrowheads="1"/>
          </p:cNvSpPr>
          <p:nvPr/>
        </p:nvSpPr>
        <p:spPr bwMode="auto">
          <a:xfrm>
            <a:off x="1813283" y="279728"/>
            <a:ext cx="651580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jnmu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rqnu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KitAw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Bly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vxjwry</a:t>
            </a:r>
            <a:r>
              <a:rPr lang="en-GB" sz="5330" dirty="0">
                <a:solidFill>
                  <a:srgbClr val="000000"/>
                </a:solidFill>
                <a:latin typeface="GurbaniWebThick" panose="04040607000000020004" pitchFamily="82" charset="0"/>
              </a:rPr>
              <a:t> ]</a:t>
            </a:r>
          </a:p>
        </p:txBody>
      </p:sp>
      <p:sp>
        <p:nvSpPr>
          <p:cNvPr id="2883588" name="Text Box 4">
            <a:extLst>
              <a:ext uri="{FF2B5EF4-FFF2-40B4-BE49-F238E27FC236}">
                <a16:creationId xmlns:a16="http://schemas.microsoft.com/office/drawing/2014/main" id="{F46FC592-E658-4744-833D-8620290BBC67}"/>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Those who earn the jewel of this human life, are the most excellent merchants.</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1362" name="Rectangle 2">
            <a:extLst>
              <a:ext uri="{FF2B5EF4-FFF2-40B4-BE49-F238E27FC236}">
                <a16:creationId xmlns:a16="http://schemas.microsoft.com/office/drawing/2014/main" id="{3887E5C5-C017-4D96-B0FC-2F6D5175634B}"/>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nir’mal</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reh’eh</a:t>
            </a:r>
            <a:r>
              <a:rPr lang="en-GB" altLang="en-US" dirty="0">
                <a:latin typeface="Congenial SemiBold" panose="02000503040000020004" pitchFamily="2" charset="0"/>
              </a:rPr>
              <a:t>  gur  </a:t>
            </a:r>
            <a:r>
              <a:rPr lang="en-GB" altLang="en-US" dirty="0" err="1">
                <a:latin typeface="Congenial SemiBold" panose="02000503040000020004" pitchFamily="2" charset="0"/>
              </a:rPr>
              <a:t>naaley</a:t>
            </a:r>
            <a:r>
              <a:rPr lang="en-GB" altLang="en-US" dirty="0">
                <a:latin typeface="Congenial SemiBold" panose="02000503040000020004" pitchFamily="2" charset="0"/>
              </a:rPr>
              <a:t>. </a:t>
            </a:r>
          </a:p>
        </p:txBody>
      </p:sp>
      <p:sp>
        <p:nvSpPr>
          <p:cNvPr id="2885635" name="Text Box 3">
            <a:extLst>
              <a:ext uri="{FF2B5EF4-FFF2-40B4-BE49-F238E27FC236}">
                <a16:creationId xmlns:a16="http://schemas.microsoft.com/office/drawing/2014/main" id="{0FF5DCED-D391-43B1-8A3B-E97D067C4518}"/>
              </a:ext>
            </a:extLst>
          </p:cNvPr>
          <p:cNvSpPr txBox="1">
            <a:spLocks noChangeArrowheads="1"/>
          </p:cNvSpPr>
          <p:nvPr/>
        </p:nvSpPr>
        <p:spPr bwMode="auto">
          <a:xfrm>
            <a:off x="964853" y="337220"/>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inrmlu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rhih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nwly</a:t>
            </a:r>
            <a:r>
              <a:rPr lang="en-GB" sz="5330" dirty="0">
                <a:solidFill>
                  <a:srgbClr val="000000"/>
                </a:solidFill>
                <a:latin typeface="GurbaniWebThick" panose="04040607000000020004" pitchFamily="82" charset="0"/>
              </a:rPr>
              <a:t> ]20]</a:t>
            </a:r>
          </a:p>
        </p:txBody>
      </p:sp>
      <p:sp>
        <p:nvSpPr>
          <p:cNvPr id="2885636" name="Text Box 4">
            <a:extLst>
              <a:ext uri="{FF2B5EF4-FFF2-40B4-BE49-F238E27FC236}">
                <a16:creationId xmlns:a16="http://schemas.microsoft.com/office/drawing/2014/main" id="{AE08ABA6-9E49-4088-934C-DB8FDFDDC35A}"/>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Those whose minds are pure, remain with the Guru forever. ||20||</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3410" name="Rectangle 2">
            <a:extLst>
              <a:ext uri="{FF2B5EF4-FFF2-40B4-BE49-F238E27FC236}">
                <a16:creationId xmlns:a16="http://schemas.microsoft.com/office/drawing/2014/main" id="{DE5A9E81-A47F-4B81-AD94-B41289325042}"/>
              </a:ext>
            </a:extLst>
          </p:cNvPr>
          <p:cNvSpPr>
            <a:spLocks noGrp="1" noChangeArrowheads="1"/>
          </p:cNvSpPr>
          <p:nvPr>
            <p:ph type="title"/>
          </p:nvPr>
        </p:nvSpPr>
        <p:spPr>
          <a:xfrm>
            <a:off x="0" y="3721596"/>
            <a:ext cx="10159999" cy="1058333"/>
          </a:xfrm>
        </p:spPr>
        <p:txBody>
          <a:bodyPr/>
          <a:lstStyle/>
          <a:p>
            <a:pPr eaLnBrk="1" hangingPunct="1">
              <a:defRPr/>
            </a:pPr>
            <a:r>
              <a:rPr lang="en-GB" altLang="en-US" spc="-150" dirty="0" err="1">
                <a:latin typeface="Congenial SemiBold" panose="02000503040000020004" pitchFamily="2" charset="0"/>
              </a:rPr>
              <a:t>jey</a:t>
            </a:r>
            <a:r>
              <a:rPr lang="en-GB" altLang="en-US" spc="-150" dirty="0">
                <a:latin typeface="Congenial SemiBold" panose="02000503040000020004" pitchFamily="2" charset="0"/>
              </a:rPr>
              <a:t>  ko  </a:t>
            </a:r>
            <a:r>
              <a:rPr lang="en-GB" altLang="en-US" spc="-150" dirty="0" err="1">
                <a:latin typeface="Congenial SemiBold" panose="02000503040000020004" pitchFamily="2" charset="0"/>
              </a:rPr>
              <a:t>si</a:t>
            </a:r>
            <a:r>
              <a:rPr lang="en-GB" altLang="en-US" u="sng" spc="-150" dirty="0" err="1">
                <a:latin typeface="Congenial SemiBold" panose="02000503040000020004" pitchFamily="2" charset="0"/>
              </a:rPr>
              <a:t>kh</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guroo</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sey’</a:t>
            </a:r>
            <a:r>
              <a:rPr lang="en-GB" altLang="en-US" u="sng" spc="-150" dirty="0" err="1">
                <a:latin typeface="Congenial SemiBold" panose="02000503040000020004" pitchFamily="2" charset="0"/>
              </a:rPr>
              <a:t>t</a:t>
            </a:r>
            <a:r>
              <a:rPr lang="en-GB" altLang="en-US" spc="-150" dirty="0" err="1">
                <a:latin typeface="Congenial SemiBold" panose="02000503040000020004" pitchFamily="2" charset="0"/>
              </a:rPr>
              <a:t>ee</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san’mu</a:t>
            </a:r>
            <a:r>
              <a:rPr lang="en-GB" altLang="en-US" u="sng" spc="-150" dirty="0" err="1">
                <a:latin typeface="Congenial SemiBold" panose="02000503040000020004" pitchFamily="2" charset="0"/>
              </a:rPr>
              <a:t>kh</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ho’vai</a:t>
            </a:r>
            <a:r>
              <a:rPr lang="en-GB" altLang="en-US" spc="-150" dirty="0">
                <a:latin typeface="Congenial SemiBold" panose="02000503040000020004" pitchFamily="2" charset="0"/>
              </a:rPr>
              <a: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ho’vai</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a:t>
            </a:r>
            <a:r>
              <a:rPr lang="en-GB" altLang="en-US" dirty="0" err="1">
                <a:latin typeface="Congenial SemiBold" panose="02000503040000020004" pitchFamily="2" charset="0"/>
              </a:rPr>
              <a:t>san’mu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si</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ko’ee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jeea’hu</a:t>
            </a:r>
            <a:r>
              <a:rPr lang="en-GB" altLang="en-US" dirty="0">
                <a:latin typeface="Congenial SemiBold" panose="02000503040000020004" pitchFamily="2" charset="0"/>
              </a:rPr>
              <a:t>  </a:t>
            </a:r>
            <a:r>
              <a:rPr lang="en-GB" altLang="en-US" dirty="0" err="1">
                <a:latin typeface="Congenial SemiBold" panose="02000503040000020004" pitchFamily="2" charset="0"/>
              </a:rPr>
              <a:t>rehai</a:t>
            </a:r>
            <a:r>
              <a:rPr lang="en-GB" altLang="en-US" dirty="0">
                <a:latin typeface="Congenial SemiBold" panose="02000503040000020004" pitchFamily="2" charset="0"/>
              </a:rPr>
              <a:t>  gur  </a:t>
            </a:r>
            <a:r>
              <a:rPr lang="en-GB" altLang="en-US" dirty="0" err="1">
                <a:latin typeface="Congenial SemiBold" panose="02000503040000020004" pitchFamily="2" charset="0"/>
              </a:rPr>
              <a:t>naaley</a:t>
            </a:r>
            <a:r>
              <a:rPr lang="en-GB" altLang="en-US" dirty="0">
                <a:latin typeface="Congenial SemiBold" panose="02000503040000020004" pitchFamily="2" charset="0"/>
              </a:rPr>
              <a:t>.</a:t>
            </a:r>
          </a:p>
        </p:txBody>
      </p:sp>
      <p:sp>
        <p:nvSpPr>
          <p:cNvPr id="2887683" name="Text Box 3">
            <a:extLst>
              <a:ext uri="{FF2B5EF4-FFF2-40B4-BE49-F238E27FC236}">
                <a16:creationId xmlns:a16="http://schemas.microsoft.com/office/drawing/2014/main" id="{EDABFE64-85A7-4660-B51D-9B6F1CAD9708}"/>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jy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isKu</a:t>
            </a:r>
            <a:r>
              <a:rPr lang="en-GB" sz="5330" dirty="0">
                <a:solidFill>
                  <a:srgbClr val="000000"/>
                </a:solidFill>
                <a:latin typeface="GurbaniWebThick" panose="04040607000000020004" pitchFamily="82" charset="0"/>
              </a:rPr>
              <a:t>  gurU </a:t>
            </a:r>
            <a:r>
              <a:rPr lang="en-GB" sz="5330" dirty="0" err="1">
                <a:solidFill>
                  <a:srgbClr val="000000"/>
                </a:solidFill>
                <a:latin typeface="GurbaniWebThick" panose="04040607000000020004" pitchFamily="82" charset="0"/>
              </a:rPr>
              <a:t>syqI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snmuKu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p>
          <a:p>
            <a:pPr algn="ctr" eaLnBrk="1" hangingPunct="1">
              <a:defRPr/>
            </a:pPr>
            <a:r>
              <a:rPr lang="en-GB" sz="5330" spc="-230" dirty="0" err="1">
                <a:solidFill>
                  <a:srgbClr val="000000"/>
                </a:solidFill>
                <a:latin typeface="GurbaniWebThick" panose="04040607000000020004" pitchFamily="82" charset="0"/>
              </a:rPr>
              <a:t>hovY</a:t>
            </a:r>
            <a:r>
              <a:rPr lang="en-GB" sz="5330" spc="-230" dirty="0">
                <a:solidFill>
                  <a:srgbClr val="000000"/>
                </a:solidFill>
                <a:latin typeface="GurbaniWebThick" panose="04040607000000020004" pitchFamily="82" charset="0"/>
              </a:rPr>
              <a:t> q </a:t>
            </a:r>
            <a:r>
              <a:rPr lang="en-GB" sz="5330" spc="-230" dirty="0" err="1">
                <a:solidFill>
                  <a:srgbClr val="000000"/>
                </a:solidFill>
                <a:latin typeface="GurbaniWebThick" panose="04040607000000020004" pitchFamily="82" charset="0"/>
              </a:rPr>
              <a:t>snmuKu</a:t>
            </a:r>
            <a:r>
              <a:rPr lang="en-GB" sz="5330" spc="-230" dirty="0">
                <a:solidFill>
                  <a:srgbClr val="000000"/>
                </a:solidFill>
                <a:latin typeface="GurbaniWebThick" panose="04040607000000020004" pitchFamily="82" charset="0"/>
              </a:rPr>
              <a:t> </a:t>
            </a:r>
            <a:r>
              <a:rPr lang="en-GB" sz="5330" spc="-230" dirty="0" err="1">
                <a:solidFill>
                  <a:srgbClr val="000000"/>
                </a:solidFill>
                <a:latin typeface="GurbaniWebThick" panose="04040607000000020004" pitchFamily="82" charset="0"/>
              </a:rPr>
              <a:t>isKu</a:t>
            </a:r>
            <a:r>
              <a:rPr lang="en-GB" sz="5330" spc="-230" dirty="0">
                <a:solidFill>
                  <a:srgbClr val="000000"/>
                </a:solidFill>
                <a:latin typeface="GurbaniWebThick" panose="04040607000000020004" pitchFamily="82" charset="0"/>
              </a:rPr>
              <a:t> </a:t>
            </a:r>
            <a:r>
              <a:rPr lang="en-GB" sz="5330" spc="-230" dirty="0" err="1">
                <a:solidFill>
                  <a:srgbClr val="000000"/>
                </a:solidFill>
                <a:latin typeface="GurbaniWebThick" panose="04040607000000020004" pitchFamily="82" charset="0"/>
              </a:rPr>
              <a:t>koeI</a:t>
            </a:r>
            <a:r>
              <a:rPr lang="en-GB" sz="5330" spc="-230" dirty="0">
                <a:solidFill>
                  <a:srgbClr val="000000"/>
                </a:solidFill>
                <a:latin typeface="GurbaniWebThick" panose="04040607000000020004" pitchFamily="82" charset="0"/>
              </a:rPr>
              <a:t>  </a:t>
            </a:r>
            <a:r>
              <a:rPr lang="en-GB" sz="5330" spc="-230" dirty="0" err="1">
                <a:solidFill>
                  <a:srgbClr val="000000"/>
                </a:solidFill>
                <a:latin typeface="GurbaniWebThick" panose="04040607000000020004" pitchFamily="82" charset="0"/>
              </a:rPr>
              <a:t>jIAhu</a:t>
            </a:r>
            <a:r>
              <a:rPr lang="en-GB" sz="5330" spc="-230" dirty="0">
                <a:solidFill>
                  <a:srgbClr val="000000"/>
                </a:solidFill>
                <a:latin typeface="GurbaniWebThick" panose="04040607000000020004" pitchFamily="82" charset="0"/>
              </a:rPr>
              <a:t> </a:t>
            </a:r>
            <a:r>
              <a:rPr lang="en-GB" sz="5330" spc="-230" dirty="0" err="1">
                <a:solidFill>
                  <a:srgbClr val="000000"/>
                </a:solidFill>
                <a:latin typeface="GurbaniWebThick" panose="04040607000000020004" pitchFamily="82" charset="0"/>
              </a:rPr>
              <a:t>rhY</a:t>
            </a:r>
            <a:r>
              <a:rPr lang="en-GB" sz="5330" spc="-230" dirty="0">
                <a:solidFill>
                  <a:srgbClr val="000000"/>
                </a:solidFill>
                <a:latin typeface="GurbaniWebThick" panose="04040607000000020004" pitchFamily="82" charset="0"/>
              </a:rPr>
              <a:t> gur </a:t>
            </a:r>
            <a:r>
              <a:rPr lang="en-GB" sz="5330" spc="-230" dirty="0" err="1">
                <a:solidFill>
                  <a:srgbClr val="000000"/>
                </a:solidFill>
                <a:latin typeface="GurbaniWebThick" panose="04040607000000020004" pitchFamily="82" charset="0"/>
              </a:rPr>
              <a:t>nwly</a:t>
            </a:r>
            <a:r>
              <a:rPr lang="en-GB" sz="5330" spc="-600" dirty="0">
                <a:solidFill>
                  <a:srgbClr val="000000"/>
                </a:solidFill>
                <a:latin typeface="GurbaniWebThick" panose="04040607000000020004" pitchFamily="82" charset="0"/>
              </a:rPr>
              <a:t>]</a:t>
            </a:r>
          </a:p>
        </p:txBody>
      </p:sp>
      <p:sp>
        <p:nvSpPr>
          <p:cNvPr id="2887684" name="Text Box 4">
            <a:extLst>
              <a:ext uri="{FF2B5EF4-FFF2-40B4-BE49-F238E27FC236}">
                <a16:creationId xmlns:a16="http://schemas.microsoft.com/office/drawing/2014/main" id="{140C5E56-5130-49F5-9E12-6B1816129668}"/>
              </a:ext>
            </a:extLst>
          </p:cNvPr>
          <p:cNvSpPr txBox="1">
            <a:spLocks noChangeArrowheads="1"/>
          </p:cNvSpPr>
          <p:nvPr/>
        </p:nvSpPr>
        <p:spPr bwMode="auto">
          <a:xfrm>
            <a:off x="32568"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If a Sikh seeks wants the Guru’s presence, they must hold the Guru in the heart.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7506" name="Rectangle 2">
            <a:extLst>
              <a:ext uri="{FF2B5EF4-FFF2-40B4-BE49-F238E27FC236}">
                <a16:creationId xmlns:a16="http://schemas.microsoft.com/office/drawing/2014/main" id="{C4428AEF-6262-4A62-9461-82110D1A88EE}"/>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a:latin typeface="Congenial SemiBold" panose="02000503040000020004" pitchFamily="2" charset="0"/>
              </a:rPr>
              <a:t>gur  key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aran</a:t>
            </a:r>
            <a:r>
              <a:rPr lang="en-GB" altLang="en-US" dirty="0">
                <a:latin typeface="Congenial SemiBold" panose="02000503040000020004" pitchFamily="2" charset="0"/>
              </a:rPr>
              <a:t>  </a:t>
            </a:r>
            <a:r>
              <a:rPr lang="en-GB" altLang="en-US" dirty="0" err="1">
                <a:latin typeface="Congenial SemiBold" panose="02000503040000020004" pitchFamily="2" charset="0"/>
              </a:rPr>
              <a:t>hir’</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ann’</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’mai</a:t>
            </a:r>
            <a:r>
              <a:rPr lang="en-GB" altLang="en-US" dirty="0">
                <a:latin typeface="Congenial SemiBold" panose="02000503040000020004" pitchFamily="2" charset="0"/>
              </a:rPr>
              <a:t>  </a:t>
            </a:r>
            <a:r>
              <a:rPr lang="en-GB" altLang="en-US" dirty="0" err="1">
                <a:latin typeface="Congenial SemiBold" panose="02000503040000020004" pitchFamily="2" charset="0"/>
              </a:rPr>
              <a:t>samaaley</a:t>
            </a:r>
            <a:r>
              <a:rPr lang="en-GB" altLang="en-US" dirty="0">
                <a:latin typeface="Congenial SemiBold" panose="02000503040000020004" pitchFamily="2" charset="0"/>
              </a:rPr>
              <a:t>.</a:t>
            </a:r>
          </a:p>
        </p:txBody>
      </p:sp>
      <p:sp>
        <p:nvSpPr>
          <p:cNvPr id="2891779" name="Text Box 3">
            <a:extLst>
              <a:ext uri="{FF2B5EF4-FFF2-40B4-BE49-F238E27FC236}">
                <a16:creationId xmlns:a16="http://schemas.microsoft.com/office/drawing/2014/main" id="{6562EA1E-C7A8-41EA-B9A0-A57E08715E72}"/>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crn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ihrdY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AMqr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AwqmY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smwly</a:t>
            </a:r>
            <a:r>
              <a:rPr lang="en-GB" sz="5330" dirty="0">
                <a:solidFill>
                  <a:srgbClr val="000000"/>
                </a:solidFill>
                <a:latin typeface="GurbaniWebThick" panose="04040607000000020004" pitchFamily="82" charset="0"/>
              </a:rPr>
              <a:t> ]</a:t>
            </a:r>
          </a:p>
        </p:txBody>
      </p:sp>
      <p:sp>
        <p:nvSpPr>
          <p:cNvPr id="2891780" name="Text Box 4">
            <a:extLst>
              <a:ext uri="{FF2B5EF4-FFF2-40B4-BE49-F238E27FC236}">
                <a16:creationId xmlns:a16="http://schemas.microsoft.com/office/drawing/2014/main" id="{342249AB-5516-4E7D-A7A5-ECE02C3D07F9}"/>
              </a:ext>
            </a:extLst>
          </p:cNvPr>
          <p:cNvSpPr txBox="1">
            <a:spLocks noChangeArrowheads="1"/>
          </p:cNvSpPr>
          <p:nvPr/>
        </p:nvSpPr>
        <p:spPr bwMode="auto">
          <a:xfrm>
            <a:off x="32567" y="2027664"/>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Within the heart, they meditate on the Feet of the Guru &amp; keep Guru deep within them.</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9554" name="Rectangle 2">
            <a:extLst>
              <a:ext uri="{FF2B5EF4-FFF2-40B4-BE49-F238E27FC236}">
                <a16:creationId xmlns:a16="http://schemas.microsoft.com/office/drawing/2014/main" id="{EBC8DDA7-9EED-49B0-934C-122A2C2EBB1A}"/>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u="sng" dirty="0" err="1">
                <a:latin typeface="Congenial SemiBold" panose="02000503040000020004" pitchFamily="2" charset="0"/>
              </a:rPr>
              <a:t>chh</a:t>
            </a:r>
            <a:r>
              <a:rPr lang="en-GB" altLang="en-US" dirty="0" err="1">
                <a:latin typeface="Congenial SemiBold" panose="02000503040000020004" pitchFamily="2" charset="0"/>
              </a:rPr>
              <a:t>add</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rehai</a:t>
            </a:r>
            <a:r>
              <a:rPr lang="en-GB" altLang="en-US" dirty="0">
                <a:latin typeface="Congenial SemiBold" panose="02000503040000020004" pitchFamily="2" charset="0"/>
              </a:rPr>
              <a:t>  </a:t>
            </a:r>
            <a:r>
              <a:rPr lang="en-GB" altLang="en-US" dirty="0" err="1">
                <a:latin typeface="Congenial SemiBold" panose="02000503040000020004" pitchFamily="2" charset="0"/>
              </a:rPr>
              <a:t>par’Nai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gur  bin  </a:t>
            </a:r>
            <a:r>
              <a:rPr lang="en-GB" altLang="en-US" dirty="0" err="1">
                <a:latin typeface="Congenial SemiBold" panose="02000503040000020004" pitchFamily="2" charset="0"/>
              </a:rPr>
              <a:t>avar</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jaa’Nai</a:t>
            </a:r>
            <a:r>
              <a:rPr lang="en-GB" altLang="en-US" dirty="0">
                <a:latin typeface="Congenial SemiBold" panose="02000503040000020004" pitchFamily="2" charset="0"/>
              </a:rPr>
              <a:t>  </a:t>
            </a:r>
            <a:r>
              <a:rPr lang="en-GB" altLang="en-US" dirty="0" err="1">
                <a:latin typeface="Congenial SemiBold" panose="02000503040000020004" pitchFamily="2" charset="0"/>
              </a:rPr>
              <a:t>ko’ey</a:t>
            </a:r>
            <a:r>
              <a:rPr lang="en-GB" altLang="en-US" dirty="0">
                <a:latin typeface="Congenial SemiBold" panose="02000503040000020004" pitchFamily="2" charset="0"/>
              </a:rPr>
              <a:t>. </a:t>
            </a:r>
          </a:p>
        </p:txBody>
      </p:sp>
      <p:sp>
        <p:nvSpPr>
          <p:cNvPr id="2893827" name="Text Box 3">
            <a:extLst>
              <a:ext uri="{FF2B5EF4-FFF2-40B4-BE49-F238E27FC236}">
                <a16:creationId xmlns:a16="http://schemas.microsoft.com/office/drawing/2014/main" id="{2B3EDEB0-EF3B-4940-8771-71CB0C9708F5}"/>
              </a:ext>
            </a:extLst>
          </p:cNvPr>
          <p:cNvSpPr txBox="1">
            <a:spLocks noChangeArrowheads="1"/>
          </p:cNvSpPr>
          <p:nvPr/>
        </p:nvSpPr>
        <p:spPr bwMode="auto">
          <a:xfrm>
            <a:off x="0" y="245229"/>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Awpu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Cif</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rhY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prxY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Avru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jwxY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koey</a:t>
            </a:r>
            <a:r>
              <a:rPr lang="en-GB" sz="5330" dirty="0">
                <a:solidFill>
                  <a:srgbClr val="000000"/>
                </a:solidFill>
                <a:latin typeface="GurbaniWebThick" panose="04040607000000020004" pitchFamily="82" charset="0"/>
              </a:rPr>
              <a:t> ]</a:t>
            </a:r>
          </a:p>
        </p:txBody>
      </p:sp>
      <p:sp>
        <p:nvSpPr>
          <p:cNvPr id="2893828" name="Text Box 4">
            <a:extLst>
              <a:ext uri="{FF2B5EF4-FFF2-40B4-BE49-F238E27FC236}">
                <a16:creationId xmlns:a16="http://schemas.microsoft.com/office/drawing/2014/main" id="{486B0238-46F4-4EB0-B4B2-9C17E1550309}"/>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Renounce ego, stay always with the Guru; know none but the Guru for true bliss.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1602" name="Rectangle 2">
            <a:extLst>
              <a:ext uri="{FF2B5EF4-FFF2-40B4-BE49-F238E27FC236}">
                <a16:creationId xmlns:a16="http://schemas.microsoft.com/office/drawing/2014/main" id="{8E66EEDC-424F-47E0-9965-669026879E7B}"/>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suN’hu</a:t>
            </a:r>
            <a:r>
              <a:rPr lang="en-GB" altLang="en-US" dirty="0">
                <a:latin typeface="Congenial SemiBold" panose="02000503040000020004" pitchFamily="2" charset="0"/>
              </a:rPr>
              <a:t>  </a:t>
            </a:r>
            <a:r>
              <a:rPr lang="en-GB" altLang="en-US" dirty="0" err="1">
                <a:latin typeface="Congenial SemiBold" panose="02000503040000020004" pitchFamily="2" charset="0"/>
              </a:rPr>
              <a:t>san</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so  </a:t>
            </a:r>
            <a:r>
              <a:rPr lang="en-GB" altLang="en-US" dirty="0" err="1">
                <a:latin typeface="Congenial SemiBold" panose="02000503040000020004" pitchFamily="2" charset="0"/>
              </a:rPr>
              <a:t>sikh</a:t>
            </a:r>
            <a:r>
              <a:rPr lang="en-GB" altLang="en-US" dirty="0">
                <a:latin typeface="Congenial SemiBold" panose="02000503040000020004" pitchFamily="2" charset="0"/>
              </a:rPr>
              <a:t>  </a:t>
            </a:r>
            <a:r>
              <a:rPr lang="en-GB" altLang="en-US" dirty="0" err="1">
                <a:latin typeface="Congenial SemiBold" panose="02000503040000020004" pitchFamily="2" charset="0"/>
              </a:rPr>
              <a:t>san’mu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ho’ey</a:t>
            </a:r>
            <a:r>
              <a:rPr lang="en-GB" altLang="en-US" dirty="0">
                <a:latin typeface="Congenial SemiBold" panose="02000503040000020004" pitchFamily="2" charset="0"/>
              </a:rPr>
              <a:t>. </a:t>
            </a:r>
          </a:p>
        </p:txBody>
      </p:sp>
      <p:sp>
        <p:nvSpPr>
          <p:cNvPr id="2895875" name="Text Box 3">
            <a:extLst>
              <a:ext uri="{FF2B5EF4-FFF2-40B4-BE49-F238E27FC236}">
                <a16:creationId xmlns:a16="http://schemas.microsoft.com/office/drawing/2014/main" id="{2794F796-B727-4CE0-A24E-46572F661D6C}"/>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suxhu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sMqhu</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so </a:t>
            </a:r>
            <a:r>
              <a:rPr lang="en-GB" sz="5330" dirty="0" err="1">
                <a:solidFill>
                  <a:srgbClr val="000000"/>
                </a:solidFill>
                <a:latin typeface="GurbaniWebThick" panose="04040607000000020004" pitchFamily="82" charset="0"/>
              </a:rPr>
              <a:t>isKu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snmuKu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hoey</a:t>
            </a:r>
            <a:r>
              <a:rPr lang="en-GB" sz="5330" dirty="0">
                <a:solidFill>
                  <a:srgbClr val="000000"/>
                </a:solidFill>
                <a:latin typeface="GurbaniWebThick" panose="04040607000000020004" pitchFamily="82" charset="0"/>
              </a:rPr>
              <a:t> ]21]</a:t>
            </a:r>
          </a:p>
        </p:txBody>
      </p:sp>
      <p:sp>
        <p:nvSpPr>
          <p:cNvPr id="2895876" name="Text Box 4">
            <a:extLst>
              <a:ext uri="{FF2B5EF4-FFF2-40B4-BE49-F238E27FC236}">
                <a16:creationId xmlns:a16="http://schemas.microsoft.com/office/drawing/2014/main" id="{7807C1BE-0007-40D7-9E6C-A50714AA15C3}"/>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Listen, O Saints! Such a Sikh remains in the presence of the Guru. ||21||</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3650" name="Rectangle 2">
            <a:extLst>
              <a:ext uri="{FF2B5EF4-FFF2-40B4-BE49-F238E27FC236}">
                <a16:creationId xmlns:a16="http://schemas.microsoft.com/office/drawing/2014/main" id="{C248B6EE-7C45-4CEE-9B0A-F2BCC5361A8C}"/>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a:latin typeface="Congenial SemiBold" panose="02000503040000020004" pitchFamily="2" charset="0"/>
              </a:rPr>
              <a:t>je  ko  gur  </a:t>
            </a:r>
            <a:r>
              <a:rPr lang="en-GB" altLang="en-US" dirty="0" err="1">
                <a:latin typeface="Congenial SemiBold" panose="02000503040000020004" pitchFamily="2" charset="0"/>
              </a:rPr>
              <a:t>tey</a:t>
            </a:r>
            <a:r>
              <a:rPr lang="en-GB" altLang="en-US" dirty="0">
                <a:latin typeface="Congenial SemiBold" panose="02000503040000020004" pitchFamily="2" charset="0"/>
              </a:rPr>
              <a:t>  </a:t>
            </a:r>
            <a:r>
              <a:rPr lang="en-GB" altLang="en-US" dirty="0" err="1">
                <a:latin typeface="Congenial SemiBold" panose="02000503040000020004" pitchFamily="2" charset="0"/>
              </a:rPr>
              <a:t>vey’mu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ho’vai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bin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paa’vai</a:t>
            </a:r>
            <a:r>
              <a:rPr lang="en-GB" altLang="en-US" dirty="0">
                <a:latin typeface="Congenial SemiBold" panose="02000503040000020004" pitchFamily="2" charset="0"/>
              </a:rPr>
              <a:t>. </a:t>
            </a:r>
          </a:p>
        </p:txBody>
      </p:sp>
      <p:sp>
        <p:nvSpPr>
          <p:cNvPr id="2897923" name="Text Box 3">
            <a:extLst>
              <a:ext uri="{FF2B5EF4-FFF2-40B4-BE49-F238E27FC236}">
                <a16:creationId xmlns:a16="http://schemas.microsoft.com/office/drawing/2014/main" id="{ACE72DBA-8833-4F29-9A4E-7A368B092660}"/>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jy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vymuKu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mukiq</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pwvY</a:t>
            </a:r>
            <a:r>
              <a:rPr lang="en-GB" sz="5330" dirty="0">
                <a:solidFill>
                  <a:srgbClr val="000000"/>
                </a:solidFill>
                <a:latin typeface="GurbaniWebThick" panose="04040607000000020004" pitchFamily="82" charset="0"/>
              </a:rPr>
              <a:t> ]</a:t>
            </a:r>
          </a:p>
        </p:txBody>
      </p:sp>
      <p:sp>
        <p:nvSpPr>
          <p:cNvPr id="2897924" name="Text Box 4">
            <a:extLst>
              <a:ext uri="{FF2B5EF4-FFF2-40B4-BE49-F238E27FC236}">
                <a16:creationId xmlns:a16="http://schemas.microsoft.com/office/drawing/2014/main" id="{1E86D5D1-78EF-493B-9ABB-41E1CBC13136}"/>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If one turns away from the Guru, one finds no liberation without the True Eternal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5698" name="Rectangle 2">
            <a:extLst>
              <a:ext uri="{FF2B5EF4-FFF2-40B4-BE49-F238E27FC236}">
                <a16:creationId xmlns:a16="http://schemas.microsoft.com/office/drawing/2014/main" id="{9B6A2ABB-8224-4629-8378-344D589A9665}"/>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paa’vai</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u="sng" dirty="0" err="1">
                <a:latin typeface="Congenial SemiBold" panose="02000503040000020004" pitchFamily="2" charset="0"/>
              </a:rPr>
              <a:t>thh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ko’ee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pa</a:t>
            </a:r>
            <a:r>
              <a:rPr lang="en-GB" altLang="en-US" u="sng" dirty="0" err="1">
                <a:latin typeface="Congenial SemiBold" panose="02000503040000020004" pitchFamily="2" charset="0"/>
              </a:rPr>
              <a:t>chh</a:t>
            </a:r>
            <a:r>
              <a:rPr lang="en-GB" altLang="en-US" dirty="0" err="1">
                <a:latin typeface="Congenial SemiBold" panose="02000503040000020004" pitchFamily="2" charset="0"/>
              </a:rPr>
              <a:t>’hu</a:t>
            </a:r>
            <a:r>
              <a:rPr lang="en-GB" altLang="en-US" dirty="0">
                <a:latin typeface="Congenial SemiBold" panose="02000503040000020004" pitchFamily="2" charset="0"/>
              </a:rPr>
              <a:t>  </a:t>
            </a:r>
            <a:r>
              <a:rPr lang="en-GB" altLang="en-US" dirty="0" err="1">
                <a:latin typeface="Congenial SemiBold" panose="02000503040000020004" pitchFamily="2" charset="0"/>
              </a:rPr>
              <a:t>bibekee’aa</a:t>
            </a:r>
            <a:r>
              <a:rPr lang="en-GB" altLang="en-US" dirty="0">
                <a:latin typeface="Congenial SemiBold" panose="02000503040000020004" pitchFamily="2" charset="0"/>
              </a:rPr>
              <a:t>  </a:t>
            </a:r>
            <a:r>
              <a:rPr lang="en-GB" altLang="en-US" dirty="0" err="1">
                <a:latin typeface="Congenial SemiBold" panose="02000503040000020004" pitchFamily="2" charset="0"/>
              </a:rPr>
              <a:t>jaa’ey</a:t>
            </a:r>
            <a:r>
              <a:rPr lang="en-GB" altLang="en-US" dirty="0">
                <a:latin typeface="Congenial SemiBold" panose="02000503040000020004" pitchFamily="2" charset="0"/>
              </a:rPr>
              <a:t>. </a:t>
            </a:r>
          </a:p>
        </p:txBody>
      </p:sp>
      <p:sp>
        <p:nvSpPr>
          <p:cNvPr id="2899971" name="Text Box 3">
            <a:extLst>
              <a:ext uri="{FF2B5EF4-FFF2-40B4-BE49-F238E27FC236}">
                <a16:creationId xmlns:a16="http://schemas.microsoft.com/office/drawing/2014/main" id="{73388111-4AA5-4399-B0E7-501607F03C74}"/>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pwvY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mukiq</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hor</a:t>
            </a:r>
            <a:r>
              <a:rPr lang="en-GB" sz="5330" dirty="0">
                <a:solidFill>
                  <a:srgbClr val="000000"/>
                </a:solidFill>
                <a:latin typeface="GurbaniWebThick" panose="04040607000000020004" pitchFamily="82" charset="0"/>
              </a:rPr>
              <a:t> QY </a:t>
            </a:r>
            <a:r>
              <a:rPr lang="en-GB" sz="5330" dirty="0" err="1">
                <a:solidFill>
                  <a:srgbClr val="000000"/>
                </a:solidFill>
                <a:latin typeface="GurbaniWebThick" panose="04040607000000020004" pitchFamily="82" charset="0"/>
              </a:rPr>
              <a:t>koeI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puChu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ibbykIAw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jwey</a:t>
            </a:r>
            <a:r>
              <a:rPr lang="en-GB" sz="5330" dirty="0">
                <a:solidFill>
                  <a:srgbClr val="000000"/>
                </a:solidFill>
                <a:latin typeface="GurbaniWebThick" panose="04040607000000020004" pitchFamily="82" charset="0"/>
              </a:rPr>
              <a:t> ]</a:t>
            </a:r>
          </a:p>
        </p:txBody>
      </p:sp>
      <p:sp>
        <p:nvSpPr>
          <p:cNvPr id="2899972" name="Text Box 4">
            <a:extLst>
              <a:ext uri="{FF2B5EF4-FFF2-40B4-BE49-F238E27FC236}">
                <a16:creationId xmlns:a16="http://schemas.microsoft.com/office/drawing/2014/main" id="{D017679D-C76F-488B-8890-7B8AFDEAD557}"/>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Go &amp; ask the wise ones, for sure, without the Guru, there is no other place of liberation.</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7746" name="Rectangle 2">
            <a:extLst>
              <a:ext uri="{FF2B5EF4-FFF2-40B4-BE49-F238E27FC236}">
                <a16:creationId xmlns:a16="http://schemas.microsoft.com/office/drawing/2014/main" id="{C6C130F9-E7C2-490A-B018-A30C8F8C4D92}"/>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a’neyk</a:t>
            </a:r>
            <a:r>
              <a:rPr lang="en-GB" altLang="en-US" dirty="0">
                <a:latin typeface="Congenial SemiBold" panose="02000503040000020004" pitchFamily="2" charset="0"/>
              </a:rPr>
              <a:t>  </a:t>
            </a:r>
            <a:r>
              <a:rPr lang="en-GB" altLang="en-US" dirty="0" err="1">
                <a:latin typeface="Congenial SemiBold" panose="02000503040000020004" pitchFamily="2" charset="0"/>
              </a:rPr>
              <a:t>joonee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aram</a:t>
            </a:r>
            <a:r>
              <a:rPr lang="en-GB" altLang="en-US" dirty="0">
                <a:latin typeface="Congenial SemiBold" panose="02000503040000020004" pitchFamily="2" charset="0"/>
              </a:rPr>
              <a:t>  </a:t>
            </a:r>
            <a:r>
              <a:rPr lang="en-GB" altLang="en-US" dirty="0" err="1">
                <a:latin typeface="Congenial SemiBold" panose="02000503040000020004" pitchFamily="2" charset="0"/>
              </a:rPr>
              <a:t>aa’vai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viN</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paa’ey</a:t>
            </a:r>
            <a:r>
              <a:rPr lang="en-GB" altLang="en-US" dirty="0">
                <a:latin typeface="Congenial SemiBold" panose="02000503040000020004" pitchFamily="2" charset="0"/>
              </a:rPr>
              <a:t>. </a:t>
            </a:r>
          </a:p>
        </p:txBody>
      </p:sp>
      <p:sp>
        <p:nvSpPr>
          <p:cNvPr id="2902019" name="Text Box 3">
            <a:extLst>
              <a:ext uri="{FF2B5EF4-FFF2-40B4-BE49-F238E27FC236}">
                <a16:creationId xmlns:a16="http://schemas.microsoft.com/office/drawing/2014/main" id="{E0402743-45AB-4617-A0FF-68D451AABC87}"/>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Anyk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jUnI</a:t>
            </a:r>
            <a:r>
              <a:rPr lang="en-GB" sz="5330" dirty="0">
                <a:solidFill>
                  <a:srgbClr val="000000"/>
                </a:solidFill>
                <a:latin typeface="GurbaniWebThick" panose="04040607000000020004" pitchFamily="82" charset="0"/>
              </a:rPr>
              <a:t> Brim </a:t>
            </a:r>
            <a:r>
              <a:rPr lang="en-GB" sz="5330" dirty="0" err="1">
                <a:solidFill>
                  <a:srgbClr val="000000"/>
                </a:solidFill>
                <a:latin typeface="GurbaniWebThick" panose="04040607000000020004" pitchFamily="82" charset="0"/>
              </a:rPr>
              <a:t>AwvY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ivxu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mukiq</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pwey</a:t>
            </a:r>
            <a:r>
              <a:rPr lang="en-GB" sz="5330" dirty="0">
                <a:solidFill>
                  <a:srgbClr val="000000"/>
                </a:solidFill>
                <a:latin typeface="GurbaniWebThick" panose="04040607000000020004" pitchFamily="82" charset="0"/>
              </a:rPr>
              <a:t> ]</a:t>
            </a:r>
          </a:p>
        </p:txBody>
      </p:sp>
      <p:sp>
        <p:nvSpPr>
          <p:cNvPr id="2902020" name="Text Box 4">
            <a:extLst>
              <a:ext uri="{FF2B5EF4-FFF2-40B4-BE49-F238E27FC236}">
                <a16:creationId xmlns:a16="http://schemas.microsoft.com/office/drawing/2014/main" id="{F92EF85C-5C6D-4C39-9A2A-F20C07C57EA5}"/>
              </a:ext>
            </a:extLst>
          </p:cNvPr>
          <p:cNvSpPr txBox="1">
            <a:spLocks noChangeArrowheads="1"/>
          </p:cNvSpPr>
          <p:nvPr/>
        </p:nvSpPr>
        <p:spPr bwMode="auto">
          <a:xfrm>
            <a:off x="32568" y="2137420"/>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wander through countless life forms but finds no liberation without the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9794" name="Rectangle 2">
            <a:extLst>
              <a:ext uri="{FF2B5EF4-FFF2-40B4-BE49-F238E27FC236}">
                <a16:creationId xmlns:a16="http://schemas.microsoft.com/office/drawing/2014/main" id="{C9097637-FF42-40F2-8CD2-5C13A8A34B2C}"/>
              </a:ext>
            </a:extLst>
          </p:cNvPr>
          <p:cNvSpPr>
            <a:spLocks noGrp="1" noChangeArrowheads="1"/>
          </p:cNvSpPr>
          <p:nvPr>
            <p:ph type="title"/>
          </p:nvPr>
        </p:nvSpPr>
        <p:spPr>
          <a:xfrm>
            <a:off x="0" y="3721596"/>
            <a:ext cx="10159999" cy="1058333"/>
          </a:xfrm>
        </p:spPr>
        <p:txBody>
          <a:bodyPr/>
          <a:lstStyle/>
          <a:p>
            <a:pPr eaLnBrk="1" hangingPunct="1">
              <a:defRPr/>
            </a:pPr>
            <a:r>
              <a:rPr lang="en-GB" altLang="en-US" u="sng" dirty="0" err="1">
                <a:latin typeface="Congenial SemiBold" panose="02000503040000020004" pitchFamily="2" charset="0"/>
              </a:rPr>
              <a:t>ph</a:t>
            </a:r>
            <a:r>
              <a:rPr lang="en-GB" altLang="en-US" dirty="0" err="1">
                <a:latin typeface="Congenial SemiBold" panose="02000503040000020004" pitchFamily="2" charset="0"/>
              </a:rPr>
              <a:t>ir</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paa’ey</a:t>
            </a:r>
            <a:r>
              <a:rPr lang="en-GB" altLang="en-US" dirty="0">
                <a:latin typeface="Congenial SemiBold" panose="02000503040000020004" pitchFamily="2" charset="0"/>
              </a:rPr>
              <a:t>  </a:t>
            </a:r>
            <a:r>
              <a:rPr lang="en-GB" altLang="en-US" dirty="0" err="1">
                <a:latin typeface="Congenial SemiBold" panose="02000503040000020004" pitchFamily="2" charset="0"/>
              </a:rPr>
              <a:t>laag</a:t>
            </a:r>
            <a:r>
              <a:rPr lang="en-GB" altLang="en-US" dirty="0">
                <a:latin typeface="Congenial SemiBold" panose="02000503040000020004" pitchFamily="2" charset="0"/>
              </a:rPr>
              <a:t>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ar’Nee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suNaa’ey</a:t>
            </a:r>
            <a:r>
              <a:rPr lang="en-GB" altLang="en-US" dirty="0">
                <a:latin typeface="Congenial SemiBold" panose="02000503040000020004" pitchFamily="2" charset="0"/>
              </a:rPr>
              <a:t>.</a:t>
            </a:r>
          </a:p>
        </p:txBody>
      </p:sp>
      <p:sp>
        <p:nvSpPr>
          <p:cNvPr id="2904067" name="Text Box 3">
            <a:extLst>
              <a:ext uri="{FF2B5EF4-FFF2-40B4-BE49-F238E27FC236}">
                <a16:creationId xmlns:a16="http://schemas.microsoft.com/office/drawing/2014/main" id="{EA9D0182-D040-4C00-9BCB-024053124D70}"/>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iPir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crxI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suxwey</a:t>
            </a:r>
            <a:r>
              <a:rPr lang="en-GB" sz="5330" dirty="0">
                <a:solidFill>
                  <a:srgbClr val="000000"/>
                </a:solidFill>
                <a:latin typeface="GurbaniWebThick" panose="04040607000000020004" pitchFamily="82" charset="0"/>
              </a:rPr>
              <a:t> ]</a:t>
            </a:r>
          </a:p>
        </p:txBody>
      </p:sp>
      <p:sp>
        <p:nvSpPr>
          <p:cNvPr id="2904068" name="Text Box 4">
            <a:extLst>
              <a:ext uri="{FF2B5EF4-FFF2-40B4-BE49-F238E27FC236}">
                <a16:creationId xmlns:a16="http://schemas.microsoft.com/office/drawing/2014/main" id="{98359671-AA75-4EE6-B27C-0886F542778F}"/>
              </a:ext>
            </a:extLst>
          </p:cNvPr>
          <p:cNvSpPr txBox="1">
            <a:spLocks noChangeArrowheads="1"/>
          </p:cNvSpPr>
          <p:nvPr/>
        </p:nvSpPr>
        <p:spPr bwMode="auto">
          <a:xfrm>
            <a:off x="0" y="2137420"/>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One is liberated then by clinging to the True Guru’s feet &amp; being made to hear the Word.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1842" name="Rectangle 2">
            <a:extLst>
              <a:ext uri="{FF2B5EF4-FFF2-40B4-BE49-F238E27FC236}">
                <a16:creationId xmlns:a16="http://schemas.microsoft.com/office/drawing/2014/main" id="{4E5E224B-E249-4ADA-98D6-C1BFB9410AE9}"/>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vee</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aar</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u="sng" dirty="0" err="1">
                <a:latin typeface="Congenial SemiBold" panose="02000503040000020004" pitchFamily="2" charset="0"/>
              </a:rPr>
              <a:t>kh</a:t>
            </a:r>
            <a:r>
              <a:rPr lang="en-GB" altLang="en-US" dirty="0">
                <a:latin typeface="Congenial SemiBold" panose="02000503040000020004" pitchFamily="2" charset="0"/>
              </a:rPr>
              <a:t>-hu </a:t>
            </a:r>
            <a:br>
              <a:rPr lang="en-GB" altLang="en-US" dirty="0">
                <a:latin typeface="Congenial SemiBold" panose="02000503040000020004" pitchFamily="2" charset="0"/>
              </a:rPr>
            </a:br>
            <a:r>
              <a:rPr lang="en-GB" altLang="en-US" dirty="0" err="1">
                <a:latin typeface="Congenial SemiBold" panose="02000503040000020004" pitchFamily="2" charset="0"/>
              </a:rPr>
              <a:t>viN</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paa’ey</a:t>
            </a:r>
            <a:r>
              <a:rPr lang="en-GB" altLang="en-US" dirty="0">
                <a:latin typeface="Congenial SemiBold" panose="02000503040000020004" pitchFamily="2" charset="0"/>
              </a:rPr>
              <a:t>. </a:t>
            </a:r>
          </a:p>
        </p:txBody>
      </p:sp>
      <p:sp>
        <p:nvSpPr>
          <p:cNvPr id="2906115" name="Text Box 3">
            <a:extLst>
              <a:ext uri="{FF2B5EF4-FFF2-40B4-BE49-F238E27FC236}">
                <a16:creationId xmlns:a16="http://schemas.microsoft.com/office/drawing/2014/main" id="{66682934-D647-4A55-90F5-81B78F1D31C5}"/>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vIcwir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dyKhu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ivxu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mukiq</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pwey</a:t>
            </a:r>
            <a:r>
              <a:rPr lang="en-GB" sz="5330" dirty="0">
                <a:solidFill>
                  <a:srgbClr val="000000"/>
                </a:solidFill>
                <a:latin typeface="GurbaniWebThick" panose="04040607000000020004" pitchFamily="82" charset="0"/>
              </a:rPr>
              <a:t> ]22]</a:t>
            </a:r>
          </a:p>
        </p:txBody>
      </p:sp>
      <p:sp>
        <p:nvSpPr>
          <p:cNvPr id="2906116" name="Text Box 4">
            <a:extLst>
              <a:ext uri="{FF2B5EF4-FFF2-40B4-BE49-F238E27FC236}">
                <a16:creationId xmlns:a16="http://schemas.microsoft.com/office/drawing/2014/main" id="{0C50E122-1B19-4C6E-874D-EE63F37FE7FD}"/>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Contemplate &amp; look! Without the True Guru there is no liberation. ||22||</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3890" name="Rectangle 2">
            <a:extLst>
              <a:ext uri="{FF2B5EF4-FFF2-40B4-BE49-F238E27FC236}">
                <a16:creationId xmlns:a16="http://schemas.microsoft.com/office/drawing/2014/main" id="{C7C2414C-615A-4584-A23A-E0EFA80AD05C}"/>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aa’vahu</a:t>
            </a:r>
            <a:r>
              <a:rPr lang="en-GB" altLang="en-US" dirty="0">
                <a:latin typeface="Congenial SemiBold" panose="02000503040000020004" pitchFamily="2" charset="0"/>
              </a:rPr>
              <a:t>  </a:t>
            </a:r>
            <a:r>
              <a:rPr lang="en-GB" altLang="en-US" dirty="0" err="1">
                <a:latin typeface="Congenial SemiBold" panose="02000503040000020004" pitchFamily="2" charset="0"/>
              </a:rPr>
              <a:t>si</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key </a:t>
            </a:r>
            <a:r>
              <a:rPr lang="en-GB" altLang="en-US" dirty="0" err="1">
                <a:latin typeface="Congenial SemiBold" panose="02000503040000020004" pitchFamily="2" charset="0"/>
              </a:rPr>
              <a:t>piyaare’ho</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gaa’vahu</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2908163" name="Text Box 3">
            <a:extLst>
              <a:ext uri="{FF2B5EF4-FFF2-40B4-BE49-F238E27FC236}">
                <a16:creationId xmlns:a16="http://schemas.microsoft.com/office/drawing/2014/main" id="{4B367343-84C3-47CD-A603-726E5E6D4999}"/>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Awvhu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ipAwirho</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p>
        </p:txBody>
      </p:sp>
      <p:sp>
        <p:nvSpPr>
          <p:cNvPr id="2908164" name="Text Box 4">
            <a:extLst>
              <a:ext uri="{FF2B5EF4-FFF2-40B4-BE49-F238E27FC236}">
                <a16:creationId xmlns:a16="http://schemas.microsoft.com/office/drawing/2014/main" id="{730BE566-3E18-4168-8D30-21AAB054B5D7}"/>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Come, O beloved Sikhs of the True Guru! Sing the True Word of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5938" name="Rectangle 2">
            <a:extLst>
              <a:ext uri="{FF2B5EF4-FFF2-40B4-BE49-F238E27FC236}">
                <a16:creationId xmlns:a16="http://schemas.microsoft.com/office/drawing/2014/main" id="{1BD4C272-7832-4390-8C30-F99A8D4910A3}"/>
              </a:ext>
            </a:extLst>
          </p:cNvPr>
          <p:cNvSpPr>
            <a:spLocks noGrp="1" noChangeArrowheads="1"/>
          </p:cNvSpPr>
          <p:nvPr>
            <p:ph type="title"/>
          </p:nvPr>
        </p:nvSpPr>
        <p:spPr>
          <a:xfrm>
            <a:off x="0" y="3721596"/>
            <a:ext cx="10159999" cy="1058333"/>
          </a:xfrm>
        </p:spPr>
        <p:txBody>
          <a:bodyPr/>
          <a:lstStyle/>
          <a:p>
            <a:pPr eaLnBrk="1" hangingPunct="1">
              <a:defRPr/>
            </a:pPr>
            <a:r>
              <a:rPr lang="fi-FI" altLang="en-US" dirty="0">
                <a:latin typeface="Congenial SemiBold" panose="02000503040000020004" pitchFamily="2" charset="0"/>
              </a:rPr>
              <a:t>baaNee  </a:t>
            </a:r>
            <a:r>
              <a:rPr lang="fi-FI" altLang="en-US" u="sng" dirty="0">
                <a:latin typeface="Congenial SemiBold" panose="02000503040000020004" pitchFamily="2" charset="0"/>
              </a:rPr>
              <a:t>t</a:t>
            </a:r>
            <a:r>
              <a:rPr lang="fi-FI" altLang="en-US" dirty="0">
                <a:latin typeface="Congenial SemiBold" panose="02000503040000020004" pitchFamily="2" charset="0"/>
              </a:rPr>
              <a:t>a  gaa’vahu  guroo  key’ree, </a:t>
            </a:r>
            <a:br>
              <a:rPr lang="fi-FI" altLang="en-US" dirty="0">
                <a:latin typeface="Congenial SemiBold" panose="02000503040000020004" pitchFamily="2" charset="0"/>
              </a:rPr>
            </a:br>
            <a:r>
              <a:rPr lang="fi-FI" altLang="en-US" dirty="0">
                <a:latin typeface="Congenial SemiBold" panose="02000503040000020004" pitchFamily="2" charset="0"/>
              </a:rPr>
              <a:t>baaNee’aa</a:t>
            </a:r>
            <a:r>
              <a:rPr lang="fi-FI" altLang="en-US" baseline="30000" dirty="0">
                <a:solidFill>
                  <a:schemeClr val="bg1">
                    <a:lumMod val="50000"/>
                  </a:schemeClr>
                </a:solidFill>
                <a:latin typeface="Congenial SemiBold" panose="02000503040000020004" pitchFamily="2" charset="0"/>
              </a:rPr>
              <a:t>N</a:t>
            </a:r>
            <a:r>
              <a:rPr lang="fi-FI" altLang="en-US" dirty="0">
                <a:latin typeface="Congenial SemiBold" panose="02000503040000020004" pitchFamily="2" charset="0"/>
              </a:rPr>
              <a:t>  sir  baaNee.</a:t>
            </a:r>
            <a:endParaRPr lang="en-GB" altLang="en-US" dirty="0">
              <a:latin typeface="Congenial SemiBold" panose="02000503040000020004" pitchFamily="2" charset="0"/>
            </a:endParaRPr>
          </a:p>
        </p:txBody>
      </p:sp>
      <p:sp>
        <p:nvSpPr>
          <p:cNvPr id="2910211" name="Text Box 3">
            <a:extLst>
              <a:ext uri="{FF2B5EF4-FFF2-40B4-BE49-F238E27FC236}">
                <a16:creationId xmlns:a16="http://schemas.microsoft.com/office/drawing/2014/main" id="{4F32F6CE-EE2C-4D8E-85E1-52509E438E90}"/>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q </a:t>
            </a: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kyrI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bwxIAw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p>
        </p:txBody>
      </p:sp>
      <p:sp>
        <p:nvSpPr>
          <p:cNvPr id="2910212" name="Text Box 4">
            <a:extLst>
              <a:ext uri="{FF2B5EF4-FFF2-40B4-BE49-F238E27FC236}">
                <a16:creationId xmlns:a16="http://schemas.microsoft.com/office/drawing/2014/main" id="{900D2EE1-6E94-44C7-B7F7-4EAE0E84ADF3}"/>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Sing the highest of high words, the Word of the Guru.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7986" name="Rectangle 2">
            <a:extLst>
              <a:ext uri="{FF2B5EF4-FFF2-40B4-BE49-F238E27FC236}">
                <a16:creationId xmlns:a16="http://schemas.microsoft.com/office/drawing/2014/main" id="{4D66D3E9-4D68-4358-B5CD-55E788B476EE}"/>
              </a:ext>
            </a:extLst>
          </p:cNvPr>
          <p:cNvSpPr>
            <a:spLocks noGrp="1" noChangeArrowheads="1"/>
          </p:cNvSpPr>
          <p:nvPr>
            <p:ph type="title"/>
          </p:nvPr>
        </p:nvSpPr>
        <p:spPr>
          <a:xfrm>
            <a:off x="964853" y="3649588"/>
            <a:ext cx="8348486" cy="1058333"/>
          </a:xfrm>
        </p:spPr>
        <p:txBody>
          <a:bodyPr/>
          <a:lstStyle/>
          <a:p>
            <a:pPr eaLnBrk="1" hangingPunct="1">
              <a:defRPr/>
            </a:pPr>
            <a:r>
              <a:rPr lang="fi-FI" altLang="en-US" dirty="0">
                <a:latin typeface="Congenial SemiBold" panose="02000503040000020004" pitchFamily="2" charset="0"/>
              </a:rPr>
              <a:t>jin  kou  na</a:t>
            </a:r>
            <a:r>
              <a:rPr lang="fi-FI" altLang="en-US" u="sng" dirty="0">
                <a:latin typeface="Congenial SemiBold" panose="02000503040000020004" pitchFamily="2" charset="0"/>
              </a:rPr>
              <a:t>d</a:t>
            </a:r>
            <a:r>
              <a:rPr lang="fi-FI" altLang="en-US" dirty="0">
                <a:latin typeface="Congenial SemiBold" panose="02000503040000020004" pitchFamily="2" charset="0"/>
              </a:rPr>
              <a:t>ar  karam  ho’vai, </a:t>
            </a:r>
            <a:br>
              <a:rPr lang="fi-FI" altLang="en-US" dirty="0">
                <a:latin typeface="Congenial SemiBold" panose="02000503040000020004" pitchFamily="2" charset="0"/>
              </a:rPr>
            </a:br>
            <a:r>
              <a:rPr lang="fi-FI" altLang="en-US" dirty="0">
                <a:latin typeface="Congenial SemiBold" panose="02000503040000020004" pitchFamily="2" charset="0"/>
              </a:rPr>
              <a:t>hir’</a:t>
            </a:r>
            <a:r>
              <a:rPr lang="fi-FI" altLang="en-US" u="sng" dirty="0">
                <a:latin typeface="Congenial SemiBold" panose="02000503040000020004" pitchFamily="2" charset="0"/>
              </a:rPr>
              <a:t>d</a:t>
            </a:r>
            <a:r>
              <a:rPr lang="fi-FI" altLang="en-US" dirty="0">
                <a:latin typeface="Congenial SemiBold" panose="02000503040000020004" pitchFamily="2" charset="0"/>
              </a:rPr>
              <a:t>ai  </a:t>
            </a:r>
            <a:r>
              <a:rPr lang="fi-FI" altLang="en-US" u="sng" dirty="0">
                <a:latin typeface="Congenial SemiBold" panose="02000503040000020004" pitchFamily="2" charset="0"/>
              </a:rPr>
              <a:t>t</a:t>
            </a:r>
            <a:r>
              <a:rPr lang="fi-FI" altLang="en-US" dirty="0">
                <a:latin typeface="Congenial SemiBold" panose="02000503040000020004" pitchFamily="2" charset="0"/>
              </a:rPr>
              <a:t>inaa  samaaNee. </a:t>
            </a:r>
            <a:endParaRPr lang="en-GB" altLang="en-US" dirty="0">
              <a:latin typeface="Congenial SemiBold" panose="02000503040000020004" pitchFamily="2" charset="0"/>
            </a:endParaRPr>
          </a:p>
        </p:txBody>
      </p:sp>
      <p:sp>
        <p:nvSpPr>
          <p:cNvPr id="2912259" name="Text Box 3">
            <a:extLst>
              <a:ext uri="{FF2B5EF4-FFF2-40B4-BE49-F238E27FC236}">
                <a16:creationId xmlns:a16="http://schemas.microsoft.com/office/drawing/2014/main" id="{DCFA6ADE-5760-4C57-A4AF-1FC04687A0BA}"/>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ndir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ihrdY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smwxI</a:t>
            </a:r>
            <a:r>
              <a:rPr lang="en-GB" sz="5330" dirty="0">
                <a:solidFill>
                  <a:srgbClr val="000000"/>
                </a:solidFill>
                <a:latin typeface="GurbaniWebThick" panose="04040607000000020004" pitchFamily="82" charset="0"/>
              </a:rPr>
              <a:t> ]</a:t>
            </a:r>
          </a:p>
        </p:txBody>
      </p:sp>
      <p:sp>
        <p:nvSpPr>
          <p:cNvPr id="2912260" name="Text Box 4">
            <a:extLst>
              <a:ext uri="{FF2B5EF4-FFF2-40B4-BE49-F238E27FC236}">
                <a16:creationId xmlns:a16="http://schemas.microsoft.com/office/drawing/2014/main" id="{B1540164-DCB2-4297-9FE9-558C928EED87}"/>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i="1" dirty="0">
                <a:solidFill>
                  <a:srgbClr val="0000FF"/>
                </a:solidFill>
                <a:latin typeface="Congenial Black" panose="02000503040000020004" pitchFamily="50" charset="0"/>
              </a:rPr>
              <a:t>Gurbani </a:t>
            </a:r>
            <a:r>
              <a:rPr lang="en-US" sz="3800" dirty="0">
                <a:solidFill>
                  <a:srgbClr val="0000FF"/>
                </a:solidFill>
                <a:latin typeface="Congenial Black" panose="02000503040000020004" pitchFamily="50" charset="0"/>
              </a:rPr>
              <a:t>comes to dwell in those hearts that receive Vaheguru’s Glance of Grace.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0034" name="Rectangle 2">
            <a:extLst>
              <a:ext uri="{FF2B5EF4-FFF2-40B4-BE49-F238E27FC236}">
                <a16:creationId xmlns:a16="http://schemas.microsoft.com/office/drawing/2014/main" id="{B3C593BB-F160-491D-8BA0-9C91A8052AD7}"/>
              </a:ext>
            </a:extLst>
          </p:cNvPr>
          <p:cNvSpPr>
            <a:spLocks noGrp="1" noChangeArrowheads="1"/>
          </p:cNvSpPr>
          <p:nvPr>
            <p:ph type="title"/>
          </p:nvPr>
        </p:nvSpPr>
        <p:spPr>
          <a:xfrm>
            <a:off x="0" y="3649588"/>
            <a:ext cx="10160000" cy="1058333"/>
          </a:xfrm>
        </p:spPr>
        <p:txBody>
          <a:bodyPr/>
          <a:lstStyle/>
          <a:p>
            <a:pPr eaLnBrk="1" hangingPunct="1">
              <a:defRPr/>
            </a:pPr>
            <a:r>
              <a:rPr lang="en-GB" altLang="en-US" spc="-100" dirty="0" err="1">
                <a:latin typeface="Congenial SemiBold" panose="02000503040000020004" pitchFamily="2" charset="0"/>
              </a:rPr>
              <a:t>pee’vahu</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amri</a:t>
            </a:r>
            <a:r>
              <a:rPr lang="en-GB" altLang="en-US" u="sng" spc="-100" dirty="0" err="1">
                <a:latin typeface="Congenial SemiBold" panose="02000503040000020004" pitchFamily="2" charset="0"/>
              </a:rPr>
              <a:t>t</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sa</a:t>
            </a:r>
            <a:r>
              <a:rPr lang="en-GB" altLang="en-US" u="sng" spc="-100" dirty="0" err="1">
                <a:latin typeface="Congenial SemiBold" panose="02000503040000020004" pitchFamily="2" charset="0"/>
              </a:rPr>
              <a:t>d</a:t>
            </a:r>
            <a:r>
              <a:rPr lang="en-GB" altLang="en-US" spc="-100" dirty="0" err="1">
                <a:latin typeface="Congenial SemiBold" panose="02000503040000020004" pitchFamily="2" charset="0"/>
              </a:rPr>
              <a:t>aa</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ra’hahu</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har</a:t>
            </a:r>
            <a:r>
              <a:rPr lang="en-GB" altLang="en-US" spc="-100" dirty="0">
                <a:latin typeface="Congenial SemiBold" panose="02000503040000020004" pitchFamily="2" charset="0"/>
              </a:rPr>
              <a:t>  rang,</a:t>
            </a:r>
            <a:br>
              <a:rPr lang="en-GB" altLang="en-US" dirty="0">
                <a:latin typeface="Congenial SemiBold" panose="02000503040000020004" pitchFamily="2" charset="0"/>
              </a:rPr>
            </a:br>
            <a:r>
              <a:rPr lang="en-GB" altLang="en-US" dirty="0" err="1">
                <a:latin typeface="Congenial SemiBold" panose="02000503040000020004" pitchFamily="2" charset="0"/>
              </a:rPr>
              <a:t>japihu</a:t>
            </a:r>
            <a:r>
              <a:rPr lang="en-GB" altLang="en-US" dirty="0">
                <a:latin typeface="Congenial SemiBold" panose="02000503040000020004" pitchFamily="2" charset="0"/>
              </a:rPr>
              <a:t>  </a:t>
            </a:r>
            <a:r>
              <a:rPr lang="en-GB" altLang="en-US" dirty="0" err="1">
                <a:latin typeface="Congenial SemiBold" panose="02000503040000020004" pitchFamily="2" charset="0"/>
              </a:rPr>
              <a:t>saari</a:t>
            </a:r>
            <a:r>
              <a:rPr lang="en-GB" altLang="en-US" baseline="30000" dirty="0" err="1">
                <a:solidFill>
                  <a:schemeClr val="bg1">
                    <a:lumMod val="50000"/>
                  </a:schemeClr>
                </a:solidFill>
                <a:latin typeface="Congenial SemiBold" panose="02000503040000020004" pitchFamily="2" charset="0"/>
              </a:rPr>
              <a:t>N</a:t>
            </a:r>
            <a:r>
              <a:rPr lang="en-GB" altLang="en-US" dirty="0" err="1">
                <a:latin typeface="Congenial SemiBold" panose="02000503040000020004" pitchFamily="2" charset="0"/>
              </a:rPr>
              <a:t>g’paaNee</a:t>
            </a:r>
            <a:r>
              <a:rPr lang="en-GB" altLang="en-US" dirty="0">
                <a:latin typeface="Congenial SemiBold" panose="02000503040000020004" pitchFamily="2" charset="0"/>
              </a:rPr>
              <a:t>. </a:t>
            </a:r>
          </a:p>
        </p:txBody>
      </p:sp>
      <p:sp>
        <p:nvSpPr>
          <p:cNvPr id="2914307" name="Text Box 3">
            <a:extLst>
              <a:ext uri="{FF2B5EF4-FFF2-40B4-BE49-F238E27FC236}">
                <a16:creationId xmlns:a16="http://schemas.microsoft.com/office/drawing/2014/main" id="{C7E4095C-FD7F-4AE8-A257-1AD263EC5E28}"/>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pIvhu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AMimRqu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rhhu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rMig</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jiphu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swirgpwxI</a:t>
            </a:r>
            <a:r>
              <a:rPr lang="en-GB" sz="5330" dirty="0">
                <a:solidFill>
                  <a:srgbClr val="000000"/>
                </a:solidFill>
                <a:latin typeface="GurbaniWebThick" panose="04040607000000020004" pitchFamily="82" charset="0"/>
              </a:rPr>
              <a:t> ]</a:t>
            </a:r>
          </a:p>
        </p:txBody>
      </p:sp>
      <p:sp>
        <p:nvSpPr>
          <p:cNvPr id="2914308" name="Text Box 4">
            <a:extLst>
              <a:ext uri="{FF2B5EF4-FFF2-40B4-BE49-F238E27FC236}">
                <a16:creationId xmlns:a16="http://schemas.microsoft.com/office/drawing/2014/main" id="{E225C9E6-A8D9-4366-80F5-4954D92BD10A}"/>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Forever dwell in Vaheguru’s Love, drinking </a:t>
            </a:r>
            <a:r>
              <a:rPr lang="en-US" sz="3800" i="1" dirty="0">
                <a:solidFill>
                  <a:srgbClr val="0000FF"/>
                </a:solidFill>
                <a:latin typeface="Congenial Black" panose="02000503040000020004" pitchFamily="50" charset="0"/>
              </a:rPr>
              <a:t>Amrit </a:t>
            </a:r>
            <a:r>
              <a:rPr lang="en-US" sz="3800" dirty="0">
                <a:solidFill>
                  <a:srgbClr val="0000FF"/>
                </a:solidFill>
                <a:latin typeface="Congenial Black" panose="02000503040000020004" pitchFamily="50" charset="0"/>
              </a:rPr>
              <a:t>&amp; meditating on the Provider of All!</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2082" name="Rectangle 2">
            <a:extLst>
              <a:ext uri="{FF2B5EF4-FFF2-40B4-BE49-F238E27FC236}">
                <a16:creationId xmlns:a16="http://schemas.microsoft.com/office/drawing/2014/main" id="{C3B0B7E4-CC66-41C3-B326-39364F1ADE8F}"/>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gaa’vahu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ey’h</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2916355" name="Text Box 3">
            <a:extLst>
              <a:ext uri="{FF2B5EF4-FFF2-40B4-BE49-F238E27FC236}">
                <a16:creationId xmlns:a16="http://schemas.microsoft.com/office/drawing/2014/main" id="{EEEBA20B-5BD4-4047-8351-BD29BB12C3B6}"/>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eyh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]23]</a:t>
            </a:r>
          </a:p>
        </p:txBody>
      </p:sp>
      <p:sp>
        <p:nvSpPr>
          <p:cNvPr id="2916356" name="Text Box 4">
            <a:extLst>
              <a:ext uri="{FF2B5EF4-FFF2-40B4-BE49-F238E27FC236}">
                <a16:creationId xmlns:a16="http://schemas.microsoft.com/office/drawing/2014/main" id="{82AE04B6-E9C9-4F7D-BDE9-ACB26AAB130E}"/>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Forever sing this True Word of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 ||23||</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4130" name="Rectangle 2">
            <a:extLst>
              <a:ext uri="{FF2B5EF4-FFF2-40B4-BE49-F238E27FC236}">
                <a16:creationId xmlns:a16="http://schemas.microsoft.com/office/drawing/2014/main" id="{D6BAC6AD-D04E-4B29-9010-9E4CDCA3F724}"/>
              </a:ext>
            </a:extLst>
          </p:cNvPr>
          <p:cNvSpPr>
            <a:spLocks noGrp="1" noChangeArrowheads="1"/>
          </p:cNvSpPr>
          <p:nvPr>
            <p:ph type="title"/>
          </p:nvPr>
        </p:nvSpPr>
        <p:spPr>
          <a:xfrm>
            <a:off x="0" y="3671375"/>
            <a:ext cx="10159999" cy="1058333"/>
          </a:xfrm>
        </p:spPr>
        <p:txBody>
          <a:bodyPr/>
          <a:lstStyle/>
          <a:p>
            <a:pPr eaLnBrk="1" hangingPunct="1">
              <a:defRPr/>
            </a:pPr>
            <a:r>
              <a:rPr lang="en-GB" altLang="en-US" spc="-100" dirty="0" err="1">
                <a:latin typeface="Congenial SemiBold" panose="02000503040000020004" pitchFamily="2" charset="0"/>
              </a:rPr>
              <a:t>sa</a:t>
            </a:r>
            <a:r>
              <a:rPr lang="en-GB" altLang="en-US" u="sng" spc="-100" dirty="0" err="1">
                <a:latin typeface="Congenial SemiBold" panose="02000503040000020004" pitchFamily="2" charset="0"/>
              </a:rPr>
              <a:t>t</a:t>
            </a:r>
            <a:r>
              <a:rPr lang="en-GB" altLang="en-US" spc="-100" dirty="0" err="1">
                <a:latin typeface="Congenial SemiBold" panose="02000503040000020004" pitchFamily="2" charset="0"/>
              </a:rPr>
              <a:t>’guroo</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binaa</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hor</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ka</a:t>
            </a:r>
            <a:r>
              <a:rPr lang="en-GB" altLang="en-US" u="sng" spc="-100" dirty="0" err="1">
                <a:latin typeface="Congenial SemiBold" panose="02000503040000020004" pitchFamily="2" charset="0"/>
              </a:rPr>
              <a:t>ch</a:t>
            </a:r>
            <a:r>
              <a:rPr lang="en-GB" altLang="en-US" spc="-100" dirty="0" err="1">
                <a:latin typeface="Congenial SemiBold" panose="02000503040000020004" pitchFamily="2" charset="0"/>
              </a:rPr>
              <a:t>ee</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hai</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baaNee</a:t>
            </a:r>
            <a:r>
              <a:rPr lang="en-GB" altLang="en-US" spc="-100"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baaNee</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dirty="0" err="1">
                <a:latin typeface="Congenial SemiBold" panose="02000503040000020004" pitchFamily="2" charset="0"/>
              </a:rPr>
              <a:t>baa</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2918403" name="Text Box 3">
            <a:extLst>
              <a:ext uri="{FF2B5EF4-FFF2-40B4-BE49-F238E27FC236}">
                <a16:creationId xmlns:a16="http://schemas.microsoft.com/office/drawing/2014/main" id="{7F69072E-D9A5-4CA4-90D0-4B7FEEB98CE2}"/>
              </a:ext>
            </a:extLst>
          </p:cNvPr>
          <p:cNvSpPr txBox="1">
            <a:spLocks noChangeArrowheads="1"/>
          </p:cNvSpPr>
          <p:nvPr/>
        </p:nvSpPr>
        <p:spPr bwMode="auto">
          <a:xfrm>
            <a:off x="0" y="1891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p>
          <a:p>
            <a:pPr algn="ctr" eaLnBrk="1" hangingPunct="1">
              <a:defRPr/>
            </a:pPr>
            <a:r>
              <a:rPr lang="en-GB" sz="5330" spc="-150" dirty="0" err="1">
                <a:solidFill>
                  <a:srgbClr val="000000"/>
                </a:solidFill>
                <a:latin typeface="GurbaniWebThick" panose="04040607000000020004" pitchFamily="82" charset="0"/>
              </a:rPr>
              <a:t>bwxI</a:t>
            </a:r>
            <a:r>
              <a:rPr lang="en-GB" sz="5330" spc="-150" dirty="0">
                <a:solidFill>
                  <a:srgbClr val="000000"/>
                </a:solidFill>
                <a:latin typeface="GurbaniWebThick" panose="04040607000000020004" pitchFamily="82" charset="0"/>
              </a:rPr>
              <a:t> q </a:t>
            </a:r>
            <a:r>
              <a:rPr lang="en-GB" sz="5330" spc="-150" dirty="0" err="1">
                <a:solidFill>
                  <a:srgbClr val="000000"/>
                </a:solidFill>
                <a:latin typeface="GurbaniWebThick" panose="04040607000000020004" pitchFamily="82" charset="0"/>
              </a:rPr>
              <a:t>kcI</a:t>
            </a:r>
            <a:r>
              <a:rPr lang="en-GB" sz="5330" spc="-150" dirty="0">
                <a:solidFill>
                  <a:srgbClr val="000000"/>
                </a:solidFill>
                <a:latin typeface="GurbaniWebThick" panose="04040607000000020004" pitchFamily="82" charset="0"/>
              </a:rPr>
              <a:t> </a:t>
            </a:r>
            <a:r>
              <a:rPr lang="en-GB" sz="5330" spc="-150" dirty="0" err="1">
                <a:solidFill>
                  <a:srgbClr val="000000"/>
                </a:solidFill>
                <a:latin typeface="GurbaniWebThick" panose="04040607000000020004" pitchFamily="82" charset="0"/>
              </a:rPr>
              <a:t>siqgurU</a:t>
            </a:r>
            <a:r>
              <a:rPr lang="en-GB" sz="5330" spc="-150" dirty="0">
                <a:solidFill>
                  <a:srgbClr val="000000"/>
                </a:solidFill>
                <a:latin typeface="GurbaniWebThick" panose="04040607000000020004" pitchFamily="82" charset="0"/>
              </a:rPr>
              <a:t> </a:t>
            </a:r>
            <a:r>
              <a:rPr lang="en-GB" sz="5330" spc="-150" dirty="0" err="1">
                <a:solidFill>
                  <a:srgbClr val="000000"/>
                </a:solidFill>
                <a:latin typeface="GurbaniWebThick" panose="04040607000000020004" pitchFamily="82" charset="0"/>
              </a:rPr>
              <a:t>bwJhu</a:t>
            </a:r>
            <a:r>
              <a:rPr lang="en-GB" sz="5330" spc="-150" dirty="0">
                <a:solidFill>
                  <a:srgbClr val="000000"/>
                </a:solidFill>
                <a:latin typeface="GurbaniWebThick" panose="04040607000000020004" pitchFamily="82" charset="0"/>
              </a:rPr>
              <a:t>  </a:t>
            </a:r>
            <a:r>
              <a:rPr lang="en-GB" sz="5330" spc="-150" dirty="0" err="1">
                <a:solidFill>
                  <a:srgbClr val="000000"/>
                </a:solidFill>
                <a:latin typeface="GurbaniWebThick" panose="04040607000000020004" pitchFamily="82" charset="0"/>
              </a:rPr>
              <a:t>hor</a:t>
            </a:r>
            <a:r>
              <a:rPr lang="en-GB" sz="5330" spc="-150" dirty="0">
                <a:solidFill>
                  <a:srgbClr val="000000"/>
                </a:solidFill>
                <a:latin typeface="GurbaniWebThick" panose="04040607000000020004" pitchFamily="82" charset="0"/>
              </a:rPr>
              <a:t> </a:t>
            </a:r>
            <a:r>
              <a:rPr lang="en-GB" sz="5330" spc="-150" dirty="0" err="1">
                <a:solidFill>
                  <a:srgbClr val="000000"/>
                </a:solidFill>
                <a:latin typeface="GurbaniWebThick" panose="04040607000000020004" pitchFamily="82" charset="0"/>
              </a:rPr>
              <a:t>kcI</a:t>
            </a:r>
            <a:r>
              <a:rPr lang="en-GB" sz="5330" spc="-150" dirty="0">
                <a:solidFill>
                  <a:srgbClr val="000000"/>
                </a:solidFill>
                <a:latin typeface="GurbaniWebThick" panose="04040607000000020004" pitchFamily="82" charset="0"/>
              </a:rPr>
              <a:t> </a:t>
            </a:r>
            <a:r>
              <a:rPr lang="en-GB" sz="5330" spc="-150" dirty="0" err="1">
                <a:solidFill>
                  <a:srgbClr val="000000"/>
                </a:solidFill>
                <a:latin typeface="GurbaniWebThick" panose="04040607000000020004" pitchFamily="82" charset="0"/>
              </a:rPr>
              <a:t>bwxI</a:t>
            </a:r>
            <a:r>
              <a:rPr lang="en-GB" spc="-700" dirty="0">
                <a:solidFill>
                  <a:srgbClr val="000000"/>
                </a:solidFill>
                <a:latin typeface="GurbaniWebThick" panose="04040607000000020004" pitchFamily="82" charset="0"/>
              </a:rPr>
              <a:t> </a:t>
            </a:r>
            <a:r>
              <a:rPr lang="en-GB" sz="5330" spc="-700" dirty="0">
                <a:solidFill>
                  <a:srgbClr val="000000"/>
                </a:solidFill>
                <a:latin typeface="GurbaniWebThick" panose="04040607000000020004" pitchFamily="82" charset="0"/>
              </a:rPr>
              <a:t>]</a:t>
            </a:r>
          </a:p>
        </p:txBody>
      </p:sp>
      <p:sp>
        <p:nvSpPr>
          <p:cNvPr id="2918404" name="Text Box 4">
            <a:extLst>
              <a:ext uri="{FF2B5EF4-FFF2-40B4-BE49-F238E27FC236}">
                <a16:creationId xmlns:a16="http://schemas.microsoft.com/office/drawing/2014/main" id="{80B365EC-B55E-468E-BC67-0EEFFF9E18CD}"/>
              </a:ext>
            </a:extLst>
          </p:cNvPr>
          <p:cNvSpPr txBox="1">
            <a:spLocks noChangeArrowheads="1"/>
          </p:cNvSpPr>
          <p:nvPr/>
        </p:nvSpPr>
        <p:spPr bwMode="auto">
          <a:xfrm>
            <a:off x="0" y="1921396"/>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Words void of the Guru are weak &amp; false. Without the Guru, all words are weak.</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8226" name="Rectangle 2">
            <a:extLst>
              <a:ext uri="{FF2B5EF4-FFF2-40B4-BE49-F238E27FC236}">
                <a16:creationId xmlns:a16="http://schemas.microsoft.com/office/drawing/2014/main" id="{C1D84FED-04F9-49D8-BA34-3A10E5EB8860}"/>
              </a:ext>
            </a:extLst>
          </p:cNvPr>
          <p:cNvSpPr>
            <a:spLocks noGrp="1" noChangeArrowheads="1"/>
          </p:cNvSpPr>
          <p:nvPr>
            <p:ph type="title"/>
          </p:nvPr>
        </p:nvSpPr>
        <p:spPr>
          <a:xfrm>
            <a:off x="0" y="3599367"/>
            <a:ext cx="10159999" cy="1058333"/>
          </a:xfrm>
        </p:spPr>
        <p:txBody>
          <a:bodyPr/>
          <a:lstStyle/>
          <a:p>
            <a:pPr eaLnBrk="1" hangingPunct="1">
              <a:defRPr/>
            </a:pPr>
            <a:r>
              <a:rPr lang="en-GB" altLang="en-US" dirty="0" err="1">
                <a:latin typeface="Congenial SemiBold" panose="02000503040000020004" pitchFamily="2" charset="0"/>
              </a:rPr>
              <a:t>keh</a:t>
            </a:r>
            <a:r>
              <a:rPr lang="en-GB" altLang="en-US" baseline="30000" dirty="0" err="1">
                <a:solidFill>
                  <a:schemeClr val="bg1">
                    <a:lumMod val="50000"/>
                  </a:schemeClr>
                </a:solidFill>
                <a:latin typeface="Congenial SemiBold" panose="02000503040000020004" pitchFamily="2" charset="0"/>
              </a:rPr>
              <a:t>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suN’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t>
            </a:r>
            <a:r>
              <a:rPr lang="en-GB" altLang="en-US" dirty="0" err="1">
                <a:latin typeface="Congenial SemiBold" panose="02000503040000020004" pitchFamily="2" charset="0"/>
              </a:rPr>
              <a:t>aa</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va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aaNee</a:t>
            </a:r>
            <a:r>
              <a:rPr lang="en-GB" altLang="en-US" dirty="0">
                <a:latin typeface="Congenial SemiBold" panose="02000503040000020004" pitchFamily="2" charset="0"/>
              </a:rPr>
              <a:t>. </a:t>
            </a:r>
          </a:p>
        </p:txBody>
      </p:sp>
      <p:sp>
        <p:nvSpPr>
          <p:cNvPr id="2922499" name="Text Box 3">
            <a:extLst>
              <a:ext uri="{FF2B5EF4-FFF2-40B4-BE49-F238E27FC236}">
                <a16:creationId xmlns:a16="http://schemas.microsoft.com/office/drawing/2014/main" id="{2C5D4E27-4026-469F-AF17-6E92D3992416}"/>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suxdy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kcy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kcIN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vKwxI</a:t>
            </a:r>
            <a:r>
              <a:rPr lang="en-GB" sz="5330" dirty="0">
                <a:solidFill>
                  <a:srgbClr val="000000"/>
                </a:solidFill>
                <a:latin typeface="GurbaniWebThick" panose="04040607000000020004" pitchFamily="82" charset="0"/>
              </a:rPr>
              <a:t> ]</a:t>
            </a:r>
          </a:p>
        </p:txBody>
      </p:sp>
      <p:sp>
        <p:nvSpPr>
          <p:cNvPr id="2922500" name="Text Box 4">
            <a:extLst>
              <a:ext uri="{FF2B5EF4-FFF2-40B4-BE49-F238E27FC236}">
                <a16:creationId xmlns:a16="http://schemas.microsoft.com/office/drawing/2014/main" id="{6D766A60-8DB1-46A5-843D-3394C1A989DC}"/>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minds of those who speak, listen, and describe such false words becomes weak.</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0274" name="Rectangle 2">
            <a:extLst>
              <a:ext uri="{FF2B5EF4-FFF2-40B4-BE49-F238E27FC236}">
                <a16:creationId xmlns:a16="http://schemas.microsoft.com/office/drawing/2014/main" id="{7D9A3D51-6E6E-4AA5-B820-29876C177471}"/>
              </a:ext>
            </a:extLst>
          </p:cNvPr>
          <p:cNvSpPr>
            <a:spLocks noGrp="1" noChangeArrowheads="1"/>
          </p:cNvSpPr>
          <p:nvPr>
            <p:ph type="title"/>
          </p:nvPr>
        </p:nvSpPr>
        <p:spPr>
          <a:xfrm>
            <a:off x="964853" y="3649588"/>
            <a:ext cx="8348486" cy="1058333"/>
          </a:xfrm>
        </p:spPr>
        <p:txBody>
          <a:bodyPr/>
          <a:lstStyle/>
          <a:p>
            <a:pPr eaLnBrk="1" hangingPunct="1">
              <a:defRPr/>
            </a:pPr>
            <a:r>
              <a:rPr lang="fi-FI" altLang="en-US" dirty="0">
                <a:latin typeface="Congenial SemiBold" panose="02000503040000020004" pitchFamily="2" charset="0"/>
              </a:rPr>
              <a:t>har  har  ni</a:t>
            </a:r>
            <a:r>
              <a:rPr lang="fi-FI" altLang="en-US" u="sng" dirty="0">
                <a:latin typeface="Congenial SemiBold" panose="02000503040000020004" pitchFamily="2" charset="0"/>
              </a:rPr>
              <a:t>t </a:t>
            </a:r>
            <a:r>
              <a:rPr lang="fi-FI" altLang="en-US" dirty="0">
                <a:latin typeface="Congenial SemiBold" panose="02000503040000020004" pitchFamily="2" charset="0"/>
              </a:rPr>
              <a:t> kar’eh  ras’naa, </a:t>
            </a:r>
            <a:br>
              <a:rPr lang="fi-FI" altLang="en-US" dirty="0">
                <a:latin typeface="Congenial SemiBold" panose="02000503040000020004" pitchFamily="2" charset="0"/>
              </a:rPr>
            </a:br>
            <a:r>
              <a:rPr lang="fi-FI" altLang="en-US" dirty="0">
                <a:latin typeface="Congenial SemiBold" panose="02000503040000020004" pitchFamily="2" charset="0"/>
              </a:rPr>
              <a:t>keh’yaa  ka</a:t>
            </a:r>
            <a:r>
              <a:rPr lang="fi-FI" altLang="en-US" u="sng" dirty="0">
                <a:latin typeface="Congenial SemiBold" panose="02000503040000020004" pitchFamily="2" charset="0"/>
              </a:rPr>
              <a:t>chh</a:t>
            </a:r>
            <a:r>
              <a:rPr lang="fi-FI" altLang="en-US" dirty="0">
                <a:latin typeface="Congenial SemiBold" panose="02000503040000020004" pitchFamily="2" charset="0"/>
              </a:rPr>
              <a:t>oo  na  jaaNee. </a:t>
            </a:r>
            <a:endParaRPr lang="en-GB" altLang="en-US" dirty="0">
              <a:latin typeface="Congenial SemiBold" panose="02000503040000020004" pitchFamily="2" charset="0"/>
            </a:endParaRPr>
          </a:p>
        </p:txBody>
      </p:sp>
      <p:sp>
        <p:nvSpPr>
          <p:cNvPr id="2924547" name="Text Box 3">
            <a:extLst>
              <a:ext uri="{FF2B5EF4-FFF2-40B4-BE49-F238E27FC236}">
                <a16:creationId xmlns:a16="http://schemas.microsoft.com/office/drawing/2014/main" id="{76D6A30D-F0AB-478C-86AF-B2C42F302766}"/>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rsnw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kihAw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kCU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p>
        </p:txBody>
      </p:sp>
      <p:sp>
        <p:nvSpPr>
          <p:cNvPr id="2924548" name="Text Box 4">
            <a:extLst>
              <a:ext uri="{FF2B5EF4-FFF2-40B4-BE49-F238E27FC236}">
                <a16:creationId xmlns:a16="http://schemas.microsoft.com/office/drawing/2014/main" id="{EDC4BA91-3261-4B99-B671-416576A04C9E}"/>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Even when chanting Vaheguru’s Name, they are not mindful of what they’re saying.</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2322" name="Rectangle 2">
            <a:extLst>
              <a:ext uri="{FF2B5EF4-FFF2-40B4-BE49-F238E27FC236}">
                <a16:creationId xmlns:a16="http://schemas.microsoft.com/office/drawing/2014/main" id="{76B24E63-A48A-4AB8-A033-40EF11DB3FE4}"/>
              </a:ext>
            </a:extLst>
          </p:cNvPr>
          <p:cNvSpPr>
            <a:spLocks noGrp="1" noChangeArrowheads="1"/>
          </p:cNvSpPr>
          <p:nvPr>
            <p:ph type="title"/>
          </p:nvPr>
        </p:nvSpPr>
        <p:spPr>
          <a:xfrm>
            <a:off x="964853" y="3649588"/>
            <a:ext cx="8348486" cy="1058333"/>
          </a:xfrm>
        </p:spPr>
        <p:txBody>
          <a:bodyPr/>
          <a:lstStyle/>
          <a:p>
            <a:pPr eaLnBrk="1" hangingPunct="1">
              <a:defRPr/>
            </a:pPr>
            <a:r>
              <a:rPr lang="fi-FI" altLang="en-US" u="sng" dirty="0">
                <a:latin typeface="Congenial SemiBold" panose="02000503040000020004" pitchFamily="2" charset="0"/>
              </a:rPr>
              <a:t>ch</a:t>
            </a:r>
            <a:r>
              <a:rPr lang="fi-FI" altLang="en-US" dirty="0">
                <a:latin typeface="Congenial SemiBold" panose="02000503040000020004" pitchFamily="2" charset="0"/>
              </a:rPr>
              <a:t>i</a:t>
            </a:r>
            <a:r>
              <a:rPr lang="fi-FI" altLang="en-US" u="sng" dirty="0">
                <a:latin typeface="Congenial SemiBold" panose="02000503040000020004" pitchFamily="2" charset="0"/>
              </a:rPr>
              <a:t>t</a:t>
            </a:r>
            <a:r>
              <a:rPr lang="fi-FI" altLang="en-US" dirty="0">
                <a:latin typeface="Congenial SemiBold" panose="02000503040000020004" pitchFamily="2" charset="0"/>
              </a:rPr>
              <a:t>  jin  kaa  hir  leyaa  maayaa, </a:t>
            </a:r>
            <a:br>
              <a:rPr lang="fi-FI" altLang="en-US" dirty="0">
                <a:latin typeface="Congenial SemiBold" panose="02000503040000020004" pitchFamily="2" charset="0"/>
              </a:rPr>
            </a:br>
            <a:r>
              <a:rPr lang="fi-FI" altLang="en-US" dirty="0">
                <a:latin typeface="Congenial SemiBold" panose="02000503040000020004" pitchFamily="2" charset="0"/>
              </a:rPr>
              <a:t>bolan  pey</a:t>
            </a:r>
            <a:r>
              <a:rPr lang="en-GB" altLang="en-US" dirty="0">
                <a:latin typeface="Congenial SemiBold" panose="02000503040000020004" pitchFamily="2" charset="0"/>
              </a:rPr>
              <a:t>e</a:t>
            </a:r>
            <a:r>
              <a:rPr lang="fi-FI" altLang="en-US" dirty="0">
                <a:latin typeface="Congenial SemiBold" panose="02000503040000020004" pitchFamily="2" charset="0"/>
              </a:rPr>
              <a:t>  ravaaNee. </a:t>
            </a:r>
            <a:endParaRPr lang="en-GB" altLang="en-US" dirty="0">
              <a:latin typeface="Congenial SemiBold" panose="02000503040000020004" pitchFamily="2" charset="0"/>
            </a:endParaRPr>
          </a:p>
        </p:txBody>
      </p:sp>
      <p:sp>
        <p:nvSpPr>
          <p:cNvPr id="2926595" name="Text Box 3">
            <a:extLst>
              <a:ext uri="{FF2B5EF4-FFF2-40B4-BE49-F238E27FC236}">
                <a16:creationId xmlns:a16="http://schemas.microsoft.com/office/drawing/2014/main" id="{CBE46F68-9672-4268-86DD-AC132952D12B}"/>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icqu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bolin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rvwxI</a:t>
            </a:r>
            <a:r>
              <a:rPr lang="en-GB" sz="5330" dirty="0">
                <a:solidFill>
                  <a:srgbClr val="000000"/>
                </a:solidFill>
                <a:latin typeface="GurbaniWebThick" panose="04040607000000020004" pitchFamily="82" charset="0"/>
              </a:rPr>
              <a:t> ]</a:t>
            </a:r>
          </a:p>
        </p:txBody>
      </p:sp>
      <p:sp>
        <p:nvSpPr>
          <p:cNvPr id="2926596" name="Text Box 4">
            <a:extLst>
              <a:ext uri="{FF2B5EF4-FFF2-40B4-BE49-F238E27FC236}">
                <a16:creationId xmlns:a16="http://schemas.microsoft.com/office/drawing/2014/main" id="{3F4BAEA0-26B5-4EB2-A649-7221F121F4F1}"/>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Their consciousness is lured by the World-Play &amp; they only mechanically repeat.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4370" name="Rectangle 2">
            <a:extLst>
              <a:ext uri="{FF2B5EF4-FFF2-40B4-BE49-F238E27FC236}">
                <a16:creationId xmlns:a16="http://schemas.microsoft.com/office/drawing/2014/main" id="{CFE2F5A4-2209-40BF-BAFF-3D2CE3907A3E}"/>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’guroo</a:t>
            </a:r>
            <a:r>
              <a:rPr lang="en-GB" altLang="en-US" dirty="0">
                <a:latin typeface="Congenial SemiBold" panose="02000503040000020004" pitchFamily="2" charset="0"/>
              </a:rPr>
              <a:t>  </a:t>
            </a:r>
            <a:r>
              <a:rPr lang="en-GB" altLang="en-US" dirty="0" err="1">
                <a:latin typeface="Congenial SemiBold" panose="02000503040000020004" pitchFamily="2" charset="0"/>
              </a:rPr>
              <a:t>baa</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hor</a:t>
            </a:r>
            <a:r>
              <a:rPr lang="en-GB" altLang="en-US" dirty="0">
                <a:latin typeface="Congenial SemiBold" panose="02000503040000020004" pitchFamily="2" charset="0"/>
              </a:rPr>
              <a:t>  </a:t>
            </a:r>
            <a:r>
              <a:rPr lang="en-GB" altLang="en-US" dirty="0" err="1">
                <a:latin typeface="Congenial SemiBold" panose="02000503040000020004" pitchFamily="2" charset="0"/>
              </a:rPr>
              <a:t>ka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2928643" name="Text Box 3">
            <a:extLst>
              <a:ext uri="{FF2B5EF4-FFF2-40B4-BE49-F238E27FC236}">
                <a16:creationId xmlns:a16="http://schemas.microsoft.com/office/drawing/2014/main" id="{4D5786A7-43C5-498C-8F28-38B8F68E628F}"/>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bwJhu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hor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kcI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]24]</a:t>
            </a:r>
          </a:p>
        </p:txBody>
      </p:sp>
      <p:sp>
        <p:nvSpPr>
          <p:cNvPr id="2928644" name="Text Box 4">
            <a:extLst>
              <a:ext uri="{FF2B5EF4-FFF2-40B4-BE49-F238E27FC236}">
                <a16:creationId xmlns:a16="http://schemas.microsoft.com/office/drawing/2014/main" id="{3B2D4F37-5FBF-4F81-9318-F5A79D47F1D8}"/>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Words void of the True Guru are weak &amp; temporary. ||24||</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6418" name="Rectangle 2">
            <a:extLst>
              <a:ext uri="{FF2B5EF4-FFF2-40B4-BE49-F238E27FC236}">
                <a16:creationId xmlns:a16="http://schemas.microsoft.com/office/drawing/2014/main" id="{1C486589-ECBC-4F7E-8D57-EFDE4F5EC74F}"/>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kaa</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ann</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heerey</a:t>
            </a:r>
            <a:r>
              <a:rPr lang="en-GB" altLang="en-US" dirty="0">
                <a:latin typeface="Congenial SemiBold" panose="02000503040000020004" pitchFamily="2" charset="0"/>
              </a:rPr>
              <a:t>  </a:t>
            </a: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u="sng" dirty="0">
                <a:latin typeface="Congenial SemiBold" panose="02000503040000020004" pitchFamily="2" charset="0"/>
              </a:rPr>
              <a:t> </a:t>
            </a:r>
            <a:r>
              <a:rPr lang="en-GB" altLang="en-US" dirty="0">
                <a:latin typeface="Congenial SemiBold" panose="02000503040000020004" pitchFamily="2" charset="0"/>
              </a:rPr>
              <a:t> </a:t>
            </a:r>
            <a:r>
              <a:rPr lang="en-GB" altLang="en-US" dirty="0" err="1">
                <a:latin typeface="Congenial SemiBold" panose="02000503040000020004" pitchFamily="2" charset="0"/>
              </a:rPr>
              <a:t>jaRaa’o</a:t>
            </a:r>
            <a:r>
              <a:rPr lang="en-GB" altLang="en-US" dirty="0">
                <a:latin typeface="Congenial SemiBold" panose="02000503040000020004" pitchFamily="2" charset="0"/>
              </a:rPr>
              <a:t>. </a:t>
            </a:r>
          </a:p>
        </p:txBody>
      </p:sp>
      <p:sp>
        <p:nvSpPr>
          <p:cNvPr id="2930691" name="Text Box 3">
            <a:extLst>
              <a:ext uri="{FF2B5EF4-FFF2-40B4-BE49-F238E27FC236}">
                <a16:creationId xmlns:a16="http://schemas.microsoft.com/office/drawing/2014/main" id="{9F3E3AFE-9F06-4BCB-8A1B-70084B7DB2B2}"/>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rqMnu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jVwau</a:t>
            </a:r>
            <a:r>
              <a:rPr lang="en-GB" sz="5330" dirty="0">
                <a:solidFill>
                  <a:srgbClr val="000000"/>
                </a:solidFill>
                <a:latin typeface="GurbaniWebThick" panose="04040607000000020004" pitchFamily="82" charset="0"/>
              </a:rPr>
              <a:t> ]</a:t>
            </a:r>
          </a:p>
        </p:txBody>
      </p:sp>
      <p:sp>
        <p:nvSpPr>
          <p:cNvPr id="2930692" name="Text Box 4">
            <a:extLst>
              <a:ext uri="{FF2B5EF4-FFF2-40B4-BE49-F238E27FC236}">
                <a16:creationId xmlns:a16="http://schemas.microsoft.com/office/drawing/2014/main" id="{8A6528EB-24FA-4ACF-847B-085601FDBD70}"/>
              </a:ext>
            </a:extLst>
          </p:cNvPr>
          <p:cNvSpPr txBox="1">
            <a:spLocks noChangeArrowheads="1"/>
          </p:cNvSpPr>
          <p:nvPr/>
        </p:nvSpPr>
        <p:spPr bwMode="auto">
          <a:xfrm>
            <a:off x="0"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Guru’s Word is like a jewel studded with diamonds of Vaheguru’s virtues.</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8466" name="Rectangle 2">
            <a:extLst>
              <a:ext uri="{FF2B5EF4-FFF2-40B4-BE49-F238E27FC236}">
                <a16:creationId xmlns:a16="http://schemas.microsoft.com/office/drawing/2014/main" id="{236AFD37-2A9F-49BF-A895-52918ADBA252}"/>
              </a:ext>
            </a:extLst>
          </p:cNvPr>
          <p:cNvSpPr>
            <a:spLocks noGrp="1" noChangeArrowheads="1"/>
          </p:cNvSpPr>
          <p:nvPr>
            <p:ph type="title"/>
          </p:nvPr>
        </p:nvSpPr>
        <p:spPr>
          <a:xfrm>
            <a:off x="964853" y="3577580"/>
            <a:ext cx="8348486" cy="1058333"/>
          </a:xfrm>
        </p:spPr>
        <p:txBody>
          <a:bodyPr/>
          <a:lstStyle/>
          <a:p>
            <a:pPr eaLnBrk="1" hangingPunct="1">
              <a:defRPr/>
            </a:pP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an  </a:t>
            </a: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laagaa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ho’aa</a:t>
            </a:r>
            <a:r>
              <a:rPr lang="en-GB" altLang="en-US" dirty="0">
                <a:latin typeface="Congenial SemiBold" panose="02000503040000020004" pitchFamily="2" charset="0"/>
              </a:rPr>
              <a:t>  </a:t>
            </a:r>
            <a:r>
              <a:rPr lang="en-GB" altLang="en-US" dirty="0" err="1">
                <a:latin typeface="Congenial SemiBold" panose="02000503040000020004" pitchFamily="2" charset="0"/>
              </a:rPr>
              <a:t>samaa’o</a:t>
            </a:r>
            <a:r>
              <a:rPr lang="en-GB" altLang="en-US" dirty="0">
                <a:latin typeface="Congenial SemiBold" panose="02000503040000020004" pitchFamily="2" charset="0"/>
              </a:rPr>
              <a:t>. </a:t>
            </a:r>
          </a:p>
        </p:txBody>
      </p:sp>
      <p:sp>
        <p:nvSpPr>
          <p:cNvPr id="2932739" name="Text Box 3">
            <a:extLst>
              <a:ext uri="{FF2B5EF4-FFF2-40B4-BE49-F238E27FC236}">
                <a16:creationId xmlns:a16="http://schemas.microsoft.com/office/drawing/2014/main" id="{17028FB8-4EAE-45EF-98FE-4733C83319F1}"/>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a:solidFill>
                  <a:srgbClr val="000000"/>
                </a:solidFill>
                <a:latin typeface="GurbaniWebThick" panose="04040607000000020004" pitchFamily="82" charset="0"/>
              </a:rPr>
              <a:t>sbdu </a:t>
            </a:r>
            <a:r>
              <a:rPr lang="en-GB" sz="5330" dirty="0" err="1">
                <a:solidFill>
                  <a:srgbClr val="000000"/>
                </a:solidFill>
                <a:latin typeface="GurbaniWebThick" panose="04040607000000020004" pitchFamily="82" charset="0"/>
              </a:rPr>
              <a:t>rqnu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smwau</a:t>
            </a:r>
            <a:r>
              <a:rPr lang="en-GB" sz="5330" dirty="0">
                <a:solidFill>
                  <a:srgbClr val="000000"/>
                </a:solidFill>
                <a:latin typeface="GurbaniWebThick" panose="04040607000000020004" pitchFamily="82" charset="0"/>
              </a:rPr>
              <a:t> ]</a:t>
            </a:r>
          </a:p>
        </p:txBody>
      </p:sp>
      <p:sp>
        <p:nvSpPr>
          <p:cNvPr id="2932740" name="Text Box 4">
            <a:extLst>
              <a:ext uri="{FF2B5EF4-FFF2-40B4-BE49-F238E27FC236}">
                <a16:creationId xmlns:a16="http://schemas.microsoft.com/office/drawing/2014/main" id="{202DC1C9-331B-4D18-A703-2E553B74E6AF}"/>
              </a:ext>
            </a:extLst>
          </p:cNvPr>
          <p:cNvSpPr txBox="1">
            <a:spLocks noChangeArrowheads="1"/>
          </p:cNvSpPr>
          <p:nvPr/>
        </p:nvSpPr>
        <p:spPr bwMode="auto">
          <a:xfrm>
            <a:off x="0"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Those whose minds are attached to this jewel of </a:t>
            </a:r>
            <a:r>
              <a:rPr lang="en-US" sz="3800" i="1" dirty="0">
                <a:solidFill>
                  <a:srgbClr val="0000FF"/>
                </a:solidFill>
                <a:latin typeface="Congenial Black" panose="02000503040000020004" pitchFamily="50" charset="0"/>
              </a:rPr>
              <a:t>Gurbani, </a:t>
            </a:r>
            <a:r>
              <a:rPr lang="en-US" sz="3800" dirty="0">
                <a:solidFill>
                  <a:srgbClr val="0000FF"/>
                </a:solidFill>
                <a:latin typeface="Congenial Black" panose="02000503040000020004" pitchFamily="50" charset="0"/>
              </a:rPr>
              <a:t>merge in it.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0514" name="Rectangle 2">
            <a:extLst>
              <a:ext uri="{FF2B5EF4-FFF2-40B4-BE49-F238E27FC236}">
                <a16:creationId xmlns:a16="http://schemas.microsoft.com/office/drawing/2014/main" id="{30D41065-96E9-40ED-A048-3B8637D869E3}"/>
              </a:ext>
            </a:extLst>
          </p:cNvPr>
          <p:cNvSpPr>
            <a:spLocks noGrp="1" noChangeArrowheads="1"/>
          </p:cNvSpPr>
          <p:nvPr>
            <p:ph type="title"/>
          </p:nvPr>
        </p:nvSpPr>
        <p:spPr>
          <a:xfrm>
            <a:off x="964853" y="3649588"/>
            <a:ext cx="8348486" cy="1058333"/>
          </a:xfrm>
        </p:spPr>
        <p:txBody>
          <a:bodyPr/>
          <a:lstStyle/>
          <a:p>
            <a:pPr eaLnBrk="1" hangingPunct="1">
              <a:defRPr/>
            </a:pP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sey’</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ee</a:t>
            </a:r>
            <a:r>
              <a:rPr lang="en-GB" altLang="en-US" dirty="0">
                <a:latin typeface="Congenial SemiBold" panose="02000503040000020004" pitchFamily="2" charset="0"/>
              </a:rPr>
              <a:t>  man  </a:t>
            </a:r>
            <a:r>
              <a:rPr lang="en-GB" altLang="en-US" dirty="0" err="1">
                <a:latin typeface="Congenial SemiBold" panose="02000503040000020004" pitchFamily="2" charset="0"/>
              </a:rPr>
              <a:t>miliyaa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laayaa</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aa’o</a:t>
            </a:r>
            <a:r>
              <a:rPr lang="en-GB" altLang="en-US" dirty="0">
                <a:latin typeface="Congenial SemiBold" panose="02000503040000020004" pitchFamily="2" charset="0"/>
              </a:rPr>
              <a:t>. </a:t>
            </a:r>
          </a:p>
        </p:txBody>
      </p:sp>
      <p:sp>
        <p:nvSpPr>
          <p:cNvPr id="2934787" name="Text Box 3">
            <a:extLst>
              <a:ext uri="{FF2B5EF4-FFF2-40B4-BE49-F238E27FC236}">
                <a16:creationId xmlns:a16="http://schemas.microsoft.com/office/drawing/2014/main" id="{01AB66E5-E543-4A9B-B4CA-5A6BA2EA66EF}"/>
              </a:ext>
            </a:extLst>
          </p:cNvPr>
          <p:cNvSpPr txBox="1">
            <a:spLocks noChangeArrowheads="1"/>
          </p:cNvSpPr>
          <p:nvPr/>
        </p:nvSpPr>
        <p:spPr bwMode="auto">
          <a:xfrm>
            <a:off x="1479903" y="279728"/>
            <a:ext cx="7316611"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sbd</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syqI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imilAw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Bwau</a:t>
            </a:r>
            <a:r>
              <a:rPr lang="en-GB" sz="5330" dirty="0">
                <a:solidFill>
                  <a:srgbClr val="000000"/>
                </a:solidFill>
                <a:latin typeface="GurbaniWebThick" panose="04040607000000020004" pitchFamily="82" charset="0"/>
              </a:rPr>
              <a:t> ]</a:t>
            </a:r>
          </a:p>
        </p:txBody>
      </p:sp>
      <p:sp>
        <p:nvSpPr>
          <p:cNvPr id="2934788" name="Text Box 4">
            <a:extLst>
              <a:ext uri="{FF2B5EF4-FFF2-40B4-BE49-F238E27FC236}">
                <a16:creationId xmlns:a16="http://schemas.microsoft.com/office/drawing/2014/main" id="{9B1BF20C-9941-4129-A653-7B391918C718}"/>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Attuning the mind to the Word, one comes to enshrine love for the True One.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2562" name="Rectangle 2">
            <a:extLst>
              <a:ext uri="{FF2B5EF4-FFF2-40B4-BE49-F238E27FC236}">
                <a16:creationId xmlns:a16="http://schemas.microsoft.com/office/drawing/2014/main" id="{06A600E3-42C4-438C-8C49-EEECF894F7E8}"/>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heeraa</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an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jis</a:t>
            </a:r>
            <a:r>
              <a:rPr lang="en-GB" altLang="en-US" dirty="0">
                <a:latin typeface="Congenial SemiBold" panose="02000503040000020004" pitchFamily="2" charset="0"/>
              </a:rPr>
              <a:t>  no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ey</a:t>
            </a:r>
            <a:r>
              <a:rPr lang="en-GB" altLang="en-US" dirty="0">
                <a:latin typeface="Congenial SemiBold" panose="02000503040000020004" pitchFamily="2" charset="0"/>
              </a:rPr>
              <a:t>-e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aa’e</a:t>
            </a:r>
            <a:r>
              <a:rPr lang="en-GB" altLang="en-US" dirty="0">
                <a:latin typeface="Congenial SemiBold" panose="02000503040000020004" pitchFamily="2" charset="0"/>
              </a:rPr>
              <a:t>. </a:t>
            </a:r>
          </a:p>
        </p:txBody>
      </p:sp>
      <p:sp>
        <p:nvSpPr>
          <p:cNvPr id="2936835" name="Text Box 3">
            <a:extLst>
              <a:ext uri="{FF2B5EF4-FFF2-40B4-BE49-F238E27FC236}">
                <a16:creationId xmlns:a16="http://schemas.microsoft.com/office/drawing/2014/main" id="{28F912E3-674E-46AA-9C23-8D24DEB4D5E3}"/>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rqnu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ijs no </a:t>
            </a:r>
            <a:r>
              <a:rPr lang="en-GB" sz="5330" dirty="0" err="1">
                <a:solidFill>
                  <a:srgbClr val="000000"/>
                </a:solidFill>
                <a:latin typeface="GurbaniWebThick" panose="04040607000000020004" pitchFamily="82" charset="0"/>
              </a:rPr>
              <a:t>dyie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buJwie</a:t>
            </a:r>
            <a:r>
              <a:rPr lang="en-GB" sz="5330" dirty="0">
                <a:solidFill>
                  <a:srgbClr val="000000"/>
                </a:solidFill>
                <a:latin typeface="GurbaniWebThick" panose="04040607000000020004" pitchFamily="82" charset="0"/>
              </a:rPr>
              <a:t> ]</a:t>
            </a:r>
          </a:p>
        </p:txBody>
      </p:sp>
      <p:sp>
        <p:nvSpPr>
          <p:cNvPr id="2936836" name="Text Box 4">
            <a:extLst>
              <a:ext uri="{FF2B5EF4-FFF2-40B4-BE49-F238E27FC236}">
                <a16:creationId xmlns:a16="http://schemas.microsoft.com/office/drawing/2014/main" id="{1BE728FA-34B9-4F7F-8318-C68F8C696CCE}"/>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Vaheguru Themself is the diamond &amp; jewel! One whom They bless, understands this.</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4610" name="Rectangle 2">
            <a:extLst>
              <a:ext uri="{FF2B5EF4-FFF2-40B4-BE49-F238E27FC236}">
                <a16:creationId xmlns:a16="http://schemas.microsoft.com/office/drawing/2014/main" id="{5EF3279A-A7FE-4697-A46C-9B1BC04F2BD2}"/>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ra</a:t>
            </a:r>
            <a:r>
              <a:rPr lang="en-GB" altLang="en-US" u="sng" dirty="0">
                <a:latin typeface="Congenial SemiBold" panose="02000503040000020004" pitchFamily="2" charset="0"/>
              </a:rPr>
              <a:t>t</a:t>
            </a:r>
            <a:r>
              <a:rPr lang="en-GB" altLang="en-US" dirty="0">
                <a:latin typeface="Congenial SemiBold" panose="02000503040000020004" pitchFamily="2" charset="0"/>
              </a:rPr>
              <a:t>an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heeraa</a:t>
            </a:r>
            <a:r>
              <a:rPr lang="en-GB" altLang="en-US" dirty="0">
                <a:latin typeface="Congenial SemiBold" panose="02000503040000020004" pitchFamily="2" charset="0"/>
              </a:rPr>
              <a:t>  </a:t>
            </a: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jaRaa’o</a:t>
            </a:r>
            <a:r>
              <a:rPr lang="en-GB" altLang="en-US" dirty="0">
                <a:latin typeface="Congenial SemiBold" panose="02000503040000020004" pitchFamily="2" charset="0"/>
              </a:rPr>
              <a:t>. </a:t>
            </a:r>
          </a:p>
        </p:txBody>
      </p:sp>
      <p:sp>
        <p:nvSpPr>
          <p:cNvPr id="2938883" name="Text Box 3">
            <a:extLst>
              <a:ext uri="{FF2B5EF4-FFF2-40B4-BE49-F238E27FC236}">
                <a16:creationId xmlns:a16="http://schemas.microsoft.com/office/drawing/2014/main" id="{035C0359-21C1-4BA1-9896-C4E96EF272DA}"/>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sbdu </a:t>
            </a:r>
            <a:r>
              <a:rPr lang="en-GB" sz="5330" dirty="0" err="1">
                <a:solidFill>
                  <a:srgbClr val="000000"/>
                </a:solidFill>
                <a:latin typeface="GurbaniWebThick" panose="04040607000000020004" pitchFamily="82" charset="0"/>
              </a:rPr>
              <a:t>rqnu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jVwau</a:t>
            </a:r>
            <a:r>
              <a:rPr lang="en-GB" sz="5330" dirty="0">
                <a:solidFill>
                  <a:srgbClr val="000000"/>
                </a:solidFill>
                <a:latin typeface="GurbaniWebThick" panose="04040607000000020004" pitchFamily="82" charset="0"/>
              </a:rPr>
              <a:t> ]25]</a:t>
            </a:r>
          </a:p>
        </p:txBody>
      </p:sp>
      <p:sp>
        <p:nvSpPr>
          <p:cNvPr id="2938884" name="Text Box 4">
            <a:extLst>
              <a:ext uri="{FF2B5EF4-FFF2-40B4-BE49-F238E27FC236}">
                <a16:creationId xmlns:a16="http://schemas.microsoft.com/office/drawing/2014/main" id="{ECFD91C5-9ACC-4BEE-B40F-22D859851660}"/>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Guru’s Word is a jewel, studded with diamonds of Vaheguru’s Virtues. ||25||</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6658" name="Rectangle 2">
            <a:extLst>
              <a:ext uri="{FF2B5EF4-FFF2-40B4-BE49-F238E27FC236}">
                <a16:creationId xmlns:a16="http://schemas.microsoft.com/office/drawing/2014/main" id="{3B214CC1-1E4F-4E10-86C2-1E5F7A4FB347}"/>
              </a:ext>
            </a:extLst>
          </p:cNvPr>
          <p:cNvSpPr>
            <a:spLocks noGrp="1" noChangeArrowheads="1"/>
          </p:cNvSpPr>
          <p:nvPr>
            <p:ph type="title"/>
          </p:nvPr>
        </p:nvSpPr>
        <p:spPr>
          <a:xfrm>
            <a:off x="0" y="3577580"/>
            <a:ext cx="10159999" cy="1058333"/>
          </a:xfrm>
        </p:spPr>
        <p:txBody>
          <a:bodyPr/>
          <a:lstStyle/>
          <a:p>
            <a:pPr eaLnBrk="1" hangingPunct="1">
              <a:defRPr/>
            </a:pPr>
            <a:r>
              <a:rPr lang="en-GB" altLang="en-US" u="sng" dirty="0">
                <a:latin typeface="Congenial SemiBold" panose="02000503040000020004" pitchFamily="2" charset="0"/>
              </a:rPr>
              <a:t>sh</a:t>
            </a:r>
            <a:r>
              <a:rPr lang="en-GB" altLang="en-US" dirty="0">
                <a:latin typeface="Congenial SemiBold" panose="02000503040000020004" pitchFamily="2" charset="0"/>
              </a:rPr>
              <a:t>iv  </a:t>
            </a:r>
            <a:r>
              <a:rPr lang="en-GB" altLang="en-US" dirty="0" err="1">
                <a:latin typeface="Congenial SemiBold" panose="02000503040000020004" pitchFamily="2" charset="0"/>
              </a:rPr>
              <a:t>saka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u’paae</a:t>
            </a:r>
            <a:r>
              <a:rPr lang="en-GB" altLang="en-US" dirty="0">
                <a:latin typeface="Congenial SemiBold" panose="02000503040000020004" pitchFamily="2" charset="0"/>
              </a:rPr>
              <a:t>  kai, </a:t>
            </a:r>
            <a:br>
              <a:rPr lang="en-GB" altLang="en-US" dirty="0">
                <a:latin typeface="Congenial SemiBold" panose="02000503040000020004" pitchFamily="2" charset="0"/>
              </a:rPr>
            </a:br>
            <a:r>
              <a:rPr lang="en-GB" altLang="en-US" dirty="0" err="1">
                <a:latin typeface="Congenial SemiBold" panose="02000503040000020004" pitchFamily="2" charset="0"/>
              </a:rPr>
              <a:t>kar’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hukam</a:t>
            </a:r>
            <a:r>
              <a:rPr lang="en-GB" altLang="en-US" dirty="0">
                <a:latin typeface="Congenial SemiBold" panose="02000503040000020004" pitchFamily="2" charset="0"/>
              </a:rPr>
              <a:t>  </a:t>
            </a:r>
            <a:r>
              <a:rPr lang="en-GB" altLang="en-US" dirty="0" err="1">
                <a:latin typeface="Congenial SemiBold" panose="02000503040000020004" pitchFamily="2" charset="0"/>
              </a:rPr>
              <a:t>var’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p>
        </p:txBody>
      </p:sp>
      <p:sp>
        <p:nvSpPr>
          <p:cNvPr id="2940931" name="Text Box 3">
            <a:extLst>
              <a:ext uri="{FF2B5EF4-FFF2-40B4-BE49-F238E27FC236}">
                <a16:creationId xmlns:a16="http://schemas.microsoft.com/office/drawing/2014/main" id="{2A55A4C6-D4E4-4904-BAFF-D24BC18F6501}"/>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isv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skiq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krqw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hukmu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vrqwey</a:t>
            </a:r>
            <a:r>
              <a:rPr lang="en-GB" sz="5330" dirty="0">
                <a:solidFill>
                  <a:srgbClr val="000000"/>
                </a:solidFill>
                <a:latin typeface="GurbaniWebThick" panose="04040607000000020004" pitchFamily="82" charset="0"/>
              </a:rPr>
              <a:t> ]</a:t>
            </a:r>
          </a:p>
        </p:txBody>
      </p:sp>
      <p:sp>
        <p:nvSpPr>
          <p:cNvPr id="2940932" name="Text Box 4">
            <a:extLst>
              <a:ext uri="{FF2B5EF4-FFF2-40B4-BE49-F238E27FC236}">
                <a16:creationId xmlns:a16="http://schemas.microsoft.com/office/drawing/2014/main" id="{D30EEEA4-85EF-4D4D-8A7C-AB561FEABE92}"/>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Themself creating consciousness &amp; matter, the Creator subjects them to Divine Law.</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8706" name="Rectangle 2">
            <a:extLst>
              <a:ext uri="{FF2B5EF4-FFF2-40B4-BE49-F238E27FC236}">
                <a16:creationId xmlns:a16="http://schemas.microsoft.com/office/drawing/2014/main" id="{BEB6B55C-A1D4-49C1-8BFA-5ABC658E19DA}"/>
              </a:ext>
            </a:extLst>
          </p:cNvPr>
          <p:cNvSpPr>
            <a:spLocks noGrp="1" noChangeArrowheads="1"/>
          </p:cNvSpPr>
          <p:nvPr>
            <p:ph type="title"/>
          </p:nvPr>
        </p:nvSpPr>
        <p:spPr>
          <a:xfrm>
            <a:off x="964853" y="3721596"/>
            <a:ext cx="8348486" cy="1058333"/>
          </a:xfrm>
        </p:spPr>
        <p:txBody>
          <a:bodyPr/>
          <a:lstStyle/>
          <a:p>
            <a:pPr eaLnBrk="1" hangingPunct="1">
              <a:defRPr/>
            </a:pPr>
            <a:r>
              <a:rPr lang="en-GB" altLang="en-US" dirty="0" err="1">
                <a:latin typeface="Congenial SemiBold" panose="02000503040000020004" pitchFamily="2" charset="0"/>
              </a:rPr>
              <a:t>hukam</a:t>
            </a:r>
            <a:r>
              <a:rPr lang="en-GB" altLang="en-US" dirty="0">
                <a:latin typeface="Congenial SemiBold" panose="02000503040000020004" pitchFamily="2" charset="0"/>
              </a:rPr>
              <a:t>  </a:t>
            </a:r>
            <a:r>
              <a:rPr lang="en-GB" altLang="en-US" dirty="0" err="1">
                <a:latin typeface="Congenial SemiBold" panose="02000503040000020004" pitchFamily="2" charset="0"/>
              </a:rPr>
              <a:t>var’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vey’</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gur’mu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kisai</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p>
        </p:txBody>
      </p:sp>
      <p:sp>
        <p:nvSpPr>
          <p:cNvPr id="2942979" name="Text Box 3">
            <a:extLst>
              <a:ext uri="{FF2B5EF4-FFF2-40B4-BE49-F238E27FC236}">
                <a16:creationId xmlns:a16="http://schemas.microsoft.com/office/drawing/2014/main" id="{483BB3DC-ECE4-4FF2-9415-759D0096DAFF}"/>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hukmu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vrqwey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vyKY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buJwey</a:t>
            </a:r>
            <a:r>
              <a:rPr lang="en-GB" sz="5330" dirty="0">
                <a:solidFill>
                  <a:srgbClr val="000000"/>
                </a:solidFill>
                <a:latin typeface="GurbaniWebThick" panose="04040607000000020004" pitchFamily="82" charset="0"/>
              </a:rPr>
              <a:t> ]</a:t>
            </a:r>
          </a:p>
        </p:txBody>
      </p:sp>
      <p:sp>
        <p:nvSpPr>
          <p:cNvPr id="2942980" name="Text Box 4">
            <a:extLst>
              <a:ext uri="{FF2B5EF4-FFF2-40B4-BE49-F238E27FC236}">
                <a16:creationId xmlns:a16="http://schemas.microsoft.com/office/drawing/2014/main" id="{5CB80BB4-A48B-448D-9EEC-CE2188B8FD1F}"/>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Working the Divine Law, Vaheguru sees all. The few, through the Guru, understand this.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0754" name="Rectangle 2">
            <a:extLst>
              <a:ext uri="{FF2B5EF4-FFF2-40B4-BE49-F238E27FC236}">
                <a16:creationId xmlns:a16="http://schemas.microsoft.com/office/drawing/2014/main" id="{777312F2-1335-4F23-9523-E56B8DDCD62C}"/>
              </a:ext>
            </a:extLst>
          </p:cNvPr>
          <p:cNvSpPr>
            <a:spLocks noGrp="1" noChangeArrowheads="1"/>
          </p:cNvSpPr>
          <p:nvPr>
            <p:ph type="title"/>
          </p:nvPr>
        </p:nvSpPr>
        <p:spPr>
          <a:xfrm>
            <a:off x="964853" y="3721596"/>
            <a:ext cx="8348486" cy="1058333"/>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oRey</a:t>
            </a:r>
            <a:r>
              <a:rPr lang="en-GB" altLang="en-US" dirty="0">
                <a:latin typeface="Congenial SemiBold" panose="02000503040000020004" pitchFamily="2" charset="0"/>
              </a:rPr>
              <a:t>  </a:t>
            </a:r>
            <a:r>
              <a:rPr lang="en-GB" altLang="en-US" dirty="0" err="1">
                <a:latin typeface="Congenial SemiBold" panose="02000503040000020004" pitchFamily="2" charset="0"/>
              </a:rPr>
              <a:t>bann’</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an</a:t>
            </a:r>
            <a:r>
              <a:rPr lang="en-GB" altLang="en-US" dirty="0">
                <a:latin typeface="Congenial SemiBold" panose="02000503040000020004" pitchFamily="2" charset="0"/>
              </a:rPr>
              <a:t>,  </a:t>
            </a:r>
            <a:r>
              <a:rPr lang="en-GB" altLang="en-US" dirty="0" err="1">
                <a:latin typeface="Congenial SemiBold" panose="02000503040000020004" pitchFamily="2" charset="0"/>
              </a:rPr>
              <a:t>ho’vai</a:t>
            </a:r>
            <a:r>
              <a:rPr lang="en-GB" altLang="en-US" dirty="0">
                <a:latin typeface="Congenial SemiBold" panose="02000503040000020004" pitchFamily="2" charset="0"/>
              </a:rPr>
              <a:t>  </a:t>
            </a:r>
            <a:r>
              <a:rPr lang="en-GB" altLang="en-US" dirty="0" err="1">
                <a:latin typeface="Congenial SemiBold" panose="02000503040000020004" pitchFamily="2" charset="0"/>
              </a:rPr>
              <a:t>muka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vasaa’ey</a:t>
            </a:r>
            <a:r>
              <a:rPr lang="en-GB" altLang="en-US" dirty="0">
                <a:latin typeface="Congenial SemiBold" panose="02000503040000020004" pitchFamily="2" charset="0"/>
              </a:rPr>
              <a:t>. </a:t>
            </a:r>
          </a:p>
        </p:txBody>
      </p:sp>
      <p:sp>
        <p:nvSpPr>
          <p:cNvPr id="2945027" name="Text Box 3">
            <a:extLst>
              <a:ext uri="{FF2B5EF4-FFF2-40B4-BE49-F238E27FC236}">
                <a16:creationId xmlns:a16="http://schemas.microsoft.com/office/drawing/2014/main" id="{3337F478-39DB-4FDF-A94A-D43D551329B2}"/>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qoVy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bMDn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mukqu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sbdu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vswey</a:t>
            </a:r>
            <a:r>
              <a:rPr lang="en-GB" sz="5330" dirty="0">
                <a:solidFill>
                  <a:srgbClr val="000000"/>
                </a:solidFill>
                <a:latin typeface="GurbaniWebThick" panose="04040607000000020004" pitchFamily="82" charset="0"/>
              </a:rPr>
              <a:t> ]</a:t>
            </a:r>
          </a:p>
        </p:txBody>
      </p:sp>
      <p:sp>
        <p:nvSpPr>
          <p:cNvPr id="2945028" name="Text Box 4">
            <a:extLst>
              <a:ext uri="{FF2B5EF4-FFF2-40B4-BE49-F238E27FC236}">
                <a16:creationId xmlns:a16="http://schemas.microsoft.com/office/drawing/2014/main" id="{5DB799BA-4C79-42AE-87B0-76E2A3A59436}"/>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Enshrining the Holy Word in the mind, one breaks worldly shackles &amp; finds liberation.</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2802" name="Rectangle 2">
            <a:extLst>
              <a:ext uri="{FF2B5EF4-FFF2-40B4-BE49-F238E27FC236}">
                <a16:creationId xmlns:a16="http://schemas.microsoft.com/office/drawing/2014/main" id="{278DF657-0A7B-4E26-8674-A97FC8841A3E}"/>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gur’mu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jis</a:t>
            </a:r>
            <a:r>
              <a:rPr lang="en-GB" altLang="en-US" dirty="0">
                <a:latin typeface="Congenial SemiBold" panose="02000503040000020004" pitchFamily="2" charset="0"/>
              </a:rPr>
              <a:t>  no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karey</a:t>
            </a:r>
            <a:r>
              <a:rPr lang="en-GB" altLang="en-US" dirty="0">
                <a:latin typeface="Congenial SemiBold" panose="02000503040000020004" pitchFamily="2" charset="0"/>
              </a:rPr>
              <a:t>  </a:t>
            </a:r>
            <a:r>
              <a:rPr lang="en-GB" altLang="en-US" dirty="0" err="1">
                <a:latin typeface="Congenial SemiBold" panose="02000503040000020004" pitchFamily="2" charset="0"/>
              </a:rPr>
              <a:t>su</a:t>
            </a:r>
            <a:r>
              <a:rPr lang="en-GB" altLang="en-US" dirty="0">
                <a:latin typeface="Congenial SemiBold" panose="02000503040000020004" pitchFamily="2" charset="0"/>
              </a:rPr>
              <a:t>  </a:t>
            </a:r>
            <a:r>
              <a:rPr lang="en-GB" altLang="en-US" dirty="0" err="1">
                <a:latin typeface="Congenial SemiBold" panose="02000503040000020004" pitchFamily="2" charset="0"/>
              </a:rPr>
              <a:t>ho’vai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ey’kas</a:t>
            </a:r>
            <a:r>
              <a:rPr lang="en-GB" altLang="en-US" dirty="0">
                <a:latin typeface="Congenial SemiBold" panose="02000503040000020004" pitchFamily="2" charset="0"/>
              </a:rPr>
              <a:t>  </a:t>
            </a:r>
            <a:r>
              <a:rPr lang="en-GB" altLang="en-US" dirty="0" err="1">
                <a:latin typeface="Congenial SemiBold" panose="02000503040000020004" pitchFamily="2" charset="0"/>
              </a:rPr>
              <a:t>sio</a:t>
            </a:r>
            <a:r>
              <a:rPr lang="en-GB" altLang="en-US" dirty="0">
                <a:latin typeface="Congenial SemiBold" panose="02000503040000020004" pitchFamily="2" charset="0"/>
              </a:rPr>
              <a:t>  liv  </a:t>
            </a:r>
            <a:r>
              <a:rPr lang="en-GB" altLang="en-US" dirty="0" err="1">
                <a:latin typeface="Congenial SemiBold" panose="02000503040000020004" pitchFamily="2" charset="0"/>
              </a:rPr>
              <a:t>laa’ey</a:t>
            </a:r>
            <a:r>
              <a:rPr lang="en-GB" altLang="en-US" dirty="0">
                <a:latin typeface="Congenial SemiBold" panose="02000503040000020004" pitchFamily="2" charset="0"/>
              </a:rPr>
              <a:t>. </a:t>
            </a:r>
          </a:p>
        </p:txBody>
      </p:sp>
      <p:sp>
        <p:nvSpPr>
          <p:cNvPr id="2947075" name="Text Box 3">
            <a:extLst>
              <a:ext uri="{FF2B5EF4-FFF2-40B4-BE49-F238E27FC236}">
                <a16:creationId xmlns:a16="http://schemas.microsoft.com/office/drawing/2014/main" id="{794BA84D-BBAE-4B86-97BB-AFEA714F6DCB}"/>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ijs no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eyks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lwey</a:t>
            </a:r>
            <a:r>
              <a:rPr lang="en-GB" sz="5330" dirty="0">
                <a:solidFill>
                  <a:srgbClr val="000000"/>
                </a:solidFill>
                <a:latin typeface="GurbaniWebThick" panose="04040607000000020004" pitchFamily="82" charset="0"/>
              </a:rPr>
              <a:t> ]</a:t>
            </a:r>
          </a:p>
        </p:txBody>
      </p:sp>
      <p:sp>
        <p:nvSpPr>
          <p:cNvPr id="2947076" name="Text Box 4">
            <a:extLst>
              <a:ext uri="{FF2B5EF4-FFF2-40B4-BE49-F238E27FC236}">
                <a16:creationId xmlns:a16="http://schemas.microsoft.com/office/drawing/2014/main" id="{1B739A15-93C7-4FB4-9B3B-1E70F3FB4116}"/>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They alone are </a:t>
            </a:r>
            <a:r>
              <a:rPr lang="en-US" sz="3800" i="1" dirty="0">
                <a:solidFill>
                  <a:srgbClr val="0000FF"/>
                </a:solidFill>
                <a:latin typeface="Congenial Black" panose="02000503040000020004" pitchFamily="50" charset="0"/>
              </a:rPr>
              <a:t>Gurmukhs </a:t>
            </a:r>
            <a:r>
              <a:rPr lang="en-US" sz="3800" dirty="0">
                <a:solidFill>
                  <a:srgbClr val="0000FF"/>
                </a:solidFill>
                <a:latin typeface="Congenial Black" panose="02000503040000020004" pitchFamily="50" charset="0"/>
              </a:rPr>
              <a:t>&amp; remain </a:t>
            </a:r>
            <a:r>
              <a:rPr lang="en-US" sz="3800" spc="-30" dirty="0">
                <a:solidFill>
                  <a:srgbClr val="0000FF"/>
                </a:solidFill>
                <a:latin typeface="Congenial Black" panose="02000503040000020004" pitchFamily="50" charset="0"/>
              </a:rPr>
              <a:t>focused </a:t>
            </a:r>
            <a:r>
              <a:rPr lang="en-US" sz="3800" dirty="0">
                <a:solidFill>
                  <a:srgbClr val="0000FF"/>
                </a:solidFill>
                <a:latin typeface="Congenial Black" panose="02000503040000020004" pitchFamily="50" charset="0"/>
              </a:rPr>
              <a:t>on the One, whom Vaheguru causes.</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4850" name="Rectangle 2">
            <a:extLst>
              <a:ext uri="{FF2B5EF4-FFF2-40B4-BE49-F238E27FC236}">
                <a16:creationId xmlns:a16="http://schemas.microsoft.com/office/drawing/2014/main" id="{599B569E-EB87-40CD-AF0D-3FB39A6F3E6E}"/>
              </a:ext>
            </a:extLst>
          </p:cNvPr>
          <p:cNvSpPr>
            <a:spLocks noGrp="1" noChangeArrowheads="1"/>
          </p:cNvSpPr>
          <p:nvPr>
            <p:ph type="title"/>
          </p:nvPr>
        </p:nvSpPr>
        <p:spPr>
          <a:xfrm>
            <a:off x="964853" y="3649588"/>
            <a:ext cx="8348486"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kar’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hukam</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aa’ey</a:t>
            </a:r>
            <a:r>
              <a:rPr lang="en-GB" altLang="en-US" dirty="0">
                <a:latin typeface="Congenial SemiBold" panose="02000503040000020004" pitchFamily="2" charset="0"/>
              </a:rPr>
              <a:t>.</a:t>
            </a:r>
          </a:p>
        </p:txBody>
      </p:sp>
      <p:sp>
        <p:nvSpPr>
          <p:cNvPr id="2949123" name="Text Box 3">
            <a:extLst>
              <a:ext uri="{FF2B5EF4-FFF2-40B4-BE49-F238E27FC236}">
                <a16:creationId xmlns:a16="http://schemas.microsoft.com/office/drawing/2014/main" id="{C1382467-FB5B-4171-B5F1-7A03161E588F}"/>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krqw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hukmu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buJwey</a:t>
            </a:r>
            <a:r>
              <a:rPr lang="en-GB" sz="5330" dirty="0">
                <a:solidFill>
                  <a:srgbClr val="000000"/>
                </a:solidFill>
                <a:latin typeface="GurbaniWebThick" panose="04040607000000020004" pitchFamily="82" charset="0"/>
              </a:rPr>
              <a:t> ]26]</a:t>
            </a:r>
          </a:p>
        </p:txBody>
      </p:sp>
      <p:sp>
        <p:nvSpPr>
          <p:cNvPr id="2949124" name="Text Box 4">
            <a:extLst>
              <a:ext uri="{FF2B5EF4-FFF2-40B4-BE49-F238E27FC236}">
                <a16:creationId xmlns:a16="http://schemas.microsoft.com/office/drawing/2014/main" id="{D72A694E-4CCB-4A06-8D56-B293DCAE06B8}"/>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Vaheguru Themself is Creator &amp; Revealer of Their Divine Law. ||26||</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6898" name="Rectangle 2">
            <a:extLst>
              <a:ext uri="{FF2B5EF4-FFF2-40B4-BE49-F238E27FC236}">
                <a16:creationId xmlns:a16="http://schemas.microsoft.com/office/drawing/2014/main" id="{F74AE6F4-3DA2-4E3D-9863-F00BD4812531}"/>
              </a:ext>
            </a:extLst>
          </p:cNvPr>
          <p:cNvSpPr>
            <a:spLocks noGrp="1" noChangeArrowheads="1"/>
          </p:cNvSpPr>
          <p:nvPr>
            <p:ph type="title"/>
          </p:nvPr>
        </p:nvSpPr>
        <p:spPr>
          <a:xfrm>
            <a:off x="0" y="3649588"/>
            <a:ext cx="10160000" cy="1058333"/>
          </a:xfrm>
        </p:spPr>
        <p:txBody>
          <a:bodyPr/>
          <a:lstStyle/>
          <a:p>
            <a:pPr eaLnBrk="1" hangingPunct="1">
              <a:defRPr/>
            </a:pPr>
            <a:r>
              <a:rPr lang="en-GB" altLang="en-US" spc="-100" dirty="0" err="1">
                <a:latin typeface="Congenial SemiBold" panose="02000503040000020004" pitchFamily="2" charset="0"/>
              </a:rPr>
              <a:t>sim’ri</a:t>
            </a:r>
            <a:r>
              <a:rPr lang="en-GB" altLang="en-US" u="sng" spc="-100" dirty="0" err="1">
                <a:latin typeface="Congenial SemiBold" panose="02000503040000020004" pitchFamily="2" charset="0"/>
              </a:rPr>
              <a:t>t</a:t>
            </a:r>
            <a:r>
              <a:rPr lang="en-GB" altLang="en-US" spc="-100" dirty="0">
                <a:latin typeface="Congenial SemiBold" panose="02000503040000020004" pitchFamily="2" charset="0"/>
              </a:rPr>
              <a:t>  </a:t>
            </a:r>
            <a:r>
              <a:rPr lang="en-GB" altLang="en-US" u="sng" spc="-100" dirty="0" err="1">
                <a:latin typeface="Congenial SemiBold" panose="02000503040000020004" pitchFamily="2" charset="0"/>
              </a:rPr>
              <a:t>sh</a:t>
            </a:r>
            <a:r>
              <a:rPr lang="en-GB" altLang="en-US" spc="-100" dirty="0" err="1">
                <a:latin typeface="Congenial SemiBold" panose="02000503040000020004" pitchFamily="2" charset="0"/>
              </a:rPr>
              <a:t>aas</a:t>
            </a:r>
            <a:r>
              <a:rPr lang="en-GB" altLang="en-US" u="sng" spc="-100" dirty="0" err="1">
                <a:latin typeface="Congenial SemiBold" panose="02000503040000020004" pitchFamily="2" charset="0"/>
              </a:rPr>
              <a:t>t</a:t>
            </a:r>
            <a:r>
              <a:rPr lang="en-GB" altLang="en-US" spc="-100" dirty="0" err="1">
                <a:latin typeface="Congenial SemiBold" panose="02000503040000020004" pitchFamily="2" charset="0"/>
              </a:rPr>
              <a:t>r</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punn</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paap</a:t>
            </a:r>
            <a:r>
              <a:rPr lang="en-GB" altLang="en-US" spc="-100" dirty="0">
                <a:latin typeface="Congenial SemiBold" panose="02000503040000020004" pitchFamily="2" charset="0"/>
              </a:rPr>
              <a:t>  </a:t>
            </a:r>
            <a:r>
              <a:rPr lang="en-GB" altLang="en-US" spc="-100" dirty="0" err="1">
                <a:latin typeface="Congenial SemiBold" panose="02000503040000020004" pitchFamily="2" charset="0"/>
              </a:rPr>
              <a:t>beechaar’</a:t>
            </a:r>
            <a:r>
              <a:rPr lang="en-GB" altLang="en-US" u="sng" spc="-100" dirty="0" err="1">
                <a:latin typeface="Congenial SemiBold" panose="02000503040000020004" pitchFamily="2" charset="0"/>
              </a:rPr>
              <a:t>d</a:t>
            </a:r>
            <a:r>
              <a:rPr lang="en-GB" altLang="en-US" spc="-100" dirty="0" err="1">
                <a:latin typeface="Congenial SemiBold" panose="02000503040000020004" pitchFamily="2" charset="0"/>
              </a:rPr>
              <a:t>ey</a:t>
            </a:r>
            <a:r>
              <a:rPr lang="en-GB" altLang="en-US" spc="-100" dirty="0">
                <a:latin typeface="Congenial SemiBold" panose="02000503040000020004" pitchFamily="2" charset="0"/>
              </a:rPr>
              <a: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saar</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jaaNee</a:t>
            </a:r>
            <a:r>
              <a:rPr lang="en-GB" altLang="en-US" dirty="0">
                <a:latin typeface="Congenial SemiBold" panose="02000503040000020004" pitchFamily="2" charset="0"/>
              </a:rPr>
              <a:t>. </a:t>
            </a:r>
          </a:p>
        </p:txBody>
      </p:sp>
      <p:sp>
        <p:nvSpPr>
          <p:cNvPr id="2951171" name="Text Box 3">
            <a:extLst>
              <a:ext uri="{FF2B5EF4-FFF2-40B4-BE49-F238E27FC236}">
                <a16:creationId xmlns:a16="http://schemas.microsoft.com/office/drawing/2014/main" id="{9EE3BD0F-0664-47A2-89A4-E40D69351D44}"/>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isimRiq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swsqR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puMn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bIcwrdy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swr</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p>
        </p:txBody>
      </p:sp>
      <p:sp>
        <p:nvSpPr>
          <p:cNvPr id="2951172" name="Text Box 4">
            <a:extLst>
              <a:ext uri="{FF2B5EF4-FFF2-40B4-BE49-F238E27FC236}">
                <a16:creationId xmlns:a16="http://schemas.microsoft.com/office/drawing/2014/main" id="{6002AAA7-BF23-4DF6-929D-999F822058D1}"/>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a:t>
            </a:r>
            <a:r>
              <a:rPr lang="en-US" sz="3800" i="1" dirty="0" err="1">
                <a:solidFill>
                  <a:srgbClr val="0000FF"/>
                </a:solidFill>
                <a:latin typeface="Congenial Black" panose="02000503040000020004" pitchFamily="50" charset="0"/>
              </a:rPr>
              <a:t>Simritees</a:t>
            </a:r>
            <a:r>
              <a:rPr lang="en-US" sz="3800" dirty="0">
                <a:solidFill>
                  <a:srgbClr val="0000FF"/>
                </a:solidFill>
                <a:latin typeface="Congenial Black" panose="02000503040000020004" pitchFamily="50" charset="0"/>
              </a:rPr>
              <a:t> &amp; </a:t>
            </a:r>
            <a:r>
              <a:rPr lang="en-US" sz="3800" i="1" dirty="0" err="1">
                <a:solidFill>
                  <a:srgbClr val="0000FF"/>
                </a:solidFill>
                <a:latin typeface="Congenial Black" panose="02000503040000020004" pitchFamily="50" charset="0"/>
              </a:rPr>
              <a:t>Shaastras</a:t>
            </a:r>
            <a:r>
              <a:rPr lang="en-US" sz="3800" i="1" dirty="0">
                <a:solidFill>
                  <a:srgbClr val="0000FF"/>
                </a:solidFill>
                <a:latin typeface="Congenial Black" panose="02000503040000020004" pitchFamily="50" charset="0"/>
              </a:rPr>
              <a:t> </a:t>
            </a:r>
            <a:r>
              <a:rPr lang="en-US" sz="3800" dirty="0">
                <a:solidFill>
                  <a:srgbClr val="0000FF"/>
                </a:solidFill>
                <a:latin typeface="Congenial Black" panose="02000503040000020004" pitchFamily="50" charset="0"/>
              </a:rPr>
              <a:t>explain good &amp; sinful acts, but don’t know the reality.</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8946" name="Rectangle 2">
            <a:extLst>
              <a:ext uri="{FF2B5EF4-FFF2-40B4-BE49-F238E27FC236}">
                <a16:creationId xmlns:a16="http://schemas.microsoft.com/office/drawing/2014/main" id="{08B7BE6B-5798-4AEB-BDF6-64CC9CF9D4ED}"/>
              </a:ext>
            </a:extLst>
          </p:cNvPr>
          <p:cNvSpPr>
            <a:spLocks noGrp="1" noChangeArrowheads="1"/>
          </p:cNvSpPr>
          <p:nvPr>
            <p:ph type="title"/>
          </p:nvPr>
        </p:nvSpPr>
        <p:spPr>
          <a:xfrm>
            <a:off x="0" y="3649588"/>
            <a:ext cx="10160000" cy="1058333"/>
          </a:xfrm>
        </p:spPr>
        <p:txBody>
          <a:bodyPr/>
          <a:lstStyle/>
          <a:p>
            <a:pPr eaLnBrk="1" hangingPunct="1">
              <a:defRPr/>
            </a:pPr>
            <a:r>
              <a:rPr lang="fi-FI" altLang="en-US" u="sng" dirty="0">
                <a:latin typeface="Congenial SemiBold" panose="02000503040000020004" pitchFamily="2" charset="0"/>
              </a:rPr>
              <a:t>t</a:t>
            </a:r>
            <a:r>
              <a:rPr lang="fi-FI" altLang="en-US" dirty="0">
                <a:latin typeface="Congenial SemiBold" panose="02000503040000020004" pitchFamily="2" charset="0"/>
              </a:rPr>
              <a:t>a</a:t>
            </a:r>
            <a:r>
              <a:rPr lang="fi-FI" altLang="en-US" u="sng" dirty="0">
                <a:latin typeface="Congenial SemiBold" panose="02000503040000020004" pitchFamily="2" charset="0"/>
              </a:rPr>
              <a:t>t</a:t>
            </a:r>
            <a:r>
              <a:rPr lang="fi-FI" altLang="en-US" dirty="0">
                <a:latin typeface="Congenial SemiBold" panose="02000503040000020004" pitchFamily="2" charset="0"/>
              </a:rPr>
              <a:t>’ai  saar  na  jaaNee  guroo  baa</a:t>
            </a:r>
            <a:r>
              <a:rPr lang="fi-FI" altLang="en-US" u="sng" dirty="0">
                <a:latin typeface="Congenial SemiBold" panose="02000503040000020004" pitchFamily="2" charset="0"/>
              </a:rPr>
              <a:t>jh</a:t>
            </a:r>
            <a:r>
              <a:rPr lang="fi-FI" altLang="en-US" dirty="0">
                <a:latin typeface="Congenial SemiBold" panose="02000503040000020004" pitchFamily="2" charset="0"/>
              </a:rPr>
              <a:t>’hu, </a:t>
            </a:r>
            <a:br>
              <a:rPr lang="fi-FI" altLang="en-US" dirty="0">
                <a:latin typeface="Congenial SemiBold" panose="02000503040000020004" pitchFamily="2" charset="0"/>
              </a:rPr>
            </a:br>
            <a:r>
              <a:rPr lang="fi-FI" altLang="en-US" u="sng" dirty="0">
                <a:latin typeface="Congenial SemiBold" panose="02000503040000020004" pitchFamily="2" charset="0"/>
              </a:rPr>
              <a:t>t</a:t>
            </a:r>
            <a:r>
              <a:rPr lang="fi-FI" altLang="en-US" dirty="0">
                <a:latin typeface="Congenial SemiBold" panose="02000503040000020004" pitchFamily="2" charset="0"/>
              </a:rPr>
              <a:t>a</a:t>
            </a:r>
            <a:r>
              <a:rPr lang="fi-FI" altLang="en-US" u="sng" dirty="0">
                <a:latin typeface="Congenial SemiBold" panose="02000503040000020004" pitchFamily="2" charset="0"/>
              </a:rPr>
              <a:t>t</a:t>
            </a:r>
            <a:r>
              <a:rPr lang="fi-FI" altLang="en-US" dirty="0">
                <a:latin typeface="Congenial SemiBold" panose="02000503040000020004" pitchFamily="2" charset="0"/>
              </a:rPr>
              <a:t>’ai  saar  na  jaaNee. </a:t>
            </a:r>
            <a:endParaRPr lang="en-GB" altLang="en-US" dirty="0">
              <a:latin typeface="Congenial SemiBold" panose="02000503040000020004" pitchFamily="2" charset="0"/>
            </a:endParaRPr>
          </a:p>
        </p:txBody>
      </p:sp>
      <p:sp>
        <p:nvSpPr>
          <p:cNvPr id="2953219" name="Text Box 3">
            <a:extLst>
              <a:ext uri="{FF2B5EF4-FFF2-40B4-BE49-F238E27FC236}">
                <a16:creationId xmlns:a16="http://schemas.microsoft.com/office/drawing/2014/main" id="{636B422C-D363-4E75-85EF-95EE647AE366}"/>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qqY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swr</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bwJhu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swr</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p>
        </p:txBody>
      </p:sp>
      <p:sp>
        <p:nvSpPr>
          <p:cNvPr id="2953220" name="Text Box 4">
            <a:extLst>
              <a:ext uri="{FF2B5EF4-FFF2-40B4-BE49-F238E27FC236}">
                <a16:creationId xmlns:a16="http://schemas.microsoft.com/office/drawing/2014/main" id="{10DC06CC-FB03-43EA-A6AE-663371A520C4}"/>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Know that without coming to the Guru, the reality cannot be known.</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0994" name="Rectangle 2">
            <a:extLst>
              <a:ext uri="{FF2B5EF4-FFF2-40B4-BE49-F238E27FC236}">
                <a16:creationId xmlns:a16="http://schemas.microsoft.com/office/drawing/2014/main" id="{4176A957-D25D-44A7-AA34-8B3C9B534AEB}"/>
              </a:ext>
            </a:extLst>
          </p:cNvPr>
          <p:cNvSpPr>
            <a:spLocks noGrp="1" noChangeArrowheads="1"/>
          </p:cNvSpPr>
          <p:nvPr>
            <p:ph type="title"/>
          </p:nvPr>
        </p:nvSpPr>
        <p:spPr>
          <a:xfrm>
            <a:off x="0" y="3577580"/>
            <a:ext cx="10160000" cy="1058333"/>
          </a:xfrm>
        </p:spPr>
        <p:txBody>
          <a:bodyPr/>
          <a:lstStyle/>
          <a:p>
            <a:pPr eaLnBrk="1" hangingPunct="1">
              <a:defRPr/>
            </a:pPr>
            <a:r>
              <a:rPr lang="fi-FI" altLang="en-US" u="sng" dirty="0">
                <a:latin typeface="Congenial SemiBold" panose="02000503040000020004" pitchFamily="2" charset="0"/>
              </a:rPr>
              <a:t>t</a:t>
            </a:r>
            <a:r>
              <a:rPr lang="fi-FI" altLang="en-US" dirty="0">
                <a:latin typeface="Congenial SemiBold" panose="02000503040000020004" pitchFamily="2" charset="0"/>
              </a:rPr>
              <a:t>e’hee  guNee  sann’saar  </a:t>
            </a:r>
            <a:r>
              <a:rPr lang="fi-FI" altLang="en-US" u="sng" dirty="0">
                <a:latin typeface="Congenial SemiBold" panose="02000503040000020004" pitchFamily="2" charset="0"/>
              </a:rPr>
              <a:t>bh</a:t>
            </a:r>
            <a:r>
              <a:rPr lang="fi-FI" altLang="en-US" dirty="0">
                <a:latin typeface="Congenial SemiBold" panose="02000503040000020004" pitchFamily="2" charset="0"/>
              </a:rPr>
              <a:t>ram  su</a:t>
            </a:r>
            <a:r>
              <a:rPr lang="fi-FI" altLang="en-US" u="sng" dirty="0">
                <a:latin typeface="Congenial SemiBold" panose="02000503040000020004" pitchFamily="2" charset="0"/>
              </a:rPr>
              <a:t>t</a:t>
            </a:r>
            <a:r>
              <a:rPr lang="fi-FI" altLang="en-US" dirty="0">
                <a:latin typeface="Congenial SemiBold" panose="02000503040000020004" pitchFamily="2" charset="0"/>
              </a:rPr>
              <a:t>aa, </a:t>
            </a:r>
            <a:br>
              <a:rPr lang="fi-FI" altLang="en-US" dirty="0">
                <a:latin typeface="Congenial SemiBold" panose="02000503040000020004" pitchFamily="2" charset="0"/>
              </a:rPr>
            </a:br>
            <a:r>
              <a:rPr lang="fi-FI" altLang="en-US" dirty="0">
                <a:latin typeface="Congenial SemiBold" panose="02000503040000020004" pitchFamily="2" charset="0"/>
              </a:rPr>
              <a:t>su</a:t>
            </a:r>
            <a:r>
              <a:rPr lang="fi-FI" altLang="en-US" u="sng" dirty="0">
                <a:latin typeface="Congenial SemiBold" panose="02000503040000020004" pitchFamily="2" charset="0"/>
              </a:rPr>
              <a:t>t</a:t>
            </a:r>
            <a:r>
              <a:rPr lang="fi-FI" altLang="en-US" dirty="0">
                <a:latin typeface="Congenial SemiBold" panose="02000503040000020004" pitchFamily="2" charset="0"/>
              </a:rPr>
              <a:t>iyaa  raiN  ve’haaNee.</a:t>
            </a:r>
            <a:endParaRPr lang="en-GB" altLang="en-US" dirty="0">
              <a:latin typeface="Congenial SemiBold" panose="02000503040000020004" pitchFamily="2" charset="0"/>
            </a:endParaRPr>
          </a:p>
        </p:txBody>
      </p:sp>
      <p:sp>
        <p:nvSpPr>
          <p:cNvPr id="2955267" name="Text Box 3">
            <a:extLst>
              <a:ext uri="{FF2B5EF4-FFF2-40B4-BE49-F238E27FC236}">
                <a16:creationId xmlns:a16="http://schemas.microsoft.com/office/drawing/2014/main" id="{908F7E2A-9222-4989-B6D1-5F5B120D27C8}"/>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iqhI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sMswru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BRim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suqw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suiqAw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rYix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ivhwxI</a:t>
            </a:r>
            <a:r>
              <a:rPr lang="en-GB" sz="5330" dirty="0">
                <a:solidFill>
                  <a:srgbClr val="000000"/>
                </a:solidFill>
                <a:latin typeface="GurbaniWebThick" panose="04040607000000020004" pitchFamily="82" charset="0"/>
              </a:rPr>
              <a:t> ]</a:t>
            </a:r>
          </a:p>
        </p:txBody>
      </p:sp>
      <p:sp>
        <p:nvSpPr>
          <p:cNvPr id="2955268" name="Text Box 4">
            <a:extLst>
              <a:ext uri="{FF2B5EF4-FFF2-40B4-BE49-F238E27FC236}">
                <a16:creationId xmlns:a16="http://schemas.microsoft.com/office/drawing/2014/main" id="{AB9FDB4D-BD55-43B5-8565-6F3350F77525}"/>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world passes asleep in the three ego-behaviors of the World-Play and doubt.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3042" name="Rectangle 2">
            <a:extLst>
              <a:ext uri="{FF2B5EF4-FFF2-40B4-BE49-F238E27FC236}">
                <a16:creationId xmlns:a16="http://schemas.microsoft.com/office/drawing/2014/main" id="{D131D374-FF1B-426F-B843-CD1EBB3205DD}"/>
              </a:ext>
            </a:extLst>
          </p:cNvPr>
          <p:cNvSpPr>
            <a:spLocks noGrp="1" noChangeArrowheads="1"/>
          </p:cNvSpPr>
          <p:nvPr>
            <p:ph type="title"/>
          </p:nvPr>
        </p:nvSpPr>
        <p:spPr>
          <a:xfrm>
            <a:off x="1" y="3649588"/>
            <a:ext cx="10160000"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kir’paa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sey</a:t>
            </a:r>
            <a:r>
              <a:rPr lang="en-GB" altLang="en-US" dirty="0">
                <a:latin typeface="Congenial SemiBold" panose="02000503040000020004" pitchFamily="2" charset="0"/>
              </a:rPr>
              <a:t>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dirty="0" err="1">
                <a:latin typeface="Congenial SemiBold" panose="02000503040000020004" pitchFamily="2" charset="0"/>
              </a:rPr>
              <a:t>jaagey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spc="-250" dirty="0" err="1">
                <a:latin typeface="Congenial SemiBold" panose="02000503040000020004" pitchFamily="2" charset="0"/>
              </a:rPr>
              <a:t>jinaa</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har</a:t>
            </a:r>
            <a:r>
              <a:rPr lang="en-GB" altLang="en-US" spc="-250" dirty="0">
                <a:latin typeface="Congenial SemiBold" panose="02000503040000020004" pitchFamily="2" charset="0"/>
              </a:rPr>
              <a:t>  man  </a:t>
            </a:r>
            <a:r>
              <a:rPr lang="en-GB" altLang="en-US" spc="-250" dirty="0" err="1">
                <a:latin typeface="Congenial SemiBold" panose="02000503040000020004" pitchFamily="2" charset="0"/>
              </a:rPr>
              <a:t>vasiyaa</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bol’eh</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amri</a:t>
            </a:r>
            <a:r>
              <a:rPr lang="en-GB" altLang="en-US" u="sng" spc="-250" dirty="0" err="1">
                <a:latin typeface="Congenial SemiBold" panose="02000503040000020004" pitchFamily="2" charset="0"/>
              </a:rPr>
              <a:t>t</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baaNee</a:t>
            </a:r>
            <a:r>
              <a:rPr lang="en-GB" altLang="en-US" spc="-250" dirty="0">
                <a:latin typeface="Congenial SemiBold" panose="02000503040000020004" pitchFamily="2" charset="0"/>
              </a:rPr>
              <a:t>. </a:t>
            </a:r>
          </a:p>
        </p:txBody>
      </p:sp>
      <p:sp>
        <p:nvSpPr>
          <p:cNvPr id="2957315" name="Text Box 3">
            <a:extLst>
              <a:ext uri="{FF2B5EF4-FFF2-40B4-BE49-F238E27FC236}">
                <a16:creationId xmlns:a16="http://schemas.microsoft.com/office/drawing/2014/main" id="{1ACA1A48-CF2B-48CF-8B3F-CD27653033C2}"/>
              </a:ext>
            </a:extLst>
          </p:cNvPr>
          <p:cNvSpPr txBox="1">
            <a:spLocks noChangeArrowheads="1"/>
          </p:cNvSpPr>
          <p:nvPr/>
        </p:nvSpPr>
        <p:spPr bwMode="auto">
          <a:xfrm>
            <a:off x="1" y="3372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ikrpw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jwgy</a:t>
            </a:r>
            <a:r>
              <a:rPr lang="en-GB" sz="5330" dirty="0">
                <a:solidFill>
                  <a:srgbClr val="000000"/>
                </a:solidFill>
                <a:latin typeface="GurbaniWebThick" panose="04040607000000020004" pitchFamily="82" charset="0"/>
              </a:rPr>
              <a:t>  </a:t>
            </a:r>
          </a:p>
          <a:p>
            <a:pPr algn="ctr" eaLnBrk="1" hangingPunct="1">
              <a:defRPr/>
            </a:pPr>
            <a:r>
              <a:rPr lang="en-GB" sz="5330" spc="-100" dirty="0" err="1">
                <a:solidFill>
                  <a:srgbClr val="000000"/>
                </a:solidFill>
                <a:latin typeface="GurbaniWebThick" panose="04040607000000020004" pitchFamily="82" charset="0"/>
              </a:rPr>
              <a:t>ijnw</a:t>
            </a:r>
            <a:r>
              <a:rPr lang="en-GB" sz="5330" spc="-100" dirty="0">
                <a:solidFill>
                  <a:srgbClr val="000000"/>
                </a:solidFill>
                <a:latin typeface="GurbaniWebThick" panose="04040607000000020004" pitchFamily="82" charset="0"/>
              </a:rPr>
              <a:t> </a:t>
            </a:r>
            <a:r>
              <a:rPr lang="en-GB" sz="5330" spc="-100" dirty="0" err="1">
                <a:solidFill>
                  <a:srgbClr val="000000"/>
                </a:solidFill>
                <a:latin typeface="GurbaniWebThick" panose="04040607000000020004" pitchFamily="82" charset="0"/>
              </a:rPr>
              <a:t>hir</a:t>
            </a:r>
            <a:r>
              <a:rPr lang="en-GB" sz="5330" spc="-100" dirty="0">
                <a:solidFill>
                  <a:srgbClr val="000000"/>
                </a:solidFill>
                <a:latin typeface="GurbaniWebThick" panose="04040607000000020004" pitchFamily="82" charset="0"/>
              </a:rPr>
              <a:t> min </a:t>
            </a:r>
            <a:r>
              <a:rPr lang="en-GB" sz="5330" spc="-100" dirty="0" err="1">
                <a:solidFill>
                  <a:srgbClr val="000000"/>
                </a:solidFill>
                <a:latin typeface="GurbaniWebThick" panose="04040607000000020004" pitchFamily="82" charset="0"/>
              </a:rPr>
              <a:t>visAw</a:t>
            </a:r>
            <a:r>
              <a:rPr lang="en-GB" sz="5330" spc="-100" dirty="0">
                <a:solidFill>
                  <a:srgbClr val="000000"/>
                </a:solidFill>
                <a:latin typeface="GurbaniWebThick" panose="04040607000000020004" pitchFamily="82" charset="0"/>
              </a:rPr>
              <a:t>  </a:t>
            </a:r>
            <a:r>
              <a:rPr lang="en-GB" sz="5330" spc="-100" dirty="0" err="1">
                <a:solidFill>
                  <a:srgbClr val="000000"/>
                </a:solidFill>
                <a:latin typeface="GurbaniWebThick" panose="04040607000000020004" pitchFamily="82" charset="0"/>
              </a:rPr>
              <a:t>bolih</a:t>
            </a:r>
            <a:r>
              <a:rPr lang="en-GB" sz="5330" spc="-100" dirty="0">
                <a:solidFill>
                  <a:srgbClr val="000000"/>
                </a:solidFill>
                <a:latin typeface="GurbaniWebThick" panose="04040607000000020004" pitchFamily="82" charset="0"/>
              </a:rPr>
              <a:t> </a:t>
            </a:r>
            <a:r>
              <a:rPr lang="en-GB" sz="5330" spc="-100" dirty="0" err="1">
                <a:solidFill>
                  <a:srgbClr val="000000"/>
                </a:solidFill>
                <a:latin typeface="GurbaniWebThick" panose="04040607000000020004" pitchFamily="82" charset="0"/>
              </a:rPr>
              <a:t>AMimRq</a:t>
            </a:r>
            <a:r>
              <a:rPr lang="en-GB" sz="5330" spc="-100" dirty="0">
                <a:solidFill>
                  <a:srgbClr val="000000"/>
                </a:solidFill>
                <a:latin typeface="GurbaniWebThick" panose="04040607000000020004" pitchFamily="82" charset="0"/>
              </a:rPr>
              <a:t> </a:t>
            </a:r>
            <a:r>
              <a:rPr lang="en-GB" sz="5330" spc="-100" dirty="0" err="1">
                <a:solidFill>
                  <a:srgbClr val="000000"/>
                </a:solidFill>
                <a:latin typeface="GurbaniWebThick" panose="04040607000000020004" pitchFamily="82" charset="0"/>
              </a:rPr>
              <a:t>bwxI</a:t>
            </a:r>
            <a:r>
              <a:rPr lang="en-GB" spc="-150" dirty="0">
                <a:solidFill>
                  <a:srgbClr val="000000"/>
                </a:solidFill>
                <a:latin typeface="GurbaniWebThick" panose="04040607000000020004" pitchFamily="82" charset="0"/>
              </a:rPr>
              <a:t> </a:t>
            </a:r>
            <a:r>
              <a:rPr lang="en-GB" sz="5330" spc="-700" dirty="0">
                <a:solidFill>
                  <a:srgbClr val="000000"/>
                </a:solidFill>
                <a:latin typeface="GurbaniWebThick" panose="04040607000000020004" pitchFamily="82" charset="0"/>
              </a:rPr>
              <a:t>]</a:t>
            </a:r>
          </a:p>
        </p:txBody>
      </p:sp>
      <p:sp>
        <p:nvSpPr>
          <p:cNvPr id="2957316" name="Text Box 4">
            <a:extLst>
              <a:ext uri="{FF2B5EF4-FFF2-40B4-BE49-F238E27FC236}">
                <a16:creationId xmlns:a16="http://schemas.microsoft.com/office/drawing/2014/main" id="{D312C813-872C-49A5-8FA2-43E48AB12E10}"/>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Guru’s Grace they remain awake, who keep Vaheguru in mind &amp; chant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5090" name="Rectangle 2">
            <a:extLst>
              <a:ext uri="{FF2B5EF4-FFF2-40B4-BE49-F238E27FC236}">
                <a16:creationId xmlns:a16="http://schemas.microsoft.com/office/drawing/2014/main" id="{233DE2A7-0138-4B18-A96B-A9838DE4C118}"/>
              </a:ext>
            </a:extLst>
          </p:cNvPr>
          <p:cNvSpPr>
            <a:spLocks noGrp="1" noChangeArrowheads="1"/>
          </p:cNvSpPr>
          <p:nvPr>
            <p:ph type="title"/>
          </p:nvPr>
        </p:nvSpPr>
        <p:spPr>
          <a:xfrm>
            <a:off x="0" y="4319447"/>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naanak so </a:t>
            </a:r>
            <a:r>
              <a:rPr lang="en-GB" altLang="en-US" u="sng" dirty="0">
                <a:latin typeface="Congenial SemiBold" panose="02000503040000020004" pitchFamily="2" charset="0"/>
              </a:rPr>
              <a:t>t</a:t>
            </a:r>
            <a:r>
              <a:rPr lang="en-GB" altLang="en-US" dirty="0">
                <a:latin typeface="Congenial SemiBold" panose="02000503040000020004" pitchFamily="2" charset="0"/>
              </a:rPr>
              <a:t>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paa’ey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sz="3900" spc="-350" dirty="0" err="1">
                <a:latin typeface="Congenial SemiBold" panose="02000503040000020004" pitchFamily="2" charset="0"/>
              </a:rPr>
              <a:t>jis</a:t>
            </a:r>
            <a:r>
              <a:rPr lang="en-GB" altLang="en-US" sz="3900" spc="-350" dirty="0">
                <a:latin typeface="Congenial SemiBold" panose="02000503040000020004" pitchFamily="2" charset="0"/>
              </a:rPr>
              <a:t>  no  </a:t>
            </a:r>
            <a:r>
              <a:rPr lang="en-GB" altLang="en-US" sz="3900" spc="-350" dirty="0" err="1">
                <a:latin typeface="Congenial SemiBold" panose="02000503040000020004" pitchFamily="2" charset="0"/>
              </a:rPr>
              <a:t>an’</a:t>
            </a:r>
            <a:r>
              <a:rPr lang="en-GB" altLang="en-US" sz="3900" u="sng" spc="-350" dirty="0" err="1">
                <a:latin typeface="Congenial SemiBold" panose="02000503040000020004" pitchFamily="2" charset="0"/>
              </a:rPr>
              <a:t>d</a:t>
            </a:r>
            <a:r>
              <a:rPr lang="en-GB" altLang="en-US" sz="3900" spc="-350" dirty="0" err="1">
                <a:latin typeface="Congenial SemiBold" panose="02000503040000020004" pitchFamily="2" charset="0"/>
              </a:rPr>
              <a:t>in</a:t>
            </a:r>
            <a:r>
              <a:rPr lang="en-GB" altLang="en-US" sz="3900" spc="-350" dirty="0">
                <a:latin typeface="Congenial SemiBold" panose="02000503040000020004" pitchFamily="2" charset="0"/>
              </a:rPr>
              <a:t>  </a:t>
            </a:r>
            <a:r>
              <a:rPr lang="en-GB" altLang="en-US" sz="3900" spc="-350" dirty="0" err="1">
                <a:latin typeface="Congenial SemiBold" panose="02000503040000020004" pitchFamily="2" charset="0"/>
              </a:rPr>
              <a:t>har</a:t>
            </a:r>
            <a:r>
              <a:rPr lang="en-GB" altLang="en-US" sz="3900" spc="-350" dirty="0">
                <a:latin typeface="Congenial SemiBold" panose="02000503040000020004" pitchFamily="2" charset="0"/>
              </a:rPr>
              <a:t>  liv  </a:t>
            </a:r>
            <a:r>
              <a:rPr lang="en-GB" altLang="en-US" sz="3900" spc="-350" dirty="0" err="1">
                <a:latin typeface="Congenial SemiBold" panose="02000503040000020004" pitchFamily="2" charset="0"/>
              </a:rPr>
              <a:t>laagai</a:t>
            </a:r>
            <a:r>
              <a:rPr lang="en-GB" altLang="en-US" sz="3900" spc="-350" dirty="0">
                <a:latin typeface="Congenial SemiBold" panose="02000503040000020004" pitchFamily="2" charset="0"/>
              </a:rPr>
              <a:t>,  </a:t>
            </a:r>
            <a:r>
              <a:rPr lang="en-GB" altLang="en-US" sz="3900" spc="-350" dirty="0" err="1">
                <a:latin typeface="Congenial SemiBold" panose="02000503040000020004" pitchFamily="2" charset="0"/>
              </a:rPr>
              <a:t>jaaga</a:t>
            </a:r>
            <a:r>
              <a:rPr lang="en-GB" altLang="en-US" sz="3900" u="sng" spc="-350" dirty="0" err="1">
                <a:latin typeface="Congenial SemiBold" panose="02000503040000020004" pitchFamily="2" charset="0"/>
              </a:rPr>
              <a:t>t</a:t>
            </a:r>
            <a:r>
              <a:rPr lang="en-GB" altLang="en-US" sz="3900" spc="-350" dirty="0">
                <a:latin typeface="Congenial SemiBold" panose="02000503040000020004" pitchFamily="2" charset="0"/>
              </a:rPr>
              <a:t>  </a:t>
            </a:r>
            <a:r>
              <a:rPr lang="en-GB" altLang="en-US" sz="3900" spc="-350" dirty="0" err="1">
                <a:latin typeface="Congenial SemiBold" panose="02000503040000020004" pitchFamily="2" charset="0"/>
              </a:rPr>
              <a:t>raiN</a:t>
            </a:r>
            <a:r>
              <a:rPr lang="en-GB" altLang="en-US" sz="3900" spc="-350" dirty="0">
                <a:latin typeface="Congenial SemiBold" panose="02000503040000020004" pitchFamily="2" charset="0"/>
              </a:rPr>
              <a:t> </a:t>
            </a:r>
            <a:r>
              <a:rPr lang="en-GB" altLang="en-US" sz="3900" spc="-350" dirty="0" err="1">
                <a:latin typeface="Congenial SemiBold" panose="02000503040000020004" pitchFamily="2" charset="0"/>
              </a:rPr>
              <a:t>ve’haaNee</a:t>
            </a:r>
            <a:r>
              <a:rPr lang="en-GB" altLang="en-US" sz="3900" spc="-350" dirty="0">
                <a:latin typeface="Congenial SemiBold" panose="02000503040000020004" pitchFamily="2" charset="0"/>
              </a:rPr>
              <a:t>.</a:t>
            </a:r>
            <a:r>
              <a:rPr lang="en-GB" altLang="en-US" spc="-350" dirty="0">
                <a:latin typeface="Congenial SemiBold" panose="02000503040000020004" pitchFamily="2" charset="0"/>
              </a:rPr>
              <a:t> </a:t>
            </a:r>
          </a:p>
        </p:txBody>
      </p:sp>
      <p:sp>
        <p:nvSpPr>
          <p:cNvPr id="2959363" name="Text Box 3">
            <a:extLst>
              <a:ext uri="{FF2B5EF4-FFF2-40B4-BE49-F238E27FC236}">
                <a16:creationId xmlns:a16="http://schemas.microsoft.com/office/drawing/2014/main" id="{0A4E67E3-0A18-4358-8A11-45180576EA1E}"/>
              </a:ext>
            </a:extLst>
          </p:cNvPr>
          <p:cNvSpPr txBox="1">
            <a:spLocks noChangeArrowheads="1"/>
          </p:cNvSpPr>
          <p:nvPr/>
        </p:nvSpPr>
        <p:spPr bwMode="auto">
          <a:xfrm>
            <a:off x="0" y="160477"/>
            <a:ext cx="10159999" cy="2553007"/>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khY </a:t>
            </a:r>
            <a:r>
              <a:rPr lang="en-GB" sz="5330" dirty="0" err="1">
                <a:solidFill>
                  <a:srgbClr val="000000"/>
                </a:solidFill>
                <a:latin typeface="GurbaniWebThick" panose="04040607000000020004" pitchFamily="82" charset="0"/>
              </a:rPr>
              <a:t>nwnku</a:t>
            </a:r>
            <a:r>
              <a:rPr lang="en-GB" sz="5330" dirty="0">
                <a:solidFill>
                  <a:srgbClr val="000000"/>
                </a:solidFill>
                <a:latin typeface="GurbaniWebThick" panose="04040607000000020004" pitchFamily="82" charset="0"/>
              </a:rPr>
              <a:t> so qqu </a:t>
            </a:r>
            <a:r>
              <a:rPr lang="en-GB" sz="5330" dirty="0" err="1">
                <a:solidFill>
                  <a:srgbClr val="000000"/>
                </a:solidFill>
                <a:latin typeface="GurbaniWebThick" panose="04040607000000020004" pitchFamily="82" charset="0"/>
              </a:rPr>
              <a:t>pwey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ijs</a:t>
            </a:r>
            <a:r>
              <a:rPr lang="en-GB" sz="5330" dirty="0">
                <a:solidFill>
                  <a:srgbClr val="000000"/>
                </a:solidFill>
                <a:latin typeface="GurbaniWebThick" panose="04040607000000020004" pitchFamily="82" charset="0"/>
              </a:rPr>
              <a:t> no </a:t>
            </a:r>
            <a:r>
              <a:rPr lang="en-GB" sz="5330" dirty="0" err="1">
                <a:solidFill>
                  <a:srgbClr val="000000"/>
                </a:solidFill>
                <a:latin typeface="GurbaniWebThick" panose="04040607000000020004" pitchFamily="82" charset="0"/>
              </a:rPr>
              <a:t>Anidnu</a:t>
            </a:r>
            <a:r>
              <a:rPr lang="en-GB" sz="5330" dirty="0">
                <a:solidFill>
                  <a:srgbClr val="000000"/>
                </a:solidFill>
                <a:latin typeface="GurbaniWebThick" panose="04040607000000020004" pitchFamily="82" charset="0"/>
              </a:rPr>
              <a:t> hir ilv </a:t>
            </a:r>
            <a:r>
              <a:rPr lang="en-GB" sz="5330" dirty="0" err="1">
                <a:solidFill>
                  <a:srgbClr val="000000"/>
                </a:solidFill>
                <a:latin typeface="GurbaniWebThick" panose="04040607000000020004" pitchFamily="82" charset="0"/>
              </a:rPr>
              <a:t>lwgY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jwgq</a:t>
            </a:r>
            <a:r>
              <a:rPr lang="en-GB" sz="5330" dirty="0">
                <a:solidFill>
                  <a:srgbClr val="000000"/>
                </a:solidFill>
                <a:latin typeface="GurbaniWebThick" panose="04040607000000020004" pitchFamily="82" charset="0"/>
              </a:rPr>
              <a:t> rYix </a:t>
            </a:r>
            <a:r>
              <a:rPr lang="en-GB" sz="5330" dirty="0" err="1">
                <a:solidFill>
                  <a:srgbClr val="000000"/>
                </a:solidFill>
                <a:latin typeface="GurbaniWebThick" panose="04040607000000020004" pitchFamily="82" charset="0"/>
              </a:rPr>
              <a:t>ivhwxI</a:t>
            </a:r>
            <a:r>
              <a:rPr lang="en-GB" sz="5330" dirty="0">
                <a:solidFill>
                  <a:srgbClr val="000000"/>
                </a:solidFill>
                <a:latin typeface="GurbaniWebThick" panose="04040607000000020004" pitchFamily="82" charset="0"/>
              </a:rPr>
              <a:t>]27]</a:t>
            </a:r>
          </a:p>
        </p:txBody>
      </p:sp>
      <p:sp>
        <p:nvSpPr>
          <p:cNvPr id="2959364" name="Text Box 4">
            <a:extLst>
              <a:ext uri="{FF2B5EF4-FFF2-40B4-BE49-F238E27FC236}">
                <a16:creationId xmlns:a16="http://schemas.microsoft.com/office/drawing/2014/main" id="{5C73D5C3-9045-42BF-9B73-0D800AC6CAF8}"/>
              </a:ext>
            </a:extLst>
          </p:cNvPr>
          <p:cNvSpPr txBox="1">
            <a:spLocks noChangeArrowheads="1"/>
          </p:cNvSpPr>
          <p:nvPr/>
        </p:nvSpPr>
        <p:spPr bwMode="auto">
          <a:xfrm>
            <a:off x="0" y="2430042"/>
            <a:ext cx="10159999" cy="1846659"/>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Guru Ji says: Those who stay spiritually awake &amp; remain absorbed in Vaheguru day &amp; night know reality. ||27||</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7138" name="Rectangle 2">
            <a:extLst>
              <a:ext uri="{FF2B5EF4-FFF2-40B4-BE49-F238E27FC236}">
                <a16:creationId xmlns:a16="http://schemas.microsoft.com/office/drawing/2014/main" id="{0043611D-1D4F-489C-BEFC-8EDFEF751F7A}"/>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maa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key  </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ar</a:t>
            </a:r>
            <a:r>
              <a:rPr lang="en-GB" altLang="en-US" dirty="0">
                <a:latin typeface="Congenial SemiBold" panose="02000503040000020004" pitchFamily="2" charset="0"/>
              </a:rPr>
              <a:t>  meh  </a:t>
            </a:r>
            <a:r>
              <a:rPr lang="en-GB" altLang="en-US" dirty="0" err="1">
                <a:latin typeface="Congenial SemiBold" panose="02000503040000020004" pitchFamily="2" charset="0"/>
              </a:rPr>
              <a:t>pra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’paal</a:t>
            </a:r>
            <a:r>
              <a:rPr lang="en-GB" altLang="en-US" dirty="0">
                <a:latin typeface="Congenial SemiBold" panose="02000503040000020004" pitchFamily="2" charset="0"/>
              </a:rPr>
              <a:t>  </a:t>
            </a:r>
            <a:r>
              <a:rPr lang="en-GB" altLang="en-US" dirty="0" err="1">
                <a:latin typeface="Congenial SemiBold" panose="02000503040000020004" pitchFamily="2" charset="0"/>
              </a:rPr>
              <a:t>karey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so  </a:t>
            </a:r>
            <a:r>
              <a:rPr lang="en-GB" altLang="en-US" dirty="0" err="1">
                <a:latin typeface="Congenial SemiBold" panose="02000503040000020004" pitchFamily="2" charset="0"/>
              </a:rPr>
              <a:t>k’yo</a:t>
            </a:r>
            <a:r>
              <a:rPr lang="en-GB" altLang="en-US" dirty="0">
                <a:latin typeface="Congenial SemiBold" panose="02000503040000020004" pitchFamily="2" charset="0"/>
              </a:rPr>
              <a:t>  </a:t>
            </a:r>
            <a:r>
              <a:rPr lang="en-GB" altLang="en-US" dirty="0" err="1">
                <a:latin typeface="Congenial SemiBold" panose="02000503040000020004" pitchFamily="2" charset="0"/>
              </a:rPr>
              <a:t>man’hu</a:t>
            </a:r>
            <a:r>
              <a:rPr lang="en-GB" altLang="en-US" dirty="0">
                <a:latin typeface="Congenial SemiBold" panose="02000503040000020004" pitchFamily="2" charset="0"/>
              </a:rPr>
              <a:t>  </a:t>
            </a:r>
            <a:r>
              <a:rPr lang="en-GB" altLang="en-US" dirty="0" err="1">
                <a:latin typeface="Congenial SemiBold" panose="02000503040000020004" pitchFamily="2" charset="0"/>
              </a:rPr>
              <a:t>visaaree’yai</a:t>
            </a:r>
            <a:r>
              <a:rPr lang="en-GB" altLang="en-US" dirty="0">
                <a:latin typeface="Congenial SemiBold" panose="02000503040000020004" pitchFamily="2" charset="0"/>
              </a:rPr>
              <a:t>. </a:t>
            </a:r>
          </a:p>
        </p:txBody>
      </p:sp>
      <p:sp>
        <p:nvSpPr>
          <p:cNvPr id="2961411" name="Text Box 3">
            <a:extLst>
              <a:ext uri="{FF2B5EF4-FFF2-40B4-BE49-F238E27FC236}">
                <a16:creationId xmlns:a16="http://schemas.microsoft.com/office/drawing/2014/main" id="{83DABA10-B3CC-415E-AFD8-21CBC4512D9C}"/>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mwqw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audr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pRiqpwl</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kry</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so </a:t>
            </a:r>
            <a:r>
              <a:rPr lang="en-GB" sz="5330" dirty="0" err="1">
                <a:solidFill>
                  <a:srgbClr val="000000"/>
                </a:solidFill>
                <a:latin typeface="GurbaniWebThick" panose="04040607000000020004" pitchFamily="82" charset="0"/>
              </a:rPr>
              <a:t>ikau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ivswrIAY</a:t>
            </a:r>
            <a:r>
              <a:rPr lang="en-GB" sz="5330" dirty="0">
                <a:solidFill>
                  <a:srgbClr val="000000"/>
                </a:solidFill>
                <a:latin typeface="GurbaniWebThick" panose="04040607000000020004" pitchFamily="82" charset="0"/>
              </a:rPr>
              <a:t> ]</a:t>
            </a:r>
          </a:p>
        </p:txBody>
      </p:sp>
      <p:sp>
        <p:nvSpPr>
          <p:cNvPr id="2961412" name="Text Box 4">
            <a:extLst>
              <a:ext uri="{FF2B5EF4-FFF2-40B4-BE49-F238E27FC236}">
                <a16:creationId xmlns:a16="http://schemas.microsoft.com/office/drawing/2014/main" id="{CF9B8E16-24B3-4D30-B4D0-407EE1A3A6DF}"/>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Why forget Vaheguru from the mind who nourished us in our mother's womb?</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9186" name="Rectangle 2">
            <a:extLst>
              <a:ext uri="{FF2B5EF4-FFF2-40B4-BE49-F238E27FC236}">
                <a16:creationId xmlns:a16="http://schemas.microsoft.com/office/drawing/2014/main" id="{ED6A2B43-161D-4AB9-B6BD-BA75D2219BFD}"/>
              </a:ext>
            </a:extLst>
          </p:cNvPr>
          <p:cNvSpPr>
            <a:spLocks noGrp="1" noChangeArrowheads="1"/>
          </p:cNvSpPr>
          <p:nvPr>
            <p:ph type="title"/>
          </p:nvPr>
        </p:nvSpPr>
        <p:spPr>
          <a:xfrm>
            <a:off x="0" y="3577580"/>
            <a:ext cx="10159999" cy="1058333"/>
          </a:xfrm>
        </p:spPr>
        <p:txBody>
          <a:bodyPr/>
          <a:lstStyle/>
          <a:p>
            <a:pPr eaLnBrk="1" hangingPunct="1">
              <a:defRPr/>
            </a:pPr>
            <a:r>
              <a:rPr lang="en-GB" altLang="en-US" spc="-50" dirty="0" err="1">
                <a:latin typeface="Congenial SemiBold" panose="02000503040000020004" pitchFamily="2" charset="0"/>
              </a:rPr>
              <a:t>man’hu</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k’yo</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visaaree’yai</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ey’vad</a:t>
            </a:r>
            <a:r>
              <a:rPr lang="en-GB" altLang="en-US" spc="-50" dirty="0">
                <a:latin typeface="Congenial SemiBold" panose="02000503040000020004" pitchFamily="2" charset="0"/>
              </a:rPr>
              <a:t>  </a:t>
            </a:r>
            <a:r>
              <a:rPr lang="en-GB" altLang="en-US" u="sng" spc="-50" dirty="0" err="1">
                <a:latin typeface="Congenial SemiBold" panose="02000503040000020004" pitchFamily="2" charset="0"/>
              </a:rPr>
              <a:t>d</a:t>
            </a:r>
            <a:r>
              <a:rPr lang="en-GB" altLang="en-US" spc="-50" dirty="0" err="1">
                <a:latin typeface="Congenial SemiBold" panose="02000503040000020004" pitchFamily="2" charset="0"/>
              </a:rPr>
              <a:t>aa</a:t>
            </a:r>
            <a:r>
              <a:rPr lang="en-GB" altLang="en-US" u="sng" spc="-50" dirty="0" err="1">
                <a:latin typeface="Congenial SemiBold" panose="02000503040000020004" pitchFamily="2" charset="0"/>
              </a:rPr>
              <a:t>t</a:t>
            </a:r>
            <a:r>
              <a:rPr lang="en-GB" altLang="en-US" spc="-50" dirty="0" err="1">
                <a:latin typeface="Congenial SemiBold" panose="02000503040000020004" pitchFamily="2" charset="0"/>
              </a:rPr>
              <a:t>aa</a:t>
            </a:r>
            <a:r>
              <a:rPr lang="en-GB" altLang="en-US" spc="-50" dirty="0">
                <a:latin typeface="Congenial SemiBold" panose="02000503040000020004" pitchFamily="2" charset="0"/>
              </a:rPr>
              <a: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je  </a:t>
            </a:r>
            <a:r>
              <a:rPr lang="en-GB" altLang="en-US" dirty="0" err="1">
                <a:latin typeface="Congenial SemiBold" panose="02000503040000020004" pitchFamily="2" charset="0"/>
              </a:rPr>
              <a:t>aggan</a:t>
            </a:r>
            <a:r>
              <a:rPr lang="en-GB" altLang="en-US" dirty="0">
                <a:latin typeface="Congenial SemiBold" panose="02000503040000020004" pitchFamily="2" charset="0"/>
              </a:rPr>
              <a:t>  meh  </a:t>
            </a:r>
            <a:r>
              <a:rPr lang="en-GB" altLang="en-US" dirty="0" err="1">
                <a:latin typeface="Congenial SemiBold" panose="02000503040000020004" pitchFamily="2" charset="0"/>
              </a:rPr>
              <a:t>aa’haar</a:t>
            </a:r>
            <a:r>
              <a:rPr lang="en-GB" altLang="en-US" dirty="0">
                <a:latin typeface="Congenial SemiBold" panose="02000503040000020004" pitchFamily="2" charset="0"/>
              </a:rPr>
              <a:t>  </a:t>
            </a:r>
            <a:r>
              <a:rPr lang="en-GB" altLang="en-US" dirty="0" err="1">
                <a:latin typeface="Congenial SemiBold" panose="02000503040000020004" pitchFamily="2" charset="0"/>
              </a:rPr>
              <a:t>pahu’chaavaye</a:t>
            </a:r>
            <a:r>
              <a:rPr lang="en-GB" altLang="en-US" dirty="0">
                <a:latin typeface="Congenial SemiBold" panose="02000503040000020004" pitchFamily="2" charset="0"/>
              </a:rPr>
              <a:t>.</a:t>
            </a:r>
          </a:p>
        </p:txBody>
      </p:sp>
      <p:sp>
        <p:nvSpPr>
          <p:cNvPr id="2963459" name="Text Box 3">
            <a:extLst>
              <a:ext uri="{FF2B5EF4-FFF2-40B4-BE49-F238E27FC236}">
                <a16:creationId xmlns:a16="http://schemas.microsoft.com/office/drawing/2014/main" id="{12836C0E-FCBA-4A0E-B231-7C1E14A37F1F}"/>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mnhu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ivswrIAY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eyvfu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dwqw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Agin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Awhwru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phucwvey</a:t>
            </a:r>
            <a:r>
              <a:rPr lang="en-GB" sz="5330" dirty="0">
                <a:solidFill>
                  <a:srgbClr val="000000"/>
                </a:solidFill>
                <a:latin typeface="GurbaniWebThick" panose="04040607000000020004" pitchFamily="82" charset="0"/>
              </a:rPr>
              <a:t> ]</a:t>
            </a:r>
          </a:p>
        </p:txBody>
      </p:sp>
      <p:sp>
        <p:nvSpPr>
          <p:cNvPr id="2963460" name="Text Box 4">
            <a:extLst>
              <a:ext uri="{FF2B5EF4-FFF2-40B4-BE49-F238E27FC236}">
                <a16:creationId xmlns:a16="http://schemas.microsoft.com/office/drawing/2014/main" id="{BC89A48E-45FD-436F-9BFA-9B8EE3E99C77}"/>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Why forget the Great Giver, who gave us sustenance in the fire of the womb?</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1234" name="Rectangle 2">
            <a:extLst>
              <a:ext uri="{FF2B5EF4-FFF2-40B4-BE49-F238E27FC236}">
                <a16:creationId xmlns:a16="http://schemas.microsoft.com/office/drawing/2014/main" id="{49FA01A9-D6D9-482A-A694-51FA642F9D0A}"/>
              </a:ext>
            </a:extLst>
          </p:cNvPr>
          <p:cNvSpPr>
            <a:spLocks noGrp="1" noChangeArrowheads="1"/>
          </p:cNvSpPr>
          <p:nvPr>
            <p:ph type="title"/>
          </p:nvPr>
        </p:nvSpPr>
        <p:spPr>
          <a:xfrm>
            <a:off x="964853" y="3577580"/>
            <a:ext cx="8348486" cy="1058333"/>
          </a:xfrm>
        </p:spPr>
        <p:txBody>
          <a:bodyPr/>
          <a:lstStyle/>
          <a:p>
            <a:pPr eaLnBrk="1" hangingPunct="1">
              <a:defRPr/>
            </a:pPr>
            <a:r>
              <a:rPr lang="fi-FI" altLang="en-US" dirty="0">
                <a:latin typeface="Congenial SemiBold" panose="02000503040000020004" pitchFamily="2" charset="0"/>
              </a:rPr>
              <a:t>ous  no  ke’hu  po’eh  na  sakee, </a:t>
            </a:r>
            <a:br>
              <a:rPr lang="fi-FI" altLang="en-US" dirty="0">
                <a:latin typeface="Congenial SemiBold" panose="02000503040000020004" pitchFamily="2" charset="0"/>
              </a:rPr>
            </a:br>
            <a:r>
              <a:rPr lang="fi-FI" altLang="en-US" dirty="0">
                <a:latin typeface="Congenial SemiBold" panose="02000503040000020004" pitchFamily="2" charset="0"/>
              </a:rPr>
              <a:t>jis  no  aap’Nee  liv  laa’vaye</a:t>
            </a:r>
            <a:r>
              <a:rPr lang="en-GB" altLang="en-US" dirty="0">
                <a:latin typeface="Congenial SemiBold" panose="02000503040000020004" pitchFamily="2" charset="0"/>
              </a:rPr>
              <a:t>. </a:t>
            </a:r>
          </a:p>
        </p:txBody>
      </p:sp>
      <p:sp>
        <p:nvSpPr>
          <p:cNvPr id="2965507" name="Text Box 3">
            <a:extLst>
              <a:ext uri="{FF2B5EF4-FFF2-40B4-BE49-F238E27FC236}">
                <a16:creationId xmlns:a16="http://schemas.microsoft.com/office/drawing/2014/main" id="{476DA9BD-2EFB-49B3-B1F9-F49201ED4690}"/>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a:solidFill>
                  <a:srgbClr val="000000"/>
                </a:solidFill>
                <a:latin typeface="GurbaniWebThick" panose="04040607000000020004" pitchFamily="82" charset="0"/>
              </a:rPr>
              <a:t>Es no </a:t>
            </a:r>
            <a:r>
              <a:rPr lang="en-GB" sz="5330" dirty="0" err="1">
                <a:solidFill>
                  <a:srgbClr val="000000"/>
                </a:solidFill>
                <a:latin typeface="GurbaniWebThick" panose="04040607000000020004" pitchFamily="82" charset="0"/>
              </a:rPr>
              <a:t>ikhu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poih</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skI</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ijs </a:t>
            </a:r>
            <a:r>
              <a:rPr lang="en-GB" sz="5330" dirty="0" err="1">
                <a:solidFill>
                  <a:srgbClr val="000000"/>
                </a:solidFill>
                <a:latin typeface="GurbaniWebThick" panose="04040607000000020004" pitchFamily="82" charset="0"/>
              </a:rPr>
              <a:t>nau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lwvey</a:t>
            </a:r>
            <a:r>
              <a:rPr lang="en-GB" sz="5330" dirty="0">
                <a:solidFill>
                  <a:srgbClr val="000000"/>
                </a:solidFill>
                <a:latin typeface="GurbaniWebThick" panose="04040607000000020004" pitchFamily="82" charset="0"/>
              </a:rPr>
              <a:t> ]</a:t>
            </a:r>
          </a:p>
        </p:txBody>
      </p:sp>
      <p:sp>
        <p:nvSpPr>
          <p:cNvPr id="2965508" name="Text Box 4">
            <a:extLst>
              <a:ext uri="{FF2B5EF4-FFF2-40B4-BE49-F238E27FC236}">
                <a16:creationId xmlns:a16="http://schemas.microsoft.com/office/drawing/2014/main" id="{6E4F81EF-1F69-47B4-B73E-A67F1FC865AE}"/>
              </a:ext>
            </a:extLst>
          </p:cNvPr>
          <p:cNvSpPr txBox="1">
            <a:spLocks noChangeArrowheads="1"/>
          </p:cNvSpPr>
          <p:nvPr/>
        </p:nvSpPr>
        <p:spPr bwMode="auto">
          <a:xfrm>
            <a:off x="1"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Nothing can harm one, whom Vaheguru inspires to embrace Their Love.</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3282" name="Rectangle 2">
            <a:extLst>
              <a:ext uri="{FF2B5EF4-FFF2-40B4-BE49-F238E27FC236}">
                <a16:creationId xmlns:a16="http://schemas.microsoft.com/office/drawing/2014/main" id="{603EEBA5-91A4-4A86-9CA6-D33C2070C0F3}"/>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aap’Nee</a:t>
            </a:r>
            <a:r>
              <a:rPr lang="en-GB" altLang="en-US" dirty="0">
                <a:latin typeface="Congenial SemiBold" panose="02000503040000020004" pitchFamily="2" charset="0"/>
              </a:rPr>
              <a:t>  liv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laa’ey</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dirty="0" err="1">
                <a:latin typeface="Congenial SemiBold" panose="02000503040000020004" pitchFamily="2" charset="0"/>
              </a:rPr>
              <a:t>gur’mu</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samaalee’yai</a:t>
            </a:r>
            <a:r>
              <a:rPr lang="en-GB" altLang="en-US" dirty="0">
                <a:latin typeface="Congenial SemiBold" panose="02000503040000020004" pitchFamily="2" charset="0"/>
              </a:rPr>
              <a:t>. </a:t>
            </a:r>
          </a:p>
        </p:txBody>
      </p:sp>
      <p:sp>
        <p:nvSpPr>
          <p:cNvPr id="2967555" name="Text Box 3">
            <a:extLst>
              <a:ext uri="{FF2B5EF4-FFF2-40B4-BE49-F238E27FC236}">
                <a16:creationId xmlns:a16="http://schemas.microsoft.com/office/drawing/2014/main" id="{EBF7A14B-82EB-4B85-8308-DF72877D220A}"/>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AwpxI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smwlIAY</a:t>
            </a:r>
            <a:r>
              <a:rPr lang="en-GB" sz="5330" dirty="0">
                <a:solidFill>
                  <a:srgbClr val="000000"/>
                </a:solidFill>
                <a:latin typeface="GurbaniWebThick" panose="04040607000000020004" pitchFamily="82" charset="0"/>
              </a:rPr>
              <a:t> ]</a:t>
            </a:r>
          </a:p>
        </p:txBody>
      </p:sp>
      <p:sp>
        <p:nvSpPr>
          <p:cNvPr id="2967556" name="Text Box 4">
            <a:extLst>
              <a:ext uri="{FF2B5EF4-FFF2-40B4-BE49-F238E27FC236}">
                <a16:creationId xmlns:a16="http://schemas.microsoft.com/office/drawing/2014/main" id="{31DF48D0-0D83-471B-8C86-669B894ADC2D}"/>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Vaheguru Themself links our focus to Him. Through the Guru remember Him forever.</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5330" name="Rectangle 2">
            <a:extLst>
              <a:ext uri="{FF2B5EF4-FFF2-40B4-BE49-F238E27FC236}">
                <a16:creationId xmlns:a16="http://schemas.microsoft.com/office/drawing/2014/main" id="{F2814FD6-B14C-4A9C-9D78-1ADC19C765CF}"/>
              </a:ext>
            </a:extLst>
          </p:cNvPr>
          <p:cNvSpPr>
            <a:spLocks noGrp="1" noChangeArrowheads="1"/>
          </p:cNvSpPr>
          <p:nvPr>
            <p:ph type="title"/>
          </p:nvPr>
        </p:nvSpPr>
        <p:spPr>
          <a:xfrm>
            <a:off x="846667" y="3577580"/>
            <a:ext cx="8466667"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ey’vadd</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so  </a:t>
            </a:r>
            <a:r>
              <a:rPr lang="en-GB" altLang="en-US" dirty="0" err="1">
                <a:latin typeface="Congenial SemiBold" panose="02000503040000020004" pitchFamily="2" charset="0"/>
              </a:rPr>
              <a:t>k’yo</a:t>
            </a:r>
            <a:r>
              <a:rPr lang="en-GB" altLang="en-US" dirty="0">
                <a:latin typeface="Congenial SemiBold" panose="02000503040000020004" pitchFamily="2" charset="0"/>
              </a:rPr>
              <a:t>  </a:t>
            </a:r>
            <a:r>
              <a:rPr lang="en-GB" altLang="en-US" dirty="0" err="1">
                <a:latin typeface="Congenial SemiBold" panose="02000503040000020004" pitchFamily="2" charset="0"/>
              </a:rPr>
              <a:t>man’hu</a:t>
            </a:r>
            <a:r>
              <a:rPr lang="en-GB" altLang="en-US" dirty="0">
                <a:latin typeface="Congenial SemiBold" panose="02000503040000020004" pitchFamily="2" charset="0"/>
              </a:rPr>
              <a:t>  </a:t>
            </a:r>
            <a:r>
              <a:rPr lang="en-GB" altLang="en-US" dirty="0" err="1">
                <a:latin typeface="Congenial SemiBold" panose="02000503040000020004" pitchFamily="2" charset="0"/>
              </a:rPr>
              <a:t>visaaree’yai</a:t>
            </a:r>
            <a:r>
              <a:rPr lang="en-GB" altLang="en-US" dirty="0">
                <a:latin typeface="Congenial SemiBold" panose="02000503040000020004" pitchFamily="2" charset="0"/>
              </a:rPr>
              <a:t>. </a:t>
            </a:r>
          </a:p>
        </p:txBody>
      </p:sp>
      <p:sp>
        <p:nvSpPr>
          <p:cNvPr id="2969603" name="Text Box 3">
            <a:extLst>
              <a:ext uri="{FF2B5EF4-FFF2-40B4-BE49-F238E27FC236}">
                <a16:creationId xmlns:a16="http://schemas.microsoft.com/office/drawing/2014/main" id="{D7283535-9384-4ABA-AEEE-17D6F490989D}"/>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eyvfu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dwqw</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so </a:t>
            </a:r>
            <a:r>
              <a:rPr lang="en-GB" sz="5330" dirty="0" err="1">
                <a:solidFill>
                  <a:srgbClr val="000000"/>
                </a:solidFill>
                <a:latin typeface="GurbaniWebThick" panose="04040607000000020004" pitchFamily="82" charset="0"/>
              </a:rPr>
              <a:t>ikau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ivswrIAY</a:t>
            </a:r>
            <a:r>
              <a:rPr lang="en-GB" sz="5330" dirty="0">
                <a:solidFill>
                  <a:srgbClr val="000000"/>
                </a:solidFill>
                <a:latin typeface="GurbaniWebThick" panose="04040607000000020004" pitchFamily="82" charset="0"/>
              </a:rPr>
              <a:t> ]28]</a:t>
            </a:r>
          </a:p>
        </p:txBody>
      </p:sp>
      <p:sp>
        <p:nvSpPr>
          <p:cNvPr id="2969604" name="Text Box 4">
            <a:extLst>
              <a:ext uri="{FF2B5EF4-FFF2-40B4-BE49-F238E27FC236}">
                <a16:creationId xmlns:a16="http://schemas.microsoft.com/office/drawing/2014/main" id="{61323DD3-4050-4F44-8F78-A5AF09F6BA06}"/>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why forget such a Great Giver from the mind? ||28||</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7378" name="Rectangle 2">
            <a:extLst>
              <a:ext uri="{FF2B5EF4-FFF2-40B4-BE49-F238E27FC236}">
                <a16:creationId xmlns:a16="http://schemas.microsoft.com/office/drawing/2014/main" id="{58A578D7-12F6-47BA-8CA0-D36BA0CBC979}"/>
              </a:ext>
            </a:extLst>
          </p:cNvPr>
          <p:cNvSpPr>
            <a:spLocks noGrp="1" noChangeArrowheads="1"/>
          </p:cNvSpPr>
          <p:nvPr>
            <p:ph type="title"/>
          </p:nvPr>
        </p:nvSpPr>
        <p:spPr>
          <a:xfrm>
            <a:off x="964853" y="3577580"/>
            <a:ext cx="8348486" cy="1058333"/>
          </a:xfrm>
        </p:spPr>
        <p:txBody>
          <a:bodyPr/>
          <a:lstStyle/>
          <a:p>
            <a:pPr eaLnBrk="1" hangingPunct="1">
              <a:defRPr/>
            </a:pPr>
            <a:r>
              <a:rPr lang="en-US" altLang="en-US" dirty="0" err="1">
                <a:latin typeface="Congenial SemiBold" panose="02000503040000020004" pitchFamily="2" charset="0"/>
              </a:rPr>
              <a:t>jai’see</a:t>
            </a:r>
            <a:r>
              <a:rPr lang="en-US" altLang="en-US" dirty="0">
                <a:latin typeface="Congenial SemiBold" panose="02000503040000020004" pitchFamily="2" charset="0"/>
              </a:rPr>
              <a:t>  </a:t>
            </a:r>
            <a:r>
              <a:rPr lang="en-US" altLang="en-US" dirty="0" err="1">
                <a:latin typeface="Congenial SemiBold" panose="02000503040000020004" pitchFamily="2" charset="0"/>
              </a:rPr>
              <a:t>aggan</a:t>
            </a:r>
            <a:r>
              <a:rPr lang="en-US" altLang="en-US" dirty="0">
                <a:latin typeface="Congenial SemiBold" panose="02000503040000020004" pitchFamily="2" charset="0"/>
              </a:rPr>
              <a:t>  </a:t>
            </a:r>
            <a:r>
              <a:rPr lang="en-US" altLang="en-US" dirty="0" err="1">
                <a:latin typeface="Congenial SemiBold" panose="02000503040000020004" pitchFamily="2" charset="0"/>
              </a:rPr>
              <a:t>u</a:t>
            </a:r>
            <a:r>
              <a:rPr lang="en-US" altLang="en-US" u="sng" dirty="0" err="1">
                <a:latin typeface="Congenial SemiBold" panose="02000503040000020004" pitchFamily="2" charset="0"/>
              </a:rPr>
              <a:t>d</a:t>
            </a:r>
            <a:r>
              <a:rPr lang="en-US" altLang="en-US" dirty="0" err="1">
                <a:latin typeface="Congenial SemiBold" panose="02000503040000020004" pitchFamily="2" charset="0"/>
              </a:rPr>
              <a:t>ar</a:t>
            </a:r>
            <a:r>
              <a:rPr lang="en-US" altLang="en-US" dirty="0">
                <a:latin typeface="Congenial SemiBold" panose="02000503040000020004" pitchFamily="2" charset="0"/>
              </a:rPr>
              <a:t>  meh, </a:t>
            </a:r>
            <a:br>
              <a:rPr lang="en-US" altLang="en-US" dirty="0">
                <a:latin typeface="Congenial SemiBold" panose="02000503040000020004" pitchFamily="2" charset="0"/>
              </a:rPr>
            </a:br>
            <a:r>
              <a:rPr lang="en-US" altLang="en-US" u="sng" dirty="0" err="1">
                <a:latin typeface="Congenial SemiBold" panose="02000503040000020004" pitchFamily="2" charset="0"/>
              </a:rPr>
              <a:t>t</a:t>
            </a:r>
            <a:r>
              <a:rPr lang="en-US" altLang="en-US" dirty="0" err="1">
                <a:latin typeface="Congenial SemiBold" panose="02000503040000020004" pitchFamily="2" charset="0"/>
              </a:rPr>
              <a:t>ai’see</a:t>
            </a:r>
            <a:r>
              <a:rPr lang="en-US" altLang="en-US" dirty="0">
                <a:latin typeface="Congenial SemiBold" panose="02000503040000020004" pitchFamily="2" charset="0"/>
              </a:rPr>
              <a:t>  </a:t>
            </a:r>
            <a:r>
              <a:rPr lang="en-US" altLang="en-US" dirty="0" err="1">
                <a:latin typeface="Congenial SemiBold" panose="02000503040000020004" pitchFamily="2" charset="0"/>
              </a:rPr>
              <a:t>baa’har</a:t>
            </a:r>
            <a:r>
              <a:rPr lang="en-US" altLang="en-US" dirty="0">
                <a:latin typeface="Congenial SemiBold" panose="02000503040000020004" pitchFamily="2" charset="0"/>
              </a:rPr>
              <a:t>  </a:t>
            </a:r>
            <a:r>
              <a:rPr lang="en-US" altLang="en-US" dirty="0" err="1">
                <a:latin typeface="Congenial SemiBold" panose="02000503040000020004" pitchFamily="2" charset="0"/>
              </a:rPr>
              <a:t>maayaa</a:t>
            </a:r>
            <a:r>
              <a:rPr lang="en-US" altLang="en-US" dirty="0">
                <a:latin typeface="Congenial SemiBold" panose="02000503040000020004" pitchFamily="2" charset="0"/>
              </a:rPr>
              <a:t>. </a:t>
            </a:r>
            <a:endParaRPr lang="en-GB" altLang="en-US" dirty="0">
              <a:latin typeface="Congenial SemiBold" panose="02000503040000020004" pitchFamily="2" charset="0"/>
            </a:endParaRPr>
          </a:p>
        </p:txBody>
      </p:sp>
      <p:sp>
        <p:nvSpPr>
          <p:cNvPr id="2971651" name="Text Box 3">
            <a:extLst>
              <a:ext uri="{FF2B5EF4-FFF2-40B4-BE49-F238E27FC236}">
                <a16:creationId xmlns:a16="http://schemas.microsoft.com/office/drawing/2014/main" id="{B1575129-5B4C-4791-A2C2-19C18FA50CF1}"/>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jYsI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Agin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audr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qYsI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p>
        </p:txBody>
      </p:sp>
      <p:sp>
        <p:nvSpPr>
          <p:cNvPr id="2971652" name="Text Box 4">
            <a:extLst>
              <a:ext uri="{FF2B5EF4-FFF2-40B4-BE49-F238E27FC236}">
                <a16:creationId xmlns:a16="http://schemas.microsoft.com/office/drawing/2014/main" id="{402B37F2-F1CF-450C-95D9-9C9B3E70775A}"/>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Just as within the womb there is fire (heat), outside there is fire of the World-Play.</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9426" name="Rectangle 2">
            <a:extLst>
              <a:ext uri="{FF2B5EF4-FFF2-40B4-BE49-F238E27FC236}">
                <a16:creationId xmlns:a16="http://schemas.microsoft.com/office/drawing/2014/main" id="{0EF085D2-33A6-4812-A353-ED373593CEB4}"/>
              </a:ext>
            </a:extLst>
          </p:cNvPr>
          <p:cNvSpPr>
            <a:spLocks noGrp="1" noChangeArrowheads="1"/>
          </p:cNvSpPr>
          <p:nvPr>
            <p:ph type="title"/>
          </p:nvPr>
        </p:nvSpPr>
        <p:spPr>
          <a:xfrm>
            <a:off x="0" y="3577580"/>
            <a:ext cx="10159999" cy="1058333"/>
          </a:xfrm>
        </p:spPr>
        <p:txBody>
          <a:bodyPr/>
          <a:lstStyle/>
          <a:p>
            <a:pPr eaLnBrk="1" hangingPunct="1">
              <a:defRPr/>
            </a:pP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dirty="0" err="1">
                <a:latin typeface="Congenial SemiBold" panose="02000503040000020004" pitchFamily="2" charset="0"/>
              </a:rPr>
              <a:t>aggan</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a:latin typeface="Congenial SemiBold" panose="02000503040000020004" pitchFamily="2" charset="0"/>
              </a:rPr>
              <a:t>  </a:t>
            </a:r>
            <a:r>
              <a:rPr lang="en-GB" altLang="en-US" dirty="0" err="1">
                <a:latin typeface="Congenial SemiBold" panose="02000503040000020004" pitchFamily="2" charset="0"/>
              </a:rPr>
              <a:t>ekko</a:t>
            </a:r>
            <a:r>
              <a:rPr lang="en-GB" altLang="en-US" dirty="0">
                <a:latin typeface="Congenial SemiBold" panose="02000503040000020004" pitchFamily="2" charset="0"/>
              </a:rPr>
              <a:t>  </a:t>
            </a:r>
            <a:r>
              <a:rPr lang="en-GB" altLang="en-US" dirty="0" err="1">
                <a:latin typeface="Congenial SemiBold" panose="02000503040000020004" pitchFamily="2" charset="0"/>
              </a:rPr>
              <a:t>jey’hee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kar’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ey’l</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2973699" name="Text Box 3">
            <a:extLst>
              <a:ext uri="{FF2B5EF4-FFF2-40B4-BE49-F238E27FC236}">
                <a16:creationId xmlns:a16="http://schemas.microsoft.com/office/drawing/2014/main" id="{D3109B10-754E-44F5-90D7-6D93A46B2ABB}"/>
              </a:ext>
            </a:extLst>
          </p:cNvPr>
          <p:cNvSpPr txBox="1">
            <a:spLocks noChangeArrowheads="1"/>
          </p:cNvSpPr>
          <p:nvPr/>
        </p:nvSpPr>
        <p:spPr bwMode="auto">
          <a:xfrm>
            <a:off x="964853" y="337220"/>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Agin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ieko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jyhI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krqY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Kylu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rcwieAw</a:t>
            </a:r>
            <a:r>
              <a:rPr lang="en-GB" sz="5330" dirty="0">
                <a:solidFill>
                  <a:srgbClr val="000000"/>
                </a:solidFill>
                <a:latin typeface="GurbaniWebThick" panose="04040607000000020004" pitchFamily="82" charset="0"/>
              </a:rPr>
              <a:t> ]</a:t>
            </a:r>
          </a:p>
        </p:txBody>
      </p:sp>
      <p:sp>
        <p:nvSpPr>
          <p:cNvPr id="2973700" name="Text Box 4">
            <a:extLst>
              <a:ext uri="{FF2B5EF4-FFF2-40B4-BE49-F238E27FC236}">
                <a16:creationId xmlns:a16="http://schemas.microsoft.com/office/drawing/2014/main" id="{E481A42C-00B9-4FF4-81C1-6F58AF3693B5}"/>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The fire of the womb &amp; worldly desire are one; the Creator created this play.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1474" name="Rectangle 2">
            <a:extLst>
              <a:ext uri="{FF2B5EF4-FFF2-40B4-BE49-F238E27FC236}">
                <a16:creationId xmlns:a16="http://schemas.microsoft.com/office/drawing/2014/main" id="{C1DDDC53-2105-435A-9079-7BA88E2B6910}"/>
              </a:ext>
            </a:extLst>
          </p:cNvPr>
          <p:cNvSpPr>
            <a:spLocks noGrp="1" noChangeArrowheads="1"/>
          </p:cNvSpPr>
          <p:nvPr>
            <p:ph type="title"/>
          </p:nvPr>
        </p:nvSpPr>
        <p:spPr>
          <a:xfrm>
            <a:off x="964853" y="3577580"/>
            <a:ext cx="8115652" cy="1058333"/>
          </a:xfrm>
        </p:spPr>
        <p:txBody>
          <a:bodyPr/>
          <a:lstStyle/>
          <a:p>
            <a:pPr eaLnBrk="1" hangingPunct="1">
              <a:defRPr/>
            </a:pPr>
            <a:r>
              <a:rPr lang="fi-FI" altLang="en-US" dirty="0">
                <a:latin typeface="Congenial SemiBold" panose="02000503040000020004" pitchFamily="2" charset="0"/>
              </a:rPr>
              <a:t>jaa  </a:t>
            </a:r>
            <a:r>
              <a:rPr lang="fi-FI" altLang="en-US" u="sng" dirty="0">
                <a:latin typeface="Congenial SemiBold" panose="02000503040000020004" pitchFamily="2" charset="0"/>
              </a:rPr>
              <a:t>t</a:t>
            </a:r>
            <a:r>
              <a:rPr lang="fi-FI" altLang="en-US" dirty="0">
                <a:latin typeface="Congenial SemiBold" panose="02000503040000020004" pitchFamily="2" charset="0"/>
              </a:rPr>
              <a:t>is  </a:t>
            </a:r>
            <a:r>
              <a:rPr lang="fi-FI" altLang="en-US" u="sng" dirty="0">
                <a:latin typeface="Congenial SemiBold" panose="02000503040000020004" pitchFamily="2" charset="0"/>
              </a:rPr>
              <a:t>bh</a:t>
            </a:r>
            <a:r>
              <a:rPr lang="fi-FI" altLang="en-US" dirty="0">
                <a:latin typeface="Congenial SemiBold" panose="02000503040000020004" pitchFamily="2" charset="0"/>
              </a:rPr>
              <a:t>aa’Naa  </a:t>
            </a:r>
            <a:r>
              <a:rPr lang="fi-FI" altLang="en-US" u="sng" dirty="0">
                <a:latin typeface="Congenial SemiBold" panose="02000503040000020004" pitchFamily="2" charset="0"/>
              </a:rPr>
              <a:t>t</a:t>
            </a:r>
            <a:r>
              <a:rPr lang="fi-FI" altLang="en-US" dirty="0">
                <a:latin typeface="Congenial SemiBold" panose="02000503040000020004" pitchFamily="2" charset="0"/>
              </a:rPr>
              <a:t>aa  jammiyaa, </a:t>
            </a:r>
            <a:br>
              <a:rPr lang="fi-FI" altLang="en-US" dirty="0">
                <a:latin typeface="Congenial SemiBold" panose="02000503040000020004" pitchFamily="2" charset="0"/>
              </a:rPr>
            </a:br>
            <a:r>
              <a:rPr lang="fi-FI" altLang="en-US" dirty="0">
                <a:latin typeface="Congenial SemiBold" panose="02000503040000020004" pitchFamily="2" charset="0"/>
              </a:rPr>
              <a:t>par’vaar  </a:t>
            </a:r>
            <a:r>
              <a:rPr lang="fi-FI" altLang="en-US" u="sng" dirty="0">
                <a:latin typeface="Congenial SemiBold" panose="02000503040000020004" pitchFamily="2" charset="0"/>
              </a:rPr>
              <a:t>bh</a:t>
            </a:r>
            <a:r>
              <a:rPr lang="fi-FI" altLang="en-US" dirty="0">
                <a:latin typeface="Congenial SemiBold" panose="02000503040000020004" pitchFamily="2" charset="0"/>
              </a:rPr>
              <a:t>alaa  </a:t>
            </a:r>
            <a:r>
              <a:rPr lang="fi-FI" altLang="en-US" u="sng" dirty="0">
                <a:latin typeface="Congenial SemiBold" panose="02000503040000020004" pitchFamily="2" charset="0"/>
              </a:rPr>
              <a:t>bh</a:t>
            </a:r>
            <a:r>
              <a:rPr lang="fi-FI" altLang="en-US" dirty="0">
                <a:latin typeface="Congenial SemiBold" panose="02000503040000020004" pitchFamily="2" charset="0"/>
              </a:rPr>
              <a:t>aa’yaa. </a:t>
            </a:r>
            <a:endParaRPr lang="en-GB" altLang="en-US" dirty="0">
              <a:latin typeface="Congenial SemiBold" panose="02000503040000020004" pitchFamily="2" charset="0"/>
            </a:endParaRPr>
          </a:p>
        </p:txBody>
      </p:sp>
      <p:sp>
        <p:nvSpPr>
          <p:cNvPr id="2975747" name="Text Box 3">
            <a:extLst>
              <a:ext uri="{FF2B5EF4-FFF2-40B4-BE49-F238E27FC236}">
                <a16:creationId xmlns:a16="http://schemas.microsoft.com/office/drawing/2014/main" id="{1FF475EA-A1CA-4C08-83ED-86C7818D09F8}"/>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jMimAw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prvwir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Blw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BwieAw</a:t>
            </a:r>
            <a:r>
              <a:rPr lang="en-GB" sz="5330" dirty="0">
                <a:solidFill>
                  <a:srgbClr val="000000"/>
                </a:solidFill>
                <a:latin typeface="GurbaniWebThick" panose="04040607000000020004" pitchFamily="82" charset="0"/>
              </a:rPr>
              <a:t> ]</a:t>
            </a:r>
          </a:p>
        </p:txBody>
      </p:sp>
      <p:sp>
        <p:nvSpPr>
          <p:cNvPr id="2975748" name="Text Box 4">
            <a:extLst>
              <a:ext uri="{FF2B5EF4-FFF2-40B4-BE49-F238E27FC236}">
                <a16:creationId xmlns:a16="http://schemas.microsoft.com/office/drawing/2014/main" id="{A826061A-BF9B-4707-BD0B-03E169CA5F0F}"/>
              </a:ext>
            </a:extLst>
          </p:cNvPr>
          <p:cNvSpPr txBox="1">
            <a:spLocks noChangeArrowheads="1"/>
          </p:cNvSpPr>
          <p:nvPr/>
        </p:nvSpPr>
        <p:spPr bwMode="auto">
          <a:xfrm>
            <a:off x="0"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According to Vaheguru’s Will, the child is born, and the family is very pleased.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3522" name="Rectangle 2">
            <a:extLst>
              <a:ext uri="{FF2B5EF4-FFF2-40B4-BE49-F238E27FC236}">
                <a16:creationId xmlns:a16="http://schemas.microsoft.com/office/drawing/2014/main" id="{C249F20E-C231-45AC-8B65-795435CCDBE0}"/>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a:latin typeface="Congenial SemiBold" panose="02000503040000020004" pitchFamily="2" charset="0"/>
              </a:rPr>
              <a:t>liv  </a:t>
            </a:r>
            <a:r>
              <a:rPr lang="en-GB" altLang="en-US" u="sng" dirty="0" err="1">
                <a:latin typeface="Congenial SemiBold" panose="02000503040000020004" pitchFamily="2" charset="0"/>
              </a:rPr>
              <a:t>chh</a:t>
            </a:r>
            <a:r>
              <a:rPr lang="en-GB" altLang="en-US" dirty="0" err="1">
                <a:latin typeface="Congenial SemiBold" panose="02000503040000020004" pitchFamily="2" charset="0"/>
              </a:rPr>
              <a:t>uR’kee</a:t>
            </a:r>
            <a:r>
              <a:rPr lang="en-GB" altLang="en-US" dirty="0">
                <a:latin typeface="Congenial SemiBold" panose="02000503040000020004" pitchFamily="2" charset="0"/>
              </a:rPr>
              <a:t>  </a:t>
            </a:r>
            <a:r>
              <a:rPr lang="en-GB" altLang="en-US" dirty="0" err="1">
                <a:latin typeface="Congenial SemiBold" panose="02000503040000020004" pitchFamily="2" charset="0"/>
              </a:rPr>
              <a:t>lagee</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dirty="0" err="1">
                <a:latin typeface="Congenial SemiBold" panose="02000503040000020004" pitchFamily="2" charset="0"/>
              </a:rPr>
              <a:t>amar</a:t>
            </a:r>
            <a:r>
              <a:rPr lang="en-GB" altLang="en-US" dirty="0">
                <a:latin typeface="Congenial SemiBold" panose="02000503040000020004" pitchFamily="2" charset="0"/>
              </a:rPr>
              <a:t>  </a:t>
            </a:r>
            <a:r>
              <a:rPr lang="en-GB" altLang="en-US" dirty="0" err="1">
                <a:latin typeface="Congenial SemiBold" panose="02000503040000020004" pitchFamily="2" charset="0"/>
              </a:rPr>
              <a:t>var’</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2977795" name="Text Box 3">
            <a:extLst>
              <a:ext uri="{FF2B5EF4-FFF2-40B4-BE49-F238E27FC236}">
                <a16:creationId xmlns:a16="http://schemas.microsoft.com/office/drawing/2014/main" id="{CB1FB5A8-32C0-484D-9E78-EC577F94B90B}"/>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ilv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CuVkI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lgI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iqRsnw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vrqwieAw</a:t>
            </a:r>
            <a:r>
              <a:rPr lang="en-GB" sz="5330" dirty="0">
                <a:solidFill>
                  <a:srgbClr val="000000"/>
                </a:solidFill>
                <a:latin typeface="GurbaniWebThick" panose="04040607000000020004" pitchFamily="82" charset="0"/>
              </a:rPr>
              <a:t> ]</a:t>
            </a:r>
          </a:p>
        </p:txBody>
      </p:sp>
      <p:sp>
        <p:nvSpPr>
          <p:cNvPr id="2977796" name="Text Box 4">
            <a:extLst>
              <a:ext uri="{FF2B5EF4-FFF2-40B4-BE49-F238E27FC236}">
                <a16:creationId xmlns:a16="http://schemas.microsoft.com/office/drawing/2014/main" id="{38BF2F1D-07FD-45FC-A478-2F29B525CA1B}"/>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Focus on Vaheguru breaks &amp; desires cling with the influence of the World-Play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5570" name="Rectangle 2">
            <a:extLst>
              <a:ext uri="{FF2B5EF4-FFF2-40B4-BE49-F238E27FC236}">
                <a16:creationId xmlns:a16="http://schemas.microsoft.com/office/drawing/2014/main" id="{E65DA66F-D317-44FC-80CD-BFA7DA09E817}"/>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ey’h</a:t>
            </a:r>
            <a:r>
              <a:rPr lang="en-GB" altLang="en-US" dirty="0">
                <a:latin typeface="Congenial SemiBold" panose="02000503040000020004" pitchFamily="2" charset="0"/>
              </a:rPr>
              <a:t>  </a:t>
            </a: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dirty="0" err="1">
                <a:latin typeface="Congenial SemiBold" panose="02000503040000020004" pitchFamily="2" charset="0"/>
              </a:rPr>
              <a:t>ji</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vis’rai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mo’hu</a:t>
            </a:r>
            <a:r>
              <a:rPr lang="en-GB" altLang="en-US" dirty="0">
                <a:latin typeface="Congenial SemiBold" panose="02000503040000020004" pitchFamily="2" charset="0"/>
              </a:rPr>
              <a:t>  </a:t>
            </a:r>
            <a:r>
              <a:rPr lang="en-GB" altLang="en-US" dirty="0" err="1">
                <a:latin typeface="Congenial SemiBold" panose="02000503040000020004" pitchFamily="2" charset="0"/>
              </a:rPr>
              <a:t>up’jai</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aa’o</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oo’jaa</a:t>
            </a:r>
            <a:r>
              <a:rPr lang="en-GB" altLang="en-US" dirty="0">
                <a:latin typeface="Congenial SemiBold" panose="02000503040000020004" pitchFamily="2" charset="0"/>
              </a:rPr>
              <a:t>  </a:t>
            </a:r>
            <a:r>
              <a:rPr lang="en-GB" altLang="en-US" dirty="0" err="1">
                <a:latin typeface="Congenial SemiBold" panose="02000503040000020004" pitchFamily="2" charset="0"/>
              </a:rPr>
              <a:t>laa’yaa</a:t>
            </a:r>
            <a:r>
              <a:rPr lang="en-GB" altLang="en-US" dirty="0">
                <a:latin typeface="Congenial SemiBold" panose="02000503040000020004" pitchFamily="2" charset="0"/>
              </a:rPr>
              <a:t>. </a:t>
            </a:r>
          </a:p>
        </p:txBody>
      </p:sp>
      <p:sp>
        <p:nvSpPr>
          <p:cNvPr id="2979843" name="Text Box 3">
            <a:extLst>
              <a:ext uri="{FF2B5EF4-FFF2-40B4-BE49-F238E27FC236}">
                <a16:creationId xmlns:a16="http://schemas.microsoft.com/office/drawing/2014/main" id="{2CF9BAB7-4A1C-4426-AE14-207A89902D6C}"/>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eyh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ivsrY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mohu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aupjY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dUjw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lwieAw</a:t>
            </a:r>
            <a:r>
              <a:rPr lang="en-GB" sz="5330" dirty="0">
                <a:solidFill>
                  <a:srgbClr val="000000"/>
                </a:solidFill>
                <a:latin typeface="GurbaniWebThick" panose="04040607000000020004" pitchFamily="82" charset="0"/>
              </a:rPr>
              <a:t> ]</a:t>
            </a:r>
          </a:p>
        </p:txBody>
      </p:sp>
      <p:sp>
        <p:nvSpPr>
          <p:cNvPr id="2979844" name="Text Box 4">
            <a:extLst>
              <a:ext uri="{FF2B5EF4-FFF2-40B4-BE49-F238E27FC236}">
                <a16:creationId xmlns:a16="http://schemas.microsoft.com/office/drawing/2014/main" id="{DF6352B2-2D1B-47A6-9AA4-B2B9B6945482}"/>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Worldly temptations cause forgetfulness of Vaheguru, attachment, and love for others.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7618" name="Rectangle 2">
            <a:extLst>
              <a:ext uri="{FF2B5EF4-FFF2-40B4-BE49-F238E27FC236}">
                <a16:creationId xmlns:a16="http://schemas.microsoft.com/office/drawing/2014/main" id="{68EF3B7F-54AD-4EE6-8E01-CC92395826C2}"/>
              </a:ext>
            </a:extLst>
          </p:cNvPr>
          <p:cNvSpPr>
            <a:spLocks noGrp="1" noChangeArrowheads="1"/>
          </p:cNvSpPr>
          <p:nvPr>
            <p:ph type="title"/>
          </p:nvPr>
        </p:nvSpPr>
        <p:spPr>
          <a:xfrm>
            <a:off x="0" y="3743383"/>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gur  </a:t>
            </a:r>
            <a:r>
              <a:rPr lang="en-GB" altLang="en-US" dirty="0" err="1">
                <a:latin typeface="Congenial SemiBold" panose="02000503040000020004" pitchFamily="2" charset="0"/>
              </a:rPr>
              <a:t>par’saa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jinaa</a:t>
            </a:r>
            <a:r>
              <a:rPr lang="en-GB" altLang="en-US" dirty="0">
                <a:latin typeface="Congenial SemiBold" panose="02000503040000020004" pitchFamily="2" charset="0"/>
              </a:rPr>
              <a:t>  liv </a:t>
            </a:r>
            <a:r>
              <a:rPr lang="en-GB" altLang="en-US" dirty="0" err="1">
                <a:latin typeface="Congenial SemiBold" panose="02000503040000020004" pitchFamily="2" charset="0"/>
              </a:rPr>
              <a:t>laagee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tinee</a:t>
            </a:r>
            <a:r>
              <a:rPr lang="en-GB" altLang="en-US" dirty="0">
                <a:latin typeface="Congenial SemiBold" panose="02000503040000020004" pitchFamily="2" charset="0"/>
              </a:rPr>
              <a:t>  </a:t>
            </a:r>
            <a:r>
              <a:rPr lang="en-GB" altLang="en-US" dirty="0" err="1">
                <a:latin typeface="Congenial SemiBold" panose="02000503040000020004" pitchFamily="2" charset="0"/>
              </a:rPr>
              <a:t>vi</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maayaa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2981891" name="Text Box 3">
            <a:extLst>
              <a:ext uri="{FF2B5EF4-FFF2-40B4-BE49-F238E27FC236}">
                <a16:creationId xmlns:a16="http://schemas.microsoft.com/office/drawing/2014/main" id="{5C919D9B-610D-4CD3-976F-F04BC0EEA8FB}"/>
              </a:ext>
            </a:extLst>
          </p:cNvPr>
          <p:cNvSpPr txBox="1">
            <a:spLocks noChangeArrowheads="1"/>
          </p:cNvSpPr>
          <p:nvPr/>
        </p:nvSpPr>
        <p:spPr bwMode="auto">
          <a:xfrm>
            <a:off x="-1"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gur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iqnI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]29]</a:t>
            </a:r>
          </a:p>
        </p:txBody>
      </p:sp>
      <p:sp>
        <p:nvSpPr>
          <p:cNvPr id="2981892" name="Text Box 4">
            <a:extLst>
              <a:ext uri="{FF2B5EF4-FFF2-40B4-BE49-F238E27FC236}">
                <a16:creationId xmlns:a16="http://schemas.microsoft.com/office/drawing/2014/main" id="{ABCA5826-87EA-4E4A-A999-2682B1A32445}"/>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Guru Ji says: By Guru’s Grace, the focused find Vaheguru within World-Play. ||29||</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9666" name="Rectangle 2">
            <a:extLst>
              <a:ext uri="{FF2B5EF4-FFF2-40B4-BE49-F238E27FC236}">
                <a16:creationId xmlns:a16="http://schemas.microsoft.com/office/drawing/2014/main" id="{F77C76D8-3BD6-42BE-897C-D1FB3A353B9C}"/>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a’mulak</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mul</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a:t>
            </a:r>
          </a:p>
        </p:txBody>
      </p:sp>
      <p:sp>
        <p:nvSpPr>
          <p:cNvPr id="2983939" name="Text Box 3">
            <a:extLst>
              <a:ext uri="{FF2B5EF4-FFF2-40B4-BE49-F238E27FC236}">
                <a16:creationId xmlns:a16="http://schemas.microsoft.com/office/drawing/2014/main" id="{60AAA009-068F-4F7A-BB9A-15906755CCB9}"/>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Amulku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muil</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p>
        </p:txBody>
      </p:sp>
      <p:sp>
        <p:nvSpPr>
          <p:cNvPr id="2983940" name="Text Box 4">
            <a:extLst>
              <a:ext uri="{FF2B5EF4-FFF2-40B4-BE49-F238E27FC236}">
                <a16:creationId xmlns:a16="http://schemas.microsoft.com/office/drawing/2014/main" id="{ED4EEA6D-2399-419E-AD86-0EC755B2CD82}"/>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Bringer of Life Themself is priceless; Their worth cannot be estimated.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1714" name="Rectangle 2">
            <a:extLst>
              <a:ext uri="{FF2B5EF4-FFF2-40B4-BE49-F238E27FC236}">
                <a16:creationId xmlns:a16="http://schemas.microsoft.com/office/drawing/2014/main" id="{DFC97FDC-B38D-4D10-86BF-6652B86D3718}"/>
              </a:ext>
            </a:extLst>
          </p:cNvPr>
          <p:cNvSpPr>
            <a:spLocks noGrp="1" noChangeArrowheads="1"/>
          </p:cNvSpPr>
          <p:nvPr>
            <p:ph type="title"/>
          </p:nvPr>
        </p:nvSpPr>
        <p:spPr>
          <a:xfrm>
            <a:off x="0" y="3505572"/>
            <a:ext cx="10159999" cy="1058333"/>
          </a:xfrm>
        </p:spPr>
        <p:txBody>
          <a:bodyPr/>
          <a:lstStyle/>
          <a:p>
            <a:pPr eaLnBrk="1" hangingPunct="1">
              <a:defRPr/>
            </a:pPr>
            <a:r>
              <a:rPr lang="en-GB" altLang="en-US" dirty="0" err="1">
                <a:latin typeface="Congenial SemiBold" panose="02000503040000020004" pitchFamily="2" charset="0"/>
              </a:rPr>
              <a:t>mul</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  </a:t>
            </a:r>
            <a:r>
              <a:rPr lang="en-GB" altLang="en-US" dirty="0" err="1">
                <a:latin typeface="Congenial SemiBold" panose="02000503040000020004" pitchFamily="2" charset="0"/>
              </a:rPr>
              <a:t>kis’ai</a:t>
            </a:r>
            <a:r>
              <a:rPr lang="en-GB" altLang="en-US" dirty="0">
                <a:latin typeface="Congenial SemiBold" panose="02000503040000020004" pitchFamily="2" charset="0"/>
              </a:rPr>
              <a:t>  </a:t>
            </a:r>
            <a:r>
              <a:rPr lang="en-GB" altLang="en-US" dirty="0" err="1">
                <a:latin typeface="Congenial SemiBold" panose="02000503040000020004" pitchFamily="2" charset="0"/>
              </a:rPr>
              <a:t>vitt’hu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rehey</a:t>
            </a:r>
            <a:r>
              <a:rPr lang="en-GB" altLang="en-US" dirty="0">
                <a:latin typeface="Congenial SemiBold" panose="02000503040000020004" pitchFamily="2" charset="0"/>
              </a:rPr>
              <a:t>  </a:t>
            </a:r>
            <a:r>
              <a:rPr lang="en-GB" altLang="en-US" dirty="0" err="1">
                <a:latin typeface="Congenial SemiBold" panose="02000503040000020004" pitchFamily="2" charset="0"/>
              </a:rPr>
              <a:t>lok</a:t>
            </a:r>
            <a:r>
              <a:rPr lang="en-GB" altLang="en-US" dirty="0">
                <a:latin typeface="Congenial SemiBold" panose="02000503040000020004" pitchFamily="2" charset="0"/>
              </a:rPr>
              <a:t>  </a:t>
            </a:r>
            <a:r>
              <a:rPr lang="en-GB" altLang="en-US" dirty="0" err="1">
                <a:latin typeface="Congenial SemiBold" panose="02000503040000020004" pitchFamily="2" charset="0"/>
              </a:rPr>
              <a:t>vil-laa’e</a:t>
            </a:r>
            <a:r>
              <a:rPr lang="en-GB" altLang="en-US" dirty="0">
                <a:latin typeface="Congenial SemiBold" panose="02000503040000020004" pitchFamily="2" charset="0"/>
              </a:rPr>
              <a:t>.</a:t>
            </a:r>
          </a:p>
        </p:txBody>
      </p:sp>
      <p:sp>
        <p:nvSpPr>
          <p:cNvPr id="2985987" name="Text Box 3">
            <a:extLst>
              <a:ext uri="{FF2B5EF4-FFF2-40B4-BE49-F238E27FC236}">
                <a16:creationId xmlns:a16="http://schemas.microsoft.com/office/drawing/2014/main" id="{DCA3354B-5DCF-40E4-9AC1-8F12BDE91373}"/>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muil</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iksY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ivthu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rhy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lok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ivllwie</a:t>
            </a:r>
            <a:r>
              <a:rPr lang="en-GB" sz="5330" dirty="0">
                <a:solidFill>
                  <a:srgbClr val="000000"/>
                </a:solidFill>
                <a:latin typeface="GurbaniWebThick" panose="04040607000000020004" pitchFamily="82" charset="0"/>
              </a:rPr>
              <a:t> ]</a:t>
            </a:r>
          </a:p>
        </p:txBody>
      </p:sp>
      <p:sp>
        <p:nvSpPr>
          <p:cNvPr id="2985988" name="Text Box 4">
            <a:extLst>
              <a:ext uri="{FF2B5EF4-FFF2-40B4-BE49-F238E27FC236}">
                <a16:creationId xmlns:a16="http://schemas.microsoft.com/office/drawing/2014/main" id="{14C5D3C2-76A6-41B5-8EE1-8DBA0C59166A}"/>
              </a:ext>
            </a:extLst>
          </p:cNvPr>
          <p:cNvSpPr txBox="1">
            <a:spLocks noChangeArrowheads="1"/>
          </p:cNvSpPr>
          <p:nvPr/>
        </p:nvSpPr>
        <p:spPr bwMode="auto">
          <a:xfrm>
            <a:off x="0" y="1955656"/>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No one can measure Vaheguru’s worth, though many have tried in vain.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3762" name="Rectangle 2">
            <a:extLst>
              <a:ext uri="{FF2B5EF4-FFF2-40B4-BE49-F238E27FC236}">
                <a16:creationId xmlns:a16="http://schemas.microsoft.com/office/drawing/2014/main" id="{792813DF-BA28-4944-9D43-C284E5662EB3}"/>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ai’saa</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jey</a:t>
            </a:r>
            <a:r>
              <a:rPr lang="en-GB" altLang="en-US" dirty="0">
                <a:latin typeface="Congenial SemiBold" panose="02000503040000020004" pitchFamily="2" charset="0"/>
              </a:rPr>
              <a:t>  </a:t>
            </a:r>
            <a:r>
              <a:rPr lang="en-GB" altLang="en-US" dirty="0" err="1">
                <a:latin typeface="Congenial SemiBold" panose="02000503040000020004" pitchFamily="2" charset="0"/>
              </a:rPr>
              <a:t>mil’ai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spc="-50" dirty="0">
                <a:latin typeface="Congenial SemiBold" panose="02000503040000020004" pitchFamily="2" charset="0"/>
              </a:rPr>
              <a:t>t</a:t>
            </a:r>
            <a:r>
              <a:rPr lang="en-GB" altLang="en-US" spc="-50" dirty="0">
                <a:latin typeface="Congenial SemiBold" panose="02000503040000020004" pitchFamily="2" charset="0"/>
              </a:rPr>
              <a:t>is  no s </a:t>
            </a:r>
            <a:r>
              <a:rPr lang="en-GB" altLang="en-US" spc="-50" dirty="0" err="1">
                <a:latin typeface="Congenial SemiBold" panose="02000503040000020004" pitchFamily="2" charset="0"/>
              </a:rPr>
              <a:t>ir</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sou</a:t>
            </a:r>
            <a:r>
              <a:rPr lang="en-GB" altLang="en-US" spc="-50" baseline="30000" dirty="0" err="1">
                <a:solidFill>
                  <a:schemeClr val="bg1">
                    <a:lumMod val="50000"/>
                  </a:schemeClr>
                </a:solidFill>
                <a:latin typeface="Congenial SemiBold" panose="02000503040000020004" pitchFamily="2" charset="0"/>
              </a:rPr>
              <a:t>m</a:t>
            </a:r>
            <a:r>
              <a:rPr lang="en-GB" altLang="en-US" spc="-50" dirty="0" err="1">
                <a:latin typeface="Congenial SemiBold" panose="02000503040000020004" pitchFamily="2" charset="0"/>
              </a:rPr>
              <a:t>pee’yai</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vi</a:t>
            </a:r>
            <a:r>
              <a:rPr lang="en-GB" altLang="en-US" u="sng" spc="-50" dirty="0" err="1">
                <a:latin typeface="Congenial SemiBold" panose="02000503040000020004" pitchFamily="2" charset="0"/>
              </a:rPr>
              <a:t>ch</a:t>
            </a:r>
            <a:r>
              <a:rPr lang="en-GB" altLang="en-US" spc="-50" dirty="0" err="1">
                <a:latin typeface="Congenial SemiBold" panose="02000503040000020004" pitchFamily="2" charset="0"/>
              </a:rPr>
              <a:t>’hu</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aap</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jaa’e</a:t>
            </a:r>
            <a:r>
              <a:rPr lang="en-GB" altLang="en-US" spc="-50" dirty="0">
                <a:latin typeface="Congenial SemiBold" panose="02000503040000020004" pitchFamily="2" charset="0"/>
              </a:rPr>
              <a:t>.</a:t>
            </a:r>
          </a:p>
        </p:txBody>
      </p:sp>
      <p:sp>
        <p:nvSpPr>
          <p:cNvPr id="2988035" name="Text Box 3">
            <a:extLst>
              <a:ext uri="{FF2B5EF4-FFF2-40B4-BE49-F238E27FC236}">
                <a16:creationId xmlns:a16="http://schemas.microsoft.com/office/drawing/2014/main" id="{CE607EF0-E7C0-45DF-9FEF-80837EC2C3AE}"/>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AYsw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imlY</a:t>
            </a:r>
            <a:r>
              <a:rPr lang="en-GB" sz="5330" dirty="0">
                <a:solidFill>
                  <a:srgbClr val="000000"/>
                </a:solidFill>
                <a:latin typeface="GurbaniWebThick" panose="04040607000000020004" pitchFamily="82" charset="0"/>
              </a:rPr>
              <a:t> </a:t>
            </a:r>
            <a:br>
              <a:rPr lang="en-GB" sz="5330" dirty="0">
                <a:solidFill>
                  <a:srgbClr val="000000"/>
                </a:solidFill>
                <a:latin typeface="GurbaniWebThick" panose="04040607000000020004" pitchFamily="82" charset="0"/>
              </a:rPr>
            </a:br>
            <a:r>
              <a:rPr lang="en-GB" sz="5330" dirty="0" err="1">
                <a:solidFill>
                  <a:srgbClr val="000000"/>
                </a:solidFill>
                <a:latin typeface="GurbaniWebThick" panose="04040607000000020004" pitchFamily="82" charset="0"/>
              </a:rPr>
              <a:t>iqs</a:t>
            </a:r>
            <a:r>
              <a:rPr lang="en-GB" sz="5330" dirty="0">
                <a:solidFill>
                  <a:srgbClr val="000000"/>
                </a:solidFill>
                <a:latin typeface="GurbaniWebThick" panose="04040607000000020004" pitchFamily="82" charset="0"/>
              </a:rPr>
              <a:t> no </a:t>
            </a:r>
            <a:r>
              <a:rPr lang="en-GB" sz="5330" dirty="0" err="1">
                <a:solidFill>
                  <a:srgbClr val="000000"/>
                </a:solidFill>
                <a:latin typeface="GurbaniWebThick" panose="04040607000000020004" pitchFamily="82" charset="0"/>
              </a:rPr>
              <a:t>isru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saupIAY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ivchu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p>
        </p:txBody>
      </p:sp>
      <p:sp>
        <p:nvSpPr>
          <p:cNvPr id="2988036" name="Text Box 4">
            <a:extLst>
              <a:ext uri="{FF2B5EF4-FFF2-40B4-BE49-F238E27FC236}">
                <a16:creationId xmlns:a16="http://schemas.microsoft.com/office/drawing/2014/main" id="{557919AE-906D-4DA0-9E7B-2924D24D846C}"/>
              </a:ext>
            </a:extLst>
          </p:cNvPr>
          <p:cNvSpPr txBox="1">
            <a:spLocks noChangeArrowheads="1"/>
          </p:cNvSpPr>
          <p:nvPr/>
        </p:nvSpPr>
        <p:spPr bwMode="auto">
          <a:xfrm>
            <a:off x="0" y="2065412"/>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If you meet a True Guru who dispels your ego, surrender yourself fully to Him.</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5810" name="Rectangle 2">
            <a:extLst>
              <a:ext uri="{FF2B5EF4-FFF2-40B4-BE49-F238E27FC236}">
                <a16:creationId xmlns:a16="http://schemas.microsoft.com/office/drawing/2014/main" id="{8D71CD85-B798-48AF-9D7F-8D7EF9F84EEA}"/>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jis</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jee’o</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is  mil  </a:t>
            </a:r>
            <a:r>
              <a:rPr lang="en-GB" altLang="en-US" dirty="0" err="1">
                <a:latin typeface="Congenial SemiBold" panose="02000503040000020004" pitchFamily="2" charset="0"/>
              </a:rPr>
              <a:t>rehai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vas’ai</a:t>
            </a:r>
            <a:r>
              <a:rPr lang="en-GB" altLang="en-US" dirty="0">
                <a:latin typeface="Congenial SemiBold" panose="02000503040000020004" pitchFamily="2" charset="0"/>
              </a:rPr>
              <a:t>  man  </a:t>
            </a:r>
            <a:r>
              <a:rPr lang="en-GB" altLang="en-US" dirty="0" err="1">
                <a:latin typeface="Congenial SemiBold" panose="02000503040000020004" pitchFamily="2" charset="0"/>
              </a:rPr>
              <a:t>aa’e</a:t>
            </a:r>
            <a:r>
              <a:rPr lang="en-GB" altLang="en-US" dirty="0">
                <a:latin typeface="Congenial SemiBold" panose="02000503040000020004" pitchFamily="2" charset="0"/>
              </a:rPr>
              <a:t>.</a:t>
            </a:r>
          </a:p>
        </p:txBody>
      </p:sp>
      <p:sp>
        <p:nvSpPr>
          <p:cNvPr id="2990083" name="Text Box 3">
            <a:extLst>
              <a:ext uri="{FF2B5EF4-FFF2-40B4-BE49-F238E27FC236}">
                <a16:creationId xmlns:a16="http://schemas.microsoft.com/office/drawing/2014/main" id="{DB1582F1-7ED0-45E5-AD6D-2345C2DA6FBC}"/>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a:solidFill>
                  <a:srgbClr val="000000"/>
                </a:solidFill>
                <a:latin typeface="GurbaniWebThick" panose="04040607000000020004" pitchFamily="82" charset="0"/>
              </a:rPr>
              <a:t>ijs </a:t>
            </a:r>
            <a:r>
              <a:rPr lang="en-GB" sz="5330" dirty="0" err="1">
                <a:solidFill>
                  <a:srgbClr val="000000"/>
                </a:solidFill>
                <a:latin typeface="GurbaniWebThick" panose="04040607000000020004" pitchFamily="82" charset="0"/>
              </a:rPr>
              <a:t>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jIau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iqsu</a:t>
            </a:r>
            <a:r>
              <a:rPr lang="en-GB" sz="5330" dirty="0">
                <a:solidFill>
                  <a:srgbClr val="000000"/>
                </a:solidFill>
                <a:latin typeface="GurbaniWebThick" panose="04040607000000020004" pitchFamily="82" charset="0"/>
              </a:rPr>
              <a:t> imil </a:t>
            </a:r>
            <a:r>
              <a:rPr lang="en-GB" sz="5330" dirty="0" err="1">
                <a:solidFill>
                  <a:srgbClr val="000000"/>
                </a:solidFill>
                <a:latin typeface="GurbaniWebThick" panose="04040607000000020004" pitchFamily="82" charset="0"/>
              </a:rPr>
              <a:t>rhY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vsY</a:t>
            </a:r>
            <a:r>
              <a:rPr lang="en-GB" sz="5330" dirty="0">
                <a:solidFill>
                  <a:srgbClr val="000000"/>
                </a:solidFill>
                <a:latin typeface="GurbaniWebThick" panose="04040607000000020004" pitchFamily="82" charset="0"/>
              </a:rPr>
              <a:t> min </a:t>
            </a:r>
            <a:r>
              <a:rPr lang="en-GB" sz="5330" dirty="0" err="1">
                <a:solidFill>
                  <a:srgbClr val="000000"/>
                </a:solidFill>
                <a:latin typeface="GurbaniWebThick" panose="04040607000000020004" pitchFamily="82" charset="0"/>
              </a:rPr>
              <a:t>Awie</a:t>
            </a:r>
            <a:r>
              <a:rPr lang="en-GB" sz="5330" dirty="0">
                <a:solidFill>
                  <a:srgbClr val="000000"/>
                </a:solidFill>
                <a:latin typeface="GurbaniWebThick" panose="04040607000000020004" pitchFamily="82" charset="0"/>
              </a:rPr>
              <a:t> ]</a:t>
            </a:r>
          </a:p>
        </p:txBody>
      </p:sp>
      <p:sp>
        <p:nvSpPr>
          <p:cNvPr id="2990084" name="Text Box 4">
            <a:extLst>
              <a:ext uri="{FF2B5EF4-FFF2-40B4-BE49-F238E27FC236}">
                <a16:creationId xmlns:a16="http://schemas.microsoft.com/office/drawing/2014/main" id="{F00DB58A-205A-4200-91EE-F1EA85196949}"/>
              </a:ext>
            </a:extLst>
          </p:cNvPr>
          <p:cNvSpPr txBox="1">
            <a:spLocks noChangeArrowheads="1"/>
          </p:cNvSpPr>
          <p:nvPr/>
        </p:nvSpPr>
        <p:spPr bwMode="auto">
          <a:xfrm>
            <a:off x="0"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Your soul belongs to Them; stay united, and Vaheguru will dwell in your mind.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7858" name="Rectangle 2">
            <a:extLst>
              <a:ext uri="{FF2B5EF4-FFF2-40B4-BE49-F238E27FC236}">
                <a16:creationId xmlns:a16="http://schemas.microsoft.com/office/drawing/2014/main" id="{33BA2DA4-43A7-45A1-96E8-558D22750AA3}"/>
              </a:ext>
            </a:extLst>
          </p:cNvPr>
          <p:cNvSpPr>
            <a:spLocks noGrp="1" noChangeArrowheads="1"/>
          </p:cNvSpPr>
          <p:nvPr>
            <p:ph type="title"/>
          </p:nvPr>
        </p:nvSpPr>
        <p:spPr>
          <a:xfrm>
            <a:off x="0" y="3759344"/>
            <a:ext cx="10159999"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aap</a:t>
            </a:r>
            <a:r>
              <a:rPr lang="en-GB" altLang="en-US" dirty="0">
                <a:latin typeface="Congenial SemiBold" panose="02000503040000020004" pitchFamily="2" charset="0"/>
              </a:rPr>
              <a:t>  </a:t>
            </a:r>
            <a:r>
              <a:rPr lang="en-GB" altLang="en-US" dirty="0" err="1">
                <a:latin typeface="Congenial SemiBold" panose="02000503040000020004" pitchFamily="2" charset="0"/>
              </a:rPr>
              <a:t>a’mulak</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bh</a:t>
            </a:r>
            <a:r>
              <a:rPr lang="en-GB" altLang="en-US" dirty="0" err="1">
                <a:latin typeface="Congenial SemiBold" panose="02000503040000020004" pitchFamily="2" charset="0"/>
              </a:rPr>
              <a:t>aag</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inaa</a:t>
            </a:r>
            <a:r>
              <a:rPr lang="en-GB" altLang="en-US" dirty="0">
                <a:latin typeface="Congenial SemiBold" panose="02000503040000020004" pitchFamily="2" charset="0"/>
              </a:rPr>
              <a:t>  key  </a:t>
            </a:r>
            <a:r>
              <a:rPr lang="en-GB" altLang="en-US" dirty="0" err="1">
                <a:latin typeface="Congenial SemiBold" panose="02000503040000020004" pitchFamily="2" charset="0"/>
              </a:rPr>
              <a:t>naa’nakaa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pal’ai</a:t>
            </a:r>
            <a:r>
              <a:rPr lang="en-GB" altLang="en-US" dirty="0">
                <a:latin typeface="Congenial SemiBold" panose="02000503040000020004" pitchFamily="2" charset="0"/>
              </a:rPr>
              <a:t>  </a:t>
            </a:r>
            <a:r>
              <a:rPr lang="en-GB" altLang="en-US" dirty="0" err="1">
                <a:latin typeface="Congenial SemiBold" panose="02000503040000020004" pitchFamily="2" charset="0"/>
              </a:rPr>
              <a:t>paa’e</a:t>
            </a:r>
            <a:r>
              <a:rPr lang="en-GB" altLang="en-US" dirty="0">
                <a:latin typeface="Congenial SemiBold" panose="02000503040000020004" pitchFamily="2" charset="0"/>
              </a:rPr>
              <a:t>.</a:t>
            </a:r>
          </a:p>
        </p:txBody>
      </p:sp>
      <p:sp>
        <p:nvSpPr>
          <p:cNvPr id="2992131" name="Text Box 3">
            <a:extLst>
              <a:ext uri="{FF2B5EF4-FFF2-40B4-BE49-F238E27FC236}">
                <a16:creationId xmlns:a16="http://schemas.microsoft.com/office/drawing/2014/main" id="{521A576F-3000-4D82-907E-DE0633F10B95}"/>
              </a:ext>
            </a:extLst>
          </p:cNvPr>
          <p:cNvSpPr txBox="1">
            <a:spLocks noChangeArrowheads="1"/>
          </p:cNvSpPr>
          <p:nvPr/>
        </p:nvSpPr>
        <p:spPr bwMode="auto">
          <a:xfrm>
            <a:off x="1"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spc="-100" dirty="0">
                <a:solidFill>
                  <a:srgbClr val="000000"/>
                </a:solidFill>
                <a:latin typeface="GurbaniWebThick" panose="04040607000000020004" pitchFamily="82" charset="0"/>
              </a:rPr>
              <a:t>hir Awip </a:t>
            </a:r>
            <a:r>
              <a:rPr lang="en-GB" sz="5330" spc="-100" dirty="0" err="1">
                <a:solidFill>
                  <a:srgbClr val="000000"/>
                </a:solidFill>
                <a:latin typeface="GurbaniWebThick" panose="04040607000000020004" pitchFamily="82" charset="0"/>
              </a:rPr>
              <a:t>Amulku</a:t>
            </a:r>
            <a:r>
              <a:rPr lang="en-GB" sz="5330" spc="-100" dirty="0">
                <a:solidFill>
                  <a:srgbClr val="000000"/>
                </a:solidFill>
                <a:latin typeface="GurbaniWebThick" panose="04040607000000020004" pitchFamily="82" charset="0"/>
              </a:rPr>
              <a:t> hY  Bwg iqnw ky nwnkw  </a:t>
            </a:r>
            <a:r>
              <a:rPr lang="en-GB" sz="5330" dirty="0">
                <a:solidFill>
                  <a:srgbClr val="000000"/>
                </a:solidFill>
                <a:latin typeface="GurbaniWebThick" panose="04040607000000020004" pitchFamily="82" charset="0"/>
              </a:rPr>
              <a:t>ijn hir </a:t>
            </a:r>
            <a:r>
              <a:rPr lang="en-GB" sz="5330" dirty="0" err="1">
                <a:solidFill>
                  <a:srgbClr val="000000"/>
                </a:solidFill>
                <a:latin typeface="GurbaniWebThick" panose="04040607000000020004" pitchFamily="82" charset="0"/>
              </a:rPr>
              <a:t>plY</a:t>
            </a:r>
            <a:r>
              <a:rPr lang="en-GB" sz="5330" dirty="0">
                <a:solidFill>
                  <a:srgbClr val="000000"/>
                </a:solidFill>
                <a:latin typeface="GurbaniWebThick" panose="04040607000000020004" pitchFamily="82" charset="0"/>
              </a:rPr>
              <a:t> pwie ]30]</a:t>
            </a:r>
          </a:p>
        </p:txBody>
      </p:sp>
      <p:sp>
        <p:nvSpPr>
          <p:cNvPr id="2992132" name="Text Box 4">
            <a:extLst>
              <a:ext uri="{FF2B5EF4-FFF2-40B4-BE49-F238E27FC236}">
                <a16:creationId xmlns:a16="http://schemas.microsoft.com/office/drawing/2014/main" id="{AF94A0B9-A99A-4A56-8AB9-58650A57D126}"/>
              </a:ext>
            </a:extLst>
          </p:cNvPr>
          <p:cNvSpPr txBox="1">
            <a:spLocks noChangeArrowheads="1"/>
          </p:cNvSpPr>
          <p:nvPr/>
        </p:nvSpPr>
        <p:spPr bwMode="auto">
          <a:xfrm>
            <a:off x="0"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Fortunate are those attach themselves to Vaheguru who is Priceless.</a:t>
            </a:r>
            <a:r>
              <a:rPr lang="en-US" sz="1400" dirty="0">
                <a:solidFill>
                  <a:srgbClr val="0000FF"/>
                </a:solidFill>
                <a:latin typeface="Congenial Black" panose="02000503040000020004" pitchFamily="50" charset="0"/>
              </a:rPr>
              <a:t>||30||</a:t>
            </a:r>
            <a:endParaRPr lang="en-GB"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9906" name="Rectangle 2">
            <a:extLst>
              <a:ext uri="{FF2B5EF4-FFF2-40B4-BE49-F238E27FC236}">
                <a16:creationId xmlns:a16="http://schemas.microsoft.com/office/drawing/2014/main" id="{24852462-4BEC-4DF2-9554-917DFD263B62}"/>
              </a:ext>
            </a:extLst>
          </p:cNvPr>
          <p:cNvSpPr>
            <a:spLocks noGrp="1" noChangeArrowheads="1"/>
          </p:cNvSpPr>
          <p:nvPr>
            <p:ph type="title"/>
          </p:nvPr>
        </p:nvSpPr>
        <p:spPr>
          <a:xfrm>
            <a:off x="0" y="4175431"/>
            <a:ext cx="10171980" cy="1058333"/>
          </a:xfrm>
        </p:spPr>
        <p:txBody>
          <a:bodyPr/>
          <a:lstStyle/>
          <a:p>
            <a:pPr eaLnBrk="1" hangingPunct="1">
              <a:defRPr/>
            </a:pPr>
            <a:r>
              <a:rPr lang="fi-FI" altLang="en-US" dirty="0">
                <a:latin typeface="Congenial SemiBold" panose="02000503040000020004" pitchFamily="2" charset="0"/>
              </a:rPr>
              <a:t>har  raas  mey’ree,  man  vaN’jaaraa. </a:t>
            </a:r>
            <a:br>
              <a:rPr lang="fi-FI" altLang="en-US" dirty="0">
                <a:latin typeface="Congenial SemiBold" panose="02000503040000020004" pitchFamily="2" charset="0"/>
              </a:rPr>
            </a:br>
            <a:r>
              <a:rPr lang="fi-FI" altLang="en-US" dirty="0">
                <a:latin typeface="Congenial SemiBold" panose="02000503040000020004" pitchFamily="2" charset="0"/>
              </a:rPr>
              <a:t>har  raas  mey’ree,  man  vaN’jaaraa, </a:t>
            </a:r>
            <a:br>
              <a:rPr lang="fi-FI" altLang="en-US" dirty="0">
                <a:latin typeface="Congenial SemiBold" panose="02000503040000020004" pitchFamily="2" charset="0"/>
              </a:rPr>
            </a:br>
            <a:r>
              <a:rPr lang="fi-FI" altLang="en-US" dirty="0">
                <a:latin typeface="Congenial SemiBold" panose="02000503040000020004" pitchFamily="2" charset="0"/>
              </a:rPr>
              <a:t>sa</a:t>
            </a:r>
            <a:r>
              <a:rPr lang="fi-FI" altLang="en-US" u="sng" dirty="0">
                <a:latin typeface="Congenial SemiBold" panose="02000503040000020004" pitchFamily="2" charset="0"/>
              </a:rPr>
              <a:t>t</a:t>
            </a:r>
            <a:r>
              <a:rPr lang="fi-FI" altLang="en-US" dirty="0">
                <a:latin typeface="Congenial SemiBold" panose="02000503040000020004" pitchFamily="2" charset="0"/>
              </a:rPr>
              <a:t>’gur  </a:t>
            </a:r>
            <a:r>
              <a:rPr lang="fi-FI" altLang="en-US" u="sng" dirty="0">
                <a:latin typeface="Congenial SemiBold" panose="02000503040000020004" pitchFamily="2" charset="0"/>
              </a:rPr>
              <a:t>t</a:t>
            </a:r>
            <a:r>
              <a:rPr lang="en-GB" altLang="en-US" dirty="0" err="1">
                <a:latin typeface="Congenial SemiBold" panose="02000503040000020004" pitchFamily="2" charset="0"/>
              </a:rPr>
              <a:t>ey</a:t>
            </a:r>
            <a:r>
              <a:rPr lang="fi-FI" altLang="en-US" dirty="0">
                <a:latin typeface="Congenial SemiBold" panose="02000503040000020004" pitchFamily="2" charset="0"/>
              </a:rPr>
              <a:t>  raas  jaa’Nee. </a:t>
            </a:r>
            <a:endParaRPr lang="en-GB" altLang="en-US" dirty="0">
              <a:latin typeface="Congenial SemiBold" panose="02000503040000020004" pitchFamily="2" charset="0"/>
            </a:endParaRPr>
          </a:p>
        </p:txBody>
      </p:sp>
      <p:sp>
        <p:nvSpPr>
          <p:cNvPr id="2994179" name="Text Box 3">
            <a:extLst>
              <a:ext uri="{FF2B5EF4-FFF2-40B4-BE49-F238E27FC236}">
                <a16:creationId xmlns:a16="http://schemas.microsoft.com/office/drawing/2014/main" id="{0C7C3C6A-A179-49EE-9B52-DD3CD4131735}"/>
              </a:ext>
            </a:extLst>
          </p:cNvPr>
          <p:cNvSpPr txBox="1">
            <a:spLocks noChangeArrowheads="1"/>
          </p:cNvSpPr>
          <p:nvPr/>
        </p:nvSpPr>
        <p:spPr bwMode="auto">
          <a:xfrm>
            <a:off x="0" y="121196"/>
            <a:ext cx="10159999" cy="2553007"/>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hir rwis myrI  mnu </a:t>
            </a:r>
            <a:r>
              <a:rPr lang="en-GB" sz="5330" dirty="0" err="1">
                <a:solidFill>
                  <a:srgbClr val="000000"/>
                </a:solidFill>
                <a:latin typeface="GurbaniWebThick" panose="04040607000000020004" pitchFamily="82" charset="0"/>
              </a:rPr>
              <a:t>vxjwrw</a:t>
            </a:r>
            <a:r>
              <a:rPr lang="en-GB" sz="5330" dirty="0">
                <a:solidFill>
                  <a:srgbClr val="000000"/>
                </a:solidFill>
                <a:latin typeface="GurbaniWebThick" panose="04040607000000020004" pitchFamily="82" charset="0"/>
              </a:rPr>
              <a:t> ] </a:t>
            </a:r>
          </a:p>
          <a:p>
            <a:pPr algn="ctr" eaLnBrk="1" hangingPunct="1">
              <a:defRPr/>
            </a:pPr>
            <a:r>
              <a:rPr lang="en-GB" sz="5330" dirty="0">
                <a:solidFill>
                  <a:srgbClr val="000000"/>
                </a:solidFill>
                <a:latin typeface="GurbaniWebThick" panose="04040607000000020004" pitchFamily="82" charset="0"/>
              </a:rPr>
              <a:t>hir rwis myrI mnu </a:t>
            </a:r>
            <a:r>
              <a:rPr lang="en-GB" sz="5330" dirty="0" err="1">
                <a:solidFill>
                  <a:srgbClr val="000000"/>
                </a:solidFill>
                <a:latin typeface="GurbaniWebThick" panose="04040607000000020004" pitchFamily="82" charset="0"/>
              </a:rPr>
              <a:t>vxjwrw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siqgur</a:t>
            </a:r>
            <a:r>
              <a:rPr lang="en-GB" sz="5330" dirty="0">
                <a:solidFill>
                  <a:srgbClr val="000000"/>
                </a:solidFill>
                <a:latin typeface="GurbaniWebThick" panose="04040607000000020004" pitchFamily="82" charset="0"/>
              </a:rPr>
              <a:t> qy </a:t>
            </a:r>
            <a:r>
              <a:rPr lang="en-GB" sz="5330" dirty="0" err="1">
                <a:solidFill>
                  <a:srgbClr val="000000"/>
                </a:solidFill>
                <a:latin typeface="GurbaniWebThick" panose="04040607000000020004" pitchFamily="82" charset="0"/>
              </a:rPr>
              <a:t>rwis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p>
        </p:txBody>
      </p:sp>
      <p:sp>
        <p:nvSpPr>
          <p:cNvPr id="2994180" name="Text Box 4">
            <a:extLst>
              <a:ext uri="{FF2B5EF4-FFF2-40B4-BE49-F238E27FC236}">
                <a16:creationId xmlns:a16="http://schemas.microsoft.com/office/drawing/2014/main" id="{24619DC4-E75E-4A3E-B409-9CBA22B04759}"/>
              </a:ext>
            </a:extLst>
          </p:cNvPr>
          <p:cNvSpPr txBox="1">
            <a:spLocks noChangeArrowheads="1"/>
          </p:cNvSpPr>
          <p:nvPr/>
        </p:nvSpPr>
        <p:spPr bwMode="auto">
          <a:xfrm>
            <a:off x="0" y="2531720"/>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Vaheguru is my capital, and my mind the trader; through the Guru, I understand both.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4002" name="Rectangle 2">
            <a:extLst>
              <a:ext uri="{FF2B5EF4-FFF2-40B4-BE49-F238E27FC236}">
                <a16:creationId xmlns:a16="http://schemas.microsoft.com/office/drawing/2014/main" id="{E254371B-40C3-407C-A035-845A6E5BB067}"/>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ni</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jape’hu</a:t>
            </a:r>
            <a:r>
              <a:rPr lang="en-GB" altLang="en-US" dirty="0">
                <a:latin typeface="Congenial SemiBold" panose="02000503040000020004" pitchFamily="2" charset="0"/>
              </a:rPr>
              <a:t>  </a:t>
            </a:r>
            <a:r>
              <a:rPr lang="en-GB" altLang="en-US" dirty="0" err="1">
                <a:latin typeface="Congenial SemiBold" panose="02000503040000020004" pitchFamily="2" charset="0"/>
              </a:rPr>
              <a:t>jeea’hu</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laa’haa</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atte’hu</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e’haaRee</a:t>
            </a:r>
            <a:r>
              <a:rPr lang="en-GB" altLang="en-US" dirty="0">
                <a:latin typeface="Congenial SemiBold" panose="02000503040000020004" pitchFamily="2" charset="0"/>
              </a:rPr>
              <a:t>. </a:t>
            </a:r>
          </a:p>
        </p:txBody>
      </p:sp>
      <p:sp>
        <p:nvSpPr>
          <p:cNvPr id="2998275" name="Text Box 3">
            <a:extLst>
              <a:ext uri="{FF2B5EF4-FFF2-40B4-BE49-F238E27FC236}">
                <a16:creationId xmlns:a16="http://schemas.microsoft.com/office/drawing/2014/main" id="{2E41EE26-CA2D-4747-985A-A09B9A62402B}"/>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jiphu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jIAhu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lwhw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Kithu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idhwVI</a:t>
            </a:r>
            <a:r>
              <a:rPr lang="en-GB" sz="5330" dirty="0">
                <a:solidFill>
                  <a:srgbClr val="000000"/>
                </a:solidFill>
                <a:latin typeface="GurbaniWebThick" panose="04040607000000020004" pitchFamily="82" charset="0"/>
              </a:rPr>
              <a:t> ]</a:t>
            </a:r>
          </a:p>
        </p:txBody>
      </p:sp>
      <p:sp>
        <p:nvSpPr>
          <p:cNvPr id="2998276" name="Text Box 4">
            <a:extLst>
              <a:ext uri="{FF2B5EF4-FFF2-40B4-BE49-F238E27FC236}">
                <a16:creationId xmlns:a16="http://schemas.microsoft.com/office/drawing/2014/main" id="{9E2B926A-7698-494D-8ADA-934055FD683F}"/>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Forever meditate with your heart on Vaheguru and collect your profits daily.</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6050" name="Rectangle 2">
            <a:extLst>
              <a:ext uri="{FF2B5EF4-FFF2-40B4-BE49-F238E27FC236}">
                <a16:creationId xmlns:a16="http://schemas.microsoft.com/office/drawing/2014/main" id="{415F9EA1-96D2-463B-977D-3C9B7026C302}"/>
              </a:ext>
            </a:extLst>
          </p:cNvPr>
          <p:cNvSpPr>
            <a:spLocks noGrp="1" noChangeArrowheads="1"/>
          </p:cNvSpPr>
          <p:nvPr>
            <p:ph type="title"/>
          </p:nvPr>
        </p:nvSpPr>
        <p:spPr>
          <a:xfrm>
            <a:off x="964853" y="3577580"/>
            <a:ext cx="8348486"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u="sng" dirty="0">
                <a:latin typeface="Congenial SemiBold" panose="02000503040000020004" pitchFamily="2" charset="0"/>
              </a:rPr>
              <a:t>Dh</a:t>
            </a:r>
            <a:r>
              <a:rPr lang="en-GB" altLang="en-US" dirty="0">
                <a:latin typeface="Congenial SemiBold" panose="02000503040000020004" pitchFamily="2" charset="0"/>
              </a:rPr>
              <a:t>an,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inaa</a:t>
            </a:r>
            <a:r>
              <a:rPr lang="en-GB" altLang="en-US" dirty="0">
                <a:latin typeface="Congenial SemiBold" panose="02000503040000020004" pitchFamily="2" charset="0"/>
              </a:rPr>
              <a:t>  </a:t>
            </a:r>
            <a:r>
              <a:rPr lang="en-GB" altLang="en-US" dirty="0" err="1">
                <a:latin typeface="Congenial SemiBold" panose="02000503040000020004" pitchFamily="2" charset="0"/>
              </a:rPr>
              <a:t>miliyaa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bhaa’Naa</a:t>
            </a:r>
            <a:r>
              <a:rPr lang="en-GB" altLang="en-US" dirty="0">
                <a:latin typeface="Congenial SemiBold" panose="02000503040000020004" pitchFamily="2" charset="0"/>
              </a:rPr>
              <a:t>. </a:t>
            </a:r>
          </a:p>
        </p:txBody>
      </p:sp>
      <p:sp>
        <p:nvSpPr>
          <p:cNvPr id="3000323" name="Text Box 3">
            <a:extLst>
              <a:ext uri="{FF2B5EF4-FFF2-40B4-BE49-F238E27FC236}">
                <a16:creationId xmlns:a16="http://schemas.microsoft.com/office/drawing/2014/main" id="{814A8EBE-8733-4B0C-9808-A52AAB68D479}"/>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a:solidFill>
                  <a:srgbClr val="000000"/>
                </a:solidFill>
                <a:latin typeface="GurbaniWebThick" panose="04040607000000020004" pitchFamily="82" charset="0"/>
              </a:rPr>
              <a:t>eyhu Dnu  iqnw imilAw </a:t>
            </a:r>
          </a:p>
          <a:p>
            <a:pPr algn="ctr" eaLnBrk="1" hangingPunct="1">
              <a:defRPr/>
            </a:pPr>
            <a:r>
              <a:rPr lang="en-GB" sz="5330" dirty="0" err="1">
                <a:solidFill>
                  <a:srgbClr val="000000"/>
                </a:solidFill>
                <a:latin typeface="GurbaniWebThick" panose="04040607000000020004" pitchFamily="82" charset="0"/>
              </a:rPr>
              <a:t>ijn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Bwxw</a:t>
            </a:r>
            <a:r>
              <a:rPr lang="en-GB" sz="5330" dirty="0">
                <a:solidFill>
                  <a:srgbClr val="000000"/>
                </a:solidFill>
                <a:latin typeface="GurbaniWebThick" panose="04040607000000020004" pitchFamily="82" charset="0"/>
              </a:rPr>
              <a:t> ]</a:t>
            </a:r>
          </a:p>
        </p:txBody>
      </p:sp>
      <p:sp>
        <p:nvSpPr>
          <p:cNvPr id="3000324" name="Text Box 4">
            <a:extLst>
              <a:ext uri="{FF2B5EF4-FFF2-40B4-BE49-F238E27FC236}">
                <a16:creationId xmlns:a16="http://schemas.microsoft.com/office/drawing/2014/main" id="{3CA2D424-2D40-4EA4-86CB-C0CDF49A191B}"/>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wealth is obtained by those who are pleasing to Vaheguru’s Will.</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8098" name="Rectangle 2">
            <a:extLst>
              <a:ext uri="{FF2B5EF4-FFF2-40B4-BE49-F238E27FC236}">
                <a16:creationId xmlns:a16="http://schemas.microsoft.com/office/drawing/2014/main" id="{709D0107-C708-4A38-914E-5499A60930BD}"/>
              </a:ext>
            </a:extLst>
          </p:cNvPr>
          <p:cNvSpPr>
            <a:spLocks noGrp="1" noChangeArrowheads="1"/>
          </p:cNvSpPr>
          <p:nvPr>
            <p:ph type="title"/>
          </p:nvPr>
        </p:nvSpPr>
        <p:spPr>
          <a:xfrm>
            <a:off x="0" y="3577580"/>
            <a:ext cx="10160000" cy="1058333"/>
          </a:xfrm>
        </p:spPr>
        <p:txBody>
          <a:bodyPr/>
          <a:lstStyle/>
          <a:p>
            <a:pPr eaLnBrk="1" hangingPunct="1">
              <a:defRPr/>
            </a:pPr>
            <a:r>
              <a:rPr lang="fi-FI" altLang="en-US" dirty="0">
                <a:latin typeface="Congenial SemiBold" panose="02000503040000020004" pitchFamily="2" charset="0"/>
              </a:rPr>
              <a:t>kehai  naanak,  har  raas  mey’ree, </a:t>
            </a:r>
            <a:br>
              <a:rPr lang="fi-FI" altLang="en-US" dirty="0">
                <a:latin typeface="Congenial SemiBold" panose="02000503040000020004" pitchFamily="2" charset="0"/>
              </a:rPr>
            </a:br>
            <a:r>
              <a:rPr lang="fi-FI" altLang="en-US" dirty="0">
                <a:latin typeface="Congenial SemiBold" panose="02000503040000020004" pitchFamily="2" charset="0"/>
              </a:rPr>
              <a:t>man  ho’aa  vaN’jaaraa. </a:t>
            </a:r>
            <a:endParaRPr lang="en-GB" altLang="en-US" dirty="0">
              <a:latin typeface="Congenial SemiBold" panose="02000503040000020004" pitchFamily="2" charset="0"/>
            </a:endParaRPr>
          </a:p>
        </p:txBody>
      </p:sp>
      <p:sp>
        <p:nvSpPr>
          <p:cNvPr id="3002371" name="Text Box 3">
            <a:extLst>
              <a:ext uri="{FF2B5EF4-FFF2-40B4-BE49-F238E27FC236}">
                <a16:creationId xmlns:a16="http://schemas.microsoft.com/office/drawing/2014/main" id="{A876AB13-74D9-4E6D-A607-2099E8C00D14}"/>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hir </a:t>
            </a:r>
            <a:r>
              <a:rPr lang="en-GB" sz="5330" dirty="0" err="1">
                <a:solidFill>
                  <a:srgbClr val="000000"/>
                </a:solidFill>
                <a:latin typeface="GurbaniWebThick" panose="04040607000000020004" pitchFamily="82" charset="0"/>
              </a:rPr>
              <a:t>rwis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myrI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vxjwrw</a:t>
            </a:r>
            <a:r>
              <a:rPr lang="en-GB" sz="5330" dirty="0">
                <a:solidFill>
                  <a:srgbClr val="000000"/>
                </a:solidFill>
                <a:latin typeface="GurbaniWebThick" panose="04040607000000020004" pitchFamily="82" charset="0"/>
              </a:rPr>
              <a:t> ]31]</a:t>
            </a:r>
          </a:p>
        </p:txBody>
      </p:sp>
      <p:sp>
        <p:nvSpPr>
          <p:cNvPr id="3002372" name="Text Box 4">
            <a:extLst>
              <a:ext uri="{FF2B5EF4-FFF2-40B4-BE49-F238E27FC236}">
                <a16:creationId xmlns:a16="http://schemas.microsoft.com/office/drawing/2014/main" id="{063BE354-D0B8-4953-8C66-E10EE0B4AF4F}"/>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Vaheguru is my capital, and my mind is its trader. ||31||</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0146" name="Rectangle 2">
            <a:extLst>
              <a:ext uri="{FF2B5EF4-FFF2-40B4-BE49-F238E27FC236}">
                <a16:creationId xmlns:a16="http://schemas.microsoft.com/office/drawing/2014/main" id="{3B7F7848-CC9E-4900-B306-759B9AFA48E6}"/>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ras’naa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oo</a:t>
            </a:r>
            <a:r>
              <a:rPr lang="en-GB" altLang="en-US" baseline="30000" dirty="0" err="1">
                <a:solidFill>
                  <a:schemeClr val="bg1">
                    <a:lumMod val="50000"/>
                  </a:schemeClr>
                </a:solidFill>
                <a:latin typeface="Congenial SemiBold" panose="02000503040000020004" pitchFamily="2" charset="0"/>
              </a:rPr>
              <a:t>N</a:t>
            </a:r>
            <a:r>
              <a:rPr lang="en-GB" altLang="en-US" dirty="0">
                <a:latin typeface="Congenial SemiBold" panose="02000503040000020004" pitchFamily="2" charset="0"/>
              </a:rPr>
              <a:t>  an  </a:t>
            </a:r>
            <a:r>
              <a:rPr lang="en-GB" altLang="en-US" dirty="0" err="1">
                <a:latin typeface="Congenial SemiBold" panose="02000503040000020004" pitchFamily="2" charset="0"/>
              </a:rPr>
              <a:t>rass</a:t>
            </a:r>
            <a:r>
              <a:rPr lang="en-GB" altLang="en-US" dirty="0">
                <a:latin typeface="Congenial SemiBold" panose="02000503040000020004" pitchFamily="2" charset="0"/>
              </a:rPr>
              <a:t>  </a:t>
            </a:r>
            <a:r>
              <a:rPr lang="en-GB" altLang="en-US" dirty="0" err="1">
                <a:latin typeface="Congenial SemiBold" panose="02000503040000020004" pitchFamily="2" charset="0"/>
              </a:rPr>
              <a:t>raa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dirty="0" err="1">
                <a:latin typeface="Congenial SemiBold" panose="02000503040000020004" pitchFamily="2" charset="0"/>
              </a:rPr>
              <a:t>rehee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ey’ree</a:t>
            </a:r>
            <a:r>
              <a:rPr lang="en-GB" altLang="en-US" dirty="0">
                <a:latin typeface="Congenial SemiBold" panose="02000503040000020004" pitchFamily="2" charset="0"/>
              </a:rPr>
              <a:t>  </a:t>
            </a:r>
            <a:r>
              <a:rPr lang="en-GB" altLang="en-US" dirty="0" err="1">
                <a:latin typeface="Congenial SemiBold" panose="02000503040000020004" pitchFamily="2" charset="0"/>
              </a:rPr>
              <a:t>piyaas</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 </a:t>
            </a:r>
          </a:p>
        </p:txBody>
      </p:sp>
      <p:sp>
        <p:nvSpPr>
          <p:cNvPr id="3004419" name="Text Box 3">
            <a:extLst>
              <a:ext uri="{FF2B5EF4-FFF2-40B4-BE49-F238E27FC236}">
                <a16:creationId xmlns:a16="http://schemas.microsoft.com/office/drawing/2014/main" id="{58E03CDE-1E90-4609-BE48-E22A33E626E4}"/>
              </a:ext>
            </a:extLst>
          </p:cNvPr>
          <p:cNvSpPr txBox="1">
            <a:spLocks noChangeArrowheads="1"/>
          </p:cNvSpPr>
          <p:nvPr/>
        </p:nvSpPr>
        <p:spPr bwMode="auto">
          <a:xfrm>
            <a:off x="964853" y="279728"/>
            <a:ext cx="8348486" cy="1732782"/>
          </a:xfrm>
          <a:prstGeom prst="rect">
            <a:avLst/>
          </a:prstGeom>
          <a:noFill/>
          <a:ln w="9525">
            <a:noFill/>
            <a:miter lim="800000"/>
            <a:headEnd/>
            <a:tailEnd/>
          </a:ln>
          <a:effectLst/>
        </p:spPr>
        <p:txBody>
          <a:bodyPr>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An </a:t>
            </a:r>
            <a:r>
              <a:rPr lang="en-GB" sz="5330" dirty="0" err="1">
                <a:solidFill>
                  <a:srgbClr val="000000"/>
                </a:solidFill>
                <a:latin typeface="GurbaniWebThick" panose="04040607000000020004" pitchFamily="82" charset="0"/>
              </a:rPr>
              <a:t>ris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rwic</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rhI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qyrI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ipAws</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p>
        </p:txBody>
      </p:sp>
      <p:sp>
        <p:nvSpPr>
          <p:cNvPr id="3004420" name="Text Box 4">
            <a:extLst>
              <a:ext uri="{FF2B5EF4-FFF2-40B4-BE49-F238E27FC236}">
                <a16:creationId xmlns:a16="http://schemas.microsoft.com/office/drawing/2014/main" id="{8B527234-AC83-47A7-8B05-68FA646C3554}"/>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 my tongue! You crave many tastes, yet your thirst for desire remains unquenched.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2194" name="Rectangle 2">
            <a:extLst>
              <a:ext uri="{FF2B5EF4-FFF2-40B4-BE49-F238E27FC236}">
                <a16:creationId xmlns:a16="http://schemas.microsoft.com/office/drawing/2014/main" id="{BCCB24AE-F377-4147-A0BE-A3DD14C0037F}"/>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piyaas</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jaa’e</a:t>
            </a:r>
            <a:r>
              <a:rPr lang="en-GB" altLang="en-US" dirty="0">
                <a:latin typeface="Congenial SemiBold" panose="02000503040000020004" pitchFamily="2" charset="0"/>
              </a:rPr>
              <a:t>  </a:t>
            </a:r>
            <a:r>
              <a:rPr lang="en-GB" altLang="en-US" dirty="0" err="1">
                <a:latin typeface="Congenial SemiBold" panose="02000503040000020004" pitchFamily="2" charset="0"/>
              </a:rPr>
              <a:t>ho’ra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ki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rass</a:t>
            </a:r>
            <a:r>
              <a:rPr lang="en-GB" altLang="en-US" dirty="0">
                <a:latin typeface="Congenial SemiBold" panose="02000503040000020004" pitchFamily="2" charset="0"/>
              </a:rPr>
              <a:t>  </a:t>
            </a:r>
            <a:r>
              <a:rPr lang="en-GB" altLang="en-US" dirty="0" err="1">
                <a:latin typeface="Congenial SemiBold" panose="02000503040000020004" pitchFamily="2" charset="0"/>
              </a:rPr>
              <a:t>pal’ai</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paa’e</a:t>
            </a:r>
            <a:r>
              <a:rPr lang="en-GB" altLang="en-US" dirty="0">
                <a:latin typeface="Congenial SemiBold" panose="02000503040000020004" pitchFamily="2" charset="0"/>
              </a:rPr>
              <a:t>. </a:t>
            </a:r>
          </a:p>
        </p:txBody>
      </p:sp>
      <p:sp>
        <p:nvSpPr>
          <p:cNvPr id="3006467" name="Text Box 3">
            <a:extLst>
              <a:ext uri="{FF2B5EF4-FFF2-40B4-BE49-F238E27FC236}">
                <a16:creationId xmlns:a16="http://schemas.microsoft.com/office/drawing/2014/main" id="{761DC4F3-3A7C-426E-8864-DCA744EC169F}"/>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ipAws</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horqu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ikqY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ijcru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plY</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pwie</a:t>
            </a:r>
            <a:r>
              <a:rPr lang="en-GB" sz="5330" dirty="0">
                <a:solidFill>
                  <a:srgbClr val="000000"/>
                </a:solidFill>
                <a:latin typeface="GurbaniWebThick" panose="04040607000000020004" pitchFamily="82" charset="0"/>
              </a:rPr>
              <a:t> ]</a:t>
            </a:r>
          </a:p>
        </p:txBody>
      </p:sp>
      <p:sp>
        <p:nvSpPr>
          <p:cNvPr id="3006468" name="Text Box 4">
            <a:extLst>
              <a:ext uri="{FF2B5EF4-FFF2-40B4-BE49-F238E27FC236}">
                <a16:creationId xmlns:a16="http://schemas.microsoft.com/office/drawing/2014/main" id="{9611DCD1-96AA-4694-9D93-E79B2E5D8634}"/>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Your thirst won’t be quenched until you taste the pleasure of Vaheguru.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4242" name="Rectangle 2">
            <a:extLst>
              <a:ext uri="{FF2B5EF4-FFF2-40B4-BE49-F238E27FC236}">
                <a16:creationId xmlns:a16="http://schemas.microsoft.com/office/drawing/2014/main" id="{D44243F0-6CC9-49F0-9B14-780D98EAF3B0}"/>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rass</a:t>
            </a:r>
            <a:r>
              <a:rPr lang="en-GB" altLang="en-US" dirty="0">
                <a:latin typeface="Congenial SemiBold" panose="02000503040000020004" pitchFamily="2" charset="0"/>
              </a:rPr>
              <a:t>  </a:t>
            </a:r>
            <a:r>
              <a:rPr lang="en-GB" altLang="en-US" dirty="0" err="1">
                <a:latin typeface="Congenial SemiBold" panose="02000503040000020004" pitchFamily="2" charset="0"/>
              </a:rPr>
              <a:t>paa’e</a:t>
            </a:r>
            <a:r>
              <a:rPr lang="en-GB" altLang="en-US" dirty="0">
                <a:latin typeface="Congenial SemiBold" panose="02000503040000020004" pitchFamily="2" charset="0"/>
              </a:rPr>
              <a:t>,  </a:t>
            </a:r>
            <a:r>
              <a:rPr lang="en-GB" altLang="en-US" dirty="0" err="1">
                <a:latin typeface="Congenial SemiBold" panose="02000503040000020004" pitchFamily="2" charset="0"/>
              </a:rPr>
              <a:t>pal’ai</a:t>
            </a:r>
            <a:r>
              <a:rPr lang="en-GB" altLang="en-US" dirty="0">
                <a:latin typeface="Congenial SemiBold" panose="02000503040000020004" pitchFamily="2" charset="0"/>
              </a:rPr>
              <a:t>  </a:t>
            </a:r>
            <a:r>
              <a:rPr lang="en-GB" altLang="en-US" dirty="0" err="1">
                <a:latin typeface="Congenial SemiBold" panose="02000503040000020004" pitchFamily="2" charset="0"/>
              </a:rPr>
              <a:t>pee’ai</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rass</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bahuR</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dirty="0" err="1">
                <a:latin typeface="Congenial SemiBold" panose="02000503040000020004" pitchFamily="2" charset="0"/>
              </a:rPr>
              <a:t>laa’gai</a:t>
            </a:r>
            <a:r>
              <a:rPr lang="en-GB" altLang="en-US" dirty="0">
                <a:latin typeface="Congenial SemiBold" panose="02000503040000020004" pitchFamily="2" charset="0"/>
              </a:rPr>
              <a:t>  </a:t>
            </a:r>
            <a:r>
              <a:rPr lang="en-GB" altLang="en-US" dirty="0" err="1">
                <a:latin typeface="Congenial SemiBold" panose="02000503040000020004" pitchFamily="2" charset="0"/>
              </a:rPr>
              <a:t>aa’e</a:t>
            </a:r>
            <a:r>
              <a:rPr lang="en-GB" altLang="en-US" dirty="0">
                <a:latin typeface="Congenial SemiBold" panose="02000503040000020004" pitchFamily="2" charset="0"/>
              </a:rPr>
              <a:t>.</a:t>
            </a:r>
          </a:p>
        </p:txBody>
      </p:sp>
      <p:sp>
        <p:nvSpPr>
          <p:cNvPr id="3008515" name="Text Box 3">
            <a:extLst>
              <a:ext uri="{FF2B5EF4-FFF2-40B4-BE49-F238E27FC236}">
                <a16:creationId xmlns:a16="http://schemas.microsoft.com/office/drawing/2014/main" id="{B7192461-776C-47CE-AB95-8B4A352119EF}"/>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pIAY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bhuiV</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iqRsnw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t>
            </a:r>
            <a:r>
              <a:rPr lang="en-GB" sz="5330" dirty="0">
                <a:solidFill>
                  <a:srgbClr val="000000"/>
                </a:solidFill>
                <a:latin typeface="GurbaniWebThick" panose="04040607000000020004" pitchFamily="82" charset="0"/>
              </a:rPr>
              <a:t> ]</a:t>
            </a:r>
          </a:p>
        </p:txBody>
      </p:sp>
      <p:sp>
        <p:nvSpPr>
          <p:cNvPr id="3008516" name="Text Box 4">
            <a:extLst>
              <a:ext uri="{FF2B5EF4-FFF2-40B4-BE49-F238E27FC236}">
                <a16:creationId xmlns:a16="http://schemas.microsoft.com/office/drawing/2014/main" id="{2B3F94FE-FA7A-440C-BDF1-9D47AA73B98E}"/>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One who tastes the pleasure of Vaheguru will never be troubled by desire again.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6290" name="Rectangle 2">
            <a:extLst>
              <a:ext uri="{FF2B5EF4-FFF2-40B4-BE49-F238E27FC236}">
                <a16:creationId xmlns:a16="http://schemas.microsoft.com/office/drawing/2014/main" id="{B72C879D-08B5-49EA-92D3-D17195738F6F}"/>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ras</a:t>
            </a:r>
            <a:r>
              <a:rPr lang="en-GB" altLang="en-US" dirty="0">
                <a:latin typeface="Congenial SemiBold" panose="02000503040000020004" pitchFamily="2" charset="0"/>
              </a:rPr>
              <a:t>,  </a:t>
            </a:r>
            <a:r>
              <a:rPr lang="en-GB" altLang="en-US" dirty="0" err="1">
                <a:latin typeface="Congenial SemiBold" panose="02000503040000020004" pitchFamily="2" charset="0"/>
              </a:rPr>
              <a:t>kar’mee</a:t>
            </a:r>
            <a:r>
              <a:rPr lang="en-GB" altLang="en-US" dirty="0">
                <a:latin typeface="Congenial SemiBold" panose="02000503040000020004" pitchFamily="2" charset="0"/>
              </a:rPr>
              <a:t>  </a:t>
            </a:r>
            <a:r>
              <a:rPr lang="en-GB" altLang="en-US" dirty="0" err="1">
                <a:latin typeface="Congenial SemiBold" panose="02000503040000020004" pitchFamily="2" charset="0"/>
              </a:rPr>
              <a:t>paaee’yai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mil’ai</a:t>
            </a:r>
            <a:r>
              <a:rPr lang="en-GB" altLang="en-US" dirty="0">
                <a:latin typeface="Congenial SemiBold" panose="02000503040000020004" pitchFamily="2" charset="0"/>
              </a:rPr>
              <a:t>  </a:t>
            </a:r>
            <a:r>
              <a:rPr lang="en-GB" altLang="en-US" dirty="0" err="1">
                <a:latin typeface="Congenial SemiBold" panose="02000503040000020004" pitchFamily="2" charset="0"/>
              </a:rPr>
              <a:t>jis</a:t>
            </a:r>
            <a:r>
              <a:rPr lang="en-GB" altLang="en-US" dirty="0">
                <a:latin typeface="Congenial SemiBold" panose="02000503040000020004" pitchFamily="2" charset="0"/>
              </a:rPr>
              <a:t>  </a:t>
            </a:r>
            <a:r>
              <a:rPr lang="en-GB" altLang="en-US" dirty="0" err="1">
                <a:latin typeface="Congenial SemiBold" panose="02000503040000020004" pitchFamily="2" charset="0"/>
              </a:rPr>
              <a:t>aa’e</a:t>
            </a:r>
            <a:r>
              <a:rPr lang="en-GB" altLang="en-US" dirty="0">
                <a:latin typeface="Congenial SemiBold" panose="02000503040000020004" pitchFamily="2" charset="0"/>
              </a:rPr>
              <a:t>. </a:t>
            </a:r>
          </a:p>
        </p:txBody>
      </p:sp>
      <p:sp>
        <p:nvSpPr>
          <p:cNvPr id="3010563" name="Text Box 3">
            <a:extLst>
              <a:ext uri="{FF2B5EF4-FFF2-40B4-BE49-F238E27FC236}">
                <a16:creationId xmlns:a16="http://schemas.microsoft.com/office/drawing/2014/main" id="{14D3229F-5911-448B-B667-C86AF51A20E3}"/>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eyhu hir rsu  </a:t>
            </a:r>
            <a:r>
              <a:rPr lang="en-GB" sz="5330" dirty="0" err="1">
                <a:solidFill>
                  <a:srgbClr val="000000"/>
                </a:solidFill>
                <a:latin typeface="GurbaniWebThick" panose="04040607000000020004" pitchFamily="82" charset="0"/>
              </a:rPr>
              <a:t>krmI</a:t>
            </a:r>
            <a:r>
              <a:rPr lang="en-GB" sz="5330" dirty="0">
                <a:solidFill>
                  <a:srgbClr val="000000"/>
                </a:solidFill>
                <a:latin typeface="GurbaniWebThick" panose="04040607000000020004" pitchFamily="82" charset="0"/>
              </a:rPr>
              <a:t> pweIAY </a:t>
            </a:r>
          </a:p>
          <a:p>
            <a:pPr algn="ctr" eaLnBrk="1" hangingPunct="1">
              <a:defRPr/>
            </a:pPr>
            <a:r>
              <a:rPr lang="en-GB" sz="5330" dirty="0" err="1">
                <a:solidFill>
                  <a:srgbClr val="000000"/>
                </a:solidFill>
                <a:latin typeface="GurbaniWebThick" panose="04040607000000020004" pitchFamily="82" charset="0"/>
              </a:rPr>
              <a:t>siqguru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imlY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t>
            </a:r>
            <a:r>
              <a:rPr lang="en-GB" sz="5330" dirty="0">
                <a:solidFill>
                  <a:srgbClr val="000000"/>
                </a:solidFill>
                <a:latin typeface="GurbaniWebThick" panose="04040607000000020004" pitchFamily="82" charset="0"/>
              </a:rPr>
              <a:t> ]</a:t>
            </a:r>
          </a:p>
        </p:txBody>
      </p:sp>
      <p:sp>
        <p:nvSpPr>
          <p:cNvPr id="3010564" name="Text Box 4">
            <a:extLst>
              <a:ext uri="{FF2B5EF4-FFF2-40B4-BE49-F238E27FC236}">
                <a16:creationId xmlns:a16="http://schemas.microsoft.com/office/drawing/2014/main" id="{0DD3B230-AB0C-4F4E-B41D-63FC067AEF36}"/>
              </a:ext>
            </a:extLst>
          </p:cNvPr>
          <p:cNvSpPr txBox="1">
            <a:spLocks noChangeArrowheads="1"/>
          </p:cNvSpPr>
          <p:nvPr/>
        </p:nvSpPr>
        <p:spPr bwMode="auto">
          <a:xfrm>
            <a:off x="0" y="2099672"/>
            <a:ext cx="10108842"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With Divine Grace &amp; meeting the True Guru this divine taste &amp; pleasure comes.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8338" name="Rectangle 2">
            <a:extLst>
              <a:ext uri="{FF2B5EF4-FFF2-40B4-BE49-F238E27FC236}">
                <a16:creationId xmlns:a16="http://schemas.microsoft.com/office/drawing/2014/main" id="{80753AC1-1F85-4100-839B-97FD093249FD}"/>
              </a:ext>
            </a:extLst>
          </p:cNvPr>
          <p:cNvSpPr>
            <a:spLocks noGrp="1" noChangeArrowheads="1"/>
          </p:cNvSpPr>
          <p:nvPr>
            <p:ph type="title"/>
          </p:nvPr>
        </p:nvSpPr>
        <p:spPr>
          <a:xfrm>
            <a:off x="0" y="3649588"/>
            <a:ext cx="10159999" cy="1058333"/>
          </a:xfrm>
        </p:spPr>
        <p:txBody>
          <a:bodyPr/>
          <a:lstStyle/>
          <a:p>
            <a:pPr eaLnBrk="1" hangingPunct="1">
              <a:defRPr/>
            </a:pPr>
            <a:r>
              <a:rPr lang="en-GB" altLang="en-US" spc="-150" dirty="0" err="1">
                <a:latin typeface="Congenial SemiBold" panose="02000503040000020004" pitchFamily="2" charset="0"/>
              </a:rPr>
              <a:t>kehai</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naanak</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hor</a:t>
            </a:r>
            <a:r>
              <a:rPr lang="en-GB" altLang="en-US" spc="-150" dirty="0">
                <a:latin typeface="Congenial SemiBold" panose="02000503040000020004" pitchFamily="2" charset="0"/>
              </a:rPr>
              <a:t>  an  </a:t>
            </a:r>
            <a:r>
              <a:rPr lang="en-GB" altLang="en-US" spc="-150" dirty="0" err="1">
                <a:latin typeface="Congenial SemiBold" panose="02000503040000020004" pitchFamily="2" charset="0"/>
              </a:rPr>
              <a:t>rass</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a:t>
            </a:r>
            <a:r>
              <a:rPr lang="en-GB" altLang="en-US" u="sng" spc="-150" dirty="0" err="1">
                <a:latin typeface="Congenial SemiBold" panose="02000503040000020004" pitchFamily="2" charset="0"/>
              </a:rPr>
              <a:t>bh</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vee’sarey</a:t>
            </a:r>
            <a:r>
              <a:rPr lang="en-GB" altLang="en-US" spc="-150"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jaa</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vas’ai</a:t>
            </a:r>
            <a:r>
              <a:rPr lang="en-GB" altLang="en-US" dirty="0">
                <a:latin typeface="Congenial SemiBold" panose="02000503040000020004" pitchFamily="2" charset="0"/>
              </a:rPr>
              <a:t>  man </a:t>
            </a:r>
            <a:r>
              <a:rPr lang="en-GB" altLang="en-US" dirty="0" err="1">
                <a:latin typeface="Congenial SemiBold" panose="02000503040000020004" pitchFamily="2" charset="0"/>
              </a:rPr>
              <a:t>aa’e</a:t>
            </a:r>
            <a:r>
              <a:rPr lang="en-GB" altLang="en-US" dirty="0">
                <a:latin typeface="Congenial SemiBold" panose="02000503040000020004" pitchFamily="2" charset="0"/>
              </a:rPr>
              <a:t>. </a:t>
            </a:r>
          </a:p>
        </p:txBody>
      </p:sp>
      <p:sp>
        <p:nvSpPr>
          <p:cNvPr id="3012611" name="Text Box 3">
            <a:extLst>
              <a:ext uri="{FF2B5EF4-FFF2-40B4-BE49-F238E27FC236}">
                <a16:creationId xmlns:a16="http://schemas.microsoft.com/office/drawing/2014/main" id="{B3E534AF-CC4C-47D0-B6F9-4E302ADE8A29}"/>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hoir</a:t>
            </a:r>
            <a:r>
              <a:rPr lang="en-GB" sz="5330" dirty="0">
                <a:solidFill>
                  <a:srgbClr val="000000"/>
                </a:solidFill>
                <a:latin typeface="GurbaniWebThick" panose="04040607000000020004" pitchFamily="82" charset="0"/>
              </a:rPr>
              <a:t> An </a:t>
            </a:r>
            <a:r>
              <a:rPr lang="en-GB" sz="5330" dirty="0" err="1">
                <a:solidFill>
                  <a:srgbClr val="000000"/>
                </a:solidFill>
                <a:latin typeface="GurbaniWebThick" panose="04040607000000020004" pitchFamily="82" charset="0"/>
              </a:rPr>
              <a:t>rs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vIsry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vsY</a:t>
            </a:r>
            <a:r>
              <a:rPr lang="en-GB" sz="5330" dirty="0">
                <a:solidFill>
                  <a:srgbClr val="000000"/>
                </a:solidFill>
                <a:latin typeface="GurbaniWebThick" panose="04040607000000020004" pitchFamily="82" charset="0"/>
              </a:rPr>
              <a:t> min </a:t>
            </a:r>
            <a:r>
              <a:rPr lang="en-GB" sz="5330" dirty="0" err="1">
                <a:solidFill>
                  <a:srgbClr val="000000"/>
                </a:solidFill>
                <a:latin typeface="GurbaniWebThick" panose="04040607000000020004" pitchFamily="82" charset="0"/>
              </a:rPr>
              <a:t>Awie</a:t>
            </a:r>
            <a:r>
              <a:rPr lang="en-GB" sz="5330" dirty="0">
                <a:solidFill>
                  <a:srgbClr val="000000"/>
                </a:solidFill>
                <a:latin typeface="GurbaniWebThick" panose="04040607000000020004" pitchFamily="82" charset="0"/>
              </a:rPr>
              <a:t> ]32]</a:t>
            </a:r>
          </a:p>
        </p:txBody>
      </p:sp>
      <p:sp>
        <p:nvSpPr>
          <p:cNvPr id="3012612" name="Text Box 4">
            <a:extLst>
              <a:ext uri="{FF2B5EF4-FFF2-40B4-BE49-F238E27FC236}">
                <a16:creationId xmlns:a16="http://schemas.microsoft.com/office/drawing/2014/main" id="{1525F9D2-F50A-490F-9CCE-7E59F74F7603}"/>
              </a:ext>
            </a:extLst>
          </p:cNvPr>
          <p:cNvSpPr txBox="1">
            <a:spLocks noChangeArrowheads="1"/>
          </p:cNvSpPr>
          <p:nvPr/>
        </p:nvSpPr>
        <p:spPr bwMode="auto">
          <a:xfrm>
            <a:off x="1" y="1993404"/>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Guru Ji says: With Vaheguru in the mind, all other tastes &amp; pleasures are forgotten. ||32||</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0386" name="Rectangle 2">
            <a:extLst>
              <a:ext uri="{FF2B5EF4-FFF2-40B4-BE49-F238E27FC236}">
                <a16:creationId xmlns:a16="http://schemas.microsoft.com/office/drawing/2014/main" id="{002EDF83-6B14-462D-8354-277112838D4E}"/>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sareeraa</a:t>
            </a:r>
            <a:r>
              <a:rPr lang="en-GB" altLang="en-US" dirty="0">
                <a:latin typeface="Congenial SemiBold" panose="02000503040000020004" pitchFamily="2" charset="0"/>
              </a:rPr>
              <a:t>  </a:t>
            </a:r>
            <a:r>
              <a:rPr lang="en-GB" altLang="en-US" dirty="0" err="1">
                <a:latin typeface="Congenial SemiBold" panose="02000503040000020004" pitchFamily="2" charset="0"/>
              </a:rPr>
              <a:t>mey’riyaa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um  meh jo</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jag  meh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14659" name="Text Box 3">
            <a:extLst>
              <a:ext uri="{FF2B5EF4-FFF2-40B4-BE49-F238E27FC236}">
                <a16:creationId xmlns:a16="http://schemas.microsoft.com/office/drawing/2014/main" id="{1FA55CD3-364D-4088-89EF-67A32D57F515}"/>
              </a:ext>
            </a:extLst>
          </p:cNvPr>
          <p:cNvSpPr txBox="1">
            <a:spLocks noChangeArrowheads="1"/>
          </p:cNvSpPr>
          <p:nvPr/>
        </p:nvSpPr>
        <p:spPr bwMode="auto">
          <a:xfrm>
            <a:off x="1"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srIrw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myirAw</a:t>
            </a:r>
            <a:r>
              <a:rPr lang="en-GB" sz="5330" dirty="0">
                <a:solidFill>
                  <a:srgbClr val="000000"/>
                </a:solidFill>
                <a:latin typeface="GurbaniWebThick" panose="04040607000000020004" pitchFamily="82" charset="0"/>
              </a:rPr>
              <a:t>  hir </a:t>
            </a:r>
            <a:r>
              <a:rPr lang="en-GB" sz="5330" dirty="0" err="1">
                <a:solidFill>
                  <a:srgbClr val="000000"/>
                </a:solidFill>
                <a:latin typeface="GurbaniWebThick" panose="04040607000000020004" pitchFamily="82" charset="0"/>
              </a:rPr>
              <a:t>qum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joiq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rKI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3014660" name="Text Box 4">
            <a:extLst>
              <a:ext uri="{FF2B5EF4-FFF2-40B4-BE49-F238E27FC236}">
                <a16:creationId xmlns:a16="http://schemas.microsoft.com/office/drawing/2014/main" id="{3620BD90-4293-4B07-B331-C2FD5C3B9D28}"/>
              </a:ext>
            </a:extLst>
          </p:cNvPr>
          <p:cNvSpPr txBox="1">
            <a:spLocks noChangeArrowheads="1"/>
          </p:cNvSpPr>
          <p:nvPr/>
        </p:nvSpPr>
        <p:spPr bwMode="auto">
          <a:xfrm>
            <a:off x="-32569" y="1883648"/>
            <a:ext cx="10192567"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my body! Vaheguru infused Their Light into you and then you came into the world.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2434" name="Rectangle 2">
            <a:extLst>
              <a:ext uri="{FF2B5EF4-FFF2-40B4-BE49-F238E27FC236}">
                <a16:creationId xmlns:a16="http://schemas.microsoft.com/office/drawing/2014/main" id="{A69097AF-AC40-4760-A0A3-9FFB82098904}"/>
              </a:ext>
            </a:extLst>
          </p:cNvPr>
          <p:cNvSpPr>
            <a:spLocks noGrp="1" noChangeArrowheads="1"/>
          </p:cNvSpPr>
          <p:nvPr>
            <p:ph type="title"/>
          </p:nvPr>
        </p:nvSpPr>
        <p:spPr>
          <a:xfrm>
            <a:off x="24463" y="3649588"/>
            <a:ext cx="9902404"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jo</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vi</a:t>
            </a:r>
            <a:r>
              <a:rPr lang="en-GB" altLang="en-US" u="sng" dirty="0" err="1">
                <a:latin typeface="Congenial SemiBold" panose="02000503040000020004" pitchFamily="2" charset="0"/>
              </a:rPr>
              <a:t>ch</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jag  meh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16707" name="Text Box 3">
            <a:extLst>
              <a:ext uri="{FF2B5EF4-FFF2-40B4-BE49-F238E27FC236}">
                <a16:creationId xmlns:a16="http://schemas.microsoft.com/office/drawing/2014/main" id="{FA842715-8803-47C6-81BD-CC41EAE2CDA7}"/>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hir </a:t>
            </a:r>
            <a:r>
              <a:rPr lang="en-GB" sz="5330" dirty="0" err="1">
                <a:solidFill>
                  <a:srgbClr val="000000"/>
                </a:solidFill>
                <a:latin typeface="GurbaniWebThick" panose="04040607000000020004" pitchFamily="82" charset="0"/>
              </a:rPr>
              <a:t>joiq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rKI</a:t>
            </a:r>
            <a:r>
              <a:rPr lang="en-GB" sz="5330" dirty="0">
                <a:solidFill>
                  <a:srgbClr val="000000"/>
                </a:solidFill>
                <a:latin typeface="GurbaniWebThick" panose="04040607000000020004" pitchFamily="82" charset="0"/>
              </a:rPr>
              <a:t>  quDu ivic </a:t>
            </a:r>
          </a:p>
          <a:p>
            <a:pPr algn="ctr" eaLnBrk="1" hangingPunct="1">
              <a:defRPr/>
            </a:pP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3016708" name="Text Box 4">
            <a:extLst>
              <a:ext uri="{FF2B5EF4-FFF2-40B4-BE49-F238E27FC236}">
                <a16:creationId xmlns:a16="http://schemas.microsoft.com/office/drawing/2014/main" id="{ED31FE57-2608-4AAF-9DBB-39D5D7F02F6E}"/>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Vaheguru infused Their Light into you, and then you came into the world.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4482" name="Rectangle 2">
            <a:extLst>
              <a:ext uri="{FF2B5EF4-FFF2-40B4-BE49-F238E27FC236}">
                <a16:creationId xmlns:a16="http://schemas.microsoft.com/office/drawing/2014/main" id="{19941748-8E1F-4BD9-87DC-77F745D2CA40}"/>
              </a:ext>
            </a:extLst>
          </p:cNvPr>
          <p:cNvSpPr>
            <a:spLocks noGrp="1" noChangeArrowheads="1"/>
          </p:cNvSpPr>
          <p:nvPr>
            <p:ph type="title"/>
          </p:nvPr>
        </p:nvSpPr>
        <p:spPr>
          <a:xfrm>
            <a:off x="0" y="3577580"/>
            <a:ext cx="10159999"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maa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aapey</a:t>
            </a:r>
            <a:r>
              <a:rPr lang="en-GB" altLang="en-US" dirty="0">
                <a:latin typeface="Congenial SemiBold" panose="02000503040000020004" pitchFamily="2" charset="0"/>
              </a:rPr>
              <a:t>  </a:t>
            </a:r>
            <a:r>
              <a:rPr lang="en-GB" altLang="en-US" dirty="0" err="1">
                <a:latin typeface="Congenial SemiBold" panose="02000503040000020004" pitchFamily="2" charset="0"/>
              </a:rPr>
              <a:t>pi</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jee’o</a:t>
            </a:r>
            <a:r>
              <a:rPr lang="en-GB" altLang="en-US" dirty="0">
                <a:latin typeface="Congenial SemiBold" panose="02000503040000020004" pitchFamily="2" charset="0"/>
              </a:rPr>
              <a:t>  </a:t>
            </a:r>
            <a:r>
              <a:rPr lang="en-GB" altLang="en-US" dirty="0" err="1">
                <a:latin typeface="Congenial SemiBold" panose="02000503040000020004" pitchFamily="2" charset="0"/>
              </a:rPr>
              <a:t>u’paae</a:t>
            </a:r>
            <a:r>
              <a:rPr lang="en-GB" altLang="en-US" dirty="0">
                <a:latin typeface="Congenial SemiBold" panose="02000503040000020004" pitchFamily="2" charset="0"/>
              </a:rPr>
              <a:t>  </a:t>
            </a:r>
            <a:r>
              <a:rPr lang="en-GB" altLang="en-US" dirty="0" err="1">
                <a:latin typeface="Congenial SemiBold" panose="02000503040000020004" pitchFamily="2" charset="0"/>
              </a:rPr>
              <a:t>jaga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i</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18755" name="Text Box 3">
            <a:extLst>
              <a:ext uri="{FF2B5EF4-FFF2-40B4-BE49-F238E27FC236}">
                <a16:creationId xmlns:a16="http://schemas.microsoft.com/office/drawing/2014/main" id="{570CFBE3-27CA-4A88-8147-2926944D1D3E}"/>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mwqw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Awpy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ipqw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jIau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aupwie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idKwieAw</a:t>
            </a:r>
            <a:r>
              <a:rPr lang="en-GB" sz="5330" dirty="0">
                <a:solidFill>
                  <a:srgbClr val="000000"/>
                </a:solidFill>
                <a:latin typeface="GurbaniWebThick" panose="04040607000000020004" pitchFamily="82" charset="0"/>
              </a:rPr>
              <a:t> ]</a:t>
            </a:r>
          </a:p>
        </p:txBody>
      </p:sp>
      <p:sp>
        <p:nvSpPr>
          <p:cNvPr id="3018756" name="Text Box 4">
            <a:extLst>
              <a:ext uri="{FF2B5EF4-FFF2-40B4-BE49-F238E27FC236}">
                <a16:creationId xmlns:a16="http://schemas.microsoft.com/office/drawing/2014/main" id="{BFF76DDC-0BF9-4E64-8A67-73DBCF35AD01}"/>
              </a:ext>
            </a:extLst>
          </p:cNvPr>
          <p:cNvSpPr txBox="1">
            <a:spLocks noChangeArrowheads="1"/>
          </p:cNvSpPr>
          <p:nvPr/>
        </p:nvSpPr>
        <p:spPr bwMode="auto">
          <a:xfrm>
            <a:off x="15286" y="2065412"/>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Vaheguru is your mother &amp; father, who created all &amp; revealed the world to them.</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6530" name="Rectangle 2">
            <a:extLst>
              <a:ext uri="{FF2B5EF4-FFF2-40B4-BE49-F238E27FC236}">
                <a16:creationId xmlns:a16="http://schemas.microsoft.com/office/drawing/2014/main" id="{6DE3C1A7-6B62-4CEB-922A-13F283ACDE6D}"/>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par’saa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spc="-50" dirty="0" err="1">
                <a:latin typeface="Congenial SemiBold" panose="02000503040000020004" pitchFamily="2" charset="0"/>
              </a:rPr>
              <a:t>t</a:t>
            </a:r>
            <a:r>
              <a:rPr lang="en-GB" altLang="en-US" spc="-50" dirty="0" err="1">
                <a:latin typeface="Congenial SemiBold" panose="02000503040000020004" pitchFamily="2" charset="0"/>
              </a:rPr>
              <a:t>aa</a:t>
            </a:r>
            <a:r>
              <a:rPr lang="en-GB" altLang="en-US" spc="-50" dirty="0">
                <a:latin typeface="Congenial SemiBold" panose="02000503040000020004" pitchFamily="2" charset="0"/>
              </a:rPr>
              <a:t>  </a:t>
            </a:r>
            <a:r>
              <a:rPr lang="en-GB" altLang="en-US" u="sng" spc="-50" dirty="0" err="1">
                <a:latin typeface="Congenial SemiBold" panose="02000503040000020004" pitchFamily="2" charset="0"/>
              </a:rPr>
              <a:t>ch</a:t>
            </a:r>
            <a:r>
              <a:rPr lang="en-GB" altLang="en-US" spc="-50" dirty="0" err="1">
                <a:latin typeface="Congenial SemiBold" panose="02000503040000020004" pitchFamily="2" charset="0"/>
              </a:rPr>
              <a:t>ala</a:t>
            </a:r>
            <a:r>
              <a:rPr lang="en-GB" altLang="en-US" u="sng" spc="-50" dirty="0" err="1">
                <a:latin typeface="Congenial SemiBold" panose="02000503040000020004" pitchFamily="2" charset="0"/>
              </a:rPr>
              <a:t>t</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ho’aa</a:t>
            </a:r>
            <a:r>
              <a:rPr lang="en-GB" altLang="en-US" spc="-50" dirty="0">
                <a:latin typeface="Congenial SemiBold" panose="02000503040000020004" pitchFamily="2" charset="0"/>
              </a:rPr>
              <a:t>,  </a:t>
            </a:r>
            <a:r>
              <a:rPr lang="en-GB" altLang="en-US" u="sng" spc="-50" dirty="0" err="1">
                <a:latin typeface="Congenial SemiBold" panose="02000503040000020004" pitchFamily="2" charset="0"/>
              </a:rPr>
              <a:t>ch</a:t>
            </a:r>
            <a:r>
              <a:rPr lang="en-GB" altLang="en-US" spc="-50" dirty="0" err="1">
                <a:latin typeface="Congenial SemiBold" panose="02000503040000020004" pitchFamily="2" charset="0"/>
              </a:rPr>
              <a:t>ala</a:t>
            </a:r>
            <a:r>
              <a:rPr lang="en-GB" altLang="en-US" u="sng" spc="-50" dirty="0" err="1">
                <a:latin typeface="Congenial SemiBold" panose="02000503040000020004" pitchFamily="2" charset="0"/>
              </a:rPr>
              <a:t>t</a:t>
            </a:r>
            <a:r>
              <a:rPr lang="en-GB" altLang="en-US" u="sng" spc="-50" dirty="0">
                <a:latin typeface="Congenial SemiBold" panose="02000503040000020004" pitchFamily="2" charset="0"/>
              </a:rPr>
              <a:t> </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na</a:t>
            </a:r>
            <a:r>
              <a:rPr lang="en-GB" altLang="en-US" u="sng" spc="-50" dirty="0" err="1">
                <a:latin typeface="Congenial SemiBold" panose="02000503040000020004" pitchFamily="2" charset="0"/>
              </a:rPr>
              <a:t>d</a:t>
            </a:r>
            <a:r>
              <a:rPr lang="en-GB" altLang="en-US" spc="-50" dirty="0" err="1">
                <a:latin typeface="Congenial SemiBold" panose="02000503040000020004" pitchFamily="2" charset="0"/>
              </a:rPr>
              <a:t>’ree</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aa’yaa</a:t>
            </a:r>
            <a:r>
              <a:rPr lang="en-GB" altLang="en-US" spc="-50" dirty="0">
                <a:latin typeface="Congenial SemiBold" panose="02000503040000020004" pitchFamily="2" charset="0"/>
              </a:rPr>
              <a:t>.</a:t>
            </a:r>
            <a:r>
              <a:rPr lang="en-GB" altLang="en-US" dirty="0">
                <a:latin typeface="Congenial SemiBold" panose="02000503040000020004" pitchFamily="2" charset="0"/>
              </a:rPr>
              <a:t> </a:t>
            </a:r>
          </a:p>
        </p:txBody>
      </p:sp>
      <p:sp>
        <p:nvSpPr>
          <p:cNvPr id="3020803" name="Text Box 3">
            <a:extLst>
              <a:ext uri="{FF2B5EF4-FFF2-40B4-BE49-F238E27FC236}">
                <a16:creationId xmlns:a16="http://schemas.microsoft.com/office/drawing/2014/main" id="{472EBB6F-671A-4404-9AF2-83DA458FBF11}"/>
              </a:ext>
            </a:extLst>
          </p:cNvPr>
          <p:cNvSpPr txBox="1">
            <a:spLocks noChangeArrowheads="1"/>
          </p:cNvSpPr>
          <p:nvPr/>
        </p:nvSpPr>
        <p:spPr bwMode="auto">
          <a:xfrm>
            <a:off x="0" y="265212"/>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buiJAw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clqu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ndrI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3020804" name="Text Box 4">
            <a:extLst>
              <a:ext uri="{FF2B5EF4-FFF2-40B4-BE49-F238E27FC236}">
                <a16:creationId xmlns:a16="http://schemas.microsoft.com/office/drawing/2014/main" id="{A19AF05F-D154-4DC3-B7F4-6A1CFEBCDCCE}"/>
              </a:ext>
            </a:extLst>
          </p:cNvPr>
          <p:cNvSpPr txBox="1">
            <a:spLocks noChangeArrowheads="1"/>
          </p:cNvSpPr>
          <p:nvPr/>
        </p:nvSpPr>
        <p:spPr bwMode="auto">
          <a:xfrm>
            <a:off x="32568"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Guru's Grace, some understand, and then it's a show; it seems like just a show.</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8578" name="Rectangle 2">
            <a:extLst>
              <a:ext uri="{FF2B5EF4-FFF2-40B4-BE49-F238E27FC236}">
                <a16:creationId xmlns:a16="http://schemas.microsoft.com/office/drawing/2014/main" id="{2C674864-94DF-4AEB-A324-9FC250DD75FF}"/>
              </a:ext>
            </a:extLst>
          </p:cNvPr>
          <p:cNvSpPr>
            <a:spLocks noGrp="1" noChangeArrowheads="1"/>
          </p:cNvSpPr>
          <p:nvPr>
            <p:ph type="title"/>
          </p:nvPr>
        </p:nvSpPr>
        <p:spPr>
          <a:xfrm>
            <a:off x="0" y="3577580"/>
            <a:ext cx="10160000" cy="1058333"/>
          </a:xfrm>
        </p:spPr>
        <p:txBody>
          <a:bodyPr/>
          <a:lstStyle/>
          <a:p>
            <a:pPr eaLnBrk="1" hangingPunct="1">
              <a:defRPr/>
            </a:pPr>
            <a:r>
              <a:rPr lang="en-GB" altLang="en-US" spc="-150" dirty="0" err="1">
                <a:latin typeface="Congenial SemiBold" panose="02000503040000020004" pitchFamily="2" charset="0"/>
              </a:rPr>
              <a:t>kehai</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naanak</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sri</a:t>
            </a:r>
            <a:r>
              <a:rPr lang="en-GB" altLang="en-US" u="sng" spc="-150" dirty="0" err="1">
                <a:latin typeface="Congenial SemiBold" panose="02000503040000020004" pitchFamily="2" charset="0"/>
              </a:rPr>
              <a:t>sh</a:t>
            </a:r>
            <a:r>
              <a:rPr lang="en-GB" altLang="en-US" spc="-150" dirty="0" err="1">
                <a:latin typeface="Congenial SemiBold" panose="02000503040000020004" pitchFamily="2" charset="0"/>
              </a:rPr>
              <a:t>’tt</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kaa</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mool</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ra</a:t>
            </a:r>
            <a:r>
              <a:rPr lang="en-GB" altLang="en-US" u="sng" spc="-150" dirty="0" err="1">
                <a:latin typeface="Congenial SemiBold" panose="02000503040000020004" pitchFamily="2" charset="0"/>
              </a:rPr>
              <a:t>ch</a:t>
            </a:r>
            <a:r>
              <a:rPr lang="en-GB" altLang="en-US" spc="-150" dirty="0" err="1">
                <a:latin typeface="Congenial SemiBold" panose="02000503040000020004" pitchFamily="2" charset="0"/>
              </a:rPr>
              <a:t>’yaa</a:t>
            </a:r>
            <a:r>
              <a:rPr lang="en-GB" altLang="en-US" spc="-150" dirty="0">
                <a:latin typeface="Congenial SemiBold" panose="02000503040000020004" pitchFamily="2" charset="0"/>
              </a:rPr>
              <a: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jo</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raa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jag  meh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22851" name="Text Box 3">
            <a:extLst>
              <a:ext uri="{FF2B5EF4-FFF2-40B4-BE49-F238E27FC236}">
                <a16:creationId xmlns:a16="http://schemas.microsoft.com/office/drawing/2014/main" id="{B2AEAC02-AAF2-4C63-A7C0-62FCD59B37B6}"/>
              </a:ext>
            </a:extLst>
          </p:cNvPr>
          <p:cNvSpPr txBox="1">
            <a:spLocks noChangeArrowheads="1"/>
          </p:cNvSpPr>
          <p:nvPr/>
        </p:nvSpPr>
        <p:spPr bwMode="auto">
          <a:xfrm>
            <a:off x="1" y="193204"/>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isRsit</a:t>
            </a:r>
            <a:r>
              <a:rPr lang="en-GB" sz="5330" dirty="0">
                <a:solidFill>
                  <a:srgbClr val="000000"/>
                </a:solidFill>
                <a:latin typeface="GurbaniWebThick" panose="04040607000000020004" pitchFamily="82" charset="0"/>
              </a:rPr>
              <a:t> kw </a:t>
            </a:r>
            <a:r>
              <a:rPr lang="en-GB" sz="5330" dirty="0" err="1">
                <a:solidFill>
                  <a:srgbClr val="000000"/>
                </a:solidFill>
                <a:latin typeface="GurbaniWebThick" panose="04040607000000020004" pitchFamily="82" charset="0"/>
              </a:rPr>
              <a:t>mUlu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ricAw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joiq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rwKI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]33]</a:t>
            </a:r>
          </a:p>
        </p:txBody>
      </p:sp>
      <p:sp>
        <p:nvSpPr>
          <p:cNvPr id="3022852" name="Text Box 4">
            <a:extLst>
              <a:ext uri="{FF2B5EF4-FFF2-40B4-BE49-F238E27FC236}">
                <a16:creationId xmlns:a16="http://schemas.microsoft.com/office/drawing/2014/main" id="{328386A7-5975-4F59-9702-7474EDF4CB54}"/>
              </a:ext>
            </a:extLst>
          </p:cNvPr>
          <p:cNvSpPr txBox="1">
            <a:spLocks noChangeArrowheads="1"/>
          </p:cNvSpPr>
          <p:nvPr/>
        </p:nvSpPr>
        <p:spPr bwMode="auto">
          <a:xfrm>
            <a:off x="-1" y="1955656"/>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spc="-100" dirty="0">
                <a:solidFill>
                  <a:srgbClr val="0000FF"/>
                </a:solidFill>
                <a:latin typeface="Congenial Black" panose="02000503040000020004" pitchFamily="50" charset="0"/>
              </a:rPr>
              <a:t>Creation came first; then the Light was placed</a:t>
            </a:r>
            <a:r>
              <a:rPr lang="en-GB" sz="3800" dirty="0">
                <a:solidFill>
                  <a:srgbClr val="0000FF"/>
                </a:solidFill>
                <a:latin typeface="Congenial Black" panose="02000503040000020004" pitchFamily="50" charset="0"/>
              </a:rPr>
              <a:t> within you before entering the world. ||33||</a:t>
            </a:r>
            <a:endParaRPr lang="en-GB"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0626" name="Rectangle 2">
            <a:extLst>
              <a:ext uri="{FF2B5EF4-FFF2-40B4-BE49-F238E27FC236}">
                <a16:creationId xmlns:a16="http://schemas.microsoft.com/office/drawing/2014/main" id="{31016BF5-BA28-4916-B590-92998DAAC7F9}"/>
              </a:ext>
            </a:extLst>
          </p:cNvPr>
          <p:cNvSpPr>
            <a:spLocks noGrp="1" noChangeArrowheads="1"/>
          </p:cNvSpPr>
          <p:nvPr>
            <p:ph type="title"/>
          </p:nvPr>
        </p:nvSpPr>
        <p:spPr>
          <a:xfrm>
            <a:off x="19158" y="4247439"/>
            <a:ext cx="10140842" cy="1058333"/>
          </a:xfrm>
        </p:spPr>
        <p:txBody>
          <a:bodyPr/>
          <a:lstStyle/>
          <a:p>
            <a:pPr eaLnBrk="1" hangingPunct="1">
              <a:defRPr/>
            </a:pPr>
            <a:r>
              <a:rPr lang="en-GB" altLang="en-US" spc="-250" dirty="0">
                <a:latin typeface="Congenial SemiBold" panose="02000503040000020004" pitchFamily="2" charset="0"/>
              </a:rPr>
              <a:t>man  </a:t>
            </a:r>
            <a:r>
              <a:rPr lang="en-GB" altLang="en-US" u="sng" spc="-250" dirty="0" err="1">
                <a:latin typeface="Congenial SemiBold" panose="02000503040000020004" pitchFamily="2" charset="0"/>
              </a:rPr>
              <a:t>ch</a:t>
            </a:r>
            <a:r>
              <a:rPr lang="en-GB" altLang="en-US" spc="-250" dirty="0" err="1">
                <a:latin typeface="Congenial SemiBold" panose="02000503040000020004" pitchFamily="2" charset="0"/>
              </a:rPr>
              <a:t>aa’o</a:t>
            </a:r>
            <a:r>
              <a:rPr lang="en-GB" altLang="en-US" spc="-250" dirty="0">
                <a:latin typeface="Congenial SemiBold" panose="02000503040000020004" pitchFamily="2" charset="0"/>
              </a:rPr>
              <a:t>  </a:t>
            </a:r>
            <a:r>
              <a:rPr lang="en-GB" altLang="en-US" u="sng" spc="-250" dirty="0" err="1">
                <a:latin typeface="Congenial SemiBold" panose="02000503040000020004" pitchFamily="2" charset="0"/>
              </a:rPr>
              <a:t>bh</a:t>
            </a:r>
            <a:r>
              <a:rPr lang="en-GB" altLang="en-US" spc="-250" dirty="0" err="1">
                <a:latin typeface="Congenial SemiBold" panose="02000503040000020004" pitchFamily="2" charset="0"/>
              </a:rPr>
              <a:t>eyaa</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pra</a:t>
            </a:r>
            <a:r>
              <a:rPr lang="en-GB" altLang="en-US" u="sng" spc="-250" dirty="0" err="1">
                <a:latin typeface="Congenial SemiBold" panose="02000503040000020004" pitchFamily="2" charset="0"/>
              </a:rPr>
              <a:t>bh</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aa’gam</a:t>
            </a:r>
            <a:r>
              <a:rPr lang="en-GB" altLang="en-US" spc="-250" dirty="0">
                <a:latin typeface="Congenial SemiBold" panose="02000503040000020004" pitchFamily="2" charset="0"/>
              </a:rPr>
              <a:t>  </a:t>
            </a:r>
            <a:r>
              <a:rPr lang="en-GB" altLang="en-US" spc="-250" dirty="0" err="1">
                <a:latin typeface="Congenial SemiBold" panose="02000503040000020004" pitchFamily="2" charset="0"/>
              </a:rPr>
              <a:t>suN’yaa</a:t>
            </a:r>
            <a:r>
              <a:rPr lang="en-GB" altLang="en-US" spc="-250" dirty="0">
                <a:latin typeface="Congenial SemiBold" panose="02000503040000020004" pitchFamily="2" charset="0"/>
              </a:rPr>
              <a:t>.</a:t>
            </a:r>
            <a:br>
              <a:rPr lang="en-GB" altLang="en-US" spc="-250" dirty="0">
                <a:latin typeface="Congenial SemiBold" panose="02000503040000020004" pitchFamily="2" charset="0"/>
              </a:rPr>
            </a:br>
            <a:r>
              <a:rPr lang="en-GB" altLang="en-US" spc="-400" dirty="0" err="1">
                <a:latin typeface="Congenial SemiBold" panose="02000503040000020004" pitchFamily="2" charset="0"/>
              </a:rPr>
              <a:t>har</a:t>
            </a:r>
            <a:r>
              <a:rPr lang="en-GB" altLang="en-US" spc="-400" dirty="0">
                <a:latin typeface="Congenial SemiBold" panose="02000503040000020004" pitchFamily="2" charset="0"/>
              </a:rPr>
              <a:t>  mangal  </a:t>
            </a:r>
            <a:r>
              <a:rPr lang="en-GB" altLang="en-US" spc="-400" dirty="0" err="1">
                <a:latin typeface="Congenial SemiBold" panose="02000503040000020004" pitchFamily="2" charset="0"/>
              </a:rPr>
              <a:t>gaa’o</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sa</a:t>
            </a:r>
            <a:r>
              <a:rPr lang="en-GB" altLang="en-US" u="sng" spc="-400" dirty="0" err="1">
                <a:latin typeface="Congenial SemiBold" panose="02000503040000020004" pitchFamily="2" charset="0"/>
              </a:rPr>
              <a:t>kh</a:t>
            </a:r>
            <a:r>
              <a:rPr lang="en-GB" altLang="en-US" spc="-400" dirty="0" err="1">
                <a:latin typeface="Congenial SemiBold" panose="02000503040000020004" pitchFamily="2" charset="0"/>
              </a:rPr>
              <a:t>ee</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grih</a:t>
            </a:r>
            <a:r>
              <a:rPr lang="en-GB" altLang="en-US" spc="-400" dirty="0">
                <a:latin typeface="Congenial SemiBold" panose="02000503040000020004" pitchFamily="2" charset="0"/>
              </a:rPr>
              <a:t>  man</a:t>
            </a:r>
            <a:r>
              <a:rPr lang="en-GB" altLang="en-US" u="sng" spc="-400" dirty="0">
                <a:latin typeface="Congenial SemiBold" panose="02000503040000020004" pitchFamily="2" charset="0"/>
              </a:rPr>
              <a:t>d</a:t>
            </a:r>
            <a:r>
              <a:rPr lang="en-GB" altLang="en-US" spc="-400" dirty="0">
                <a:latin typeface="Congenial SemiBold" panose="02000503040000020004" pitchFamily="2" charset="0"/>
              </a:rPr>
              <a:t>ar  </a:t>
            </a:r>
            <a:r>
              <a:rPr lang="en-GB" altLang="en-US" spc="-400" dirty="0" err="1">
                <a:latin typeface="Congenial SemiBold" panose="02000503040000020004" pitchFamily="2" charset="0"/>
              </a:rPr>
              <a:t>baN’yaa</a:t>
            </a:r>
            <a:r>
              <a:rPr lang="en-GB" altLang="en-US" spc="-400" dirty="0">
                <a:latin typeface="Congenial SemiBold" panose="02000503040000020004" pitchFamily="2" charset="0"/>
              </a:rPr>
              <a:t>.</a:t>
            </a:r>
            <a:br>
              <a:rPr lang="en-GB" altLang="en-US" dirty="0">
                <a:latin typeface="Congenial SemiBold" panose="02000503040000020004" pitchFamily="2" charset="0"/>
              </a:rPr>
            </a:br>
            <a:r>
              <a:rPr lang="en-GB" altLang="en-US" dirty="0">
                <a:latin typeface="Congenial SemiBold" panose="02000503040000020004" pitchFamily="2" charset="0"/>
              </a:rPr>
              <a:t> </a:t>
            </a:r>
          </a:p>
        </p:txBody>
      </p:sp>
      <p:sp>
        <p:nvSpPr>
          <p:cNvPr id="3024899" name="Text Box 3">
            <a:extLst>
              <a:ext uri="{FF2B5EF4-FFF2-40B4-BE49-F238E27FC236}">
                <a16:creationId xmlns:a16="http://schemas.microsoft.com/office/drawing/2014/main" id="{5A30A4B4-8366-41F6-81DC-85518A72A3EA}"/>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min </a:t>
            </a:r>
            <a:r>
              <a:rPr lang="en-GB" sz="5330" dirty="0" err="1">
                <a:solidFill>
                  <a:srgbClr val="000000"/>
                </a:solidFill>
                <a:latin typeface="GurbaniWebThick" panose="04040607000000020004" pitchFamily="82" charset="0"/>
              </a:rPr>
              <a:t>cwau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BieAw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Awgmu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suixAw</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hir </a:t>
            </a:r>
            <a:r>
              <a:rPr lang="en-GB" sz="5330" dirty="0" err="1">
                <a:solidFill>
                  <a:srgbClr val="000000"/>
                </a:solidFill>
                <a:latin typeface="GurbaniWebThick" panose="04040607000000020004" pitchFamily="82" charset="0"/>
              </a:rPr>
              <a:t>mMglu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igRhu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mMdru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bixAw</a:t>
            </a:r>
            <a:r>
              <a:rPr lang="en-GB" sz="200" dirty="0">
                <a:solidFill>
                  <a:srgbClr val="000000"/>
                </a:solidFill>
                <a:latin typeface="GurbaniWebThick" panose="04040607000000020004" pitchFamily="82" charset="0"/>
              </a:rPr>
              <a:t> </a:t>
            </a:r>
            <a:r>
              <a:rPr lang="en-GB" sz="5330" dirty="0">
                <a:solidFill>
                  <a:srgbClr val="000000"/>
                </a:solidFill>
                <a:latin typeface="GurbaniWebThick" panose="04040607000000020004" pitchFamily="82" charset="0"/>
              </a:rPr>
              <a:t>]</a:t>
            </a:r>
          </a:p>
        </p:txBody>
      </p:sp>
      <p:sp>
        <p:nvSpPr>
          <p:cNvPr id="3024900" name="Text Box 4">
            <a:extLst>
              <a:ext uri="{FF2B5EF4-FFF2-40B4-BE49-F238E27FC236}">
                <a16:creationId xmlns:a16="http://schemas.microsoft.com/office/drawing/2014/main" id="{F7DE7F8B-6502-4767-92CB-1CB60D99FB31}"/>
              </a:ext>
            </a:extLst>
          </p:cNvPr>
          <p:cNvSpPr txBox="1">
            <a:spLocks noChangeArrowheads="1"/>
          </p:cNvSpPr>
          <p:nvPr/>
        </p:nvSpPr>
        <p:spPr bwMode="auto">
          <a:xfrm>
            <a:off x="0" y="1874937"/>
            <a:ext cx="10160000" cy="1846659"/>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My mind rejoices at Vaheguru’s coming. O soul, make your heart Vaheguru’s home by singing the true songs of joy.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4722" name="Rectangle 2">
            <a:extLst>
              <a:ext uri="{FF2B5EF4-FFF2-40B4-BE49-F238E27FC236}">
                <a16:creationId xmlns:a16="http://schemas.microsoft.com/office/drawing/2014/main" id="{9886E072-1297-442B-918B-5DB03665E2A1}"/>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gaa’o</a:t>
            </a:r>
            <a:r>
              <a:rPr lang="en-GB" altLang="en-US" dirty="0">
                <a:latin typeface="Congenial SemiBold" panose="02000503040000020004" pitchFamily="2" charset="0"/>
              </a:rPr>
              <a:t>  </a:t>
            </a:r>
            <a:r>
              <a:rPr lang="en-GB" altLang="en-US" dirty="0" err="1">
                <a:latin typeface="Congenial SemiBold" panose="02000503040000020004" pitchFamily="2" charset="0"/>
              </a:rPr>
              <a:t>mann’gal</a:t>
            </a:r>
            <a:r>
              <a:rPr lang="en-GB" altLang="en-US" dirty="0">
                <a:latin typeface="Congenial SemiBold" panose="02000503040000020004" pitchFamily="2" charset="0"/>
              </a:rPr>
              <a:t>,  ni</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ee’ey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sog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oo</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viyaap’ey</a:t>
            </a:r>
            <a:r>
              <a:rPr lang="en-GB" altLang="en-US" dirty="0">
                <a:latin typeface="Congenial SemiBold" panose="02000503040000020004" pitchFamily="2" charset="0"/>
              </a:rPr>
              <a:t>.</a:t>
            </a:r>
          </a:p>
        </p:txBody>
      </p:sp>
      <p:sp>
        <p:nvSpPr>
          <p:cNvPr id="3028995" name="Text Box 3">
            <a:extLst>
              <a:ext uri="{FF2B5EF4-FFF2-40B4-BE49-F238E27FC236}">
                <a16:creationId xmlns:a16="http://schemas.microsoft.com/office/drawing/2014/main" id="{456F0D4D-D6F8-4EF2-B8F3-649B03DC2578}"/>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mMglu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sKIey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sogu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dUKu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ivAwpey</a:t>
            </a:r>
            <a:r>
              <a:rPr lang="en-GB" sz="5330" dirty="0">
                <a:solidFill>
                  <a:srgbClr val="000000"/>
                </a:solidFill>
                <a:latin typeface="GurbaniWebThick" panose="04040607000000020004" pitchFamily="82" charset="0"/>
              </a:rPr>
              <a:t> ]</a:t>
            </a:r>
          </a:p>
        </p:txBody>
      </p:sp>
      <p:sp>
        <p:nvSpPr>
          <p:cNvPr id="3028996" name="Text Box 4">
            <a:extLst>
              <a:ext uri="{FF2B5EF4-FFF2-40B4-BE49-F238E27FC236}">
                <a16:creationId xmlns:a16="http://schemas.microsoft.com/office/drawing/2014/main" id="{B6E0DC35-3171-4779-A27B-06636212522A}"/>
              </a:ext>
            </a:extLst>
          </p:cNvPr>
          <p:cNvSpPr txBox="1">
            <a:spLocks noChangeArrowheads="1"/>
          </p:cNvSpPr>
          <p:nvPr/>
        </p:nvSpPr>
        <p:spPr bwMode="auto">
          <a:xfrm>
            <a:off x="32567" y="2027664"/>
            <a:ext cx="10160001"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 my soul! Sing Vaheguru’s joyful songs forever, and sorrow will not touch you.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6770" name="Rectangle 2">
            <a:extLst>
              <a:ext uri="{FF2B5EF4-FFF2-40B4-BE49-F238E27FC236}">
                <a16:creationId xmlns:a16="http://schemas.microsoft.com/office/drawing/2014/main" id="{CBBDE2DC-197E-419A-ADEF-16D0D67D7420}"/>
              </a:ext>
            </a:extLst>
          </p:cNvPr>
          <p:cNvSpPr>
            <a:spLocks noGrp="1" noChangeArrowheads="1"/>
          </p:cNvSpPr>
          <p:nvPr>
            <p:ph type="title"/>
          </p:nvPr>
        </p:nvSpPr>
        <p:spPr>
          <a:xfrm>
            <a:off x="34651" y="3649588"/>
            <a:ext cx="9795071" cy="1058333"/>
          </a:xfrm>
        </p:spPr>
        <p:txBody>
          <a:bodyPr/>
          <a:lstStyle/>
          <a:p>
            <a:pPr eaLnBrk="1" hangingPunct="1">
              <a:defRPr/>
            </a:pPr>
            <a:r>
              <a:rPr lang="en-GB" altLang="en-US" dirty="0">
                <a:latin typeface="Congenial SemiBold" panose="02000503040000020004" pitchFamily="2" charset="0"/>
              </a:rPr>
              <a:t>gur  </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aran</a:t>
            </a:r>
            <a:r>
              <a:rPr lang="en-GB" altLang="en-US" dirty="0">
                <a:latin typeface="Congenial SemiBold" panose="02000503040000020004" pitchFamily="2" charset="0"/>
              </a:rPr>
              <a:t>  </a:t>
            </a:r>
            <a:r>
              <a:rPr lang="en-GB" altLang="en-US" dirty="0" err="1">
                <a:latin typeface="Congenial SemiBold" panose="02000503040000020004" pitchFamily="2" charset="0"/>
              </a:rPr>
              <a:t>laagey</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in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aagey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aap’Naa</a:t>
            </a:r>
            <a:r>
              <a:rPr lang="en-GB" altLang="en-US" dirty="0">
                <a:latin typeface="Congenial SemiBold" panose="02000503040000020004" pitchFamily="2" charset="0"/>
              </a:rPr>
              <a:t>  pir  </a:t>
            </a:r>
            <a:r>
              <a:rPr lang="en-GB" altLang="en-US" dirty="0" err="1">
                <a:latin typeface="Congenial SemiBold" panose="02000503040000020004" pitchFamily="2" charset="0"/>
              </a:rPr>
              <a:t>jaap’ey</a:t>
            </a:r>
            <a:r>
              <a:rPr lang="en-GB" altLang="en-US" dirty="0">
                <a:latin typeface="Congenial SemiBold" panose="02000503040000020004" pitchFamily="2" charset="0"/>
              </a:rPr>
              <a:t>. </a:t>
            </a:r>
          </a:p>
        </p:txBody>
      </p:sp>
      <p:sp>
        <p:nvSpPr>
          <p:cNvPr id="3031043" name="Text Box 3">
            <a:extLst>
              <a:ext uri="{FF2B5EF4-FFF2-40B4-BE49-F238E27FC236}">
                <a16:creationId xmlns:a16="http://schemas.microsoft.com/office/drawing/2014/main" id="{94E61008-75F3-43C1-B41C-F7D9BC5C0D2D}"/>
              </a:ext>
            </a:extLst>
          </p:cNvPr>
          <p:cNvSpPr txBox="1">
            <a:spLocks noChangeArrowheads="1"/>
          </p:cNvSpPr>
          <p:nvPr/>
        </p:nvSpPr>
        <p:spPr bwMode="auto">
          <a:xfrm>
            <a:off x="0" y="260622"/>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gur </a:t>
            </a:r>
            <a:r>
              <a:rPr lang="en-GB" sz="5330" dirty="0" err="1">
                <a:solidFill>
                  <a:srgbClr val="000000"/>
                </a:solidFill>
                <a:latin typeface="GurbaniWebThick" panose="04040607000000020004" pitchFamily="82" charset="0"/>
              </a:rPr>
              <a:t>crn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lwgy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sBwgy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Awpxw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ipru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jwpey</a:t>
            </a:r>
            <a:r>
              <a:rPr lang="en-GB" sz="5330" dirty="0">
                <a:solidFill>
                  <a:srgbClr val="000000"/>
                </a:solidFill>
                <a:latin typeface="GurbaniWebThick" panose="04040607000000020004" pitchFamily="82" charset="0"/>
              </a:rPr>
              <a:t> ]</a:t>
            </a:r>
          </a:p>
        </p:txBody>
      </p:sp>
      <p:sp>
        <p:nvSpPr>
          <p:cNvPr id="3031044" name="Text Box 4">
            <a:extLst>
              <a:ext uri="{FF2B5EF4-FFF2-40B4-BE49-F238E27FC236}">
                <a16:creationId xmlns:a16="http://schemas.microsoft.com/office/drawing/2014/main" id="{29F57802-6FDF-487A-814A-988FB558B4E3}"/>
              </a:ext>
            </a:extLst>
          </p:cNvPr>
          <p:cNvSpPr txBox="1">
            <a:spLocks noChangeArrowheads="1"/>
          </p:cNvSpPr>
          <p:nvPr/>
        </p:nvSpPr>
        <p:spPr bwMode="auto">
          <a:xfrm>
            <a:off x="32568"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Blessed is the day the soul clings to the Guru’s Holy Feet &amp; meditates on Vaheguru.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8818" name="Rectangle 2">
            <a:extLst>
              <a:ext uri="{FF2B5EF4-FFF2-40B4-BE49-F238E27FC236}">
                <a16:creationId xmlns:a16="http://schemas.microsoft.com/office/drawing/2014/main" id="{0569472D-407C-4F37-80E1-18AEF6D6BA0B}"/>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an’ha</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gur  </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aba</a:t>
            </a:r>
            <a:r>
              <a:rPr lang="en-GB" altLang="en-US" u="sng" dirty="0" err="1">
                <a:latin typeface="Congenial SemiBold" panose="02000503040000020004" pitchFamily="2" charset="0"/>
              </a:rPr>
              <a:t>d</a:t>
            </a:r>
            <a:r>
              <a:rPr lang="en-GB" altLang="en-US" dirty="0">
                <a:latin typeface="Congenial SemiBold" panose="02000503040000020004" pitchFamily="2" charset="0"/>
              </a:rPr>
              <a:t>  </a:t>
            </a:r>
            <a:r>
              <a:rPr lang="en-GB" altLang="en-US" dirty="0" err="1">
                <a:latin typeface="Congenial SemiBold" panose="02000503040000020004" pitchFamily="2" charset="0"/>
              </a:rPr>
              <a:t>jaaNee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naam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rass</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ogo</a:t>
            </a:r>
            <a:r>
              <a:rPr lang="en-GB" altLang="en-US" dirty="0">
                <a:latin typeface="Congenial SemiBold" panose="02000503040000020004" pitchFamily="2" charset="0"/>
              </a:rPr>
              <a:t>. </a:t>
            </a:r>
          </a:p>
        </p:txBody>
      </p:sp>
      <p:sp>
        <p:nvSpPr>
          <p:cNvPr id="3033091" name="Text Box 3">
            <a:extLst>
              <a:ext uri="{FF2B5EF4-FFF2-40B4-BE49-F238E27FC236}">
                <a16:creationId xmlns:a16="http://schemas.microsoft.com/office/drawing/2014/main" id="{C10D2057-3300-44F3-BA44-28A640E55C59}"/>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Anhq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sbid</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jwxI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Bogo</a:t>
            </a:r>
            <a:r>
              <a:rPr lang="en-GB" sz="5330" dirty="0">
                <a:solidFill>
                  <a:srgbClr val="000000"/>
                </a:solidFill>
                <a:latin typeface="GurbaniWebThick" panose="04040607000000020004" pitchFamily="82" charset="0"/>
              </a:rPr>
              <a:t> ]</a:t>
            </a:r>
          </a:p>
        </p:txBody>
      </p:sp>
      <p:sp>
        <p:nvSpPr>
          <p:cNvPr id="3033092" name="Text Box 4">
            <a:extLst>
              <a:ext uri="{FF2B5EF4-FFF2-40B4-BE49-F238E27FC236}">
                <a16:creationId xmlns:a16="http://schemas.microsoft.com/office/drawing/2014/main" id="{BC675FEE-D39B-41CD-AA52-936F29119BCB}"/>
              </a:ext>
            </a:extLst>
          </p:cNvPr>
          <p:cNvSpPr txBox="1">
            <a:spLocks noChangeArrowheads="1"/>
          </p:cNvSpPr>
          <p:nvPr/>
        </p:nvSpPr>
        <p:spPr bwMode="auto">
          <a:xfrm>
            <a:off x="0" y="2065412"/>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Through </a:t>
            </a:r>
            <a:r>
              <a:rPr lang="en-GB" sz="3800" i="1" dirty="0">
                <a:solidFill>
                  <a:srgbClr val="0000FF"/>
                </a:solidFill>
                <a:latin typeface="Congenial Black" panose="02000503040000020004" pitchFamily="50" charset="0"/>
              </a:rPr>
              <a:t>Gurbani</a:t>
            </a:r>
            <a:r>
              <a:rPr lang="en-GB" sz="3800" dirty="0">
                <a:solidFill>
                  <a:srgbClr val="0000FF"/>
                </a:solidFill>
                <a:latin typeface="Congenial Black" panose="02000503040000020004" pitchFamily="50" charset="0"/>
              </a:rPr>
              <a:t>, one hears the unstruck Sound &amp; enjoys the Divine taste of </a:t>
            </a:r>
            <a:r>
              <a:rPr lang="en-GB" sz="3800" i="1" dirty="0">
                <a:solidFill>
                  <a:srgbClr val="0000FF"/>
                </a:solidFill>
                <a:latin typeface="Congenial Black" panose="02000503040000020004" pitchFamily="50" charset="0"/>
              </a:rPr>
              <a:t>Naam</a:t>
            </a:r>
            <a:r>
              <a:rPr lang="en-GB" sz="3800" dirty="0">
                <a:solidFill>
                  <a:srgbClr val="0000FF"/>
                </a:solidFill>
                <a:latin typeface="Congenial Black" panose="02000503040000020004" pitchFamily="50" charset="0"/>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00866" name="Rectangle 2">
            <a:extLst>
              <a:ext uri="{FF2B5EF4-FFF2-40B4-BE49-F238E27FC236}">
                <a16:creationId xmlns:a16="http://schemas.microsoft.com/office/drawing/2014/main" id="{F3927CAD-3B01-4796-9CE6-E9E9BB452C52}"/>
              </a:ext>
            </a:extLst>
          </p:cNvPr>
          <p:cNvSpPr>
            <a:spLocks noGrp="1" noChangeArrowheads="1"/>
          </p:cNvSpPr>
          <p:nvPr>
            <p:ph type="title"/>
          </p:nvPr>
        </p:nvSpPr>
        <p:spPr>
          <a:xfrm>
            <a:off x="0" y="3649588"/>
            <a:ext cx="10159999" cy="1058333"/>
          </a:xfrm>
        </p:spPr>
        <p:txBody>
          <a:bodyPr/>
          <a:lstStyle/>
          <a:p>
            <a:pPr eaLnBrk="1" hangingPunct="1">
              <a:defRPr/>
            </a:pPr>
            <a:r>
              <a:rPr lang="fi-FI" altLang="en-US" dirty="0">
                <a:latin typeface="Congenial SemiBold" panose="02000503040000020004" pitchFamily="2" charset="0"/>
              </a:rPr>
              <a:t>kehai  naanak,  pra</a:t>
            </a:r>
            <a:r>
              <a:rPr lang="fi-FI" altLang="en-US" u="sng" dirty="0">
                <a:latin typeface="Congenial SemiBold" panose="02000503040000020004" pitchFamily="2" charset="0"/>
              </a:rPr>
              <a:t>bh</a:t>
            </a:r>
            <a:r>
              <a:rPr lang="fi-FI" altLang="en-US" dirty="0">
                <a:latin typeface="Congenial SemiBold" panose="02000503040000020004" pitchFamily="2" charset="0"/>
              </a:rPr>
              <a:t>  aap  mil’yaa, </a:t>
            </a:r>
            <a:br>
              <a:rPr lang="fi-FI" altLang="en-US" dirty="0">
                <a:latin typeface="Congenial SemiBold" panose="02000503040000020004" pitchFamily="2" charset="0"/>
              </a:rPr>
            </a:br>
            <a:r>
              <a:rPr lang="fi-FI" altLang="en-US" dirty="0">
                <a:latin typeface="Congenial SemiBold" panose="02000503040000020004" pitchFamily="2" charset="0"/>
              </a:rPr>
              <a:t>karaN  kaa’raN  jo’go. </a:t>
            </a:r>
            <a:endParaRPr lang="en-GB" altLang="en-US" dirty="0">
              <a:latin typeface="Congenial SemiBold" panose="02000503040000020004" pitchFamily="2" charset="0"/>
            </a:endParaRPr>
          </a:p>
        </p:txBody>
      </p:sp>
      <p:sp>
        <p:nvSpPr>
          <p:cNvPr id="3035139" name="Text Box 3">
            <a:extLst>
              <a:ext uri="{FF2B5EF4-FFF2-40B4-BE49-F238E27FC236}">
                <a16:creationId xmlns:a16="http://schemas.microsoft.com/office/drawing/2014/main" id="{0DCD9FCC-872B-488B-B453-E236AC84DA1F}"/>
              </a:ext>
            </a:extLst>
          </p:cNvPr>
          <p:cNvSpPr txBox="1">
            <a:spLocks noChangeArrowheads="1"/>
          </p:cNvSpPr>
          <p:nvPr/>
        </p:nvSpPr>
        <p:spPr bwMode="auto">
          <a:xfrm>
            <a:off x="0" y="207720"/>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pRBu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imilAw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krx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kwrx</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jogo</a:t>
            </a:r>
            <a:r>
              <a:rPr lang="en-GB" sz="5330" dirty="0">
                <a:solidFill>
                  <a:srgbClr val="000000"/>
                </a:solidFill>
                <a:latin typeface="GurbaniWebThick" panose="04040607000000020004" pitchFamily="82" charset="0"/>
              </a:rPr>
              <a:t> ]34]</a:t>
            </a:r>
          </a:p>
        </p:txBody>
      </p:sp>
      <p:sp>
        <p:nvSpPr>
          <p:cNvPr id="3035140" name="Text Box 4">
            <a:extLst>
              <a:ext uri="{FF2B5EF4-FFF2-40B4-BE49-F238E27FC236}">
                <a16:creationId xmlns:a16="http://schemas.microsoft.com/office/drawing/2014/main" id="{FD42B3EC-8381-44FE-A655-4D9EC1C32F1B}"/>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Vaheguru who is capable of anything came Himself to meet me. ||34||</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02914" name="Rectangle 2">
            <a:extLst>
              <a:ext uri="{FF2B5EF4-FFF2-40B4-BE49-F238E27FC236}">
                <a16:creationId xmlns:a16="http://schemas.microsoft.com/office/drawing/2014/main" id="{D24A3792-E18A-4F4C-914B-330BFB9B32CE}"/>
              </a:ext>
            </a:extLst>
          </p:cNvPr>
          <p:cNvSpPr>
            <a:spLocks noGrp="1" noChangeArrowheads="1"/>
          </p:cNvSpPr>
          <p:nvPr>
            <p:ph type="title"/>
          </p:nvPr>
        </p:nvSpPr>
        <p:spPr>
          <a:xfrm>
            <a:off x="-11813" y="3721596"/>
            <a:ext cx="10159999" cy="1058333"/>
          </a:xfrm>
        </p:spPr>
        <p:txBody>
          <a:bodyPr/>
          <a:lstStyle/>
          <a:p>
            <a:pPr eaLnBrk="1" hangingPunct="1">
              <a:defRPr/>
            </a:pPr>
            <a:r>
              <a:rPr lang="en-GB" altLang="en-US" spc="-150" dirty="0" err="1">
                <a:latin typeface="Congenial SemiBold" panose="02000503040000020004" pitchFamily="2" charset="0"/>
              </a:rPr>
              <a:t>ey</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sareeraa</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meriyaa</a:t>
            </a:r>
            <a:r>
              <a:rPr lang="en-GB" altLang="en-US" spc="-150" dirty="0">
                <a:latin typeface="Congenial SemiBold" panose="02000503040000020004" pitchFamily="2" charset="0"/>
              </a:rPr>
              <a:t>,  es  jag  meh  </a:t>
            </a:r>
            <a:r>
              <a:rPr lang="en-GB" altLang="en-US" spc="-150" dirty="0" err="1">
                <a:latin typeface="Congenial SemiBold" panose="02000503040000020004" pitchFamily="2" charset="0"/>
              </a:rPr>
              <a:t>aa’e</a:t>
            </a:r>
            <a:r>
              <a:rPr lang="en-GB" altLang="en-US" spc="-150" dirty="0">
                <a:latin typeface="Congenial SemiBold" panose="02000503040000020004" pitchFamily="2" charset="0"/>
              </a:rPr>
              <a:t>  kai,</a:t>
            </a:r>
            <a:br>
              <a:rPr lang="en-GB" altLang="en-US" dirty="0">
                <a:latin typeface="Congenial SemiBold" panose="02000503040000020004" pitchFamily="2" charset="0"/>
              </a:rPr>
            </a:br>
            <a:r>
              <a:rPr lang="en-GB" altLang="en-US" dirty="0" err="1">
                <a:latin typeface="Congenial SemiBold" panose="02000503040000020004" pitchFamily="2" charset="0"/>
              </a:rPr>
              <a:t>k’yaa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karam</a:t>
            </a:r>
            <a:r>
              <a:rPr lang="en-GB" altLang="en-US" dirty="0">
                <a:latin typeface="Congenial SemiBold" panose="02000503040000020004" pitchFamily="2" charset="0"/>
              </a:rPr>
              <a:t>  </a:t>
            </a:r>
            <a:r>
              <a:rPr lang="en-GB" altLang="en-US" dirty="0" err="1">
                <a:latin typeface="Congenial SemiBold" panose="02000503040000020004" pitchFamily="2" charset="0"/>
              </a:rPr>
              <a:t>kamaa’yaa</a:t>
            </a:r>
            <a:r>
              <a:rPr lang="en-GB" altLang="en-US" dirty="0">
                <a:latin typeface="Congenial SemiBold" panose="02000503040000020004" pitchFamily="2" charset="0"/>
              </a:rPr>
              <a:t>. </a:t>
            </a:r>
          </a:p>
        </p:txBody>
      </p:sp>
      <p:sp>
        <p:nvSpPr>
          <p:cNvPr id="3037187" name="Text Box 3">
            <a:extLst>
              <a:ext uri="{FF2B5EF4-FFF2-40B4-BE49-F238E27FC236}">
                <a16:creationId xmlns:a16="http://schemas.microsoft.com/office/drawing/2014/main" id="{F4BEC970-5C09-4F46-8C86-6D9123AA8013}"/>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srIrw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myirAw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iesu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krm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kmwieAw</a:t>
            </a:r>
            <a:r>
              <a:rPr lang="en-GB" sz="5330" dirty="0">
                <a:solidFill>
                  <a:srgbClr val="000000"/>
                </a:solidFill>
                <a:latin typeface="GurbaniWebThick" panose="04040607000000020004" pitchFamily="82" charset="0"/>
              </a:rPr>
              <a:t> ]</a:t>
            </a:r>
          </a:p>
        </p:txBody>
      </p:sp>
      <p:sp>
        <p:nvSpPr>
          <p:cNvPr id="3037188" name="Text Box 4">
            <a:extLst>
              <a:ext uri="{FF2B5EF4-FFF2-40B4-BE49-F238E27FC236}">
                <a16:creationId xmlns:a16="http://schemas.microsoft.com/office/drawing/2014/main" id="{540D3FFE-5A06-4FCD-9EEC-6616E6453371}"/>
              </a:ext>
            </a:extLst>
          </p:cNvPr>
          <p:cNvSpPr txBox="1">
            <a:spLocks noChangeArrowheads="1"/>
          </p:cNvSpPr>
          <p:nvPr/>
        </p:nvSpPr>
        <p:spPr bwMode="auto">
          <a:xfrm>
            <a:off x="30369" y="206541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my body! Coming into this world, what actions have you earnt?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04962" name="Rectangle 2">
            <a:extLst>
              <a:ext uri="{FF2B5EF4-FFF2-40B4-BE49-F238E27FC236}">
                <a16:creationId xmlns:a16="http://schemas.microsoft.com/office/drawing/2014/main" id="{84B7823D-BC3B-4E03-81DA-0DA784A38630}"/>
              </a:ext>
            </a:extLst>
          </p:cNvPr>
          <p:cNvSpPr>
            <a:spLocks noGrp="1" noChangeArrowheads="1"/>
          </p:cNvSpPr>
          <p:nvPr>
            <p:ph type="title"/>
          </p:nvPr>
        </p:nvSpPr>
        <p:spPr>
          <a:xfrm>
            <a:off x="0" y="3577580"/>
            <a:ext cx="10159999" cy="1058333"/>
          </a:xfrm>
        </p:spPr>
        <p:txBody>
          <a:bodyPr/>
          <a:lstStyle/>
          <a:p>
            <a:pPr eaLnBrk="1" hangingPunct="1">
              <a:defRPr/>
            </a:pPr>
            <a:r>
              <a:rPr lang="en-GB" altLang="en-US" dirty="0" err="1">
                <a:latin typeface="Congenial SemiBold" panose="02000503040000020004" pitchFamily="2" charset="0"/>
              </a:rPr>
              <a:t>ke</a:t>
            </a:r>
            <a:r>
              <a:rPr lang="en-GB" altLang="en-US" dirty="0">
                <a:latin typeface="Congenial SemiBold" panose="02000503040000020004" pitchFamily="2" charset="0"/>
              </a:rPr>
              <a:t>  </a:t>
            </a:r>
            <a:r>
              <a:rPr lang="en-GB" altLang="en-US" dirty="0" err="1">
                <a:latin typeface="Congenial SemiBold" panose="02000503040000020004" pitchFamily="2" charset="0"/>
              </a:rPr>
              <a:t>karam</a:t>
            </a:r>
            <a:r>
              <a:rPr lang="en-GB" altLang="en-US" dirty="0">
                <a:latin typeface="Congenial SemiBold" panose="02000503040000020004" pitchFamily="2" charset="0"/>
              </a:rPr>
              <a:t>  </a:t>
            </a:r>
            <a:r>
              <a:rPr lang="en-GB" altLang="en-US" dirty="0" err="1">
                <a:latin typeface="Congenial SemiBold" panose="02000503040000020004" pitchFamily="2" charset="0"/>
              </a:rPr>
              <a:t>kamaa’yaa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dirty="0" err="1">
                <a:latin typeface="Congenial SemiBold" panose="02000503040000020004" pitchFamily="2" charset="0"/>
              </a:rPr>
              <a:t>sareeraa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jaa</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oo  jag  meh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39235" name="Text Box 3">
            <a:extLst>
              <a:ext uri="{FF2B5EF4-FFF2-40B4-BE49-F238E27FC236}">
                <a16:creationId xmlns:a16="http://schemas.microsoft.com/office/drawing/2014/main" id="{7BEB80C6-05EC-4153-8A61-5F950528311A}"/>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ik krm </a:t>
            </a:r>
            <a:r>
              <a:rPr lang="en-GB" sz="5330" dirty="0" err="1">
                <a:solidFill>
                  <a:srgbClr val="000000"/>
                </a:solidFill>
                <a:latin typeface="GurbaniWebThick" panose="04040607000000020004" pitchFamily="82" charset="0"/>
              </a:rPr>
              <a:t>kmwieAw</a:t>
            </a:r>
            <a:r>
              <a:rPr lang="en-GB" sz="5330" dirty="0">
                <a:solidFill>
                  <a:srgbClr val="000000"/>
                </a:solidFill>
                <a:latin typeface="GurbaniWebThick" panose="04040607000000020004" pitchFamily="82" charset="0"/>
              </a:rPr>
              <a:t>  quDu </a:t>
            </a:r>
            <a:r>
              <a:rPr lang="en-GB" sz="5330" dirty="0" err="1">
                <a:solidFill>
                  <a:srgbClr val="000000"/>
                </a:solidFill>
                <a:latin typeface="GurbaniWebThick" panose="04040607000000020004" pitchFamily="82" charset="0"/>
              </a:rPr>
              <a:t>srIrw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jg</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3039236" name="Text Box 4">
            <a:extLst>
              <a:ext uri="{FF2B5EF4-FFF2-40B4-BE49-F238E27FC236}">
                <a16:creationId xmlns:a16="http://schemas.microsoft.com/office/drawing/2014/main" id="{8C5243EA-7AFB-41E9-8C21-AD86752CDCE9}"/>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What actions have you committed, O body, since you came into this world?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07010" name="Rectangle 2">
            <a:extLst>
              <a:ext uri="{FF2B5EF4-FFF2-40B4-BE49-F238E27FC236}">
                <a16:creationId xmlns:a16="http://schemas.microsoft.com/office/drawing/2014/main" id="{DC792BEF-910E-4110-AD32-0C3400950BDA}"/>
              </a:ext>
            </a:extLst>
          </p:cNvPr>
          <p:cNvSpPr>
            <a:spLocks noGrp="1" noChangeArrowheads="1"/>
          </p:cNvSpPr>
          <p:nvPr>
            <p:ph type="title"/>
          </p:nvPr>
        </p:nvSpPr>
        <p:spPr>
          <a:xfrm>
            <a:off x="0" y="3721596"/>
            <a:ext cx="10160000" cy="1058333"/>
          </a:xfrm>
        </p:spPr>
        <p:txBody>
          <a:bodyPr/>
          <a:lstStyle/>
          <a:p>
            <a:pPr eaLnBrk="1" hangingPunct="1">
              <a:defRPr/>
            </a:pPr>
            <a:r>
              <a:rPr lang="en-GB" altLang="en-US" dirty="0" err="1">
                <a:latin typeface="Congenial SemiBold" panose="02000503040000020004" pitchFamily="2" charset="0"/>
              </a:rPr>
              <a:t>jin</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ey’raa</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an</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a:latin typeface="Congenial SemiBold" panose="02000503040000020004" pitchFamily="2" charset="0"/>
              </a:rPr>
              <a:t>so  </a:t>
            </a:r>
            <a:r>
              <a:rPr lang="en-GB" altLang="en-US" dirty="0" err="1">
                <a:latin typeface="Congenial SemiBold" panose="02000503040000020004" pitchFamily="2" charset="0"/>
              </a:rPr>
              <a:t>har</a:t>
            </a:r>
            <a:r>
              <a:rPr lang="en-GB" altLang="en-US" dirty="0">
                <a:latin typeface="Congenial SemiBold" panose="02000503040000020004" pitchFamily="2" charset="0"/>
              </a:rPr>
              <a:t>  man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vasaa’yaa</a:t>
            </a:r>
            <a:r>
              <a:rPr lang="en-GB" altLang="en-US" dirty="0">
                <a:latin typeface="Congenial SemiBold" panose="02000503040000020004" pitchFamily="2" charset="0"/>
              </a:rPr>
              <a:t>. </a:t>
            </a:r>
          </a:p>
        </p:txBody>
      </p:sp>
      <p:sp>
        <p:nvSpPr>
          <p:cNvPr id="3041283" name="Text Box 3">
            <a:extLst>
              <a:ext uri="{FF2B5EF4-FFF2-40B4-BE49-F238E27FC236}">
                <a16:creationId xmlns:a16="http://schemas.microsoft.com/office/drawing/2014/main" id="{C1E80589-17F1-45A6-88DF-E75A03CD6E28}"/>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qyrw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rcnu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ricAw</a:t>
            </a:r>
            <a:r>
              <a:rPr lang="en-GB" sz="5330" dirty="0">
                <a:solidFill>
                  <a:srgbClr val="000000"/>
                </a:solidFill>
                <a:latin typeface="GurbaniWebThick" panose="04040607000000020004" pitchFamily="82" charset="0"/>
              </a:rPr>
              <a:t> </a:t>
            </a:r>
          </a:p>
          <a:p>
            <a:pPr algn="ctr" eaLnBrk="1" hangingPunct="1">
              <a:defRPr/>
            </a:pPr>
            <a:r>
              <a:rPr lang="en-GB" sz="5330" dirty="0">
                <a:solidFill>
                  <a:srgbClr val="000000"/>
                </a:solidFill>
                <a:latin typeface="GurbaniWebThick" panose="04040607000000020004" pitchFamily="82" charset="0"/>
              </a:rPr>
              <a:t>so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min n </a:t>
            </a:r>
            <a:r>
              <a:rPr lang="en-GB" sz="5330" dirty="0" err="1">
                <a:solidFill>
                  <a:srgbClr val="000000"/>
                </a:solidFill>
                <a:latin typeface="GurbaniWebThick" panose="04040607000000020004" pitchFamily="82" charset="0"/>
              </a:rPr>
              <a:t>vswieAw</a:t>
            </a:r>
            <a:r>
              <a:rPr lang="en-GB" sz="5330" dirty="0">
                <a:solidFill>
                  <a:srgbClr val="000000"/>
                </a:solidFill>
                <a:latin typeface="GurbaniWebThick" panose="04040607000000020004" pitchFamily="82" charset="0"/>
              </a:rPr>
              <a:t> ]</a:t>
            </a:r>
          </a:p>
        </p:txBody>
      </p:sp>
      <p:sp>
        <p:nvSpPr>
          <p:cNvPr id="3041284" name="Text Box 4">
            <a:extLst>
              <a:ext uri="{FF2B5EF4-FFF2-40B4-BE49-F238E27FC236}">
                <a16:creationId xmlns:a16="http://schemas.microsoft.com/office/drawing/2014/main" id="{D5E3B6F1-1FDA-431E-B0FD-5AB9C82764E0}"/>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You have not enshrined Vaheguru in your mind who made and formed you!</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09058" name="Rectangle 2">
            <a:extLst>
              <a:ext uri="{FF2B5EF4-FFF2-40B4-BE49-F238E27FC236}">
                <a16:creationId xmlns:a16="http://schemas.microsoft.com/office/drawing/2014/main" id="{B8CE1E06-5653-4AF5-A26C-61E98B82573C}"/>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par’saa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mann</a:t>
            </a:r>
            <a:r>
              <a:rPr lang="en-GB" altLang="en-US" dirty="0">
                <a:latin typeface="Congenial SemiBold" panose="02000503040000020004" pitchFamily="2" charset="0"/>
              </a:rPr>
              <a:t>  </a:t>
            </a:r>
            <a:r>
              <a:rPr lang="en-GB" altLang="en-US" dirty="0" err="1">
                <a:latin typeface="Congenial SemiBold" panose="02000503040000020004" pitchFamily="2" charset="0"/>
              </a:rPr>
              <a:t>vasiyaa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poorab</a:t>
            </a:r>
            <a:r>
              <a:rPr lang="en-GB" altLang="en-US" dirty="0">
                <a:latin typeface="Congenial SemiBold" panose="02000503040000020004" pitchFamily="2" charset="0"/>
              </a:rPr>
              <a:t>  </a:t>
            </a:r>
            <a:r>
              <a:rPr lang="en-GB" altLang="en-US" dirty="0" err="1">
                <a:latin typeface="Congenial SemiBold" panose="02000503040000020004" pitchFamily="2" charset="0"/>
              </a:rPr>
              <a:t>li</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iyaa</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3043331" name="Text Box 3">
            <a:extLst>
              <a:ext uri="{FF2B5EF4-FFF2-40B4-BE49-F238E27FC236}">
                <a16:creationId xmlns:a16="http://schemas.microsoft.com/office/drawing/2014/main" id="{6B058D36-7F2D-4DD0-8B21-B89043F76D48}"/>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gur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hir </a:t>
            </a:r>
            <a:r>
              <a:rPr lang="en-GB" sz="5330" dirty="0" err="1">
                <a:solidFill>
                  <a:srgbClr val="000000"/>
                </a:solidFill>
                <a:latin typeface="GurbaniWebThick" panose="04040607000000020004" pitchFamily="82" charset="0"/>
              </a:rPr>
              <a:t>mMin</a:t>
            </a:r>
            <a:r>
              <a:rPr lang="en-GB" sz="5330" dirty="0">
                <a:solidFill>
                  <a:srgbClr val="000000"/>
                </a:solidFill>
                <a:latin typeface="GurbaniWebThick" panose="04040607000000020004" pitchFamily="82" charset="0"/>
              </a:rPr>
              <a:t> visAw </a:t>
            </a:r>
          </a:p>
          <a:p>
            <a:pPr algn="ctr" eaLnBrk="1" hangingPunct="1">
              <a:defRPr/>
            </a:pPr>
            <a:r>
              <a:rPr lang="en-GB" sz="5330" dirty="0" err="1">
                <a:solidFill>
                  <a:srgbClr val="000000"/>
                </a:solidFill>
                <a:latin typeface="GurbaniWebThick" panose="04040607000000020004" pitchFamily="82" charset="0"/>
              </a:rPr>
              <a:t>pUrib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iliKAw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p:txBody>
      </p:sp>
      <p:sp>
        <p:nvSpPr>
          <p:cNvPr id="3043332" name="Text Box 4">
            <a:extLst>
              <a:ext uri="{FF2B5EF4-FFF2-40B4-BE49-F238E27FC236}">
                <a16:creationId xmlns:a16="http://schemas.microsoft.com/office/drawing/2014/main" id="{7C05B245-4CFD-4D7F-B8F4-A64EDC3ADFB3}"/>
              </a:ext>
            </a:extLst>
          </p:cNvPr>
          <p:cNvSpPr txBox="1">
            <a:spLocks noChangeArrowheads="1"/>
          </p:cNvSpPr>
          <p:nvPr/>
        </p:nvSpPr>
        <p:spPr bwMode="auto">
          <a:xfrm>
            <a:off x="32568"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Vaheguru dwells in those minds awakened by past karma and Guru’s Grace.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1106" name="Rectangle 2">
            <a:extLst>
              <a:ext uri="{FF2B5EF4-FFF2-40B4-BE49-F238E27FC236}">
                <a16:creationId xmlns:a16="http://schemas.microsoft.com/office/drawing/2014/main" id="{C68495FA-97A4-43F2-AE5C-E8D164B5AC56}"/>
              </a:ext>
            </a:extLst>
          </p:cNvPr>
          <p:cNvSpPr>
            <a:spLocks noGrp="1" noChangeArrowheads="1"/>
          </p:cNvSpPr>
          <p:nvPr>
            <p:ph type="title"/>
          </p:nvPr>
        </p:nvSpPr>
        <p:spPr>
          <a:xfrm>
            <a:off x="0" y="3721596"/>
            <a:ext cx="10160000" cy="1058333"/>
          </a:xfrm>
        </p:spPr>
        <p:txBody>
          <a:bodyPr/>
          <a:lstStyle/>
          <a:p>
            <a:pPr eaLnBrk="1" hangingPunct="1">
              <a:defRPr/>
            </a:pPr>
            <a:r>
              <a:rPr lang="en-GB" altLang="en-US" spc="-200" dirty="0" err="1">
                <a:latin typeface="Congenial SemiBold" panose="02000503040000020004" pitchFamily="2" charset="0"/>
              </a:rPr>
              <a:t>kehai</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naanak</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ey’hu</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sareer</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parvaaN</a:t>
            </a:r>
            <a:r>
              <a:rPr lang="en-GB" altLang="en-US" spc="-200" dirty="0">
                <a:latin typeface="Congenial SemiBold" panose="02000503040000020004" pitchFamily="2" charset="0"/>
              </a:rPr>
              <a:t>  </a:t>
            </a:r>
            <a:r>
              <a:rPr lang="en-GB" altLang="en-US" spc="-200" dirty="0" err="1">
                <a:latin typeface="Congenial SemiBold" panose="02000503040000020004" pitchFamily="2" charset="0"/>
              </a:rPr>
              <a:t>ho’aa</a:t>
            </a:r>
            <a:r>
              <a:rPr lang="en-GB" altLang="en-US" spc="-200" dirty="0">
                <a:latin typeface="Congenial SemiBold" panose="02000503040000020004" pitchFamily="2" charset="0"/>
              </a:rPr>
              <a:t>,</a:t>
            </a:r>
            <a:r>
              <a:rPr lang="en-GB" altLang="en-US" spc="-150" dirty="0">
                <a:latin typeface="Congenial SemiBold" panose="02000503040000020004" pitchFamily="2" charset="0"/>
              </a:rPr>
              <a:t> </a:t>
            </a:r>
            <a:br>
              <a:rPr lang="en-GB" altLang="en-US" spc="-150" dirty="0">
                <a:latin typeface="Congenial SemiBold" panose="02000503040000020004" pitchFamily="2" charset="0"/>
              </a:rPr>
            </a:br>
            <a:r>
              <a:rPr lang="en-GB" altLang="en-US" spc="-150" dirty="0" err="1">
                <a:latin typeface="Congenial SemiBold" panose="02000503040000020004" pitchFamily="2" charset="0"/>
              </a:rPr>
              <a:t>jin</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sa</a:t>
            </a:r>
            <a:r>
              <a:rPr lang="en-GB" altLang="en-US" u="sng" spc="-150" dirty="0" err="1">
                <a:latin typeface="Congenial SemiBold" panose="02000503040000020004" pitchFamily="2" charset="0"/>
              </a:rPr>
              <a:t>t</a:t>
            </a:r>
            <a:r>
              <a:rPr lang="en-GB" altLang="en-US" spc="-150" dirty="0" err="1">
                <a:latin typeface="Congenial SemiBold" panose="02000503040000020004" pitchFamily="2" charset="0"/>
              </a:rPr>
              <a:t>’gur</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sio</a:t>
            </a:r>
            <a:r>
              <a:rPr lang="en-GB" altLang="en-US" spc="-150" dirty="0">
                <a:latin typeface="Congenial SemiBold" panose="02000503040000020004" pitchFamily="2" charset="0"/>
              </a:rPr>
              <a:t>  </a:t>
            </a:r>
            <a:r>
              <a:rPr lang="en-GB" altLang="en-US" u="sng" spc="-150" dirty="0">
                <a:latin typeface="Congenial SemiBold" panose="02000503040000020004" pitchFamily="2" charset="0"/>
              </a:rPr>
              <a:t>ch</a:t>
            </a:r>
            <a:r>
              <a:rPr lang="en-GB" altLang="en-US" spc="-150" dirty="0">
                <a:latin typeface="Congenial SemiBold" panose="02000503040000020004" pitchFamily="2" charset="0"/>
              </a:rPr>
              <a:t>i</a:t>
            </a:r>
            <a:r>
              <a:rPr lang="en-GB" altLang="en-US" u="sng" spc="-150" dirty="0">
                <a:latin typeface="Congenial SemiBold" panose="02000503040000020004" pitchFamily="2" charset="0"/>
              </a:rPr>
              <a:t>t</a:t>
            </a:r>
            <a:r>
              <a:rPr lang="en-GB" altLang="en-US" spc="-150" dirty="0">
                <a:latin typeface="Congenial SemiBold" panose="02000503040000020004" pitchFamily="2" charset="0"/>
              </a:rPr>
              <a:t>  </a:t>
            </a:r>
            <a:r>
              <a:rPr lang="en-GB" altLang="en-US" spc="-150" dirty="0" err="1">
                <a:latin typeface="Congenial SemiBold" panose="02000503040000020004" pitchFamily="2" charset="0"/>
              </a:rPr>
              <a:t>laa’yaa</a:t>
            </a:r>
            <a:r>
              <a:rPr lang="en-GB" altLang="en-US" spc="-150" dirty="0">
                <a:latin typeface="Congenial SemiBold" panose="02000503040000020004" pitchFamily="2" charset="0"/>
              </a:rPr>
              <a:t>. </a:t>
            </a:r>
          </a:p>
        </p:txBody>
      </p:sp>
      <p:sp>
        <p:nvSpPr>
          <p:cNvPr id="3045379" name="Text Box 3">
            <a:extLst>
              <a:ext uri="{FF2B5EF4-FFF2-40B4-BE49-F238E27FC236}">
                <a16:creationId xmlns:a16="http://schemas.microsoft.com/office/drawing/2014/main" id="{32B2E91C-9AB1-4D2A-984D-2B008F0EC3F9}"/>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srIru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prvwxu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ijin</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siqgur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isau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icqu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lwieAw</a:t>
            </a:r>
            <a:r>
              <a:rPr lang="en-GB" sz="5330" dirty="0">
                <a:solidFill>
                  <a:srgbClr val="000000"/>
                </a:solidFill>
                <a:latin typeface="GurbaniWebThick" panose="04040607000000020004" pitchFamily="82" charset="0"/>
              </a:rPr>
              <a:t> ]35]</a:t>
            </a:r>
          </a:p>
        </p:txBody>
      </p:sp>
      <p:sp>
        <p:nvSpPr>
          <p:cNvPr id="3045380" name="Text Box 4">
            <a:extLst>
              <a:ext uri="{FF2B5EF4-FFF2-40B4-BE49-F238E27FC236}">
                <a16:creationId xmlns:a16="http://schemas.microsoft.com/office/drawing/2014/main" id="{43784C09-60D3-4F3F-9684-4A3F88288093}"/>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The body is accepted which remains focused on the True Guru. ||35||</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3154" name="Rectangle 2">
            <a:extLst>
              <a:ext uri="{FF2B5EF4-FFF2-40B4-BE49-F238E27FC236}">
                <a16:creationId xmlns:a16="http://schemas.microsoft.com/office/drawing/2014/main" id="{8BA6C412-261F-443A-A77A-960491EA430B}"/>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ne</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r’hu</a:t>
            </a:r>
            <a:r>
              <a:rPr lang="en-GB" altLang="en-US" dirty="0">
                <a:latin typeface="Congenial SemiBold" panose="02000503040000020004" pitchFamily="2" charset="0"/>
              </a:rPr>
              <a:t>  </a:t>
            </a:r>
            <a:r>
              <a:rPr lang="en-GB" altLang="en-US" dirty="0" err="1">
                <a:latin typeface="Congenial SemiBold" panose="02000503040000020004" pitchFamily="2" charset="0"/>
              </a:rPr>
              <a:t>mey’riho</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um  meh  jo</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u="sng" dirty="0">
                <a:latin typeface="Congenial SemiBold" panose="02000503040000020004" pitchFamily="2" charset="0"/>
              </a:rPr>
              <a:t>Dh</a:t>
            </a:r>
            <a:r>
              <a:rPr lang="en-GB" altLang="en-US" dirty="0">
                <a:latin typeface="Congenial SemiBold" panose="02000503040000020004" pitchFamily="2" charset="0"/>
              </a:rPr>
              <a:t>aree,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bin  </a:t>
            </a:r>
            <a:r>
              <a:rPr lang="en-GB" altLang="en-US" dirty="0" err="1">
                <a:latin typeface="Congenial SemiBold" panose="02000503040000020004" pitchFamily="2" charset="0"/>
              </a:rPr>
              <a:t>avar</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’hu</a:t>
            </a:r>
            <a:r>
              <a:rPr lang="en-GB" altLang="en-US" dirty="0">
                <a:latin typeface="Congenial SemiBold" panose="02000503040000020004" pitchFamily="2" charset="0"/>
              </a:rPr>
              <a:t>  </a:t>
            </a:r>
            <a:r>
              <a:rPr lang="en-GB" altLang="en-US" dirty="0" err="1">
                <a:latin typeface="Congenial SemiBold" panose="02000503040000020004" pitchFamily="2" charset="0"/>
              </a:rPr>
              <a:t>ko’ee</a:t>
            </a:r>
            <a:r>
              <a:rPr lang="en-GB" altLang="en-US" dirty="0">
                <a:latin typeface="Congenial SemiBold" panose="02000503040000020004" pitchFamily="2" charset="0"/>
              </a:rPr>
              <a:t>. </a:t>
            </a:r>
          </a:p>
        </p:txBody>
      </p:sp>
      <p:sp>
        <p:nvSpPr>
          <p:cNvPr id="3047427" name="Text Box 3">
            <a:extLst>
              <a:ext uri="{FF2B5EF4-FFF2-40B4-BE49-F238E27FC236}">
                <a16:creationId xmlns:a16="http://schemas.microsoft.com/office/drawing/2014/main" id="{D3F040AD-021F-4311-9D17-DDBED852CCBA}"/>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nyqRhu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myirho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joiq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DrI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Avru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dyKhu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koeI</a:t>
            </a:r>
            <a:r>
              <a:rPr lang="en-GB" sz="5330" dirty="0">
                <a:solidFill>
                  <a:srgbClr val="000000"/>
                </a:solidFill>
                <a:latin typeface="GurbaniWebThick" panose="04040607000000020004" pitchFamily="82" charset="0"/>
              </a:rPr>
              <a:t> ]</a:t>
            </a:r>
          </a:p>
        </p:txBody>
      </p:sp>
      <p:sp>
        <p:nvSpPr>
          <p:cNvPr id="3047428" name="Text Box 4">
            <a:extLst>
              <a:ext uri="{FF2B5EF4-FFF2-40B4-BE49-F238E27FC236}">
                <a16:creationId xmlns:a16="http://schemas.microsoft.com/office/drawing/2014/main" id="{DB9E478F-FCB6-4754-B32C-C2F4BA7B96B7}"/>
              </a:ext>
            </a:extLst>
          </p:cNvPr>
          <p:cNvSpPr txBox="1">
            <a:spLocks noChangeArrowheads="1"/>
          </p:cNvSpPr>
          <p:nvPr/>
        </p:nvSpPr>
        <p:spPr bwMode="auto">
          <a:xfrm>
            <a:off x="0" y="1955656"/>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 my eyes! Vaheguru’s Light has been placed within you; see none but Vaheguru.</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5202" name="Rectangle 2">
            <a:extLst>
              <a:ext uri="{FF2B5EF4-FFF2-40B4-BE49-F238E27FC236}">
                <a16:creationId xmlns:a16="http://schemas.microsoft.com/office/drawing/2014/main" id="{89CE7455-826E-4F76-B600-393B5525E6BC}"/>
              </a:ext>
            </a:extLst>
          </p:cNvPr>
          <p:cNvSpPr>
            <a:spLocks noGrp="1" noChangeArrowheads="1"/>
          </p:cNvSpPr>
          <p:nvPr>
            <p:ph type="title"/>
          </p:nvPr>
        </p:nvSpPr>
        <p:spPr>
          <a:xfrm>
            <a:off x="0" y="3743383"/>
            <a:ext cx="10160000" cy="1058333"/>
          </a:xfrm>
        </p:spPr>
        <p:txBody>
          <a:bodyPr/>
          <a:lstStyle/>
          <a:p>
            <a:pPr eaLnBrk="1" hangingPunct="1">
              <a:defRPr/>
            </a:pPr>
            <a:r>
              <a:rPr lang="sv-SE" altLang="en-US" dirty="0">
                <a:latin typeface="Congenial SemiBold" panose="02000503040000020004" pitchFamily="2" charset="0"/>
              </a:rPr>
              <a:t>har  bin  avar  na  </a:t>
            </a:r>
            <a:r>
              <a:rPr lang="sv-SE" altLang="en-US" u="sng" dirty="0">
                <a:latin typeface="Congenial SemiBold" panose="02000503040000020004" pitchFamily="2" charset="0"/>
              </a:rPr>
              <a:t>d</a:t>
            </a:r>
            <a:r>
              <a:rPr lang="sv-SE" altLang="en-US" dirty="0">
                <a:latin typeface="Congenial SemiBold" panose="02000503040000020004" pitchFamily="2" charset="0"/>
              </a:rPr>
              <a:t>e</a:t>
            </a:r>
            <a:r>
              <a:rPr lang="sv-SE" altLang="en-US" u="sng" dirty="0">
                <a:latin typeface="Congenial SemiBold" panose="02000503040000020004" pitchFamily="2" charset="0"/>
              </a:rPr>
              <a:t>kh</a:t>
            </a:r>
            <a:r>
              <a:rPr lang="sv-SE" altLang="en-US" dirty="0">
                <a:latin typeface="Congenial SemiBold" panose="02000503040000020004" pitchFamily="2" charset="0"/>
              </a:rPr>
              <a:t>’hu  ko’ee, </a:t>
            </a:r>
            <a:br>
              <a:rPr lang="sv-SE" altLang="en-US" dirty="0">
                <a:latin typeface="Congenial SemiBold" panose="02000503040000020004" pitchFamily="2" charset="0"/>
              </a:rPr>
            </a:br>
            <a:r>
              <a:rPr lang="sv-SE" altLang="en-US" dirty="0">
                <a:latin typeface="Congenial SemiBold" panose="02000503040000020004" pitchFamily="2" charset="0"/>
              </a:rPr>
              <a:t>na</a:t>
            </a:r>
            <a:r>
              <a:rPr lang="sv-SE" altLang="en-US" u="sng" dirty="0">
                <a:latin typeface="Congenial SemiBold" panose="02000503040000020004" pitchFamily="2" charset="0"/>
              </a:rPr>
              <a:t>d</a:t>
            </a:r>
            <a:r>
              <a:rPr lang="sv-SE" altLang="en-US" dirty="0">
                <a:latin typeface="Congenial SemiBold" panose="02000503040000020004" pitchFamily="2" charset="0"/>
              </a:rPr>
              <a:t>’ree  har  ne’haaliyaa. </a:t>
            </a:r>
            <a:endParaRPr lang="en-GB" altLang="en-US" dirty="0">
              <a:latin typeface="Congenial SemiBold" panose="02000503040000020004" pitchFamily="2" charset="0"/>
            </a:endParaRPr>
          </a:p>
        </p:txBody>
      </p:sp>
      <p:sp>
        <p:nvSpPr>
          <p:cNvPr id="3049475" name="Text Box 3">
            <a:extLst>
              <a:ext uri="{FF2B5EF4-FFF2-40B4-BE49-F238E27FC236}">
                <a16:creationId xmlns:a16="http://schemas.microsoft.com/office/drawing/2014/main" id="{1705DDA6-53CA-4398-A925-A4A75FF49BE2}"/>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Avru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dyKhu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koeI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ndrI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inhwilAw</a:t>
            </a:r>
            <a:r>
              <a:rPr lang="en-GB" sz="5330" dirty="0">
                <a:solidFill>
                  <a:srgbClr val="000000"/>
                </a:solidFill>
                <a:latin typeface="GurbaniWebThick" panose="04040607000000020004" pitchFamily="82" charset="0"/>
              </a:rPr>
              <a:t> ]</a:t>
            </a:r>
          </a:p>
        </p:txBody>
      </p:sp>
      <p:sp>
        <p:nvSpPr>
          <p:cNvPr id="3049476" name="Text Box 4">
            <a:extLst>
              <a:ext uri="{FF2B5EF4-FFF2-40B4-BE49-F238E27FC236}">
                <a16:creationId xmlns:a16="http://schemas.microsoft.com/office/drawing/2014/main" id="{95F7C440-B3DB-446A-8BC9-E817835D0641}"/>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Do not look upon any other than Vaheguru; Vaheguru alone is worthy of beholding.</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7250" name="Rectangle 2">
            <a:extLst>
              <a:ext uri="{FF2B5EF4-FFF2-40B4-BE49-F238E27FC236}">
                <a16:creationId xmlns:a16="http://schemas.microsoft.com/office/drawing/2014/main" id="{4B802D62-DC38-4578-9EE5-02EE0AF67A11}"/>
              </a:ext>
            </a:extLst>
          </p:cNvPr>
          <p:cNvSpPr>
            <a:spLocks noGrp="1" noChangeArrowheads="1"/>
          </p:cNvSpPr>
          <p:nvPr>
            <p:ph type="title"/>
          </p:nvPr>
        </p:nvSpPr>
        <p:spPr>
          <a:xfrm>
            <a:off x="0" y="4103423"/>
            <a:ext cx="10159999"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vis  </a:t>
            </a:r>
            <a:r>
              <a:rPr lang="en-GB" altLang="en-US" dirty="0" err="1">
                <a:latin typeface="Congenial SemiBold" panose="02000503040000020004" pitchFamily="2" charset="0"/>
              </a:rPr>
              <a:t>sann’saar</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um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’dey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kaa</a:t>
            </a:r>
            <a:r>
              <a:rPr lang="en-GB" altLang="en-US" dirty="0">
                <a:latin typeface="Congenial SemiBold" panose="02000503040000020004" pitchFamily="2" charset="0"/>
              </a:rPr>
              <a:t>  </a:t>
            </a:r>
            <a:r>
              <a:rPr lang="en-GB" altLang="en-US" dirty="0" err="1">
                <a:latin typeface="Congenial SemiBold" panose="02000503040000020004" pitchFamily="2" charset="0"/>
              </a:rPr>
              <a:t>roop</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roop</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ree</a:t>
            </a:r>
            <a:r>
              <a:rPr lang="en-GB" altLang="en-US" dirty="0">
                <a:latin typeface="Congenial SemiBold" panose="02000503040000020004" pitchFamily="2" charset="0"/>
              </a:rPr>
              <a:t>  </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51523" name="Text Box 3">
            <a:extLst>
              <a:ext uri="{FF2B5EF4-FFF2-40B4-BE49-F238E27FC236}">
                <a16:creationId xmlns:a16="http://schemas.microsoft.com/office/drawing/2014/main" id="{387530D3-00AE-424E-87E4-914385CCB3FA}"/>
              </a:ext>
            </a:extLst>
          </p:cNvPr>
          <p:cNvSpPr txBox="1">
            <a:spLocks noChangeArrowheads="1"/>
          </p:cNvSpPr>
          <p:nvPr/>
        </p:nvSpPr>
        <p:spPr bwMode="auto">
          <a:xfrm>
            <a:off x="0" y="121196"/>
            <a:ext cx="10159999" cy="2553007"/>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sMswru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qum</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dyKdy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hir kw </a:t>
            </a:r>
            <a:r>
              <a:rPr lang="en-GB" sz="5330" dirty="0" err="1">
                <a:solidFill>
                  <a:srgbClr val="000000"/>
                </a:solidFill>
                <a:latin typeface="GurbaniWebThick" panose="04040607000000020004" pitchFamily="82" charset="0"/>
              </a:rPr>
              <a:t>rUpu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rUpu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ndrI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AwieAw</a:t>
            </a:r>
            <a:r>
              <a:rPr lang="en-GB" sz="5330" dirty="0">
                <a:solidFill>
                  <a:srgbClr val="000000"/>
                </a:solidFill>
                <a:latin typeface="GurbaniWebThick" panose="04040607000000020004" pitchFamily="82" charset="0"/>
              </a:rPr>
              <a:t> ]</a:t>
            </a:r>
          </a:p>
        </p:txBody>
      </p:sp>
      <p:sp>
        <p:nvSpPr>
          <p:cNvPr id="3051524" name="Text Box 4">
            <a:extLst>
              <a:ext uri="{FF2B5EF4-FFF2-40B4-BE49-F238E27FC236}">
                <a16:creationId xmlns:a16="http://schemas.microsoft.com/office/drawing/2014/main" id="{D1ACE03C-4268-44AD-9973-96BBA8F1DEEA}"/>
              </a:ext>
            </a:extLst>
          </p:cNvPr>
          <p:cNvSpPr txBox="1">
            <a:spLocks noChangeArrowheads="1"/>
          </p:cNvSpPr>
          <p:nvPr/>
        </p:nvSpPr>
        <p:spPr bwMode="auto">
          <a:xfrm>
            <a:off x="0" y="2459712"/>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See Vaheguru’s image in all the world; You should see Vaheguru’s image.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9298" name="Rectangle 2">
            <a:extLst>
              <a:ext uri="{FF2B5EF4-FFF2-40B4-BE49-F238E27FC236}">
                <a16:creationId xmlns:a16="http://schemas.microsoft.com/office/drawing/2014/main" id="{A57644C9-C13B-46FF-9E93-03C943E0FFD1}"/>
              </a:ext>
            </a:extLst>
          </p:cNvPr>
          <p:cNvSpPr>
            <a:spLocks noGrp="1" noChangeArrowheads="1"/>
          </p:cNvSpPr>
          <p:nvPr>
            <p:ph type="title"/>
          </p:nvPr>
        </p:nvSpPr>
        <p:spPr>
          <a:xfrm>
            <a:off x="0" y="3887399"/>
            <a:ext cx="10160000" cy="1058333"/>
          </a:xfrm>
        </p:spPr>
        <p:txBody>
          <a:bodyPr/>
          <a:lstStyle/>
          <a:p>
            <a:pPr eaLnBrk="1" hangingPunct="1">
              <a:defRPr/>
            </a:pPr>
            <a:r>
              <a:rPr lang="en-GB" altLang="en-US" dirty="0">
                <a:latin typeface="Congenial SemiBold" panose="02000503040000020004" pitchFamily="2" charset="0"/>
              </a:rPr>
              <a:t>gur </a:t>
            </a:r>
            <a:r>
              <a:rPr lang="en-GB" altLang="en-US" dirty="0" err="1">
                <a:latin typeface="Congenial SemiBold" panose="02000503040000020004" pitchFamily="2" charset="0"/>
              </a:rPr>
              <a:t>par’saa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ee</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a:t>
            </a:r>
            <a:r>
              <a:rPr lang="en-GB" altLang="en-US" u="sng" dirty="0" err="1">
                <a:latin typeface="Congenial SemiBold" panose="02000503040000020004" pitchFamily="2" charset="0"/>
              </a:rPr>
              <a:t>y</a:t>
            </a:r>
            <a:r>
              <a:rPr lang="en-GB" altLang="en-US" dirty="0" err="1">
                <a:latin typeface="Congenial SemiBold" panose="02000503040000020004" pitchFamily="2" charset="0"/>
              </a:rPr>
              <a:t>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jaa</a:t>
            </a:r>
            <a:r>
              <a:rPr lang="en-GB" altLang="en-US" dirty="0">
                <a:latin typeface="Congenial SemiBold" panose="02000503040000020004" pitchFamily="2" charset="0"/>
              </a:rPr>
              <a:t>  </a:t>
            </a:r>
            <a:r>
              <a:rPr lang="en-GB" altLang="en-US" dirty="0" err="1">
                <a:latin typeface="Congenial SemiBold" panose="02000503040000020004" pitchFamily="2" charset="0"/>
              </a:rPr>
              <a:t>vey’khaa</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ek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har</a:t>
            </a:r>
            <a:r>
              <a:rPr lang="en-GB" altLang="en-US" dirty="0">
                <a:latin typeface="Congenial SemiBold" panose="02000503040000020004" pitchFamily="2" charset="0"/>
              </a:rPr>
              <a:t>  bin  </a:t>
            </a:r>
            <a:r>
              <a:rPr lang="en-GB" altLang="en-US" dirty="0" err="1">
                <a:latin typeface="Congenial SemiBold" panose="02000503040000020004" pitchFamily="2" charset="0"/>
              </a:rPr>
              <a:t>avar</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ko’ee</a:t>
            </a:r>
            <a:r>
              <a:rPr lang="en-GB" altLang="en-US" dirty="0">
                <a:latin typeface="Congenial SemiBold" panose="02000503040000020004" pitchFamily="2" charset="0"/>
              </a:rPr>
              <a:t>. </a:t>
            </a:r>
          </a:p>
        </p:txBody>
      </p:sp>
      <p:sp>
        <p:nvSpPr>
          <p:cNvPr id="3053571" name="Text Box 3">
            <a:extLst>
              <a:ext uri="{FF2B5EF4-FFF2-40B4-BE49-F238E27FC236}">
                <a16:creationId xmlns:a16="http://schemas.microsoft.com/office/drawing/2014/main" id="{7693300B-3F8B-4474-A308-59826D78384F}"/>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gur </a:t>
            </a:r>
            <a:r>
              <a:rPr lang="en-GB" sz="5330" dirty="0" err="1">
                <a:solidFill>
                  <a:srgbClr val="000000"/>
                </a:solidFill>
                <a:latin typeface="GurbaniWebThick" panose="04040607000000020004" pitchFamily="82" charset="0"/>
              </a:rPr>
              <a:t>prswdI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buiJAw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vyKw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ieku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hir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ibnu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Avru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koeI</a:t>
            </a:r>
            <a:r>
              <a:rPr lang="en-GB" sz="5330" dirty="0">
                <a:solidFill>
                  <a:srgbClr val="000000"/>
                </a:solidFill>
                <a:latin typeface="GurbaniWebThick" panose="04040607000000020004" pitchFamily="82" charset="0"/>
              </a:rPr>
              <a:t> ]</a:t>
            </a:r>
          </a:p>
        </p:txBody>
      </p:sp>
      <p:sp>
        <p:nvSpPr>
          <p:cNvPr id="3053572" name="Text Box 4">
            <a:extLst>
              <a:ext uri="{FF2B5EF4-FFF2-40B4-BE49-F238E27FC236}">
                <a16:creationId xmlns:a16="http://schemas.microsoft.com/office/drawing/2014/main" id="{63FBB449-AE7D-4B2B-A358-604DD37E25DA}"/>
              </a:ext>
            </a:extLst>
          </p:cNvPr>
          <p:cNvSpPr txBox="1">
            <a:spLocks noChangeArrowheads="1"/>
          </p:cNvSpPr>
          <p:nvPr/>
        </p:nvSpPr>
        <p:spPr bwMode="auto">
          <a:xfrm>
            <a:off x="0" y="2065412"/>
            <a:ext cx="10160001" cy="1292662"/>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By Guru's Grace, I understand &amp; see only the Divine One; none but Vaheguru exists.</a:t>
            </a:r>
            <a:r>
              <a:rPr lang="en-GB" sz="4000" dirty="0"/>
              <a:t> </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1346" name="Rectangle 2">
            <a:extLst>
              <a:ext uri="{FF2B5EF4-FFF2-40B4-BE49-F238E27FC236}">
                <a16:creationId xmlns:a16="http://schemas.microsoft.com/office/drawing/2014/main" id="{74501BE7-5F6E-4E9E-B8CF-8E8EB04B53D7}"/>
              </a:ext>
            </a:extLst>
          </p:cNvPr>
          <p:cNvSpPr>
            <a:spLocks noGrp="1" noChangeArrowheads="1"/>
          </p:cNvSpPr>
          <p:nvPr>
            <p:ph type="title"/>
          </p:nvPr>
        </p:nvSpPr>
        <p:spPr>
          <a:xfrm>
            <a:off x="0" y="3649588"/>
            <a:ext cx="10159999" cy="1058333"/>
          </a:xfrm>
        </p:spPr>
        <p:txBody>
          <a:bodyPr/>
          <a:lstStyle/>
          <a:p>
            <a:pPr eaLnBrk="1" hangingPunct="1">
              <a:defRPr/>
            </a:pPr>
            <a:r>
              <a:rPr lang="en-GB" altLang="en-US" spc="-50" dirty="0" err="1">
                <a:latin typeface="Congenial SemiBold" panose="02000503040000020004" pitchFamily="2" charset="0"/>
              </a:rPr>
              <a:t>kehai</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naa’nak</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ey’eh</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ney’</a:t>
            </a:r>
            <a:r>
              <a:rPr lang="en-GB" altLang="en-US" u="sng" spc="-50" dirty="0" err="1">
                <a:latin typeface="Congenial SemiBold" panose="02000503040000020004" pitchFamily="2" charset="0"/>
              </a:rPr>
              <a:t>t</a:t>
            </a:r>
            <a:r>
              <a:rPr lang="en-GB" altLang="en-US" spc="-50" dirty="0" err="1">
                <a:latin typeface="Congenial SemiBold" panose="02000503040000020004" pitchFamily="2" charset="0"/>
              </a:rPr>
              <a:t>r</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ann’</a:t>
            </a:r>
            <a:r>
              <a:rPr lang="en-GB" altLang="en-US" u="sng" spc="-50" dirty="0" err="1">
                <a:latin typeface="Congenial SemiBold" panose="02000503040000020004" pitchFamily="2" charset="0"/>
              </a:rPr>
              <a:t>Dh</a:t>
            </a:r>
            <a:r>
              <a:rPr lang="en-GB" altLang="en-US" spc="-50" dirty="0">
                <a:latin typeface="Congenial SemiBold" panose="02000503040000020004" pitchFamily="2" charset="0"/>
              </a:rPr>
              <a:t>  </a:t>
            </a:r>
            <a:r>
              <a:rPr lang="en-GB" altLang="en-US" spc="-50" dirty="0" err="1">
                <a:latin typeface="Congenial SemiBold" panose="02000503040000020004" pitchFamily="2" charset="0"/>
              </a:rPr>
              <a:t>sey</a:t>
            </a:r>
            <a:r>
              <a:rPr lang="en-GB" altLang="en-US" spc="-50" dirty="0">
                <a:latin typeface="Congenial SemiBold" panose="02000503040000020004" pitchFamily="2" charset="0"/>
              </a:rPr>
              <a:t>,</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’gur</a:t>
            </a:r>
            <a:r>
              <a:rPr lang="en-GB" altLang="en-US" dirty="0">
                <a:latin typeface="Congenial SemiBold" panose="02000503040000020004" pitchFamily="2" charset="0"/>
              </a:rPr>
              <a:t>  </a:t>
            </a:r>
            <a:r>
              <a:rPr lang="en-GB" altLang="en-US" dirty="0" err="1">
                <a:latin typeface="Congenial SemiBold" panose="02000503040000020004" pitchFamily="2" charset="0"/>
              </a:rPr>
              <a:t>miliyai</a:t>
            </a:r>
            <a:r>
              <a:rPr lang="en-GB" altLang="en-US" dirty="0">
                <a:latin typeface="Congenial SemiBold" panose="02000503040000020004" pitchFamily="2" charset="0"/>
              </a:rPr>
              <a:t>  </a:t>
            </a:r>
            <a:r>
              <a:rPr lang="en-GB" altLang="en-US" u="sng" dirty="0">
                <a:latin typeface="Congenial SemiBold" panose="02000503040000020004" pitchFamily="2" charset="0"/>
              </a:rPr>
              <a:t>d</a:t>
            </a:r>
            <a:r>
              <a:rPr lang="en-GB" altLang="en-US" dirty="0">
                <a:latin typeface="Congenial SemiBold" panose="02000503040000020004" pitchFamily="2" charset="0"/>
              </a:rPr>
              <a:t>ib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ri</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’tt</a:t>
            </a:r>
            <a:r>
              <a:rPr lang="en-GB" altLang="en-US" dirty="0">
                <a:latin typeface="Congenial SemiBold" panose="02000503040000020004" pitchFamily="2" charset="0"/>
              </a:rPr>
              <a:t>  </a:t>
            </a:r>
            <a:r>
              <a:rPr lang="en-GB" altLang="en-US" dirty="0" err="1">
                <a:latin typeface="Congenial SemiBold" panose="02000503040000020004" pitchFamily="2" charset="0"/>
              </a:rPr>
              <a:t>ho’ee</a:t>
            </a:r>
            <a:r>
              <a:rPr lang="en-GB" altLang="en-US" dirty="0">
                <a:latin typeface="Congenial SemiBold" panose="02000503040000020004" pitchFamily="2" charset="0"/>
              </a:rPr>
              <a:t>. </a:t>
            </a:r>
          </a:p>
        </p:txBody>
      </p:sp>
      <p:sp>
        <p:nvSpPr>
          <p:cNvPr id="3055619" name="Text Box 3">
            <a:extLst>
              <a:ext uri="{FF2B5EF4-FFF2-40B4-BE49-F238E27FC236}">
                <a16:creationId xmlns:a16="http://schemas.microsoft.com/office/drawing/2014/main" id="{B88E16BC-B401-4BF0-9737-D4F6F951EAED}"/>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eyih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nyqR</a:t>
            </a:r>
            <a:r>
              <a:rPr lang="en-GB" sz="5330" dirty="0">
                <a:solidFill>
                  <a:srgbClr val="000000"/>
                </a:solidFill>
                <a:latin typeface="GurbaniWebThick" panose="04040607000000020004" pitchFamily="82" charset="0"/>
              </a:rPr>
              <a:t> AMD </a:t>
            </a:r>
            <a:r>
              <a:rPr lang="en-GB" sz="5330" dirty="0" err="1">
                <a:solidFill>
                  <a:srgbClr val="000000"/>
                </a:solidFill>
                <a:latin typeface="GurbaniWebThick" panose="04040607000000020004" pitchFamily="82" charset="0"/>
              </a:rPr>
              <a:t>sy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siqguir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imilAY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idb</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idRsit</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hoeI</a:t>
            </a:r>
            <a:r>
              <a:rPr lang="en-GB" sz="5330" dirty="0">
                <a:solidFill>
                  <a:srgbClr val="000000"/>
                </a:solidFill>
                <a:latin typeface="GurbaniWebThick" panose="04040607000000020004" pitchFamily="82" charset="0"/>
              </a:rPr>
              <a:t> ]36]</a:t>
            </a:r>
          </a:p>
        </p:txBody>
      </p:sp>
      <p:sp>
        <p:nvSpPr>
          <p:cNvPr id="3055620" name="Text Box 4">
            <a:extLst>
              <a:ext uri="{FF2B5EF4-FFF2-40B4-BE49-F238E27FC236}">
                <a16:creationId xmlns:a16="http://schemas.microsoft.com/office/drawing/2014/main" id="{A0D55140-488B-4505-B299-EDB1D2094C85}"/>
              </a:ext>
            </a:extLst>
          </p:cNvPr>
          <p:cNvSpPr txBox="1">
            <a:spLocks noChangeArrowheads="1"/>
          </p:cNvSpPr>
          <p:nvPr/>
        </p:nvSpPr>
        <p:spPr bwMode="auto">
          <a:xfrm>
            <a:off x="4606" y="199340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These blinded eyes became all-seeing meeting the True Guru. ||36||</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3394" name="Rectangle 2">
            <a:extLst>
              <a:ext uri="{FF2B5EF4-FFF2-40B4-BE49-F238E27FC236}">
                <a16:creationId xmlns:a16="http://schemas.microsoft.com/office/drawing/2014/main" id="{92DA011F-A401-4CEC-89EC-534CD26AAC89}"/>
              </a:ext>
            </a:extLst>
          </p:cNvPr>
          <p:cNvSpPr>
            <a:spLocks noGrp="1" noChangeArrowheads="1"/>
          </p:cNvSpPr>
          <p:nvPr>
            <p:ph type="title"/>
          </p:nvPr>
        </p:nvSpPr>
        <p:spPr>
          <a:xfrm>
            <a:off x="0" y="3649588"/>
            <a:ext cx="10160000" cy="1058333"/>
          </a:xfrm>
        </p:spPr>
        <p:txBody>
          <a:bodyPr/>
          <a:lstStyle/>
          <a:p>
            <a:pPr eaLnBrk="1" hangingPunct="1">
              <a:defRPr/>
            </a:pPr>
            <a:r>
              <a:rPr lang="en-GB" altLang="en-US" dirty="0" err="1">
                <a:latin typeface="Congenial SemiBold" panose="02000503040000020004" pitchFamily="2" charset="0"/>
              </a:rPr>
              <a:t>ey</a:t>
            </a:r>
            <a:r>
              <a:rPr lang="en-GB" altLang="en-US" dirty="0">
                <a:latin typeface="Congenial SemiBold" panose="02000503040000020004" pitchFamily="2" charset="0"/>
              </a:rPr>
              <a:t>  </a:t>
            </a:r>
            <a:r>
              <a:rPr lang="en-GB" altLang="en-US" dirty="0" err="1">
                <a:latin typeface="Congenial SemiBold" panose="02000503040000020004" pitchFamily="2" charset="0"/>
              </a:rPr>
              <a:t>sravaN’hu</a:t>
            </a:r>
            <a:r>
              <a:rPr lang="en-GB" altLang="en-US" dirty="0">
                <a:latin typeface="Congenial SemiBold" panose="02000503040000020004" pitchFamily="2" charset="0"/>
              </a:rPr>
              <a:t>  </a:t>
            </a:r>
            <a:r>
              <a:rPr lang="en-GB" altLang="en-US" dirty="0" err="1">
                <a:latin typeface="Congenial SemiBold" panose="02000503040000020004" pitchFamily="2" charset="0"/>
              </a:rPr>
              <a:t>mey’riho</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sun’Nai</a:t>
            </a:r>
            <a:r>
              <a:rPr lang="en-GB" altLang="en-US" dirty="0">
                <a:latin typeface="Congenial SemiBold" panose="02000503040000020004" pitchFamily="2" charset="0"/>
              </a:rPr>
              <a:t>  </a:t>
            </a:r>
            <a:r>
              <a:rPr lang="en-GB" altLang="en-US" dirty="0" err="1">
                <a:latin typeface="Congenial SemiBold" panose="02000503040000020004" pitchFamily="2" charset="0"/>
              </a:rPr>
              <a:t>noh</a:t>
            </a:r>
            <a:r>
              <a:rPr lang="en-GB" altLang="en-US" dirty="0">
                <a:latin typeface="Congenial SemiBold" panose="02000503040000020004" pitchFamily="2" charset="0"/>
              </a:rPr>
              <a:t>  </a:t>
            </a:r>
            <a:r>
              <a:rPr lang="en-GB" altLang="en-US" dirty="0" err="1">
                <a:latin typeface="Congenial SemiBold" panose="02000503040000020004" pitchFamily="2" charset="0"/>
              </a:rPr>
              <a:t>pa</a:t>
            </a:r>
            <a:r>
              <a:rPr lang="en-GB" altLang="en-US" u="sng" dirty="0" err="1">
                <a:latin typeface="Congenial SemiBold" panose="02000503040000020004" pitchFamily="2" charset="0"/>
              </a:rPr>
              <a:t>tth</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p>
        </p:txBody>
      </p:sp>
      <p:sp>
        <p:nvSpPr>
          <p:cNvPr id="3057667" name="Text Box 3">
            <a:extLst>
              <a:ext uri="{FF2B5EF4-FFF2-40B4-BE49-F238E27FC236}">
                <a16:creationId xmlns:a16="http://schemas.microsoft.com/office/drawing/2014/main" id="{3786DDE7-BB9A-439D-A3FC-F922B0D1841B}"/>
              </a:ext>
            </a:extLst>
          </p:cNvPr>
          <p:cNvSpPr txBox="1">
            <a:spLocks noChangeArrowheads="1"/>
          </p:cNvSpPr>
          <p:nvPr/>
        </p:nvSpPr>
        <p:spPr bwMode="auto">
          <a:xfrm>
            <a:off x="0" y="514335"/>
            <a:ext cx="10160000" cy="912558"/>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sRvxhu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myirho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sunxY</a:t>
            </a:r>
            <a:r>
              <a:rPr lang="en-GB" sz="5330" dirty="0">
                <a:solidFill>
                  <a:srgbClr val="000000"/>
                </a:solidFill>
                <a:latin typeface="GurbaniWebThick" panose="04040607000000020004" pitchFamily="82" charset="0"/>
              </a:rPr>
              <a:t> no </a:t>
            </a:r>
            <a:r>
              <a:rPr lang="en-GB" sz="5330" dirty="0" err="1">
                <a:solidFill>
                  <a:srgbClr val="000000"/>
                </a:solidFill>
                <a:latin typeface="GurbaniWebThick" panose="04040607000000020004" pitchFamily="82" charset="0"/>
              </a:rPr>
              <a:t>pTwey</a:t>
            </a:r>
            <a:r>
              <a:rPr lang="en-GB" sz="5330" dirty="0">
                <a:solidFill>
                  <a:srgbClr val="000000"/>
                </a:solidFill>
                <a:latin typeface="GurbaniWebThick" panose="04040607000000020004" pitchFamily="82" charset="0"/>
              </a:rPr>
              <a:t> ]</a:t>
            </a:r>
          </a:p>
        </p:txBody>
      </p:sp>
      <p:sp>
        <p:nvSpPr>
          <p:cNvPr id="3057668" name="Text Box 4">
            <a:extLst>
              <a:ext uri="{FF2B5EF4-FFF2-40B4-BE49-F238E27FC236}">
                <a16:creationId xmlns:a16="http://schemas.microsoft.com/office/drawing/2014/main" id="{C461BE56-D79B-46FE-9732-8A990589D7FF}"/>
              </a:ext>
            </a:extLst>
          </p:cNvPr>
          <p:cNvSpPr txBox="1">
            <a:spLocks noChangeArrowheads="1"/>
          </p:cNvSpPr>
          <p:nvPr/>
        </p:nvSpPr>
        <p:spPr bwMode="auto">
          <a:xfrm>
            <a:off x="0" y="1883648"/>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O my ears! You were created only to hear the Truth.</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5442" name="Rectangle 2">
            <a:extLst>
              <a:ext uri="{FF2B5EF4-FFF2-40B4-BE49-F238E27FC236}">
                <a16:creationId xmlns:a16="http://schemas.microsoft.com/office/drawing/2014/main" id="{E179B07E-DDF5-403D-843B-9BF64AB5898A}"/>
              </a:ext>
            </a:extLst>
          </p:cNvPr>
          <p:cNvSpPr>
            <a:spLocks noGrp="1" noChangeArrowheads="1"/>
          </p:cNvSpPr>
          <p:nvPr>
            <p:ph type="title"/>
          </p:nvPr>
        </p:nvSpPr>
        <p:spPr>
          <a:xfrm>
            <a:off x="0" y="3649588"/>
            <a:ext cx="10159999" cy="1058333"/>
          </a:xfrm>
        </p:spPr>
        <p:txBody>
          <a:bodyPr/>
          <a:lstStyle/>
          <a:p>
            <a:pPr eaLnBrk="1" hangingPunct="1">
              <a:defRPr/>
            </a:pP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sun’Nai</a:t>
            </a:r>
            <a:r>
              <a:rPr lang="en-GB" altLang="en-US" dirty="0">
                <a:latin typeface="Congenial SemiBold" panose="02000503040000020004" pitchFamily="2" charset="0"/>
              </a:rPr>
              <a:t>  </a:t>
            </a:r>
            <a:r>
              <a:rPr lang="en-GB" altLang="en-US" dirty="0" err="1">
                <a:latin typeface="Congenial SemiBold" panose="02000503040000020004" pitchFamily="2" charset="0"/>
              </a:rPr>
              <a:t>noh</a:t>
            </a:r>
            <a:r>
              <a:rPr lang="en-GB" altLang="en-US" dirty="0">
                <a:latin typeface="Congenial SemiBold" panose="02000503040000020004" pitchFamily="2" charset="0"/>
              </a:rPr>
              <a:t>  </a:t>
            </a:r>
            <a:r>
              <a:rPr lang="en-GB" altLang="en-US" dirty="0" err="1">
                <a:latin typeface="Congenial SemiBold" panose="02000503040000020004" pitchFamily="2" charset="0"/>
              </a:rPr>
              <a:t>pa</a:t>
            </a:r>
            <a:r>
              <a:rPr lang="en-GB" altLang="en-US" u="sng" dirty="0" err="1">
                <a:latin typeface="Congenial SemiBold" panose="02000503040000020004" pitchFamily="2" charset="0"/>
              </a:rPr>
              <a:t>tth</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sareer</a:t>
            </a:r>
            <a:r>
              <a:rPr lang="en-GB" altLang="en-US" dirty="0">
                <a:latin typeface="Congenial SemiBold" panose="02000503040000020004" pitchFamily="2" charset="0"/>
              </a:rPr>
              <a:t>  </a:t>
            </a:r>
            <a:r>
              <a:rPr lang="en-GB" altLang="en-US" dirty="0" err="1">
                <a:latin typeface="Congenial SemiBold" panose="02000503040000020004" pitchFamily="2" charset="0"/>
              </a:rPr>
              <a:t>laa’ey</a:t>
            </a:r>
            <a:r>
              <a:rPr lang="en-GB" altLang="en-US" dirty="0">
                <a:latin typeface="Congenial SemiBold" panose="02000503040000020004" pitchFamily="2" charset="0"/>
              </a:rPr>
              <a:t>  </a:t>
            </a:r>
            <a:r>
              <a:rPr lang="en-GB" altLang="en-US" dirty="0" err="1">
                <a:latin typeface="Congenial SemiBold" panose="02000503040000020004" pitchFamily="2" charset="0"/>
              </a:rPr>
              <a:t>suN’hu</a:t>
            </a:r>
            <a:r>
              <a:rPr lang="en-GB" altLang="en-US" dirty="0">
                <a:latin typeface="Congenial SemiBold" panose="02000503040000020004" pitchFamily="2" charset="0"/>
              </a:rPr>
              <a:t>  sa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baaNee</a:t>
            </a:r>
            <a:r>
              <a:rPr lang="en-GB" altLang="en-US" dirty="0">
                <a:latin typeface="Congenial SemiBold" panose="02000503040000020004" pitchFamily="2" charset="0"/>
              </a:rPr>
              <a:t>. </a:t>
            </a:r>
          </a:p>
        </p:txBody>
      </p:sp>
      <p:sp>
        <p:nvSpPr>
          <p:cNvPr id="3059715" name="Text Box 3">
            <a:extLst>
              <a:ext uri="{FF2B5EF4-FFF2-40B4-BE49-F238E27FC236}">
                <a16:creationId xmlns:a16="http://schemas.microsoft.com/office/drawing/2014/main" id="{D0008A0C-1B21-4F7A-940A-A247457C231A}"/>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swcY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sunxY</a:t>
            </a:r>
            <a:r>
              <a:rPr lang="en-GB" sz="5330" dirty="0">
                <a:solidFill>
                  <a:srgbClr val="000000"/>
                </a:solidFill>
                <a:latin typeface="GurbaniWebThick" panose="04040607000000020004" pitchFamily="82" charset="0"/>
              </a:rPr>
              <a:t> no </a:t>
            </a:r>
            <a:r>
              <a:rPr lang="en-GB" sz="5330" dirty="0" err="1">
                <a:solidFill>
                  <a:srgbClr val="000000"/>
                </a:solidFill>
                <a:latin typeface="GurbaniWebThick" panose="04040607000000020004" pitchFamily="82" charset="0"/>
              </a:rPr>
              <a:t>pTwey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srIir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lwey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bwxI</a:t>
            </a:r>
            <a:r>
              <a:rPr lang="en-GB" sz="5330" dirty="0">
                <a:solidFill>
                  <a:srgbClr val="000000"/>
                </a:solidFill>
                <a:latin typeface="GurbaniWebThick" panose="04040607000000020004" pitchFamily="82" charset="0"/>
              </a:rPr>
              <a:t> ]</a:t>
            </a:r>
          </a:p>
        </p:txBody>
      </p:sp>
      <p:sp>
        <p:nvSpPr>
          <p:cNvPr id="3059716" name="Text Box 4">
            <a:extLst>
              <a:ext uri="{FF2B5EF4-FFF2-40B4-BE49-F238E27FC236}">
                <a16:creationId xmlns:a16="http://schemas.microsoft.com/office/drawing/2014/main" id="{8C3469B0-985E-4A8F-B0C5-A12107A57BAC}"/>
              </a:ext>
            </a:extLst>
          </p:cNvPr>
          <p:cNvSpPr txBox="1">
            <a:spLocks noChangeArrowheads="1"/>
          </p:cNvSpPr>
          <p:nvPr/>
        </p:nvSpPr>
        <p:spPr bwMode="auto">
          <a:xfrm>
            <a:off x="0" y="2099672"/>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You were sent to hear the Truth &amp; given a body to hear the True Word of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7490" name="Rectangle 2">
            <a:extLst>
              <a:ext uri="{FF2B5EF4-FFF2-40B4-BE49-F238E27FC236}">
                <a16:creationId xmlns:a16="http://schemas.microsoft.com/office/drawing/2014/main" id="{244DFA16-F830-44A1-9BAC-39E59AF0CE6C}"/>
              </a:ext>
            </a:extLst>
          </p:cNvPr>
          <p:cNvSpPr>
            <a:spLocks noGrp="1" noChangeArrowheads="1"/>
          </p:cNvSpPr>
          <p:nvPr>
            <p:ph type="title"/>
          </p:nvPr>
        </p:nvSpPr>
        <p:spPr>
          <a:xfrm>
            <a:off x="-131843" y="3721596"/>
            <a:ext cx="10303824" cy="1058333"/>
          </a:xfrm>
        </p:spPr>
        <p:txBody>
          <a:bodyPr/>
          <a:lstStyle/>
          <a:p>
            <a:pPr eaLnBrk="1" hangingPunct="1">
              <a:defRPr/>
            </a:pPr>
            <a:r>
              <a:rPr lang="fi-FI" altLang="en-US" dirty="0">
                <a:latin typeface="Congenial SemiBold" panose="02000503040000020004" pitchFamily="2" charset="0"/>
              </a:rPr>
              <a:t>ji</a:t>
            </a:r>
            <a:r>
              <a:rPr lang="fi-FI" altLang="en-US" u="sng" dirty="0">
                <a:latin typeface="Congenial SemiBold" panose="02000503040000020004" pitchFamily="2" charset="0"/>
              </a:rPr>
              <a:t>t</a:t>
            </a:r>
            <a:r>
              <a:rPr lang="fi-FI" altLang="en-US" dirty="0">
                <a:latin typeface="Congenial SemiBold" panose="02000503040000020004" pitchFamily="2" charset="0"/>
              </a:rPr>
              <a:t>  suNee  man  </a:t>
            </a:r>
            <a:r>
              <a:rPr lang="fi-FI" altLang="en-US" u="sng" dirty="0">
                <a:latin typeface="Congenial SemiBold" panose="02000503040000020004" pitchFamily="2" charset="0"/>
              </a:rPr>
              <a:t>t</a:t>
            </a:r>
            <a:r>
              <a:rPr lang="fi-FI" altLang="en-US" dirty="0">
                <a:latin typeface="Congenial SemiBold" panose="02000503040000020004" pitchFamily="2" charset="0"/>
              </a:rPr>
              <a:t>an  hariyaa  ho’aa, </a:t>
            </a:r>
            <a:br>
              <a:rPr lang="fi-FI" altLang="en-US" dirty="0">
                <a:latin typeface="Congenial SemiBold" panose="02000503040000020004" pitchFamily="2" charset="0"/>
              </a:rPr>
            </a:br>
            <a:r>
              <a:rPr lang="fi-FI" altLang="en-US" dirty="0">
                <a:latin typeface="Congenial SemiBold" panose="02000503040000020004" pitchFamily="2" charset="0"/>
              </a:rPr>
              <a:t>ras’naa  ras  samaaNee. </a:t>
            </a:r>
            <a:endParaRPr lang="en-GB" altLang="en-US" dirty="0">
              <a:latin typeface="Congenial SemiBold" panose="02000503040000020004" pitchFamily="2" charset="0"/>
            </a:endParaRPr>
          </a:p>
        </p:txBody>
      </p:sp>
      <p:sp>
        <p:nvSpPr>
          <p:cNvPr id="3061763" name="Text Box 3">
            <a:extLst>
              <a:ext uri="{FF2B5EF4-FFF2-40B4-BE49-F238E27FC236}">
                <a16:creationId xmlns:a16="http://schemas.microsoft.com/office/drawing/2014/main" id="{BECBA019-9048-4336-AD63-0E5FCEFCE248}"/>
              </a:ext>
            </a:extLst>
          </p:cNvPr>
          <p:cNvSpPr txBox="1">
            <a:spLocks noChangeArrowheads="1"/>
          </p:cNvSpPr>
          <p:nvPr/>
        </p:nvSpPr>
        <p:spPr bwMode="auto">
          <a:xfrm>
            <a:off x="0"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ijqu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mnu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hirAw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hoAw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rsnw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ris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smwxI</a:t>
            </a:r>
            <a:r>
              <a:rPr lang="en-GB" sz="5330" dirty="0">
                <a:solidFill>
                  <a:srgbClr val="000000"/>
                </a:solidFill>
                <a:latin typeface="GurbaniWebThick" panose="04040607000000020004" pitchFamily="82" charset="0"/>
              </a:rPr>
              <a:t> ]</a:t>
            </a:r>
          </a:p>
        </p:txBody>
      </p:sp>
      <p:sp>
        <p:nvSpPr>
          <p:cNvPr id="3061764" name="Text Box 4">
            <a:extLst>
              <a:ext uri="{FF2B5EF4-FFF2-40B4-BE49-F238E27FC236}">
                <a16:creationId xmlns:a16="http://schemas.microsoft.com/office/drawing/2014/main" id="{740B294E-08AF-4970-80B1-6C1B6882B24A}"/>
              </a:ext>
            </a:extLst>
          </p:cNvPr>
          <p:cNvSpPr txBox="1">
            <a:spLocks noChangeArrowheads="1"/>
          </p:cNvSpPr>
          <p:nvPr/>
        </p:nvSpPr>
        <p:spPr bwMode="auto">
          <a:xfrm>
            <a:off x="32567" y="2099672"/>
            <a:ext cx="10160001"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Hearing this, mind and body blossom with joy, &amp; the tongue enjoys the divine taste.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9538" name="Rectangle 2">
            <a:extLst>
              <a:ext uri="{FF2B5EF4-FFF2-40B4-BE49-F238E27FC236}">
                <a16:creationId xmlns:a16="http://schemas.microsoft.com/office/drawing/2014/main" id="{02DC935A-3626-4ADE-A4AF-46D5CB5F9C5D}"/>
              </a:ext>
            </a:extLst>
          </p:cNvPr>
          <p:cNvSpPr>
            <a:spLocks noGrp="1" noChangeArrowheads="1"/>
          </p:cNvSpPr>
          <p:nvPr>
            <p:ph type="title"/>
          </p:nvPr>
        </p:nvSpPr>
        <p:spPr>
          <a:xfrm>
            <a:off x="0" y="3577580"/>
            <a:ext cx="10159999" cy="1058333"/>
          </a:xfrm>
        </p:spPr>
        <p:txBody>
          <a:bodyPr/>
          <a:lstStyle/>
          <a:p>
            <a:pPr eaLnBrk="1" hangingPunct="1">
              <a:defRPr/>
            </a:pP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dirty="0" err="1">
                <a:latin typeface="Congenial SemiBold" panose="02000503040000020004" pitchFamily="2" charset="0"/>
              </a:rPr>
              <a:t>a’la</a:t>
            </a:r>
            <a:r>
              <a:rPr lang="en-GB" altLang="en-US" u="sng" dirty="0" err="1">
                <a:latin typeface="Congenial SemiBold" panose="02000503040000020004" pitchFamily="2" charset="0"/>
              </a:rPr>
              <a:t>kh</a:t>
            </a:r>
            <a:r>
              <a:rPr lang="en-GB" altLang="en-US" dirty="0">
                <a:latin typeface="Congenial SemiBold" panose="02000503040000020004" pitchFamily="2" charset="0"/>
              </a:rPr>
              <a:t>  </a:t>
            </a:r>
            <a:r>
              <a:rPr lang="en-GB" altLang="en-US" dirty="0" err="1">
                <a:latin typeface="Congenial SemiBold" panose="02000503040000020004" pitchFamily="2" charset="0"/>
              </a:rPr>
              <a:t>ve’daaNee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t</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kee</a:t>
            </a:r>
            <a:r>
              <a:rPr lang="en-GB" altLang="en-US" dirty="0">
                <a:latin typeface="Congenial SemiBold" panose="02000503040000020004" pitchFamily="2" charset="0"/>
              </a:rPr>
              <a:t>  ga</a:t>
            </a:r>
            <a:r>
              <a:rPr lang="en-GB" altLang="en-US" u="sng" dirty="0">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kehee</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jaa’ey</a:t>
            </a:r>
            <a:r>
              <a:rPr lang="en-GB" altLang="en-US" dirty="0">
                <a:latin typeface="Congenial SemiBold" panose="02000503040000020004" pitchFamily="2" charset="0"/>
              </a:rPr>
              <a:t>. </a:t>
            </a:r>
          </a:p>
        </p:txBody>
      </p:sp>
      <p:sp>
        <p:nvSpPr>
          <p:cNvPr id="3063811" name="Text Box 3">
            <a:extLst>
              <a:ext uri="{FF2B5EF4-FFF2-40B4-BE49-F238E27FC236}">
                <a16:creationId xmlns:a16="http://schemas.microsoft.com/office/drawing/2014/main" id="{8F718B00-41CB-405F-9A82-FADA519227C4}"/>
              </a:ext>
            </a:extLst>
          </p:cNvPr>
          <p:cNvSpPr txBox="1">
            <a:spLocks noChangeArrowheads="1"/>
          </p:cNvSpPr>
          <p:nvPr/>
        </p:nvSpPr>
        <p:spPr bwMode="auto">
          <a:xfrm>
            <a:off x="0"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AlK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ivfwxI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qw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giq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khI</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jwey</a:t>
            </a:r>
            <a:r>
              <a:rPr lang="en-GB" sz="5330" dirty="0">
                <a:solidFill>
                  <a:srgbClr val="000000"/>
                </a:solidFill>
                <a:latin typeface="GurbaniWebThick" panose="04040607000000020004" pitchFamily="82" charset="0"/>
              </a:rPr>
              <a:t> ]</a:t>
            </a:r>
          </a:p>
        </p:txBody>
      </p:sp>
      <p:sp>
        <p:nvSpPr>
          <p:cNvPr id="3063812" name="Text Box 4">
            <a:extLst>
              <a:ext uri="{FF2B5EF4-FFF2-40B4-BE49-F238E27FC236}">
                <a16:creationId xmlns:a16="http://schemas.microsoft.com/office/drawing/2014/main" id="{5F8B7CFE-7A63-4EB4-A71B-1CB7CC8D4267}"/>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 True One is unseen and wondrous; Their state cannot be described.</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1586" name="Rectangle 2">
            <a:extLst>
              <a:ext uri="{FF2B5EF4-FFF2-40B4-BE49-F238E27FC236}">
                <a16:creationId xmlns:a16="http://schemas.microsoft.com/office/drawing/2014/main" id="{CFC1C38E-70FC-489B-BF48-8453588F3894}"/>
              </a:ext>
            </a:extLst>
          </p:cNvPr>
          <p:cNvSpPr>
            <a:spLocks noGrp="1" noChangeArrowheads="1"/>
          </p:cNvSpPr>
          <p:nvPr>
            <p:ph type="title"/>
          </p:nvPr>
        </p:nvSpPr>
        <p:spPr>
          <a:xfrm>
            <a:off x="0" y="3649588"/>
            <a:ext cx="10160000" cy="1058333"/>
          </a:xfrm>
        </p:spPr>
        <p:txBody>
          <a:bodyPr/>
          <a:lstStyle/>
          <a:p>
            <a:pPr eaLnBrk="1" hangingPunct="1">
              <a:defRPr/>
            </a:pPr>
            <a:r>
              <a:rPr lang="en-GB" altLang="en-US" spc="-400" dirty="0" err="1">
                <a:latin typeface="Congenial SemiBold" panose="02000503040000020004" pitchFamily="2" charset="0"/>
              </a:rPr>
              <a:t>kehai</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naa’nak</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amri</a:t>
            </a:r>
            <a:r>
              <a:rPr lang="en-GB" altLang="en-US" u="sng" spc="-400" dirty="0" err="1">
                <a:latin typeface="Congenial SemiBold" panose="02000503040000020004" pitchFamily="2" charset="0"/>
              </a:rPr>
              <a:t>t</a:t>
            </a:r>
            <a:r>
              <a:rPr lang="en-GB" altLang="en-US" spc="-400" dirty="0">
                <a:latin typeface="Congenial SemiBold" panose="02000503040000020004" pitchFamily="2" charset="0"/>
              </a:rPr>
              <a:t>  naam  </a:t>
            </a:r>
            <a:r>
              <a:rPr lang="en-GB" altLang="en-US" spc="-400" dirty="0" err="1">
                <a:latin typeface="Congenial SemiBold" panose="02000503040000020004" pitchFamily="2" charset="0"/>
              </a:rPr>
              <a:t>suN’hu</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pavi</a:t>
            </a:r>
            <a:r>
              <a:rPr lang="en-GB" altLang="en-US" u="sng" spc="-400" dirty="0" err="1">
                <a:latin typeface="Congenial SemiBold" panose="02000503040000020004" pitchFamily="2" charset="0"/>
              </a:rPr>
              <a:t>t</a:t>
            </a:r>
            <a:r>
              <a:rPr lang="en-GB" altLang="en-US" spc="-400" dirty="0" err="1">
                <a:latin typeface="Congenial SemiBold" panose="02000503040000020004" pitchFamily="2" charset="0"/>
              </a:rPr>
              <a:t>r</a:t>
            </a:r>
            <a:r>
              <a:rPr lang="en-GB" altLang="en-US" spc="-400" dirty="0">
                <a:latin typeface="Congenial SemiBold" panose="02000503040000020004" pitchFamily="2" charset="0"/>
              </a:rPr>
              <a:t> </a:t>
            </a:r>
            <a:r>
              <a:rPr lang="en-GB" altLang="en-US" spc="-400" dirty="0" err="1">
                <a:latin typeface="Congenial SemiBold" panose="02000503040000020004" pitchFamily="2" charset="0"/>
              </a:rPr>
              <a:t>ho’voh</a:t>
            </a:r>
            <a:r>
              <a:rPr lang="en-GB" altLang="en-US" spc="-400" dirty="0">
                <a:latin typeface="Congenial SemiBold" panose="02000503040000020004" pitchFamily="2" charset="0"/>
              </a:rPr>
              <a:t>,</a:t>
            </a:r>
            <a:r>
              <a:rPr lang="en-GB" altLang="en-US" dirty="0">
                <a:latin typeface="Congenial SemiBold" panose="02000503040000020004" pitchFamily="2" charset="0"/>
              </a:rPr>
              <a:t>  </a:t>
            </a: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sun’Nai</a:t>
            </a:r>
            <a:r>
              <a:rPr lang="en-GB" altLang="en-US" dirty="0">
                <a:latin typeface="Congenial SemiBold" panose="02000503040000020004" pitchFamily="2" charset="0"/>
              </a:rPr>
              <a:t>  no  </a:t>
            </a:r>
            <a:r>
              <a:rPr lang="en-GB" altLang="en-US" dirty="0" err="1">
                <a:latin typeface="Congenial SemiBold" panose="02000503040000020004" pitchFamily="2" charset="0"/>
              </a:rPr>
              <a:t>pa</a:t>
            </a:r>
            <a:r>
              <a:rPr lang="en-GB" altLang="en-US" u="sng" dirty="0" err="1">
                <a:latin typeface="Congenial SemiBold" panose="02000503040000020004" pitchFamily="2" charset="0"/>
              </a:rPr>
              <a:t>tth</a:t>
            </a:r>
            <a:r>
              <a:rPr lang="en-GB" altLang="en-US" dirty="0" err="1">
                <a:latin typeface="Congenial SemiBold" panose="02000503040000020004" pitchFamily="2" charset="0"/>
              </a:rPr>
              <a:t>aa’ey</a:t>
            </a:r>
            <a:r>
              <a:rPr lang="en-GB" altLang="en-US" dirty="0">
                <a:latin typeface="Congenial SemiBold" panose="02000503040000020004" pitchFamily="2" charset="0"/>
              </a:rPr>
              <a:t>. </a:t>
            </a:r>
          </a:p>
        </p:txBody>
      </p:sp>
      <p:sp>
        <p:nvSpPr>
          <p:cNvPr id="3065859" name="Text Box 3">
            <a:extLst>
              <a:ext uri="{FF2B5EF4-FFF2-40B4-BE49-F238E27FC236}">
                <a16:creationId xmlns:a16="http://schemas.microsoft.com/office/drawing/2014/main" id="{9D3AD599-6F11-48E0-8DC7-5189B2A376B2}"/>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AMimRq</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suxhu</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pivqR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hovhu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sunxY</a:t>
            </a:r>
            <a:r>
              <a:rPr lang="en-GB" sz="5330" dirty="0">
                <a:solidFill>
                  <a:srgbClr val="000000"/>
                </a:solidFill>
                <a:latin typeface="GurbaniWebThick" panose="04040607000000020004" pitchFamily="82" charset="0"/>
              </a:rPr>
              <a:t> no </a:t>
            </a:r>
            <a:r>
              <a:rPr lang="en-GB" sz="5330" dirty="0" err="1">
                <a:solidFill>
                  <a:srgbClr val="000000"/>
                </a:solidFill>
                <a:latin typeface="GurbaniWebThick" panose="04040607000000020004" pitchFamily="82" charset="0"/>
              </a:rPr>
              <a:t>pTwey</a:t>
            </a:r>
            <a:r>
              <a:rPr lang="en-GB" sz="5330" dirty="0">
                <a:solidFill>
                  <a:srgbClr val="000000"/>
                </a:solidFill>
                <a:latin typeface="GurbaniWebThick" panose="04040607000000020004" pitchFamily="82" charset="0"/>
              </a:rPr>
              <a:t> ]37]</a:t>
            </a:r>
          </a:p>
        </p:txBody>
      </p:sp>
      <p:sp>
        <p:nvSpPr>
          <p:cNvPr id="3065860" name="Text Box 4">
            <a:extLst>
              <a:ext uri="{FF2B5EF4-FFF2-40B4-BE49-F238E27FC236}">
                <a16:creationId xmlns:a16="http://schemas.microsoft.com/office/drawing/2014/main" id="{A92E64C7-C40B-4EED-ACA3-AF650852632D}"/>
              </a:ext>
            </a:extLst>
          </p:cNvPr>
          <p:cNvSpPr txBox="1">
            <a:spLocks noChangeArrowheads="1"/>
          </p:cNvSpPr>
          <p:nvPr/>
        </p:nvSpPr>
        <p:spPr bwMode="auto">
          <a:xfrm>
            <a:off x="-1" y="1993404"/>
            <a:ext cx="10160001"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You were sent to hear the Truth &amp; become pure hearing </a:t>
            </a:r>
            <a:r>
              <a:rPr lang="en-US" sz="3800" i="1" dirty="0">
                <a:solidFill>
                  <a:srgbClr val="0000FF"/>
                </a:solidFill>
                <a:latin typeface="Congenial Black" panose="02000503040000020004" pitchFamily="50" charset="0"/>
              </a:rPr>
              <a:t>Gurbani</a:t>
            </a:r>
            <a:r>
              <a:rPr lang="en-US" sz="3800" dirty="0">
                <a:solidFill>
                  <a:srgbClr val="0000FF"/>
                </a:solidFill>
                <a:latin typeface="Congenial Black" panose="02000503040000020004" pitchFamily="50" charset="0"/>
              </a:rPr>
              <a:t>. </a:t>
            </a:r>
            <a:r>
              <a:rPr lang="en-US" sz="3200" dirty="0">
                <a:solidFill>
                  <a:srgbClr val="0000FF"/>
                </a:solidFill>
                <a:latin typeface="Congenial Black" panose="02000503040000020004" pitchFamily="50" charset="0"/>
              </a:rPr>
              <a:t>||37||</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3634" name="Rectangle 2">
            <a:extLst>
              <a:ext uri="{FF2B5EF4-FFF2-40B4-BE49-F238E27FC236}">
                <a16:creationId xmlns:a16="http://schemas.microsoft.com/office/drawing/2014/main" id="{36161C60-C525-4C95-BCA4-242F311CA4AE}"/>
              </a:ext>
            </a:extLst>
          </p:cNvPr>
          <p:cNvSpPr>
            <a:spLocks noGrp="1" noChangeArrowheads="1"/>
          </p:cNvSpPr>
          <p:nvPr>
            <p:ph type="title"/>
          </p:nvPr>
        </p:nvSpPr>
        <p:spPr>
          <a:xfrm>
            <a:off x="0" y="3649588"/>
            <a:ext cx="10159999" cy="1058333"/>
          </a:xfrm>
        </p:spPr>
        <p:txBody>
          <a:bodyPr/>
          <a:lstStyle/>
          <a:p>
            <a:pPr eaLnBrk="1" hangingPunct="1">
              <a:defRPr/>
            </a:pPr>
            <a:r>
              <a:rPr lang="fi-FI" altLang="en-US" dirty="0">
                <a:latin typeface="Congenial SemiBold" panose="02000503040000020004" pitchFamily="2" charset="0"/>
              </a:rPr>
              <a:t>har,  jee’o  guf’aa  ann’</a:t>
            </a:r>
            <a:r>
              <a:rPr lang="fi-FI" altLang="en-US" u="sng" dirty="0">
                <a:latin typeface="Congenial SemiBold" panose="02000503040000020004" pitchFamily="2" charset="0"/>
              </a:rPr>
              <a:t>d</a:t>
            </a:r>
            <a:r>
              <a:rPr lang="fi-FI" altLang="en-US" dirty="0">
                <a:latin typeface="Congenial SemiBold" panose="02000503040000020004" pitchFamily="2" charset="0"/>
              </a:rPr>
              <a:t>ar  ra</a:t>
            </a:r>
            <a:r>
              <a:rPr lang="fi-FI" altLang="en-US" u="sng" dirty="0">
                <a:latin typeface="Congenial SemiBold" panose="02000503040000020004" pitchFamily="2" charset="0"/>
              </a:rPr>
              <a:t>kh</a:t>
            </a:r>
            <a:r>
              <a:rPr lang="fi-FI" altLang="en-US" dirty="0">
                <a:latin typeface="Congenial SemiBold" panose="02000503040000020004" pitchFamily="2" charset="0"/>
              </a:rPr>
              <a:t>  kai, </a:t>
            </a:r>
            <a:br>
              <a:rPr lang="fi-FI" altLang="en-US" dirty="0">
                <a:latin typeface="Congenial SemiBold" panose="02000503040000020004" pitchFamily="2" charset="0"/>
              </a:rPr>
            </a:br>
            <a:r>
              <a:rPr lang="fi-FI" altLang="en-US" dirty="0">
                <a:latin typeface="Congenial SemiBold" panose="02000503040000020004" pitchFamily="2" charset="0"/>
              </a:rPr>
              <a:t>vaajaa  pavaN  vajaa’yaa. </a:t>
            </a:r>
            <a:endParaRPr lang="en-GB" altLang="en-US" dirty="0">
              <a:latin typeface="Congenial SemiBold" panose="02000503040000020004" pitchFamily="2" charset="0"/>
            </a:endParaRPr>
          </a:p>
        </p:txBody>
      </p:sp>
      <p:sp>
        <p:nvSpPr>
          <p:cNvPr id="3067907" name="Text Box 3">
            <a:extLst>
              <a:ext uri="{FF2B5EF4-FFF2-40B4-BE49-F238E27FC236}">
                <a16:creationId xmlns:a16="http://schemas.microsoft.com/office/drawing/2014/main" id="{AC2240C3-98DD-4DAC-96EE-E0CF0216424E}"/>
              </a:ext>
            </a:extLst>
          </p:cNvPr>
          <p:cNvSpPr txBox="1">
            <a:spLocks noChangeArrowheads="1"/>
          </p:cNvSpPr>
          <p:nvPr/>
        </p:nvSpPr>
        <p:spPr bwMode="auto">
          <a:xfrm>
            <a:off x="0" y="207720"/>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hir   jIau </a:t>
            </a:r>
            <a:r>
              <a:rPr lang="en-GB" sz="5330" dirty="0" err="1">
                <a:solidFill>
                  <a:srgbClr val="000000"/>
                </a:solidFill>
                <a:latin typeface="GurbaniWebThick" panose="04040607000000020004" pitchFamily="82" charset="0"/>
              </a:rPr>
              <a:t>guPw</a:t>
            </a:r>
            <a:r>
              <a:rPr lang="en-GB" sz="5330" dirty="0">
                <a:solidFill>
                  <a:srgbClr val="000000"/>
                </a:solidFill>
                <a:latin typeface="GurbaniWebThick" panose="04040607000000020004" pitchFamily="82" charset="0"/>
              </a:rPr>
              <a:t> AMdir riK kY </a:t>
            </a:r>
          </a:p>
          <a:p>
            <a:pPr algn="ctr" eaLnBrk="1" hangingPunct="1">
              <a:defRPr/>
            </a:pPr>
            <a:r>
              <a:rPr lang="en-GB" sz="5330" dirty="0" err="1">
                <a:solidFill>
                  <a:srgbClr val="000000"/>
                </a:solidFill>
                <a:latin typeface="GurbaniWebThick" panose="04040607000000020004" pitchFamily="82" charset="0"/>
              </a:rPr>
              <a:t>vwjw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pvxu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vjwieAw</a:t>
            </a:r>
            <a:r>
              <a:rPr lang="en-GB" sz="5330" dirty="0">
                <a:solidFill>
                  <a:srgbClr val="000000"/>
                </a:solidFill>
                <a:latin typeface="GurbaniWebThick" panose="04040607000000020004" pitchFamily="82" charset="0"/>
              </a:rPr>
              <a:t> ]</a:t>
            </a:r>
          </a:p>
        </p:txBody>
      </p:sp>
      <p:sp>
        <p:nvSpPr>
          <p:cNvPr id="3067908" name="Text Box 4">
            <a:extLst>
              <a:ext uri="{FF2B5EF4-FFF2-40B4-BE49-F238E27FC236}">
                <a16:creationId xmlns:a16="http://schemas.microsoft.com/office/drawing/2014/main" id="{00CD69CB-7BAE-4DA2-90DB-53C45EDEA9F5}"/>
              </a:ext>
            </a:extLst>
          </p:cNvPr>
          <p:cNvSpPr txBox="1">
            <a:spLocks noChangeArrowheads="1"/>
          </p:cNvSpPr>
          <p:nvPr/>
        </p:nvSpPr>
        <p:spPr bwMode="auto">
          <a:xfrm>
            <a:off x="0" y="2027664"/>
            <a:ext cx="10159999"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Vaheguru placed the soul in the body-cave and breathed life like wind in a flute.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5682" name="Rectangle 2">
            <a:extLst>
              <a:ext uri="{FF2B5EF4-FFF2-40B4-BE49-F238E27FC236}">
                <a16:creationId xmlns:a16="http://schemas.microsoft.com/office/drawing/2014/main" id="{5C4ABBD1-45BA-4F09-B8A5-B5474633F464}"/>
              </a:ext>
            </a:extLst>
          </p:cNvPr>
          <p:cNvSpPr>
            <a:spLocks noGrp="1" noChangeArrowheads="1"/>
          </p:cNvSpPr>
          <p:nvPr>
            <p:ph type="title"/>
          </p:nvPr>
        </p:nvSpPr>
        <p:spPr>
          <a:xfrm>
            <a:off x="0" y="3793604"/>
            <a:ext cx="10148187" cy="1058333"/>
          </a:xfrm>
        </p:spPr>
        <p:txBody>
          <a:bodyPr/>
          <a:lstStyle/>
          <a:p>
            <a:pPr eaLnBrk="1" hangingPunct="1">
              <a:defRPr/>
            </a:pPr>
            <a:r>
              <a:rPr lang="en-GB" altLang="en-US" dirty="0" err="1">
                <a:latin typeface="Congenial SemiBold" panose="02000503040000020004" pitchFamily="2" charset="0"/>
              </a:rPr>
              <a:t>vajaa’yaa</a:t>
            </a:r>
            <a:r>
              <a:rPr lang="en-GB" altLang="en-US" dirty="0">
                <a:latin typeface="Congenial SemiBold" panose="02000503040000020004" pitchFamily="2" charset="0"/>
              </a:rPr>
              <a:t>  </a:t>
            </a:r>
            <a:r>
              <a:rPr lang="en-GB" altLang="en-US" dirty="0" err="1">
                <a:latin typeface="Congenial SemiBold" panose="02000503040000020004" pitchFamily="2" charset="0"/>
              </a:rPr>
              <a:t>vaajaa</a:t>
            </a:r>
            <a:r>
              <a:rPr lang="en-GB" altLang="en-US" dirty="0">
                <a:latin typeface="Congenial SemiBold" panose="02000503040000020004" pitchFamily="2" charset="0"/>
              </a:rPr>
              <a:t>  </a:t>
            </a:r>
            <a:r>
              <a:rPr lang="en-GB" altLang="en-US" dirty="0" err="1">
                <a:latin typeface="Congenial SemiBold" panose="02000503040000020004" pitchFamily="2" charset="0"/>
              </a:rPr>
              <a:t>pauN</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nau</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uaa’rey</a:t>
            </a:r>
            <a:r>
              <a:rPr lang="en-GB" altLang="en-US" dirty="0">
                <a:latin typeface="Congenial SemiBold" panose="02000503040000020004" pitchFamily="2" charset="0"/>
              </a:rPr>
              <a:t> </a:t>
            </a:r>
            <a:r>
              <a:rPr lang="en-GB" altLang="en-US" dirty="0" err="1">
                <a:latin typeface="Congenial SemiBold" panose="02000503040000020004" pitchFamily="2" charset="0"/>
              </a:rPr>
              <a:t>par’gatt</a:t>
            </a:r>
            <a:r>
              <a:rPr lang="en-GB" altLang="en-US" dirty="0">
                <a:latin typeface="Congenial SemiBold" panose="02000503040000020004" pitchFamily="2" charset="0"/>
              </a:rPr>
              <a:t>  </a:t>
            </a:r>
            <a:r>
              <a:rPr lang="en-GB" altLang="en-US" dirty="0" err="1">
                <a:latin typeface="Congenial SemiBold" panose="02000503040000020004" pitchFamily="2" charset="0"/>
              </a:rPr>
              <a:t>kee’ey</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u="sng" dirty="0" err="1">
                <a:latin typeface="Congenial SemiBold" panose="02000503040000020004" pitchFamily="2" charset="0"/>
              </a:rPr>
              <a:t>d</a:t>
            </a:r>
            <a:r>
              <a:rPr lang="en-GB" altLang="en-US" dirty="0" err="1">
                <a:latin typeface="Congenial SemiBold" panose="02000503040000020004" pitchFamily="2" charset="0"/>
              </a:rPr>
              <a:t>as’vaa</a:t>
            </a:r>
            <a:r>
              <a:rPr lang="en-GB" altLang="en-US" dirty="0">
                <a:latin typeface="Congenial SemiBold" panose="02000503040000020004" pitchFamily="2" charset="0"/>
              </a:rPr>
              <a:t>  </a:t>
            </a:r>
            <a:r>
              <a:rPr lang="en-GB" altLang="en-US" dirty="0" err="1">
                <a:latin typeface="Congenial SemiBold" panose="02000503040000020004" pitchFamily="2" charset="0"/>
              </a:rPr>
              <a:t>gup’</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ra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69955" name="Text Box 3">
            <a:extLst>
              <a:ext uri="{FF2B5EF4-FFF2-40B4-BE49-F238E27FC236}">
                <a16:creationId xmlns:a16="http://schemas.microsoft.com/office/drawing/2014/main" id="{9BCC6106-DC4F-4624-8009-8FFBBE99BAD7}"/>
              </a:ext>
            </a:extLst>
          </p:cNvPr>
          <p:cNvSpPr txBox="1">
            <a:spLocks noChangeArrowheads="1"/>
          </p:cNvSpPr>
          <p:nvPr/>
        </p:nvSpPr>
        <p:spPr bwMode="auto">
          <a:xfrm>
            <a:off x="1" y="279728"/>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spc="-250" dirty="0" err="1">
                <a:solidFill>
                  <a:srgbClr val="000000"/>
                </a:solidFill>
                <a:latin typeface="GurbaniWebThick" panose="04040607000000020004" pitchFamily="82" charset="0"/>
              </a:rPr>
              <a:t>vjwieAw</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vwjw</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paux</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nau</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duAwry</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prgtu</a:t>
            </a:r>
            <a:r>
              <a:rPr lang="en-GB" sz="5330" spc="-250" dirty="0">
                <a:solidFill>
                  <a:srgbClr val="000000"/>
                </a:solidFill>
                <a:latin typeface="GurbaniWebThick" panose="04040607000000020004" pitchFamily="82" charset="0"/>
              </a:rPr>
              <a:t> </a:t>
            </a:r>
            <a:r>
              <a:rPr lang="en-GB" sz="5330" spc="-250" dirty="0" err="1">
                <a:solidFill>
                  <a:srgbClr val="000000"/>
                </a:solidFill>
                <a:latin typeface="GurbaniWebThick" panose="04040607000000020004" pitchFamily="82" charset="0"/>
              </a:rPr>
              <a:t>kIey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dsvw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gupqu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rKwieAw</a:t>
            </a:r>
            <a:r>
              <a:rPr lang="en-GB" sz="5330" dirty="0">
                <a:solidFill>
                  <a:srgbClr val="000000"/>
                </a:solidFill>
                <a:latin typeface="GurbaniWebThick" panose="04040607000000020004" pitchFamily="82" charset="0"/>
              </a:rPr>
              <a:t> ]</a:t>
            </a:r>
          </a:p>
        </p:txBody>
      </p:sp>
      <p:sp>
        <p:nvSpPr>
          <p:cNvPr id="3069956" name="Text Box 4">
            <a:extLst>
              <a:ext uri="{FF2B5EF4-FFF2-40B4-BE49-F238E27FC236}">
                <a16:creationId xmlns:a16="http://schemas.microsoft.com/office/drawing/2014/main" id="{FD396F53-1B4F-44CC-B163-A22D3B3C524C}"/>
              </a:ext>
            </a:extLst>
          </p:cNvPr>
          <p:cNvSpPr txBox="1">
            <a:spLocks noChangeArrowheads="1"/>
          </p:cNvSpPr>
          <p:nvPr/>
        </p:nvSpPr>
        <p:spPr bwMode="auto">
          <a:xfrm>
            <a:off x="-32569" y="1993404"/>
            <a:ext cx="10180755"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After breathing life, Vaheguru made nine body doors visible &amp; kept the tenth hidden.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7730" name="Rectangle 2">
            <a:extLst>
              <a:ext uri="{FF2B5EF4-FFF2-40B4-BE49-F238E27FC236}">
                <a16:creationId xmlns:a16="http://schemas.microsoft.com/office/drawing/2014/main" id="{4E0ECAE4-6D31-4ECF-BBE8-11053B8F509B}"/>
              </a:ext>
            </a:extLst>
          </p:cNvPr>
          <p:cNvSpPr>
            <a:spLocks noGrp="1" noChangeArrowheads="1"/>
          </p:cNvSpPr>
          <p:nvPr>
            <p:ph type="title"/>
          </p:nvPr>
        </p:nvSpPr>
        <p:spPr>
          <a:xfrm>
            <a:off x="-131843" y="3577580"/>
            <a:ext cx="10303824" cy="1058333"/>
          </a:xfrm>
        </p:spPr>
        <p:txBody>
          <a:bodyPr/>
          <a:lstStyle/>
          <a:p>
            <a:pPr eaLnBrk="1" hangingPunct="1">
              <a:defRPr/>
            </a:pPr>
            <a:r>
              <a:rPr lang="en-GB" altLang="en-US" dirty="0" err="1">
                <a:latin typeface="Congenial SemiBold" panose="02000503040000020004" pitchFamily="2" charset="0"/>
              </a:rPr>
              <a:t>gur’</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uaarai</a:t>
            </a:r>
            <a:r>
              <a:rPr lang="en-GB" altLang="en-US" dirty="0">
                <a:latin typeface="Congenial SemiBold" panose="02000503040000020004" pitchFamily="2" charset="0"/>
              </a:rPr>
              <a:t>  </a:t>
            </a:r>
            <a:r>
              <a:rPr lang="en-GB" altLang="en-US" dirty="0" err="1">
                <a:latin typeface="Congenial SemiBold" panose="02000503040000020004" pitchFamily="2" charset="0"/>
              </a:rPr>
              <a:t>laa’e</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aav’nee</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ek’naa</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as’vaa</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u’aar</a:t>
            </a:r>
            <a:r>
              <a:rPr lang="en-GB" altLang="en-US" dirty="0">
                <a:latin typeface="Congenial SemiBold" panose="02000503040000020004" pitchFamily="2" charset="0"/>
              </a:rPr>
              <a:t>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e’</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aayaa</a:t>
            </a:r>
            <a:r>
              <a:rPr lang="en-GB" altLang="en-US" dirty="0">
                <a:latin typeface="Congenial SemiBold" panose="02000503040000020004" pitchFamily="2" charset="0"/>
              </a:rPr>
              <a:t>. </a:t>
            </a:r>
          </a:p>
        </p:txBody>
      </p:sp>
      <p:sp>
        <p:nvSpPr>
          <p:cNvPr id="3072003" name="Text Box 3">
            <a:extLst>
              <a:ext uri="{FF2B5EF4-FFF2-40B4-BE49-F238E27FC236}">
                <a16:creationId xmlns:a16="http://schemas.microsoft.com/office/drawing/2014/main" id="{267A0484-A63B-4416-8CC6-BAAF0F583D3D}"/>
              </a:ext>
            </a:extLst>
          </p:cNvPr>
          <p:cNvSpPr txBox="1">
            <a:spLocks noChangeArrowheads="1"/>
          </p:cNvSpPr>
          <p:nvPr/>
        </p:nvSpPr>
        <p:spPr bwMode="auto">
          <a:xfrm>
            <a:off x="0" y="207720"/>
            <a:ext cx="10160000"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gurduAwrY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lwie</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BwvnI</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ieknw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dsvw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duAwru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idKwieAw</a:t>
            </a:r>
            <a:r>
              <a:rPr lang="en-GB" sz="5330" dirty="0">
                <a:solidFill>
                  <a:srgbClr val="000000"/>
                </a:solidFill>
                <a:latin typeface="GurbaniWebThick" panose="04040607000000020004" pitchFamily="82" charset="0"/>
              </a:rPr>
              <a:t> ]</a:t>
            </a:r>
          </a:p>
        </p:txBody>
      </p:sp>
      <p:sp>
        <p:nvSpPr>
          <p:cNvPr id="3072004" name="Text Box 4">
            <a:extLst>
              <a:ext uri="{FF2B5EF4-FFF2-40B4-BE49-F238E27FC236}">
                <a16:creationId xmlns:a16="http://schemas.microsoft.com/office/drawing/2014/main" id="{D3230709-2663-48FF-B3B7-25DBA959AAA7}"/>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Through the Guru comes devotion, &amp; some are shown the body’s Tenth special door.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9778" name="Rectangle 2">
            <a:extLst>
              <a:ext uri="{FF2B5EF4-FFF2-40B4-BE49-F238E27FC236}">
                <a16:creationId xmlns:a16="http://schemas.microsoft.com/office/drawing/2014/main" id="{7799FB8A-29F9-48F4-9D3D-2DA3F986652B}"/>
              </a:ext>
            </a:extLst>
          </p:cNvPr>
          <p:cNvSpPr>
            <a:spLocks noGrp="1" noChangeArrowheads="1"/>
          </p:cNvSpPr>
          <p:nvPr>
            <p:ph type="title"/>
          </p:nvPr>
        </p:nvSpPr>
        <p:spPr>
          <a:xfrm>
            <a:off x="0" y="3649588"/>
            <a:ext cx="10159999" cy="1058333"/>
          </a:xfrm>
        </p:spPr>
        <p:txBody>
          <a:bodyPr/>
          <a:lstStyle/>
          <a:p>
            <a:pPr eaLnBrk="1" hangingPunct="1">
              <a:defRPr/>
            </a:pPr>
            <a:r>
              <a:rPr lang="en-GB" altLang="en-US" u="sng" dirty="0" err="1">
                <a:latin typeface="Congenial SemiBold" panose="02000503040000020004" pitchFamily="2" charset="0"/>
              </a:rPr>
              <a:t>t</a:t>
            </a:r>
            <a:r>
              <a:rPr lang="en-GB" altLang="en-US" dirty="0" err="1">
                <a:latin typeface="Congenial SemiBold" panose="02000503040000020004" pitchFamily="2" charset="0"/>
              </a:rPr>
              <a:t>eh</a:t>
            </a:r>
            <a:r>
              <a:rPr lang="en-GB" altLang="en-US" dirty="0">
                <a:latin typeface="Congenial SemiBold" panose="02000503040000020004" pitchFamily="2" charset="0"/>
              </a:rPr>
              <a:t>  </a:t>
            </a:r>
            <a:r>
              <a:rPr lang="en-GB" altLang="en-US" dirty="0" err="1">
                <a:latin typeface="Congenial SemiBold" panose="02000503040000020004" pitchFamily="2" charset="0"/>
              </a:rPr>
              <a:t>a’neyk</a:t>
            </a:r>
            <a:r>
              <a:rPr lang="en-GB" altLang="en-US" dirty="0">
                <a:latin typeface="Congenial SemiBold" panose="02000503040000020004" pitchFamily="2" charset="0"/>
              </a:rPr>
              <a:t>  </a:t>
            </a:r>
            <a:r>
              <a:rPr lang="en-GB" altLang="en-US" dirty="0" err="1">
                <a:latin typeface="Congenial SemiBold" panose="02000503040000020004" pitchFamily="2" charset="0"/>
              </a:rPr>
              <a:t>roop</a:t>
            </a:r>
            <a:r>
              <a:rPr lang="en-GB" altLang="en-US" dirty="0">
                <a:latin typeface="Congenial SemiBold" panose="02000503040000020004" pitchFamily="2" charset="0"/>
              </a:rPr>
              <a:t>  </a:t>
            </a:r>
            <a:r>
              <a:rPr lang="en-GB" altLang="en-US" dirty="0" err="1">
                <a:latin typeface="Congenial SemiBold" panose="02000503040000020004" pitchFamily="2" charset="0"/>
              </a:rPr>
              <a:t>naa’o</a:t>
            </a:r>
            <a:r>
              <a:rPr lang="en-GB" altLang="en-US" dirty="0">
                <a:latin typeface="Congenial SemiBold" panose="02000503040000020004" pitchFamily="2" charset="0"/>
              </a:rPr>
              <a:t>  nav  </a:t>
            </a:r>
            <a:r>
              <a:rPr lang="en-GB" altLang="en-US" dirty="0" err="1">
                <a:latin typeface="Congenial SemiBold" panose="02000503040000020004" pitchFamily="2" charset="0"/>
              </a:rPr>
              <a:t>ni</a:t>
            </a:r>
            <a:r>
              <a:rPr lang="en-GB" altLang="en-US" u="sng" dirty="0" err="1">
                <a:latin typeface="Congenial SemiBold" panose="02000503040000020004" pitchFamily="2" charset="0"/>
              </a:rPr>
              <a:t>Dh</a:t>
            </a:r>
            <a:r>
              <a:rPr lang="en-GB" altLang="en-US" dirty="0">
                <a:latin typeface="Congenial SemiBold" panose="02000503040000020004" pitchFamily="2" charset="0"/>
              </a:rPr>
              <a:t>,</a:t>
            </a:r>
            <a:br>
              <a:rPr lang="en-GB" altLang="en-US" dirty="0">
                <a:latin typeface="Congenial SemiBold" panose="02000503040000020004" pitchFamily="2" charset="0"/>
              </a:rPr>
            </a:br>
            <a:r>
              <a:rPr lang="en-GB" altLang="en-US" u="sng" dirty="0">
                <a:latin typeface="Congenial SemiBold" panose="02000503040000020004" pitchFamily="2" charset="0"/>
              </a:rPr>
              <a:t>t</a:t>
            </a:r>
            <a:r>
              <a:rPr lang="en-GB" altLang="en-US" dirty="0">
                <a:latin typeface="Congenial SemiBold" panose="02000503040000020004" pitchFamily="2" charset="0"/>
              </a:rPr>
              <a:t>is  </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ann’</a:t>
            </a:r>
            <a:r>
              <a:rPr lang="en-GB" altLang="en-US" u="sng" dirty="0" err="1">
                <a:latin typeface="Congenial SemiBold" panose="02000503040000020004" pitchFamily="2" charset="0"/>
              </a:rPr>
              <a:t>t</a:t>
            </a:r>
            <a:r>
              <a:rPr lang="en-GB" altLang="en-US" dirty="0">
                <a:latin typeface="Congenial SemiBold" panose="02000503040000020004" pitchFamily="2" charset="0"/>
              </a:rPr>
              <a:t>  </a:t>
            </a:r>
            <a:r>
              <a:rPr lang="en-GB" altLang="en-US" dirty="0" err="1">
                <a:latin typeface="Congenial SemiBold" panose="02000503040000020004" pitchFamily="2" charset="0"/>
              </a:rPr>
              <a:t>na</a:t>
            </a:r>
            <a:r>
              <a:rPr lang="en-GB" altLang="en-US" dirty="0">
                <a:latin typeface="Congenial SemiBold" panose="02000503040000020004" pitchFamily="2" charset="0"/>
              </a:rPr>
              <a:t>  </a:t>
            </a:r>
            <a:r>
              <a:rPr lang="en-GB" altLang="en-US" dirty="0" err="1">
                <a:latin typeface="Congenial SemiBold" panose="02000503040000020004" pitchFamily="2" charset="0"/>
              </a:rPr>
              <a:t>jaa’ee</a:t>
            </a:r>
            <a:r>
              <a:rPr lang="en-GB" altLang="en-US" dirty="0">
                <a:latin typeface="Congenial SemiBold" panose="02000503040000020004" pitchFamily="2" charset="0"/>
              </a:rPr>
              <a:t>  </a:t>
            </a:r>
            <a:r>
              <a:rPr lang="en-GB" altLang="en-US" dirty="0" err="1">
                <a:latin typeface="Congenial SemiBold" panose="02000503040000020004" pitchFamily="2" charset="0"/>
              </a:rPr>
              <a:t>paa’yaa</a:t>
            </a:r>
            <a:r>
              <a:rPr lang="en-GB" altLang="en-US" dirty="0">
                <a:latin typeface="Congenial SemiBold" panose="02000503040000020004" pitchFamily="2" charset="0"/>
              </a:rPr>
              <a:t>. </a:t>
            </a:r>
          </a:p>
        </p:txBody>
      </p:sp>
      <p:sp>
        <p:nvSpPr>
          <p:cNvPr id="3074051" name="Text Box 3">
            <a:extLst>
              <a:ext uri="{FF2B5EF4-FFF2-40B4-BE49-F238E27FC236}">
                <a16:creationId xmlns:a16="http://schemas.microsoft.com/office/drawing/2014/main" id="{619E76E7-134C-4B9E-97F1-6D847DA45CA9}"/>
              </a:ext>
            </a:extLst>
          </p:cNvPr>
          <p:cNvSpPr txBox="1">
            <a:spLocks noChangeArrowheads="1"/>
          </p:cNvSpPr>
          <p:nvPr/>
        </p:nvSpPr>
        <p:spPr bwMode="auto">
          <a:xfrm>
            <a:off x="0" y="157499"/>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qh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Anyk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rUp</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nwau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nv</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iniD</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iqs</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AMqu</a:t>
            </a:r>
            <a:r>
              <a:rPr lang="en-GB" sz="5330" dirty="0">
                <a:solidFill>
                  <a:srgbClr val="000000"/>
                </a:solidFill>
                <a:latin typeface="GurbaniWebThick" panose="04040607000000020004" pitchFamily="82" charset="0"/>
              </a:rPr>
              <a:t> n </a:t>
            </a:r>
            <a:r>
              <a:rPr lang="en-GB" sz="5330" dirty="0" err="1">
                <a:solidFill>
                  <a:srgbClr val="000000"/>
                </a:solidFill>
                <a:latin typeface="GurbaniWebThick" panose="04040607000000020004" pitchFamily="82" charset="0"/>
              </a:rPr>
              <a:t>jweI</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pwieAw</a:t>
            </a:r>
            <a:r>
              <a:rPr lang="en-GB" sz="5330" dirty="0">
                <a:solidFill>
                  <a:srgbClr val="000000"/>
                </a:solidFill>
                <a:latin typeface="GurbaniWebThick" panose="04040607000000020004" pitchFamily="82" charset="0"/>
              </a:rPr>
              <a:t> ]</a:t>
            </a:r>
          </a:p>
        </p:txBody>
      </p:sp>
      <p:sp>
        <p:nvSpPr>
          <p:cNvPr id="3074052" name="Text Box 4">
            <a:extLst>
              <a:ext uri="{FF2B5EF4-FFF2-40B4-BE49-F238E27FC236}">
                <a16:creationId xmlns:a16="http://schemas.microsoft.com/office/drawing/2014/main" id="{860E41F8-C9F5-4E7E-81A7-B1E3C5DA547C}"/>
              </a:ext>
            </a:extLst>
          </p:cNvPr>
          <p:cNvSpPr txBox="1">
            <a:spLocks noChangeArrowheads="1"/>
          </p:cNvSpPr>
          <p:nvPr/>
        </p:nvSpPr>
        <p:spPr bwMode="auto">
          <a:xfrm>
            <a:off x="32568"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There in the Tenth Door, exist many forms &amp; spiritual treasures that have no limit.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826" name="Rectangle 2">
            <a:extLst>
              <a:ext uri="{FF2B5EF4-FFF2-40B4-BE49-F238E27FC236}">
                <a16:creationId xmlns:a16="http://schemas.microsoft.com/office/drawing/2014/main" id="{DF2B2DEC-991C-4BED-A6F7-0F18431ED208}"/>
              </a:ext>
            </a:extLst>
          </p:cNvPr>
          <p:cNvSpPr>
            <a:spLocks noGrp="1" noChangeArrowheads="1"/>
          </p:cNvSpPr>
          <p:nvPr>
            <p:ph type="title"/>
          </p:nvPr>
        </p:nvSpPr>
        <p:spPr>
          <a:xfrm>
            <a:off x="-32568" y="4153644"/>
            <a:ext cx="10192568"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har</a:t>
            </a:r>
            <a:r>
              <a:rPr lang="en-GB" altLang="en-US" dirty="0">
                <a:latin typeface="Congenial SemiBold" panose="02000503040000020004" pitchFamily="2" charset="0"/>
              </a:rPr>
              <a:t>  </a:t>
            </a:r>
            <a:r>
              <a:rPr lang="en-GB" altLang="en-US" dirty="0" err="1">
                <a:latin typeface="Congenial SemiBold" panose="02000503040000020004" pitchFamily="2" charset="0"/>
              </a:rPr>
              <a:t>piyaarai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jee’o</a:t>
            </a:r>
            <a:r>
              <a:rPr lang="en-GB" altLang="en-US" dirty="0">
                <a:latin typeface="Congenial SemiBold" panose="02000503040000020004" pitchFamily="2" charset="0"/>
              </a:rPr>
              <a:t>  </a:t>
            </a:r>
            <a:r>
              <a:rPr lang="en-GB" altLang="en-US" dirty="0" err="1">
                <a:latin typeface="Congenial SemiBold" panose="02000503040000020004" pitchFamily="2" charset="0"/>
              </a:rPr>
              <a:t>guf’aa</a:t>
            </a:r>
            <a:r>
              <a:rPr lang="en-GB" altLang="en-US" dirty="0">
                <a:latin typeface="Congenial SemiBold" panose="02000503040000020004" pitchFamily="2" charset="0"/>
              </a:rPr>
              <a:t>  </a:t>
            </a:r>
            <a:r>
              <a:rPr lang="en-GB" altLang="en-US" dirty="0" err="1">
                <a:latin typeface="Congenial SemiBold" panose="02000503040000020004" pitchFamily="2" charset="0"/>
              </a:rPr>
              <a:t>ann’</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rakh</a:t>
            </a:r>
            <a:r>
              <a:rPr lang="en-GB" altLang="en-US" dirty="0">
                <a:latin typeface="Congenial SemiBold" panose="02000503040000020004" pitchFamily="2" charset="0"/>
              </a:rPr>
              <a:t>  kai, </a:t>
            </a:r>
            <a:br>
              <a:rPr lang="en-GB" altLang="en-US" dirty="0">
                <a:latin typeface="Congenial SemiBold" panose="02000503040000020004" pitchFamily="2" charset="0"/>
              </a:rPr>
            </a:br>
            <a:r>
              <a:rPr lang="en-GB" altLang="en-US" dirty="0" err="1">
                <a:latin typeface="Congenial SemiBold" panose="02000503040000020004" pitchFamily="2" charset="0"/>
              </a:rPr>
              <a:t>vaajaa</a:t>
            </a:r>
            <a:r>
              <a:rPr lang="en-GB" altLang="en-US" dirty="0">
                <a:latin typeface="Congenial SemiBold" panose="02000503040000020004" pitchFamily="2" charset="0"/>
              </a:rPr>
              <a:t>  </a:t>
            </a:r>
            <a:r>
              <a:rPr lang="en-GB" altLang="en-US" dirty="0" err="1">
                <a:latin typeface="Congenial SemiBold" panose="02000503040000020004" pitchFamily="2" charset="0"/>
              </a:rPr>
              <a:t>pavaN</a:t>
            </a:r>
            <a:r>
              <a:rPr lang="en-GB" altLang="en-US" dirty="0">
                <a:latin typeface="Congenial SemiBold" panose="02000503040000020004" pitchFamily="2" charset="0"/>
              </a:rPr>
              <a:t>  </a:t>
            </a:r>
            <a:r>
              <a:rPr lang="en-GB" altLang="en-US" dirty="0" err="1">
                <a:latin typeface="Congenial SemiBold" panose="02000503040000020004" pitchFamily="2" charset="0"/>
              </a:rPr>
              <a:t>vajaa’yaa</a:t>
            </a:r>
            <a:r>
              <a:rPr lang="en-GB" altLang="en-US" dirty="0">
                <a:latin typeface="Congenial SemiBold" panose="02000503040000020004" pitchFamily="2" charset="0"/>
              </a:rPr>
              <a:t>. </a:t>
            </a:r>
          </a:p>
        </p:txBody>
      </p:sp>
      <p:sp>
        <p:nvSpPr>
          <p:cNvPr id="3076099" name="Text Box 3">
            <a:extLst>
              <a:ext uri="{FF2B5EF4-FFF2-40B4-BE49-F238E27FC236}">
                <a16:creationId xmlns:a16="http://schemas.microsoft.com/office/drawing/2014/main" id="{5A0B186C-A09B-4715-BC6C-84E710F01407}"/>
              </a:ext>
            </a:extLst>
          </p:cNvPr>
          <p:cNvSpPr txBox="1">
            <a:spLocks noChangeArrowheads="1"/>
          </p:cNvSpPr>
          <p:nvPr/>
        </p:nvSpPr>
        <p:spPr bwMode="auto">
          <a:xfrm>
            <a:off x="1" y="121196"/>
            <a:ext cx="10160000" cy="2553007"/>
          </a:xfrm>
          <a:prstGeom prst="rect">
            <a:avLst/>
          </a:prstGeom>
          <a:noFill/>
          <a:ln w="9525">
            <a:noFill/>
            <a:miter lim="800000"/>
            <a:headEnd/>
            <a:tailEnd/>
          </a:ln>
          <a:effectLst/>
        </p:spPr>
        <p:txBody>
          <a:bodyPr wrap="square">
            <a:spAutoFit/>
          </a:bodyPr>
          <a:lstStyle/>
          <a:p>
            <a:pPr algn="ctr" eaLnBrk="1" hangingPunct="1">
              <a:defRPr/>
            </a:pPr>
            <a:r>
              <a:rPr lang="en-GB" sz="5330" dirty="0">
                <a:solidFill>
                  <a:srgbClr val="000000"/>
                </a:solidFill>
                <a:latin typeface="GurbaniWebThick" panose="04040607000000020004" pitchFamily="82" charset="0"/>
              </a:rPr>
              <a:t>khY nwnku  hir </a:t>
            </a:r>
            <a:r>
              <a:rPr lang="en-GB" sz="5330" dirty="0" err="1">
                <a:solidFill>
                  <a:srgbClr val="000000"/>
                </a:solidFill>
                <a:latin typeface="GurbaniWebThick" panose="04040607000000020004" pitchFamily="82" charset="0"/>
              </a:rPr>
              <a:t>ipAwrY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jIau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guPw</a:t>
            </a:r>
            <a:r>
              <a:rPr lang="en-GB" sz="5330" dirty="0">
                <a:solidFill>
                  <a:srgbClr val="000000"/>
                </a:solidFill>
                <a:latin typeface="GurbaniWebThick" panose="04040607000000020004" pitchFamily="82" charset="0"/>
              </a:rPr>
              <a:t> AMdir riK </a:t>
            </a:r>
            <a:r>
              <a:rPr lang="en-GB" sz="5330" dirty="0" err="1">
                <a:solidFill>
                  <a:srgbClr val="000000"/>
                </a:solidFill>
                <a:latin typeface="GurbaniWebThick" panose="04040607000000020004" pitchFamily="82" charset="0"/>
              </a:rPr>
              <a:t>kY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vwjw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pvxu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vjwieAw</a:t>
            </a:r>
            <a:r>
              <a:rPr lang="en-GB" sz="5330" dirty="0">
                <a:solidFill>
                  <a:srgbClr val="000000"/>
                </a:solidFill>
                <a:latin typeface="GurbaniWebThick" panose="04040607000000020004" pitchFamily="82" charset="0"/>
              </a:rPr>
              <a:t> ]38]</a:t>
            </a:r>
          </a:p>
        </p:txBody>
      </p:sp>
      <p:sp>
        <p:nvSpPr>
          <p:cNvPr id="3076100" name="Text Box 4">
            <a:extLst>
              <a:ext uri="{FF2B5EF4-FFF2-40B4-BE49-F238E27FC236}">
                <a16:creationId xmlns:a16="http://schemas.microsoft.com/office/drawing/2014/main" id="{3E642A3E-24A8-41D8-A11D-13AE38D7026F}"/>
              </a:ext>
            </a:extLst>
          </p:cNvPr>
          <p:cNvSpPr txBox="1">
            <a:spLocks noChangeArrowheads="1"/>
          </p:cNvSpPr>
          <p:nvPr/>
        </p:nvSpPr>
        <p:spPr bwMode="auto">
          <a:xfrm>
            <a:off x="1" y="251720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Guru Ji says: Vaheguru placed the soul in the body-cave &amp; breathed life into it. ||38||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3874" name="Rectangle 2">
            <a:extLst>
              <a:ext uri="{FF2B5EF4-FFF2-40B4-BE49-F238E27FC236}">
                <a16:creationId xmlns:a16="http://schemas.microsoft.com/office/drawing/2014/main" id="{80E11223-3EBC-488F-A68C-6BDB204CBB30}"/>
              </a:ext>
            </a:extLst>
          </p:cNvPr>
          <p:cNvSpPr>
            <a:spLocks noGrp="1" noChangeArrowheads="1"/>
          </p:cNvSpPr>
          <p:nvPr>
            <p:ph type="title"/>
          </p:nvPr>
        </p:nvSpPr>
        <p:spPr>
          <a:xfrm>
            <a:off x="0" y="3577580"/>
            <a:ext cx="10160000"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sohilaa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u="sng" dirty="0" err="1">
                <a:latin typeface="Congenial SemiBold" panose="02000503040000020004" pitchFamily="2" charset="0"/>
              </a:rPr>
              <a:t>gh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gaa’vahu</a:t>
            </a:r>
            <a:r>
              <a:rPr lang="en-GB" altLang="en-US" dirty="0">
                <a:latin typeface="Congenial SemiBold" panose="02000503040000020004" pitchFamily="2" charset="0"/>
              </a:rPr>
              <a:t>. </a:t>
            </a:r>
          </a:p>
        </p:txBody>
      </p:sp>
      <p:sp>
        <p:nvSpPr>
          <p:cNvPr id="3078147" name="Text Box 3">
            <a:extLst>
              <a:ext uri="{FF2B5EF4-FFF2-40B4-BE49-F238E27FC236}">
                <a16:creationId xmlns:a16="http://schemas.microsoft.com/office/drawing/2014/main" id="{A4DCDF1C-0C0C-40F6-AA0A-3F4E3BECFA0B}"/>
              </a:ext>
            </a:extLst>
          </p:cNvPr>
          <p:cNvSpPr txBox="1">
            <a:spLocks noChangeArrowheads="1"/>
          </p:cNvSpPr>
          <p:nvPr/>
        </p:nvSpPr>
        <p:spPr bwMode="auto">
          <a:xfrm>
            <a:off x="0" y="586343"/>
            <a:ext cx="10160000" cy="912558"/>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eyhu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swcw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soihlw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a:t>
            </a:r>
          </a:p>
        </p:txBody>
      </p:sp>
      <p:sp>
        <p:nvSpPr>
          <p:cNvPr id="3078148" name="Text Box 4">
            <a:extLst>
              <a:ext uri="{FF2B5EF4-FFF2-40B4-BE49-F238E27FC236}">
                <a16:creationId xmlns:a16="http://schemas.microsoft.com/office/drawing/2014/main" id="{9C9EAB96-44B2-487C-8219-EC15C7B89D01}"/>
              </a:ext>
            </a:extLst>
          </p:cNvPr>
          <p:cNvSpPr txBox="1">
            <a:spLocks noChangeArrowheads="1"/>
          </p:cNvSpPr>
          <p:nvPr/>
        </p:nvSpPr>
        <p:spPr bwMode="auto">
          <a:xfrm>
            <a:off x="0" y="1849388"/>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Sing this true song of praise in the true home of your soul.</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5922" name="Rectangle 2">
            <a:extLst>
              <a:ext uri="{FF2B5EF4-FFF2-40B4-BE49-F238E27FC236}">
                <a16:creationId xmlns:a16="http://schemas.microsoft.com/office/drawing/2014/main" id="{5A4C0C6C-CC45-4FD3-A1D6-A5C82BA497E9}"/>
              </a:ext>
            </a:extLst>
          </p:cNvPr>
          <p:cNvSpPr>
            <a:spLocks noGrp="1" noChangeArrowheads="1"/>
          </p:cNvSpPr>
          <p:nvPr>
            <p:ph type="title"/>
          </p:nvPr>
        </p:nvSpPr>
        <p:spPr>
          <a:xfrm>
            <a:off x="51158" y="3649588"/>
            <a:ext cx="10159999" cy="1058333"/>
          </a:xfrm>
        </p:spPr>
        <p:txBody>
          <a:bodyPr/>
          <a:lstStyle/>
          <a:p>
            <a:pPr eaLnBrk="1" hangingPunct="1">
              <a:defRPr/>
            </a:pPr>
            <a:r>
              <a:rPr lang="en-GB" altLang="en-US" dirty="0" err="1">
                <a:latin typeface="Congenial SemiBold" panose="02000503040000020004" pitchFamily="2" charset="0"/>
              </a:rPr>
              <a:t>gaa’vahu</a:t>
            </a:r>
            <a:r>
              <a:rPr lang="en-GB" altLang="en-US" dirty="0">
                <a:latin typeface="Congenial SemiBold" panose="02000503040000020004" pitchFamily="2" charset="0"/>
              </a:rPr>
              <a:t>  </a:t>
            </a:r>
            <a:r>
              <a:rPr lang="en-GB" altLang="en-US" u="sng" dirty="0">
                <a:latin typeface="Congenial SemiBold" panose="02000503040000020004" pitchFamily="2" charset="0"/>
              </a:rPr>
              <a:t>t</a:t>
            </a:r>
            <a:r>
              <a:rPr lang="en-GB" altLang="en-US" dirty="0">
                <a:latin typeface="Congenial SemiBold" panose="02000503040000020004" pitchFamily="2" charset="0"/>
              </a:rPr>
              <a:t>a  </a:t>
            </a:r>
            <a:r>
              <a:rPr lang="en-GB" altLang="en-US" dirty="0" err="1">
                <a:latin typeface="Congenial SemiBold" panose="02000503040000020004" pitchFamily="2" charset="0"/>
              </a:rPr>
              <a:t>sohilaa</a:t>
            </a:r>
            <a:r>
              <a:rPr lang="en-GB" altLang="en-US" dirty="0">
                <a:latin typeface="Congenial SemiBold" panose="02000503040000020004" pitchFamily="2" charset="0"/>
              </a:rPr>
              <a:t>  </a:t>
            </a:r>
            <a:r>
              <a:rPr lang="en-GB" altLang="en-US" u="sng" dirty="0" err="1">
                <a:latin typeface="Congenial SemiBold" panose="02000503040000020004" pitchFamily="2" charset="0"/>
              </a:rPr>
              <a:t>gh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saa’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a:t>
            </a:r>
            <a:r>
              <a:rPr lang="en-GB" altLang="en-US" u="sng" dirty="0" err="1">
                <a:latin typeface="Congenial SemiBold" panose="02000503040000020004" pitchFamily="2" charset="0"/>
              </a:rPr>
              <a:t>thh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d</a:t>
            </a:r>
            <a:r>
              <a:rPr lang="en-GB" altLang="en-US" dirty="0" err="1">
                <a:latin typeface="Congenial SemiBold" panose="02000503040000020004" pitchFamily="2" charset="0"/>
              </a:rPr>
              <a:t>aa</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iyaa’vahey</a:t>
            </a:r>
            <a:r>
              <a:rPr lang="en-GB" altLang="en-US" dirty="0">
                <a:latin typeface="Congenial SemiBold" panose="02000503040000020004" pitchFamily="2" charset="0"/>
              </a:rPr>
              <a:t>. </a:t>
            </a:r>
          </a:p>
        </p:txBody>
      </p:sp>
      <p:sp>
        <p:nvSpPr>
          <p:cNvPr id="3080195" name="Text Box 3">
            <a:extLst>
              <a:ext uri="{FF2B5EF4-FFF2-40B4-BE49-F238E27FC236}">
                <a16:creationId xmlns:a16="http://schemas.microsoft.com/office/drawing/2014/main" id="{D2599DC6-9B93-440B-9643-1D616E98EEDE}"/>
              </a:ext>
            </a:extLst>
          </p:cNvPr>
          <p:cNvSpPr txBox="1">
            <a:spLocks noChangeArrowheads="1"/>
          </p:cNvSpPr>
          <p:nvPr/>
        </p:nvSpPr>
        <p:spPr bwMode="auto">
          <a:xfrm>
            <a:off x="51158" y="337220"/>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gwvhu</a:t>
            </a:r>
            <a:r>
              <a:rPr lang="en-GB" sz="5330" dirty="0">
                <a:solidFill>
                  <a:srgbClr val="000000"/>
                </a:solidFill>
                <a:latin typeface="GurbaniWebThick" panose="04040607000000020004" pitchFamily="82" charset="0"/>
              </a:rPr>
              <a:t> q </a:t>
            </a:r>
            <a:r>
              <a:rPr lang="en-GB" sz="5330" dirty="0" err="1">
                <a:solidFill>
                  <a:srgbClr val="000000"/>
                </a:solidFill>
                <a:latin typeface="GurbaniWebThick" panose="04040607000000020004" pitchFamily="82" charset="0"/>
              </a:rPr>
              <a:t>soihlw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swcY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ijQY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sdw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iDAwvhy</a:t>
            </a:r>
            <a:r>
              <a:rPr lang="en-GB" sz="5330" dirty="0">
                <a:solidFill>
                  <a:srgbClr val="000000"/>
                </a:solidFill>
                <a:latin typeface="GurbaniWebThick" panose="04040607000000020004" pitchFamily="82" charset="0"/>
              </a:rPr>
              <a:t> ]</a:t>
            </a:r>
          </a:p>
        </p:txBody>
      </p:sp>
      <p:sp>
        <p:nvSpPr>
          <p:cNvPr id="3080196" name="Text Box 4">
            <a:extLst>
              <a:ext uri="{FF2B5EF4-FFF2-40B4-BE49-F238E27FC236}">
                <a16:creationId xmlns:a16="http://schemas.microsoft.com/office/drawing/2014/main" id="{B8755B35-0F47-48DD-954A-C28747923B7B}"/>
              </a:ext>
            </a:extLst>
          </p:cNvPr>
          <p:cNvSpPr txBox="1">
            <a:spLocks noChangeArrowheads="1"/>
          </p:cNvSpPr>
          <p:nvPr/>
        </p:nvSpPr>
        <p:spPr bwMode="auto">
          <a:xfrm>
            <a:off x="0" y="2099672"/>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Sing the song of praise in your true home; meditate there on the True One forever.</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7970" name="Rectangle 2">
            <a:extLst>
              <a:ext uri="{FF2B5EF4-FFF2-40B4-BE49-F238E27FC236}">
                <a16:creationId xmlns:a16="http://schemas.microsoft.com/office/drawing/2014/main" id="{75E85B4F-C564-438C-B4CE-DF6EC82CC18B}"/>
              </a:ext>
            </a:extLst>
          </p:cNvPr>
          <p:cNvSpPr>
            <a:spLocks noGrp="1" noChangeArrowheads="1"/>
          </p:cNvSpPr>
          <p:nvPr>
            <p:ph type="title"/>
          </p:nvPr>
        </p:nvSpPr>
        <p:spPr>
          <a:xfrm>
            <a:off x="51158" y="3649588"/>
            <a:ext cx="10159999" cy="1058333"/>
          </a:xfrm>
        </p:spPr>
        <p:txBody>
          <a:bodyPr/>
          <a:lstStyle/>
          <a:p>
            <a:pPr eaLnBrk="1" hangingPunct="1">
              <a:defRPr/>
            </a:pP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o</a:t>
            </a:r>
            <a:r>
              <a:rPr lang="en-GB" altLang="en-US" dirty="0">
                <a:latin typeface="Congenial SemiBold" panose="02000503040000020004" pitchFamily="2" charset="0"/>
              </a:rPr>
              <a:t>  </a:t>
            </a:r>
            <a:r>
              <a:rPr lang="en-GB" altLang="en-US" u="sng" dirty="0" err="1">
                <a:latin typeface="Congenial SemiBold" panose="02000503040000020004" pitchFamily="2" charset="0"/>
              </a:rPr>
              <a:t>Dh</a:t>
            </a:r>
            <a:r>
              <a:rPr lang="en-GB" altLang="en-US" dirty="0" err="1">
                <a:latin typeface="Congenial SemiBold" panose="02000503040000020004" pitchFamily="2" charset="0"/>
              </a:rPr>
              <a:t>iyaa’veh</a:t>
            </a:r>
            <a:r>
              <a:rPr lang="en-GB" altLang="en-US" dirty="0">
                <a:latin typeface="Congenial SemiBold" panose="02000503040000020004" pitchFamily="2" charset="0"/>
              </a:rPr>
              <a:t>,  </a:t>
            </a:r>
            <a:r>
              <a:rPr lang="en-GB" altLang="en-US" dirty="0" err="1">
                <a:latin typeface="Congenial SemiBold" panose="02000503040000020004" pitchFamily="2" charset="0"/>
              </a:rPr>
              <a:t>jaa</a:t>
            </a:r>
            <a:r>
              <a:rPr lang="en-GB" altLang="en-US" dirty="0">
                <a:latin typeface="Congenial SemiBold" panose="02000503040000020004" pitchFamily="2" charset="0"/>
              </a:rPr>
              <a:t>  </a:t>
            </a:r>
            <a:r>
              <a:rPr lang="en-GB" altLang="en-US" u="sng" dirty="0" err="1">
                <a:latin typeface="Congenial SemiBold" panose="02000503040000020004" pitchFamily="2" charset="0"/>
              </a:rPr>
              <a:t>t</a:t>
            </a:r>
            <a:r>
              <a:rPr lang="en-GB" altLang="en-US" dirty="0" err="1">
                <a:latin typeface="Congenial SemiBold" panose="02000503040000020004" pitchFamily="2" charset="0"/>
              </a:rPr>
              <a:t>u</a:t>
            </a:r>
            <a:r>
              <a:rPr lang="en-GB" altLang="en-US" u="sng" dirty="0" err="1">
                <a:latin typeface="Congenial SemiBold" panose="02000503040000020004" pitchFamily="2" charset="0"/>
              </a:rPr>
              <a:t>Dh</a:t>
            </a:r>
            <a:r>
              <a:rPr lang="en-GB" altLang="en-US" dirty="0">
                <a:latin typeface="Congenial SemiBold" panose="02000503040000020004" pitchFamily="2" charset="0"/>
              </a:rPr>
              <a:t>  </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aav’eh</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gur’mukh</a:t>
            </a:r>
            <a:r>
              <a:rPr lang="en-GB" altLang="en-US" dirty="0">
                <a:latin typeface="Congenial SemiBold" panose="02000503040000020004" pitchFamily="2" charset="0"/>
              </a:rPr>
              <a:t>  </a:t>
            </a:r>
            <a:r>
              <a:rPr lang="en-GB" altLang="en-US" dirty="0" err="1">
                <a:latin typeface="Congenial SemiBold" panose="02000503040000020004" pitchFamily="2" charset="0"/>
              </a:rPr>
              <a:t>jinaa</a:t>
            </a:r>
            <a:r>
              <a:rPr lang="en-GB" altLang="en-US" dirty="0">
                <a:latin typeface="Congenial SemiBold" panose="02000503040000020004" pitchFamily="2" charset="0"/>
              </a:rPr>
              <a:t>  </a:t>
            </a:r>
            <a:r>
              <a:rPr lang="en-GB" altLang="en-US" dirty="0" err="1">
                <a:latin typeface="Congenial SemiBold" panose="02000503040000020004" pitchFamily="2" charset="0"/>
              </a:rPr>
              <a:t>bu</a:t>
            </a:r>
            <a:r>
              <a:rPr lang="en-GB" altLang="en-US" u="sng" dirty="0" err="1">
                <a:latin typeface="Congenial SemiBold" panose="02000503040000020004" pitchFamily="2" charset="0"/>
              </a:rPr>
              <a:t>jh</a:t>
            </a:r>
            <a:r>
              <a:rPr lang="en-GB" altLang="en-US" dirty="0" err="1">
                <a:latin typeface="Congenial SemiBold" panose="02000503040000020004" pitchFamily="2" charset="0"/>
              </a:rPr>
              <a:t>aa’vahey</a:t>
            </a:r>
            <a:r>
              <a:rPr lang="en-GB" altLang="en-US" dirty="0">
                <a:latin typeface="Congenial SemiBold" panose="02000503040000020004" pitchFamily="2" charset="0"/>
              </a:rPr>
              <a:t>. </a:t>
            </a:r>
          </a:p>
        </p:txBody>
      </p:sp>
      <p:sp>
        <p:nvSpPr>
          <p:cNvPr id="3082243" name="Text Box 3">
            <a:extLst>
              <a:ext uri="{FF2B5EF4-FFF2-40B4-BE49-F238E27FC236}">
                <a16:creationId xmlns:a16="http://schemas.microsoft.com/office/drawing/2014/main" id="{CCB3944E-662B-4B67-A64E-2B5A2CAFA5F3}"/>
              </a:ext>
            </a:extLst>
          </p:cNvPr>
          <p:cNvSpPr txBox="1">
            <a:spLocks noChangeArrowheads="1"/>
          </p:cNvSpPr>
          <p:nvPr/>
        </p:nvSpPr>
        <p:spPr bwMode="auto">
          <a:xfrm>
            <a:off x="51158"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sco</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iDAwvih</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jw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quDu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Bwvih</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gurmuiK</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ijnw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buJwvhy</a:t>
            </a:r>
            <a:r>
              <a:rPr lang="en-GB" sz="5330" dirty="0">
                <a:solidFill>
                  <a:srgbClr val="000000"/>
                </a:solidFill>
                <a:latin typeface="GurbaniWebThick" panose="04040607000000020004" pitchFamily="82" charset="0"/>
              </a:rPr>
              <a:t> ]</a:t>
            </a:r>
          </a:p>
        </p:txBody>
      </p:sp>
      <p:sp>
        <p:nvSpPr>
          <p:cNvPr id="3082244" name="Text Box 4">
            <a:extLst>
              <a:ext uri="{FF2B5EF4-FFF2-40B4-BE49-F238E27FC236}">
                <a16:creationId xmlns:a16="http://schemas.microsoft.com/office/drawing/2014/main" id="{047B2607-8954-4921-A06D-7385D8496218}"/>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GB" sz="3800" dirty="0">
                <a:solidFill>
                  <a:srgbClr val="0000FF"/>
                </a:solidFill>
                <a:latin typeface="Congenial Black" panose="02000503040000020004" pitchFamily="50" charset="0"/>
              </a:rPr>
              <a:t>Only those pleasing to You, meditate on You; through the Guru they understand.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0018" name="Rectangle 2">
            <a:extLst>
              <a:ext uri="{FF2B5EF4-FFF2-40B4-BE49-F238E27FC236}">
                <a16:creationId xmlns:a16="http://schemas.microsoft.com/office/drawing/2014/main" id="{11E29A6A-D1CB-4110-B268-5D9CAFC5AB84}"/>
              </a:ext>
            </a:extLst>
          </p:cNvPr>
          <p:cNvSpPr>
            <a:spLocks noGrp="1" noChangeArrowheads="1"/>
          </p:cNvSpPr>
          <p:nvPr>
            <p:ph type="title"/>
          </p:nvPr>
        </p:nvSpPr>
        <p:spPr>
          <a:xfrm>
            <a:off x="0" y="3721596"/>
            <a:ext cx="10159999" cy="1058333"/>
          </a:xfrm>
        </p:spPr>
        <p:txBody>
          <a:bodyPr/>
          <a:lstStyle/>
          <a:p>
            <a:pPr eaLnBrk="1" hangingPunct="1">
              <a:defRPr/>
            </a:pPr>
            <a:r>
              <a:rPr lang="en-GB" altLang="en-US" dirty="0" err="1">
                <a:latin typeface="Congenial SemiBold" panose="02000503040000020004" pitchFamily="2" charset="0"/>
              </a:rPr>
              <a:t>ey’hu</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bh</a:t>
            </a:r>
            <a:r>
              <a:rPr lang="en-GB" altLang="en-US" dirty="0" err="1">
                <a:latin typeface="Congenial SemiBold" panose="02000503040000020004" pitchFamily="2" charset="0"/>
              </a:rPr>
              <a:t>’naa</a:t>
            </a:r>
            <a:r>
              <a:rPr lang="en-GB" altLang="en-US" dirty="0">
                <a:latin typeface="Congenial SemiBold" panose="02000503040000020004" pitchFamily="2" charset="0"/>
              </a:rPr>
              <a:t>  </a:t>
            </a:r>
            <a:r>
              <a:rPr lang="en-GB" altLang="en-US" dirty="0" err="1">
                <a:latin typeface="Congenial SemiBold" panose="02000503040000020004" pitchFamily="2" charset="0"/>
              </a:rPr>
              <a:t>kaa</a:t>
            </a:r>
            <a:r>
              <a:rPr lang="en-GB" altLang="en-US" dirty="0">
                <a:latin typeface="Congenial SemiBold" panose="02000503040000020004" pitchFamily="2" charset="0"/>
              </a:rPr>
              <a:t>  </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asam</a:t>
            </a:r>
            <a:r>
              <a:rPr lang="en-GB" altLang="en-US" dirty="0">
                <a:latin typeface="Congenial SemiBold" panose="02000503040000020004" pitchFamily="2" charset="0"/>
              </a:rPr>
              <a:t>  </a:t>
            </a:r>
            <a:r>
              <a:rPr lang="en-GB" altLang="en-US" dirty="0" err="1">
                <a:latin typeface="Congenial SemiBold" panose="02000503040000020004" pitchFamily="2" charset="0"/>
              </a:rPr>
              <a:t>hai</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jis</a:t>
            </a:r>
            <a:r>
              <a:rPr lang="en-GB" altLang="en-US" dirty="0">
                <a:latin typeface="Congenial SemiBold" panose="02000503040000020004" pitchFamily="2" charset="0"/>
              </a:rPr>
              <a:t>  </a:t>
            </a:r>
            <a:r>
              <a:rPr lang="en-GB" altLang="en-US" dirty="0" err="1">
                <a:latin typeface="Congenial SemiBold" panose="02000503040000020004" pitchFamily="2" charset="0"/>
              </a:rPr>
              <a:t>ba</a:t>
            </a:r>
            <a:r>
              <a:rPr lang="en-GB" altLang="en-US" u="sng" dirty="0" err="1">
                <a:latin typeface="Congenial SemiBold" panose="02000503040000020004" pitchFamily="2" charset="0"/>
              </a:rPr>
              <a:t>kh</a:t>
            </a:r>
            <a:r>
              <a:rPr lang="en-GB" altLang="en-US" dirty="0" err="1">
                <a:latin typeface="Congenial SemiBold" panose="02000503040000020004" pitchFamily="2" charset="0"/>
              </a:rPr>
              <a:t>’</a:t>
            </a:r>
            <a:r>
              <a:rPr lang="en-GB" altLang="en-US" u="sng" dirty="0" err="1">
                <a:latin typeface="Congenial SemiBold" panose="02000503040000020004" pitchFamily="2" charset="0"/>
              </a:rPr>
              <a:t>sh</a:t>
            </a:r>
            <a:r>
              <a:rPr lang="en-GB" altLang="en-US" dirty="0" err="1">
                <a:latin typeface="Congenial SemiBold" panose="02000503040000020004" pitchFamily="2" charset="0"/>
              </a:rPr>
              <a:t>ey</a:t>
            </a:r>
            <a:r>
              <a:rPr lang="en-GB" altLang="en-US" dirty="0">
                <a:latin typeface="Congenial SemiBold" panose="02000503040000020004" pitchFamily="2" charset="0"/>
              </a:rPr>
              <a:t>  so  </a:t>
            </a:r>
            <a:r>
              <a:rPr lang="en-GB" altLang="en-US" dirty="0" err="1">
                <a:latin typeface="Congenial SemiBold" panose="02000503040000020004" pitchFamily="2" charset="0"/>
              </a:rPr>
              <a:t>jan</a:t>
            </a:r>
            <a:r>
              <a:rPr lang="en-GB" altLang="en-US" dirty="0">
                <a:latin typeface="Congenial SemiBold" panose="02000503040000020004" pitchFamily="2" charset="0"/>
              </a:rPr>
              <a:t>  </a:t>
            </a:r>
            <a:r>
              <a:rPr lang="en-GB" altLang="en-US" dirty="0" err="1">
                <a:latin typeface="Congenial SemiBold" panose="02000503040000020004" pitchFamily="2" charset="0"/>
              </a:rPr>
              <a:t>paa’vahey</a:t>
            </a:r>
            <a:r>
              <a:rPr lang="en-GB" altLang="en-US" dirty="0">
                <a:latin typeface="Congenial SemiBold" panose="02000503040000020004" pitchFamily="2" charset="0"/>
              </a:rPr>
              <a:t>.</a:t>
            </a:r>
          </a:p>
        </p:txBody>
      </p:sp>
      <p:sp>
        <p:nvSpPr>
          <p:cNvPr id="3084291" name="Text Box 3">
            <a:extLst>
              <a:ext uri="{FF2B5EF4-FFF2-40B4-BE49-F238E27FC236}">
                <a16:creationId xmlns:a16="http://schemas.microsoft.com/office/drawing/2014/main" id="{52C45F07-2EE1-4BFC-B01D-CA1E5B64BEA3}"/>
              </a:ext>
            </a:extLst>
          </p:cNvPr>
          <p:cNvSpPr txBox="1">
            <a:spLocks noChangeArrowheads="1"/>
          </p:cNvSpPr>
          <p:nvPr/>
        </p:nvSpPr>
        <p:spPr bwMode="auto">
          <a:xfrm>
            <a:off x="0" y="351736"/>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iehu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sBnw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kw</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Ksmu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hY</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ijsu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bKsy</a:t>
            </a:r>
            <a:r>
              <a:rPr lang="en-GB" sz="5330" dirty="0">
                <a:solidFill>
                  <a:srgbClr val="000000"/>
                </a:solidFill>
                <a:latin typeface="GurbaniWebThick" panose="04040607000000020004" pitchFamily="82" charset="0"/>
              </a:rPr>
              <a:t> so </a:t>
            </a:r>
            <a:r>
              <a:rPr lang="en-GB" sz="5330" dirty="0" err="1">
                <a:solidFill>
                  <a:srgbClr val="000000"/>
                </a:solidFill>
                <a:latin typeface="GurbaniWebThick" panose="04040607000000020004" pitchFamily="82" charset="0"/>
              </a:rPr>
              <a:t>jnu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pwvhy</a:t>
            </a:r>
            <a:r>
              <a:rPr lang="en-GB" sz="5330" dirty="0">
                <a:solidFill>
                  <a:srgbClr val="000000"/>
                </a:solidFill>
                <a:latin typeface="GurbaniWebThick" panose="04040607000000020004" pitchFamily="82" charset="0"/>
              </a:rPr>
              <a:t> ]</a:t>
            </a:r>
          </a:p>
        </p:txBody>
      </p:sp>
      <p:sp>
        <p:nvSpPr>
          <p:cNvPr id="3084292" name="Text Box 4">
            <a:extLst>
              <a:ext uri="{FF2B5EF4-FFF2-40B4-BE49-F238E27FC236}">
                <a16:creationId xmlns:a16="http://schemas.microsoft.com/office/drawing/2014/main" id="{3B0FF3CB-B697-4F41-824F-10A222DD985B}"/>
              </a:ext>
            </a:extLst>
          </p:cNvPr>
          <p:cNvSpPr txBox="1">
            <a:spLocks noChangeArrowheads="1"/>
          </p:cNvSpPr>
          <p:nvPr/>
        </p:nvSpPr>
        <p:spPr bwMode="auto">
          <a:xfrm>
            <a:off x="0" y="2137420"/>
            <a:ext cx="10159999"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This Truth is the Master of all; whoever is blessed, obtains it.</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2066" name="Rectangle 2">
            <a:extLst>
              <a:ext uri="{FF2B5EF4-FFF2-40B4-BE49-F238E27FC236}">
                <a16:creationId xmlns:a16="http://schemas.microsoft.com/office/drawing/2014/main" id="{867CB345-63E2-4FF7-A4EE-427CC55B83D7}"/>
              </a:ext>
            </a:extLst>
          </p:cNvPr>
          <p:cNvSpPr>
            <a:spLocks noGrp="1" noChangeArrowheads="1"/>
          </p:cNvSpPr>
          <p:nvPr>
            <p:ph type="title"/>
          </p:nvPr>
        </p:nvSpPr>
        <p:spPr>
          <a:xfrm>
            <a:off x="51158" y="3649588"/>
            <a:ext cx="10159999" cy="1058333"/>
          </a:xfrm>
        </p:spPr>
        <p:txBody>
          <a:bodyPr/>
          <a:lstStyle/>
          <a:p>
            <a:pPr eaLnBrk="1" hangingPunct="1">
              <a:defRPr/>
            </a:pPr>
            <a:r>
              <a:rPr lang="en-GB" altLang="en-US" dirty="0" err="1">
                <a:latin typeface="Congenial SemiBold" panose="02000503040000020004" pitchFamily="2" charset="0"/>
              </a:rPr>
              <a:t>kehai</a:t>
            </a:r>
            <a:r>
              <a:rPr lang="en-GB" altLang="en-US" dirty="0">
                <a:latin typeface="Congenial SemiBold" panose="02000503040000020004" pitchFamily="2" charset="0"/>
              </a:rPr>
              <a:t>  </a:t>
            </a:r>
            <a:r>
              <a:rPr lang="en-GB" altLang="en-US" dirty="0" err="1">
                <a:latin typeface="Congenial SemiBold" panose="02000503040000020004" pitchFamily="2" charset="0"/>
              </a:rPr>
              <a:t>naanak</a:t>
            </a:r>
            <a:r>
              <a:rPr lang="en-GB" altLang="en-US" dirty="0">
                <a:latin typeface="Congenial SemiBold" panose="02000503040000020004" pitchFamily="2" charset="0"/>
              </a:rPr>
              <a:t>  </a:t>
            </a: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a:latin typeface="Congenial SemiBold" panose="02000503040000020004" pitchFamily="2" charset="0"/>
              </a:rPr>
              <a:t>  </a:t>
            </a:r>
            <a:r>
              <a:rPr lang="en-GB" altLang="en-US" dirty="0" err="1">
                <a:latin typeface="Congenial SemiBold" panose="02000503040000020004" pitchFamily="2" charset="0"/>
              </a:rPr>
              <a:t>sohilaa</a:t>
            </a:r>
            <a:r>
              <a:rPr lang="en-GB" altLang="en-US" dirty="0">
                <a:latin typeface="Congenial SemiBold" panose="02000503040000020004" pitchFamily="2" charset="0"/>
              </a:rPr>
              <a:t>, </a:t>
            </a:r>
            <a:br>
              <a:rPr lang="en-GB" altLang="en-US" dirty="0">
                <a:latin typeface="Congenial SemiBold" panose="02000503040000020004" pitchFamily="2" charset="0"/>
              </a:rPr>
            </a:br>
            <a:r>
              <a:rPr lang="en-GB" altLang="en-US" dirty="0" err="1">
                <a:latin typeface="Congenial SemiBold" panose="02000503040000020004" pitchFamily="2" charset="0"/>
              </a:rPr>
              <a:t>sa</a:t>
            </a:r>
            <a:r>
              <a:rPr lang="en-GB" altLang="en-US" u="sng" dirty="0" err="1">
                <a:latin typeface="Congenial SemiBold" panose="02000503040000020004" pitchFamily="2" charset="0"/>
              </a:rPr>
              <a:t>ch</a:t>
            </a:r>
            <a:r>
              <a:rPr lang="en-GB" altLang="en-US" dirty="0" err="1">
                <a:latin typeface="Congenial SemiBold" panose="02000503040000020004" pitchFamily="2" charset="0"/>
              </a:rPr>
              <a:t>’ai</a:t>
            </a:r>
            <a:r>
              <a:rPr lang="en-GB" altLang="en-US" dirty="0">
                <a:latin typeface="Congenial SemiBold" panose="02000503040000020004" pitchFamily="2" charset="0"/>
              </a:rPr>
              <a:t>  </a:t>
            </a:r>
            <a:r>
              <a:rPr lang="en-GB" altLang="en-US" u="sng" dirty="0" err="1">
                <a:latin typeface="Congenial SemiBold" panose="02000503040000020004" pitchFamily="2" charset="0"/>
              </a:rPr>
              <a:t>gh</a:t>
            </a:r>
            <a:r>
              <a:rPr lang="en-GB" altLang="en-US" dirty="0" err="1">
                <a:latin typeface="Congenial SemiBold" panose="02000503040000020004" pitchFamily="2" charset="0"/>
              </a:rPr>
              <a:t>ar</a:t>
            </a:r>
            <a:r>
              <a:rPr lang="en-GB" altLang="en-US" dirty="0">
                <a:latin typeface="Congenial SemiBold" panose="02000503040000020004" pitchFamily="2" charset="0"/>
              </a:rPr>
              <a:t>  </a:t>
            </a:r>
            <a:r>
              <a:rPr lang="en-GB" altLang="en-US" dirty="0" err="1">
                <a:latin typeface="Congenial SemiBold" panose="02000503040000020004" pitchFamily="2" charset="0"/>
              </a:rPr>
              <a:t>gaa’vahey</a:t>
            </a:r>
            <a:r>
              <a:rPr lang="en-GB" altLang="en-US" dirty="0">
                <a:latin typeface="Congenial SemiBold" panose="02000503040000020004" pitchFamily="2" charset="0"/>
              </a:rPr>
              <a:t>. </a:t>
            </a:r>
          </a:p>
        </p:txBody>
      </p:sp>
      <p:sp>
        <p:nvSpPr>
          <p:cNvPr id="3086339" name="Text Box 3">
            <a:extLst>
              <a:ext uri="{FF2B5EF4-FFF2-40B4-BE49-F238E27FC236}">
                <a16:creationId xmlns:a16="http://schemas.microsoft.com/office/drawing/2014/main" id="{57494D94-F1C7-4D1D-8247-4FF62ECD83A1}"/>
              </a:ext>
            </a:extLst>
          </p:cNvPr>
          <p:cNvSpPr txBox="1">
            <a:spLocks noChangeArrowheads="1"/>
          </p:cNvSpPr>
          <p:nvPr/>
        </p:nvSpPr>
        <p:spPr bwMode="auto">
          <a:xfrm>
            <a:off x="51158" y="279728"/>
            <a:ext cx="10159999" cy="1732782"/>
          </a:xfrm>
          <a:prstGeom prst="rect">
            <a:avLst/>
          </a:prstGeom>
          <a:noFill/>
          <a:ln w="9525">
            <a:noFill/>
            <a:miter lim="800000"/>
            <a:headEnd/>
            <a:tailEnd/>
          </a:ln>
          <a:effectLst/>
        </p:spPr>
        <p:txBody>
          <a:bodyPr wrap="square">
            <a:spAutoFit/>
          </a:bodyPr>
          <a:lstStyle/>
          <a:p>
            <a:pPr algn="ctr" eaLnBrk="1" hangingPunct="1">
              <a:defRPr/>
            </a:pPr>
            <a:r>
              <a:rPr lang="en-GB" sz="5330" dirty="0" err="1">
                <a:solidFill>
                  <a:srgbClr val="000000"/>
                </a:solidFill>
                <a:latin typeface="GurbaniWebThick" panose="04040607000000020004" pitchFamily="82" charset="0"/>
              </a:rPr>
              <a:t>khY</a:t>
            </a:r>
            <a:r>
              <a:rPr lang="en-GB" sz="5330" dirty="0">
                <a:solidFill>
                  <a:srgbClr val="000000"/>
                </a:solidFill>
                <a:latin typeface="GurbaniWebThick" panose="04040607000000020004" pitchFamily="82" charset="0"/>
              </a:rPr>
              <a:t> nwnku  </a:t>
            </a:r>
            <a:r>
              <a:rPr lang="en-GB" sz="5330" dirty="0" err="1">
                <a:solidFill>
                  <a:srgbClr val="000000"/>
                </a:solidFill>
                <a:latin typeface="GurbaniWebThick" panose="04040607000000020004" pitchFamily="82" charset="0"/>
              </a:rPr>
              <a:t>scu</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soihlw</a:t>
            </a:r>
            <a:r>
              <a:rPr lang="en-GB" sz="5330" dirty="0">
                <a:solidFill>
                  <a:srgbClr val="000000"/>
                </a:solidFill>
                <a:latin typeface="GurbaniWebThick" panose="04040607000000020004" pitchFamily="82" charset="0"/>
              </a:rPr>
              <a:t> </a:t>
            </a:r>
          </a:p>
          <a:p>
            <a:pPr algn="ctr" eaLnBrk="1" hangingPunct="1">
              <a:defRPr/>
            </a:pPr>
            <a:r>
              <a:rPr lang="en-GB" sz="5330" dirty="0" err="1">
                <a:solidFill>
                  <a:srgbClr val="000000"/>
                </a:solidFill>
                <a:latin typeface="GurbaniWebThick" panose="04040607000000020004" pitchFamily="82" charset="0"/>
              </a:rPr>
              <a:t>scY</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Gir</a:t>
            </a:r>
            <a:r>
              <a:rPr lang="en-GB" sz="5330" dirty="0">
                <a:solidFill>
                  <a:srgbClr val="000000"/>
                </a:solidFill>
                <a:latin typeface="GurbaniWebThick" panose="04040607000000020004" pitchFamily="82" charset="0"/>
              </a:rPr>
              <a:t> </a:t>
            </a:r>
            <a:r>
              <a:rPr lang="en-GB" sz="5330" dirty="0" err="1">
                <a:solidFill>
                  <a:srgbClr val="000000"/>
                </a:solidFill>
                <a:latin typeface="GurbaniWebThick" panose="04040607000000020004" pitchFamily="82" charset="0"/>
              </a:rPr>
              <a:t>gwvhy</a:t>
            </a:r>
            <a:r>
              <a:rPr lang="en-GB" sz="5330" dirty="0">
                <a:solidFill>
                  <a:srgbClr val="000000"/>
                </a:solidFill>
                <a:latin typeface="GurbaniWebThick" panose="04040607000000020004" pitchFamily="82" charset="0"/>
              </a:rPr>
              <a:t> ]39]</a:t>
            </a:r>
          </a:p>
        </p:txBody>
      </p:sp>
      <p:sp>
        <p:nvSpPr>
          <p:cNvPr id="3086340" name="Text Box 4">
            <a:extLst>
              <a:ext uri="{FF2B5EF4-FFF2-40B4-BE49-F238E27FC236}">
                <a16:creationId xmlns:a16="http://schemas.microsoft.com/office/drawing/2014/main" id="{A399BFBE-9A14-4828-B3FE-4DBFCF499C97}"/>
              </a:ext>
            </a:extLst>
          </p:cNvPr>
          <p:cNvSpPr txBox="1">
            <a:spLocks noChangeArrowheads="1"/>
          </p:cNvSpPr>
          <p:nvPr/>
        </p:nvSpPr>
        <p:spPr bwMode="auto">
          <a:xfrm>
            <a:off x="0" y="2027664"/>
            <a:ext cx="10160000" cy="1261884"/>
          </a:xfrm>
          <a:prstGeom prst="rect">
            <a:avLst/>
          </a:prstGeom>
          <a:noFill/>
          <a:ln w="9525">
            <a:noFill/>
            <a:miter lim="800000"/>
            <a:headEnd/>
            <a:tailEnd/>
          </a:ln>
          <a:effectLst/>
        </p:spPr>
        <p:txBody>
          <a:bodyPr wrap="square">
            <a:spAutoFit/>
          </a:bodyPr>
          <a:lstStyle/>
          <a:p>
            <a:pPr algn="ctr" eaLnBrk="1" hangingPunct="1">
              <a:defRPr/>
            </a:pPr>
            <a:r>
              <a:rPr lang="en-US" sz="3800" dirty="0">
                <a:solidFill>
                  <a:srgbClr val="0000FF"/>
                </a:solidFill>
                <a:latin typeface="Congenial Black" panose="02000503040000020004" pitchFamily="50" charset="0"/>
              </a:rPr>
              <a:t>Guru Ji says: Sing the true song of praise in the true home of your soul. ||39||</a:t>
            </a:r>
            <a:endParaRPr lang="en-GB" sz="3800" dirty="0">
              <a:solidFill>
                <a:srgbClr val="0000FF"/>
              </a:solidFill>
              <a:latin typeface="Congenial Black" panose="02000503040000020004" pitchFamily="50"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 name="CustomShape 1"/>
          <p:cNvSpPr/>
          <p:nvPr/>
        </p:nvSpPr>
        <p:spPr>
          <a:xfrm>
            <a:off x="508000" y="3793604"/>
            <a:ext cx="914328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a’nan</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suN’hu</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vadd-</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aagee’ho</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sagal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manora</a:t>
            </a:r>
            <a:r>
              <a:rPr lang="en-GB" sz="4000" u="sng" dirty="0" err="1">
                <a:solidFill>
                  <a:srgbClr val="000000"/>
                </a:solidFill>
                <a:latin typeface="Congenial SemiBold" panose="02000503040000020004" pitchFamily="2" charset="0"/>
                <a:ea typeface="DejaVu Sans"/>
              </a:rPr>
              <a:t>th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poorey</a:t>
            </a:r>
            <a:r>
              <a:rPr lang="en-GB" sz="4000" dirty="0">
                <a:solidFill>
                  <a:srgbClr val="000000"/>
                </a:solidFill>
                <a:latin typeface="Congenial SemiBold" panose="02000503040000020004" pitchFamily="2" charset="0"/>
                <a:ea typeface="DejaVu Sans"/>
              </a:rPr>
              <a:t>. </a:t>
            </a:r>
            <a:endParaRPr dirty="0"/>
          </a:p>
        </p:txBody>
      </p:sp>
      <p:sp>
        <p:nvSpPr>
          <p:cNvPr id="1078" name="CustomShape 2"/>
          <p:cNvSpPr/>
          <p:nvPr/>
        </p:nvSpPr>
        <p:spPr>
          <a:xfrm>
            <a:off x="1139800" y="265212"/>
            <a:ext cx="7900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AnMdu</a:t>
            </a:r>
            <a:r>
              <a:rPr lang="en-GB" sz="5330" dirty="0">
                <a:solidFill>
                  <a:srgbClr val="000000"/>
                </a:solidFill>
                <a:latin typeface="GurbaniWebThick" panose="04040607000000020004" pitchFamily="82" charset="0"/>
                <a:ea typeface="DejaVu Sans"/>
              </a:rPr>
              <a:t> suxhu  </a:t>
            </a:r>
            <a:r>
              <a:rPr lang="en-GB" sz="5330" dirty="0" err="1">
                <a:solidFill>
                  <a:srgbClr val="000000"/>
                </a:solidFill>
                <a:latin typeface="GurbaniWebThick" panose="04040607000000020004" pitchFamily="82" charset="0"/>
                <a:ea typeface="DejaVu Sans"/>
              </a:rPr>
              <a:t>vfBwgIho</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a:solidFill>
                  <a:srgbClr val="000000"/>
                </a:solidFill>
                <a:latin typeface="GurbaniWebThick" panose="04040607000000020004" pitchFamily="82" charset="0"/>
                <a:ea typeface="DejaVu Sans"/>
              </a:rPr>
              <a:t>sgl </a:t>
            </a:r>
            <a:r>
              <a:rPr lang="en-GB" sz="5330" dirty="0" err="1">
                <a:solidFill>
                  <a:srgbClr val="000000"/>
                </a:solidFill>
                <a:latin typeface="GurbaniWebThick" panose="04040607000000020004" pitchFamily="82" charset="0"/>
                <a:ea typeface="DejaVu Sans"/>
              </a:rPr>
              <a:t>mnorQ</a:t>
            </a:r>
            <a:r>
              <a:rPr lang="en-GB" sz="5330" dirty="0">
                <a:solidFill>
                  <a:srgbClr val="000000"/>
                </a:solidFill>
                <a:latin typeface="GurbaniWebThick" panose="04040607000000020004" pitchFamily="82" charset="0"/>
                <a:ea typeface="DejaVu Sans"/>
              </a:rPr>
              <a:t> pUry ]</a:t>
            </a:r>
            <a:endParaRPr sz="5330" dirty="0"/>
          </a:p>
        </p:txBody>
      </p:sp>
      <p:sp>
        <p:nvSpPr>
          <p:cNvPr id="1079" name="CustomShape 3"/>
          <p:cNvSpPr/>
          <p:nvPr/>
        </p:nvSpPr>
        <p:spPr>
          <a:xfrm>
            <a:off x="1" y="2065412"/>
            <a:ext cx="10160000" cy="12961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rPr>
              <a:t>The lucky ones listen to the teachings of Anand Sahib to complete their goals. </a:t>
            </a:r>
          </a:p>
        </p:txBody>
      </p:sp>
    </p:spTree>
    <p:extLst>
      <p:ext uri="{BB962C8B-B14F-4D97-AF65-F5344CB8AC3E}">
        <p14:creationId xmlns:p14="http://schemas.microsoft.com/office/powerpoint/2010/main" val="1399903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CustomShape 1"/>
          <p:cNvSpPr/>
          <p:nvPr/>
        </p:nvSpPr>
        <p:spPr>
          <a:xfrm>
            <a:off x="635080" y="3793604"/>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paar’brahm</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pra</a:t>
            </a:r>
            <a:r>
              <a:rPr lang="en-GB" sz="4000" u="sng" dirty="0" err="1">
                <a:solidFill>
                  <a:srgbClr val="000000"/>
                </a:solidFill>
                <a:latin typeface="Congenial SemiBold" panose="02000503040000020004" pitchFamily="2" charset="0"/>
                <a:ea typeface="DejaVu Sans"/>
              </a:rPr>
              <a:t>bh</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paa’yaa</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sagal</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ve’soorey</a:t>
            </a:r>
            <a:r>
              <a:rPr lang="en-GB" sz="4000" dirty="0">
                <a:solidFill>
                  <a:srgbClr val="000000"/>
                </a:solidFill>
                <a:latin typeface="Congenial SemiBold" panose="02000503040000020004" pitchFamily="2" charset="0"/>
                <a:ea typeface="DejaVu Sans"/>
              </a:rPr>
              <a:t>.</a:t>
            </a:r>
            <a:endParaRPr dirty="0"/>
          </a:p>
        </p:txBody>
      </p:sp>
      <p:sp>
        <p:nvSpPr>
          <p:cNvPr id="1081" name="CustomShape 2"/>
          <p:cNvSpPr/>
          <p:nvPr/>
        </p:nvSpPr>
        <p:spPr>
          <a:xfrm>
            <a:off x="1427080" y="265212"/>
            <a:ext cx="746856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pwrbRhmu</a:t>
            </a:r>
            <a:r>
              <a:rPr lang="en-GB" sz="5330" dirty="0">
                <a:solidFill>
                  <a:srgbClr val="000000"/>
                </a:solidFill>
                <a:latin typeface="GurbaniWebThick" panose="04040607000000020004" pitchFamily="82" charset="0"/>
                <a:ea typeface="DejaVu Sans"/>
              </a:rPr>
              <a:t> pRBu pwieAw </a:t>
            </a:r>
            <a:endParaRPr sz="5330" dirty="0"/>
          </a:p>
          <a:p>
            <a:pPr algn="ctr">
              <a:lnSpc>
                <a:spcPct val="100000"/>
              </a:lnSpc>
            </a:pPr>
            <a:r>
              <a:rPr lang="en-GB" sz="5330" dirty="0">
                <a:solidFill>
                  <a:srgbClr val="000000"/>
                </a:solidFill>
                <a:latin typeface="GurbaniWebThick" panose="04040607000000020004" pitchFamily="82" charset="0"/>
                <a:ea typeface="DejaVu Sans"/>
              </a:rPr>
              <a:t>auqry sgl ivsUry ]</a:t>
            </a:r>
            <a:endParaRPr sz="5330" dirty="0"/>
          </a:p>
        </p:txBody>
      </p:sp>
      <p:sp>
        <p:nvSpPr>
          <p:cNvPr id="1082" name="CustomShape 3"/>
          <p:cNvSpPr/>
          <p:nvPr/>
        </p:nvSpPr>
        <p:spPr>
          <a:xfrm>
            <a:off x="0" y="2065412"/>
            <a:ext cx="10160000" cy="125165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GB" sz="3800" dirty="0">
                <a:solidFill>
                  <a:srgbClr val="0000FF"/>
                </a:solidFill>
                <a:latin typeface="Congenial Black" panose="02000503040000020004" pitchFamily="50" charset="0"/>
              </a:rPr>
              <a:t>Connecting with Vaheguru they forget all their worries. </a:t>
            </a:r>
          </a:p>
        </p:txBody>
      </p:sp>
    </p:spTree>
    <p:extLst>
      <p:ext uri="{BB962C8B-B14F-4D97-AF65-F5344CB8AC3E}">
        <p14:creationId xmlns:p14="http://schemas.microsoft.com/office/powerpoint/2010/main" val="34979036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 name="CustomShape 1"/>
          <p:cNvSpPr/>
          <p:nvPr/>
        </p:nvSpPr>
        <p:spPr>
          <a:xfrm>
            <a:off x="579280" y="3793604"/>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u="sng" dirty="0" err="1">
                <a:solidFill>
                  <a:srgbClr val="000000"/>
                </a:solidFill>
                <a:latin typeface="Congenial SemiBold" panose="02000503040000020004" pitchFamily="2" charset="0"/>
                <a:ea typeface="DejaVu Sans"/>
              </a:rPr>
              <a:t>d</a:t>
            </a:r>
            <a:r>
              <a:rPr lang="en-GB" sz="4000" dirty="0" err="1">
                <a:solidFill>
                  <a:srgbClr val="000000"/>
                </a:solidFill>
                <a:latin typeface="Congenial SemiBold" panose="02000503040000020004" pitchFamily="2" charset="0"/>
                <a:ea typeface="DejaVu Sans"/>
              </a:rPr>
              <a:t>oo</a:t>
            </a:r>
            <a:r>
              <a:rPr lang="en-GB" sz="4000" u="sng" dirty="0" err="1">
                <a:solidFill>
                  <a:srgbClr val="000000"/>
                </a:solidFill>
                <a:latin typeface="Congenial SemiBold" panose="02000503040000020004" pitchFamily="2" charset="0"/>
                <a:ea typeface="DejaVu Sans"/>
              </a:rPr>
              <a:t>kh</a:t>
            </a:r>
            <a:r>
              <a:rPr lang="en-GB" sz="4000" dirty="0">
                <a:solidFill>
                  <a:srgbClr val="000000"/>
                </a:solidFill>
                <a:latin typeface="Congenial SemiBold" panose="02000503040000020004" pitchFamily="2" charset="0"/>
                <a:ea typeface="DejaVu Sans"/>
              </a:rPr>
              <a:t>  rog,  </a:t>
            </a:r>
            <a:r>
              <a:rPr lang="en-GB" sz="4000" dirty="0" err="1">
                <a:solidFill>
                  <a:srgbClr val="000000"/>
                </a:solidFill>
                <a:latin typeface="Congenial SemiBold" panose="02000503040000020004" pitchFamily="2" charset="0"/>
                <a:ea typeface="DejaVu Sans"/>
              </a:rPr>
              <a:t>sann’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aap</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u</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’rey</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suNee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ch</a:t>
            </a:r>
            <a:r>
              <a:rPr lang="en-GB" sz="4000" dirty="0" err="1">
                <a:solidFill>
                  <a:srgbClr val="000000"/>
                </a:solidFill>
                <a:latin typeface="Congenial SemiBold" panose="02000503040000020004" pitchFamily="2" charset="0"/>
                <a:ea typeface="DejaVu Sans"/>
              </a:rPr>
              <a:t>ee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baaNee</a:t>
            </a:r>
            <a:r>
              <a:rPr lang="en-GB" sz="4000" dirty="0">
                <a:solidFill>
                  <a:srgbClr val="000000"/>
                </a:solidFill>
                <a:latin typeface="Congenial SemiBold" panose="02000503040000020004" pitchFamily="2" charset="0"/>
                <a:ea typeface="DejaVu Sans"/>
              </a:rPr>
              <a:t>. </a:t>
            </a:r>
            <a:endParaRPr dirty="0"/>
          </a:p>
        </p:txBody>
      </p:sp>
      <p:sp>
        <p:nvSpPr>
          <p:cNvPr id="1084"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dUK</a:t>
            </a:r>
            <a:r>
              <a:rPr lang="en-GB" sz="5330" dirty="0">
                <a:solidFill>
                  <a:srgbClr val="000000"/>
                </a:solidFill>
                <a:latin typeface="GurbaniWebThick" panose="04040607000000020004" pitchFamily="82" charset="0"/>
                <a:ea typeface="DejaVu Sans"/>
              </a:rPr>
              <a:t> rog  </a:t>
            </a:r>
            <a:r>
              <a:rPr lang="en-GB" sz="5330" dirty="0" err="1">
                <a:solidFill>
                  <a:srgbClr val="000000"/>
                </a:solidFill>
                <a:latin typeface="GurbaniWebThick" panose="04040607000000020004" pitchFamily="82" charset="0"/>
                <a:ea typeface="DejaVu Sans"/>
              </a:rPr>
              <a:t>sMqwp</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auqry</a:t>
            </a:r>
            <a:r>
              <a:rPr lang="en-GB" sz="5330" dirty="0">
                <a:solidFill>
                  <a:srgbClr val="000000"/>
                </a:solidFill>
                <a:latin typeface="GurbaniWebThick" panose="04040607000000020004" pitchFamily="82" charset="0"/>
                <a:ea typeface="DejaVu Sans"/>
              </a:rPr>
              <a:t> </a:t>
            </a:r>
            <a:endParaRPr lang="en-GB" sz="5330" dirty="0">
              <a:latin typeface="GurbaniWebThick" panose="04040607000000020004" pitchFamily="82" charset="0"/>
            </a:endParaRPr>
          </a:p>
          <a:p>
            <a:pPr algn="ctr">
              <a:lnSpc>
                <a:spcPct val="100000"/>
              </a:lnSpc>
            </a:pPr>
            <a:r>
              <a:rPr lang="en-GB" sz="5330" dirty="0" err="1">
                <a:solidFill>
                  <a:srgbClr val="000000"/>
                </a:solidFill>
                <a:latin typeface="GurbaniWebThick" panose="04040607000000020004" pitchFamily="82" charset="0"/>
                <a:ea typeface="DejaVu Sans"/>
              </a:rPr>
              <a:t>suxI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scI</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bwxI</a:t>
            </a:r>
            <a:r>
              <a:rPr lang="en-GB" sz="5330" dirty="0">
                <a:solidFill>
                  <a:srgbClr val="000000"/>
                </a:solidFill>
                <a:latin typeface="GurbaniWebThick" panose="04040607000000020004" pitchFamily="82" charset="0"/>
                <a:ea typeface="DejaVu Sans"/>
              </a:rPr>
              <a:t> ]</a:t>
            </a:r>
            <a:endParaRPr lang="en-GB" sz="5330" dirty="0">
              <a:latin typeface="GurbaniWebThick" panose="04040607000000020004" pitchFamily="82" charset="0"/>
            </a:endParaRPr>
          </a:p>
        </p:txBody>
      </p:sp>
      <p:sp>
        <p:nvSpPr>
          <p:cNvPr id="1085" name="CustomShape 3"/>
          <p:cNvSpPr/>
          <p:nvPr/>
        </p:nvSpPr>
        <p:spPr>
          <a:xfrm>
            <a:off x="0" y="2065412"/>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GB" sz="3800" dirty="0">
                <a:solidFill>
                  <a:srgbClr val="0000FF"/>
                </a:solidFill>
                <a:latin typeface="Congenial Black" panose="02000503040000020004" pitchFamily="50" charset="0"/>
              </a:rPr>
              <a:t>Troubles, illnesses &amp; pains go away of those who truly listen to Gurbani.</a:t>
            </a:r>
          </a:p>
        </p:txBody>
      </p:sp>
    </p:spTree>
    <p:extLst>
      <p:ext uri="{BB962C8B-B14F-4D97-AF65-F5344CB8AC3E}">
        <p14:creationId xmlns:p14="http://schemas.microsoft.com/office/powerpoint/2010/main" val="1199239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CustomShape 1"/>
          <p:cNvSpPr/>
          <p:nvPr/>
        </p:nvSpPr>
        <p:spPr>
          <a:xfrm>
            <a:off x="635080" y="3793604"/>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san</a:t>
            </a:r>
            <a:r>
              <a:rPr lang="en-GB" sz="4000" u="sng" dirty="0">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saajan</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eye</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sar’sey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poorey</a:t>
            </a:r>
            <a:r>
              <a:rPr lang="en-GB" sz="4000" dirty="0">
                <a:solidFill>
                  <a:srgbClr val="000000"/>
                </a:solidFill>
                <a:latin typeface="Congenial SemiBold" panose="02000503040000020004" pitchFamily="2" charset="0"/>
                <a:ea typeface="DejaVu Sans"/>
              </a:rPr>
              <a:t>  gur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jaa’Nee</a:t>
            </a:r>
            <a:r>
              <a:rPr lang="en-GB" sz="4000" dirty="0">
                <a:solidFill>
                  <a:srgbClr val="000000"/>
                </a:solidFill>
                <a:latin typeface="Congenial SemiBold" panose="02000503040000020004" pitchFamily="2" charset="0"/>
                <a:ea typeface="DejaVu Sans"/>
              </a:rPr>
              <a:t>. </a:t>
            </a:r>
            <a:endParaRPr dirty="0"/>
          </a:p>
        </p:txBody>
      </p:sp>
      <p:sp>
        <p:nvSpPr>
          <p:cNvPr id="1087"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sMq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swjn</a:t>
            </a:r>
            <a:r>
              <a:rPr lang="en-GB" sz="5330" dirty="0">
                <a:solidFill>
                  <a:srgbClr val="000000"/>
                </a:solidFill>
                <a:latin typeface="GurbaniWebThick" panose="04040607000000020004" pitchFamily="82" charset="0"/>
                <a:ea typeface="DejaVu Sans"/>
              </a:rPr>
              <a:t> Bey </a:t>
            </a:r>
            <a:r>
              <a:rPr lang="en-GB" sz="5330" dirty="0" err="1">
                <a:solidFill>
                  <a:srgbClr val="000000"/>
                </a:solidFill>
                <a:latin typeface="GurbaniWebThick" panose="04040607000000020004" pitchFamily="82" charset="0"/>
                <a:ea typeface="DejaVu Sans"/>
              </a:rPr>
              <a:t>srsy</a:t>
            </a:r>
            <a:r>
              <a:rPr lang="en-GB" sz="5330" dirty="0">
                <a:solidFill>
                  <a:srgbClr val="000000"/>
                </a:solidFill>
                <a:latin typeface="GurbaniWebThick" panose="04040607000000020004" pitchFamily="82" charset="0"/>
                <a:ea typeface="DejaVu Sans"/>
              </a:rPr>
              <a:t> </a:t>
            </a:r>
            <a:endParaRPr sz="5330" dirty="0"/>
          </a:p>
          <a:p>
            <a:pPr algn="ctr">
              <a:lnSpc>
                <a:spcPct val="100000"/>
              </a:lnSpc>
            </a:pPr>
            <a:r>
              <a:rPr lang="en-GB" sz="5330" dirty="0" err="1">
                <a:solidFill>
                  <a:srgbClr val="000000"/>
                </a:solidFill>
                <a:latin typeface="GurbaniWebThick" panose="04040607000000020004" pitchFamily="82" charset="0"/>
                <a:ea typeface="DejaVu Sans"/>
              </a:rPr>
              <a:t>pUry</a:t>
            </a:r>
            <a:r>
              <a:rPr lang="en-GB" sz="5330" dirty="0">
                <a:solidFill>
                  <a:srgbClr val="000000"/>
                </a:solidFill>
                <a:latin typeface="GurbaniWebThick" panose="04040607000000020004" pitchFamily="82" charset="0"/>
                <a:ea typeface="DejaVu Sans"/>
              </a:rPr>
              <a:t> gur </a:t>
            </a:r>
            <a:r>
              <a:rPr lang="en-GB" sz="5330" dirty="0" err="1">
                <a:solidFill>
                  <a:srgbClr val="000000"/>
                </a:solidFill>
                <a:latin typeface="GurbaniWebThick" panose="04040607000000020004" pitchFamily="82" charset="0"/>
                <a:ea typeface="DejaVu Sans"/>
              </a:rPr>
              <a:t>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jwxI</a:t>
            </a:r>
            <a:r>
              <a:rPr lang="en-GB" sz="5330" dirty="0">
                <a:solidFill>
                  <a:srgbClr val="000000"/>
                </a:solidFill>
                <a:latin typeface="GurbaniWebThick" panose="04040607000000020004" pitchFamily="82" charset="0"/>
                <a:ea typeface="DejaVu Sans"/>
              </a:rPr>
              <a:t> ]</a:t>
            </a:r>
            <a:endParaRPr sz="5330" dirty="0"/>
          </a:p>
        </p:txBody>
      </p:sp>
      <p:sp>
        <p:nvSpPr>
          <p:cNvPr id="1088" name="CustomShape 3"/>
          <p:cNvSpPr/>
          <p:nvPr/>
        </p:nvSpPr>
        <p:spPr>
          <a:xfrm>
            <a:off x="0" y="2113076"/>
            <a:ext cx="10160000" cy="124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eaLnBrk="1" hangingPunct="1">
              <a:defRPr/>
            </a:pPr>
            <a:r>
              <a:rPr lang="en-GB" sz="3800" dirty="0">
                <a:solidFill>
                  <a:srgbClr val="0000FF"/>
                </a:solidFill>
                <a:latin typeface="Congenial Black" panose="02000503040000020004" pitchFamily="50" charset="0"/>
              </a:rPr>
              <a:t>The saintly Gurmukhs who learn from the Perfect Guru fill their souls with joy.</a:t>
            </a:r>
          </a:p>
        </p:txBody>
      </p:sp>
    </p:spTree>
    <p:extLst>
      <p:ext uri="{BB962C8B-B14F-4D97-AF65-F5344CB8AC3E}">
        <p14:creationId xmlns:p14="http://schemas.microsoft.com/office/powerpoint/2010/main" val="3082218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 name="CustomShape 1"/>
          <p:cNvSpPr/>
          <p:nvPr/>
        </p:nvSpPr>
        <p:spPr>
          <a:xfrm>
            <a:off x="635080" y="3793604"/>
            <a:ext cx="90162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err="1">
                <a:solidFill>
                  <a:srgbClr val="000000"/>
                </a:solidFill>
                <a:latin typeface="Congenial SemiBold" panose="02000503040000020004" pitchFamily="2" charset="0"/>
                <a:ea typeface="DejaVu Sans"/>
              </a:rPr>
              <a:t>suN’</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punee</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keh’</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pavi</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a:t>
            </a:r>
            <a:endParaRPr dirty="0"/>
          </a:p>
          <a:p>
            <a:pPr algn="ctr">
              <a:lnSpc>
                <a:spcPct val="100000"/>
              </a:lnSpc>
            </a:pPr>
            <a:r>
              <a:rPr lang="en-GB" sz="4000" dirty="0" err="1">
                <a:solidFill>
                  <a:srgbClr val="000000"/>
                </a:solidFill>
                <a:latin typeface="Congenial SemiBold" panose="02000503040000020004" pitchFamily="2" charset="0"/>
                <a:ea typeface="DejaVu Sans"/>
              </a:rPr>
              <a:t>sa</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’gur</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reh’yaa</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bh</a:t>
            </a:r>
            <a:r>
              <a:rPr lang="en-GB" sz="4000" dirty="0" err="1">
                <a:solidFill>
                  <a:srgbClr val="000000"/>
                </a:solidFill>
                <a:latin typeface="Congenial SemiBold" panose="02000503040000020004" pitchFamily="2" charset="0"/>
                <a:ea typeface="DejaVu Sans"/>
              </a:rPr>
              <a:t>ar’poorey</a:t>
            </a:r>
            <a:r>
              <a:rPr lang="en-GB" sz="4000" dirty="0">
                <a:solidFill>
                  <a:srgbClr val="000000"/>
                </a:solidFill>
                <a:latin typeface="Congenial SemiBold" panose="02000503040000020004" pitchFamily="2" charset="0"/>
                <a:ea typeface="DejaVu Sans"/>
              </a:rPr>
              <a:t>. </a:t>
            </a:r>
            <a:endParaRPr dirty="0"/>
          </a:p>
        </p:txBody>
      </p:sp>
      <p:sp>
        <p:nvSpPr>
          <p:cNvPr id="1090" name="CustomShape 2"/>
          <p:cNvSpPr/>
          <p:nvPr/>
        </p:nvSpPr>
        <p:spPr>
          <a:xfrm>
            <a:off x="635080" y="337220"/>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err="1">
                <a:solidFill>
                  <a:srgbClr val="000000"/>
                </a:solidFill>
                <a:latin typeface="GurbaniWebThick" panose="04040607000000020004" pitchFamily="82" charset="0"/>
                <a:ea typeface="DejaVu Sans"/>
              </a:rPr>
              <a:t>suxqy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punIq</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khqy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pivqu</a:t>
            </a:r>
            <a:r>
              <a:rPr lang="en-GB" sz="5330" dirty="0">
                <a:solidFill>
                  <a:srgbClr val="000000"/>
                </a:solidFill>
                <a:latin typeface="GurbaniWebThick" panose="04040607000000020004" pitchFamily="82" charset="0"/>
                <a:ea typeface="DejaVu Sans"/>
              </a:rPr>
              <a:t> </a:t>
            </a:r>
            <a:endParaRPr sz="5330" dirty="0">
              <a:latin typeface="GurbaniWebThick" panose="04040607000000020004" pitchFamily="82" charset="0"/>
            </a:endParaRPr>
          </a:p>
          <a:p>
            <a:pPr algn="ctr">
              <a:lnSpc>
                <a:spcPct val="100000"/>
              </a:lnSpc>
            </a:pPr>
            <a:r>
              <a:rPr lang="en-GB" sz="5330" dirty="0" err="1">
                <a:solidFill>
                  <a:srgbClr val="000000"/>
                </a:solidFill>
                <a:latin typeface="GurbaniWebThick" panose="04040607000000020004" pitchFamily="82" charset="0"/>
                <a:ea typeface="DejaVu Sans"/>
              </a:rPr>
              <a:t>siqguru</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rihAw</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BrpUry</a:t>
            </a:r>
            <a:r>
              <a:rPr lang="en-GB" sz="5330" dirty="0">
                <a:solidFill>
                  <a:srgbClr val="000000"/>
                </a:solidFill>
                <a:latin typeface="GurbaniWebThick" panose="04040607000000020004" pitchFamily="82" charset="0"/>
                <a:ea typeface="DejaVu Sans"/>
              </a:rPr>
              <a:t> ]</a:t>
            </a:r>
            <a:endParaRPr sz="5330" dirty="0">
              <a:latin typeface="GurbaniWebThick" panose="04040607000000020004" pitchFamily="82" charset="0"/>
            </a:endParaRPr>
          </a:p>
        </p:txBody>
      </p:sp>
      <p:sp>
        <p:nvSpPr>
          <p:cNvPr id="1091" name="CustomShape 3"/>
          <p:cNvSpPr/>
          <p:nvPr/>
        </p:nvSpPr>
        <p:spPr>
          <a:xfrm>
            <a:off x="0" y="2136910"/>
            <a:ext cx="10160000" cy="136866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The listeners &amp; readers of Gurbani become purified &amp; begin to see Guru Ji everywhere. </a:t>
            </a:r>
          </a:p>
        </p:txBody>
      </p:sp>
    </p:spTree>
    <p:extLst>
      <p:ext uri="{BB962C8B-B14F-4D97-AF65-F5344CB8AC3E}">
        <p14:creationId xmlns:p14="http://schemas.microsoft.com/office/powerpoint/2010/main" val="3064090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CustomShape 1"/>
          <p:cNvSpPr/>
          <p:nvPr/>
        </p:nvSpPr>
        <p:spPr>
          <a:xfrm>
            <a:off x="0" y="3793604"/>
            <a:ext cx="10160000" cy="85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bin’van</a:t>
            </a:r>
            <a:r>
              <a:rPr lang="en-GB" sz="4000" u="sng" dirty="0" err="1">
                <a:solidFill>
                  <a:srgbClr val="000000"/>
                </a:solidFill>
                <a:latin typeface="Congenial SemiBold" panose="02000503040000020004" pitchFamily="2" charset="0"/>
                <a:ea typeface="DejaVu Sans"/>
              </a:rPr>
              <a:t>t</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naanak</a:t>
            </a:r>
            <a:r>
              <a:rPr lang="en-GB" sz="4000" dirty="0">
                <a:solidFill>
                  <a:srgbClr val="000000"/>
                </a:solidFill>
                <a:latin typeface="Congenial SemiBold" panose="02000503040000020004" pitchFamily="2" charset="0"/>
                <a:ea typeface="DejaVu Sans"/>
              </a:rPr>
              <a:t>,  gur  </a:t>
            </a:r>
            <a:r>
              <a:rPr lang="en-GB" sz="4000" dirty="0" err="1">
                <a:solidFill>
                  <a:srgbClr val="000000"/>
                </a:solidFill>
                <a:latin typeface="Congenial SemiBold" panose="02000503040000020004" pitchFamily="2" charset="0"/>
                <a:ea typeface="DejaVu Sans"/>
              </a:rPr>
              <a:t>charaN</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laagey</a:t>
            </a:r>
            <a:r>
              <a:rPr lang="en-GB" sz="4000" dirty="0">
                <a:solidFill>
                  <a:srgbClr val="000000"/>
                </a:solidFill>
                <a:latin typeface="Congenial SemiBold" panose="02000503040000020004" pitchFamily="2" charset="0"/>
                <a:ea typeface="DejaVu Sans"/>
              </a:rPr>
              <a:t>, </a:t>
            </a:r>
            <a:endParaRPr dirty="0"/>
          </a:p>
          <a:p>
            <a:pPr algn="ctr">
              <a:lnSpc>
                <a:spcPct val="100000"/>
              </a:lnSpc>
            </a:pPr>
            <a:r>
              <a:rPr lang="en-GB" sz="4000" dirty="0" err="1">
                <a:solidFill>
                  <a:srgbClr val="000000"/>
                </a:solidFill>
                <a:latin typeface="Congenial SemiBold" panose="02000503040000020004" pitchFamily="2" charset="0"/>
                <a:ea typeface="DejaVu Sans"/>
              </a:rPr>
              <a:t>vaajey</a:t>
            </a:r>
            <a:r>
              <a:rPr lang="en-GB" sz="4000" dirty="0">
                <a:solidFill>
                  <a:srgbClr val="000000"/>
                </a:solidFill>
                <a:latin typeface="Congenial SemiBold" panose="02000503040000020004" pitchFamily="2" charset="0"/>
                <a:ea typeface="DejaVu Sans"/>
              </a:rPr>
              <a:t>  </a:t>
            </a:r>
            <a:r>
              <a:rPr lang="en-GB" sz="4000" dirty="0" err="1">
                <a:solidFill>
                  <a:srgbClr val="000000"/>
                </a:solidFill>
                <a:latin typeface="Congenial SemiBold" panose="02000503040000020004" pitchFamily="2" charset="0"/>
                <a:ea typeface="DejaVu Sans"/>
              </a:rPr>
              <a:t>an’ha</a:t>
            </a:r>
            <a:r>
              <a:rPr lang="en-GB" sz="4000" u="sng" dirty="0" err="1">
                <a:solidFill>
                  <a:srgbClr val="000000"/>
                </a:solidFill>
                <a:latin typeface="Congenial SemiBold" panose="02000503040000020004" pitchFamily="2" charset="0"/>
                <a:ea typeface="DejaVu Sans"/>
              </a:rPr>
              <a:t>d</a:t>
            </a:r>
            <a:r>
              <a:rPr lang="en-GB" sz="4000" dirty="0">
                <a:solidFill>
                  <a:srgbClr val="000000"/>
                </a:solidFill>
                <a:latin typeface="Congenial SemiBold" panose="02000503040000020004" pitchFamily="2" charset="0"/>
                <a:ea typeface="DejaVu Sans"/>
              </a:rPr>
              <a:t>  </a:t>
            </a:r>
            <a:r>
              <a:rPr lang="en-GB" sz="4000" u="sng" dirty="0" err="1">
                <a:solidFill>
                  <a:srgbClr val="000000"/>
                </a:solidFill>
                <a:latin typeface="Congenial SemiBold" panose="02000503040000020004" pitchFamily="2" charset="0"/>
                <a:ea typeface="DejaVu Sans"/>
              </a:rPr>
              <a:t>t</a:t>
            </a:r>
            <a:r>
              <a:rPr lang="en-GB" sz="4000" dirty="0" err="1">
                <a:solidFill>
                  <a:srgbClr val="000000"/>
                </a:solidFill>
                <a:latin typeface="Congenial SemiBold" panose="02000503040000020004" pitchFamily="2" charset="0"/>
                <a:ea typeface="DejaVu Sans"/>
              </a:rPr>
              <a:t>oorey</a:t>
            </a:r>
            <a:r>
              <a:rPr lang="en-GB" sz="4000" dirty="0">
                <a:solidFill>
                  <a:srgbClr val="000000"/>
                </a:solidFill>
                <a:latin typeface="Congenial SemiBold" panose="02000503040000020004" pitchFamily="2" charset="0"/>
                <a:ea typeface="DejaVu Sans"/>
              </a:rPr>
              <a:t>.</a:t>
            </a:r>
            <a:endParaRPr dirty="0"/>
          </a:p>
        </p:txBody>
      </p:sp>
      <p:sp>
        <p:nvSpPr>
          <p:cNvPr id="1093" name="CustomShape 2"/>
          <p:cNvSpPr/>
          <p:nvPr/>
        </p:nvSpPr>
        <p:spPr>
          <a:xfrm>
            <a:off x="635080" y="265212"/>
            <a:ext cx="9016200" cy="1552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5330" dirty="0">
                <a:solidFill>
                  <a:srgbClr val="000000"/>
                </a:solidFill>
                <a:latin typeface="GurbaniWebThick" panose="04040607000000020004" pitchFamily="82" charset="0"/>
                <a:ea typeface="DejaVu Sans"/>
              </a:rPr>
              <a:t>ibnvMiq nwnku  gur </a:t>
            </a:r>
            <a:r>
              <a:rPr lang="en-GB" sz="5330" dirty="0" err="1">
                <a:solidFill>
                  <a:srgbClr val="000000"/>
                </a:solidFill>
                <a:latin typeface="GurbaniWebThick" panose="04040607000000020004" pitchFamily="82" charset="0"/>
                <a:ea typeface="DejaVu Sans"/>
              </a:rPr>
              <a:t>crx</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lwgy</a:t>
            </a:r>
            <a:r>
              <a:rPr lang="en-GB" sz="5330" dirty="0">
                <a:solidFill>
                  <a:srgbClr val="000000"/>
                </a:solidFill>
                <a:latin typeface="GurbaniWebThick" panose="04040607000000020004" pitchFamily="82" charset="0"/>
                <a:ea typeface="DejaVu Sans"/>
              </a:rPr>
              <a:t> </a:t>
            </a:r>
            <a:endParaRPr sz="5330" dirty="0">
              <a:latin typeface="GurbaniWebThick" panose="04040607000000020004" pitchFamily="82" charset="0"/>
            </a:endParaRPr>
          </a:p>
          <a:p>
            <a:pPr algn="ctr">
              <a:lnSpc>
                <a:spcPct val="100000"/>
              </a:lnSpc>
            </a:pPr>
            <a:r>
              <a:rPr lang="en-GB" sz="5330" dirty="0" err="1">
                <a:solidFill>
                  <a:srgbClr val="000000"/>
                </a:solidFill>
                <a:latin typeface="GurbaniWebThick" panose="04040607000000020004" pitchFamily="82" charset="0"/>
                <a:ea typeface="DejaVu Sans"/>
              </a:rPr>
              <a:t>vwjy</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Anhd</a:t>
            </a:r>
            <a:r>
              <a:rPr lang="en-GB" sz="5330" dirty="0">
                <a:solidFill>
                  <a:srgbClr val="000000"/>
                </a:solidFill>
                <a:latin typeface="GurbaniWebThick" panose="04040607000000020004" pitchFamily="82" charset="0"/>
                <a:ea typeface="DejaVu Sans"/>
              </a:rPr>
              <a:t> </a:t>
            </a:r>
            <a:r>
              <a:rPr lang="en-GB" sz="5330" dirty="0" err="1">
                <a:solidFill>
                  <a:srgbClr val="000000"/>
                </a:solidFill>
                <a:latin typeface="GurbaniWebThick" panose="04040607000000020004" pitchFamily="82" charset="0"/>
                <a:ea typeface="DejaVu Sans"/>
              </a:rPr>
              <a:t>qUry</a:t>
            </a:r>
            <a:r>
              <a:rPr lang="en-GB" sz="5330" dirty="0">
                <a:solidFill>
                  <a:srgbClr val="000000"/>
                </a:solidFill>
                <a:latin typeface="GurbaniWebThick" panose="04040607000000020004" pitchFamily="82" charset="0"/>
                <a:ea typeface="DejaVu Sans"/>
              </a:rPr>
              <a:t> ]40]1]</a:t>
            </a:r>
            <a:endParaRPr sz="5330" dirty="0">
              <a:latin typeface="GurbaniWebThick" panose="04040607000000020004" pitchFamily="82" charset="0"/>
            </a:endParaRPr>
          </a:p>
        </p:txBody>
      </p:sp>
      <p:sp>
        <p:nvSpPr>
          <p:cNvPr id="1094" name="CustomShape 3"/>
          <p:cNvSpPr/>
          <p:nvPr/>
        </p:nvSpPr>
        <p:spPr>
          <a:xfrm>
            <a:off x="0" y="2065412"/>
            <a:ext cx="10160000" cy="2406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GB" sz="3800" dirty="0">
                <a:solidFill>
                  <a:srgbClr val="0000FF"/>
                </a:solidFill>
                <a:latin typeface="Congenial Black" panose="02000503040000020004" pitchFamily="50" charset="0"/>
                <a:ea typeface="DejaVu Sans"/>
              </a:rPr>
              <a:t>Guru Ji says: Linking with the Guru, Kirtan automatically plays within the heart.</a:t>
            </a:r>
            <a:r>
              <a:rPr lang="en-GB" dirty="0">
                <a:solidFill>
                  <a:srgbClr val="0000FF"/>
                </a:solidFill>
                <a:latin typeface="Congenial Black" panose="02000503040000020004" pitchFamily="50" charset="0"/>
                <a:ea typeface="DejaVu Sans"/>
              </a:rPr>
              <a:t> ||40||1||</a:t>
            </a:r>
            <a:endParaRPr lang="en-GB" sz="3800" dirty="0">
              <a:solidFill>
                <a:srgbClr val="0000FF"/>
              </a:solidFill>
              <a:latin typeface="Congenial Black" panose="02000503040000020004" pitchFamily="50" charset="0"/>
              <a:ea typeface="DejaVu Sans"/>
            </a:endParaRPr>
          </a:p>
        </p:txBody>
      </p:sp>
    </p:spTree>
    <p:extLst>
      <p:ext uri="{BB962C8B-B14F-4D97-AF65-F5344CB8AC3E}">
        <p14:creationId xmlns:p14="http://schemas.microsoft.com/office/powerpoint/2010/main" val="93084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0034" name="TextBox 1">
            <a:extLst>
              <a:ext uri="{FF2B5EF4-FFF2-40B4-BE49-F238E27FC236}">
                <a16:creationId xmlns:a16="http://schemas.microsoft.com/office/drawing/2014/main" id="{163FC62B-7AC0-4772-AED5-D6F26717679A}"/>
              </a:ext>
            </a:extLst>
          </p:cNvPr>
          <p:cNvSpPr txBox="1">
            <a:spLocks noChangeArrowheads="1"/>
          </p:cNvSpPr>
          <p:nvPr/>
        </p:nvSpPr>
        <p:spPr bwMode="auto">
          <a:xfrm>
            <a:off x="1345853" y="1190631"/>
            <a:ext cx="7134930" cy="205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600">
                <a:solidFill>
                  <a:schemeClr val="tx1"/>
                </a:solidFill>
                <a:latin typeface="Times New Roman" panose="02020603050405020304" pitchFamily="18" charset="0"/>
              </a:defRPr>
            </a:lvl1pPr>
            <a:lvl2pPr marL="742950" indent="-285750">
              <a:spcBef>
                <a:spcPct val="20000"/>
              </a:spcBef>
              <a:buChar char="–"/>
              <a:defRPr sz="23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sz="1600">
                <a:solidFill>
                  <a:schemeClr val="tx1"/>
                </a:solidFill>
                <a:latin typeface="Times New Roman" panose="02020603050405020304" pitchFamily="18" charset="0"/>
              </a:defRPr>
            </a:lvl4pPr>
            <a:lvl5pPr marL="2057400" indent="-228600">
              <a:spcBef>
                <a:spcPct val="20000"/>
              </a:spcBef>
              <a:buChar char="»"/>
              <a:defRPr sz="16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16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16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16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eaLnBrk="1" hangingPunct="1">
              <a:spcBef>
                <a:spcPct val="0"/>
              </a:spcBef>
              <a:buFontTx/>
              <a:buNone/>
            </a:pPr>
            <a:r>
              <a:rPr lang="en-GB" altLang="en-US" sz="12778" dirty="0" err="1">
                <a:latin typeface="GurbaniWebThick" panose="04040607000000020004" pitchFamily="82" charset="0"/>
                <a:cs typeface="Bulara Black" panose="02000500000000020004" pitchFamily="2"/>
              </a:rPr>
              <a:t>vwihgurU</a:t>
            </a:r>
            <a:endParaRPr lang="en-GB" altLang="en-US" sz="12778" dirty="0">
              <a:latin typeface="GurbaniWebThick" panose="04040607000000020004" pitchFamily="82" charset="0"/>
              <a:cs typeface="Bulara Black" panose="02000500000000020004" pitchFamily="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22848</TotalTime>
  <Words>34249</Words>
  <Application>Microsoft Office PowerPoint</Application>
  <PresentationFormat>Custom</PresentationFormat>
  <Paragraphs>4300</Paragraphs>
  <Slides>799</Slides>
  <Notes>551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799</vt:i4>
      </vt:variant>
    </vt:vector>
  </HeadingPairs>
  <TitlesOfParts>
    <vt:vector size="806" baseType="lpstr">
      <vt:lpstr>Congenial Black</vt:lpstr>
      <vt:lpstr>Times New Roman</vt:lpstr>
      <vt:lpstr>Congenial SemiBold</vt:lpstr>
      <vt:lpstr>Calibri</vt:lpstr>
      <vt:lpstr>GurbaniWebThick</vt: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tri’bargan tri’baaDhey. a’ganjey a’gaaDhey. subhan sarab bhaagey. su sarbaa anu’raagey.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t’wai prasaad swaiy’ye</vt:lpstr>
      <vt:lpstr>sraa’vag suDh samooh siDhaan key,  deykh fir’yoh ghar jog jatee key.</vt:lpstr>
      <vt:lpstr>soor suraar’dan suDh su’Dhaadik  sant samooh aney’k matee key.</vt:lpstr>
      <vt:lpstr>saa’rey hee dey’s ko dey’kh reh’yoh mat  ko’oo naa dekhee’at praan’paatee key.</vt:lpstr>
      <vt:lpstr>sree bhag’vaan kee bhaa’e kripaa hoo tey  ey’k ratee bin ey’k ratee key.</vt:lpstr>
      <vt:lpstr>maa’tey matang  jarey jar sang  a’noop u’tang su’rang savaarey.</vt:lpstr>
      <vt:lpstr>kott tu’rang  ku’rang sey koo’dat  paun key gaun kau jaat nivaarey.</vt:lpstr>
      <vt:lpstr>bhaa’ree bhujaan key bhoop bhalee biDh  niyaavat sees na jaat bichaarey.</vt:lpstr>
      <vt:lpstr>ey’tey bhe’ey tu kahaa bhe’ey bhoo’pat  ant kau naaNgey hee paaNey paDhaarey.</vt:lpstr>
      <vt:lpstr>jeet fir’ai sabh dey’s disaan ko baa’jat ddhol mridang nagaa’rey.</vt:lpstr>
      <vt:lpstr>gunn’jat gooR gajaan key sundar  hinn’sat haiN hay’raaj hajaa’rey.</vt:lpstr>
      <vt:lpstr>bhoot bhavikh bhaavaan key bhoo’pat,  kaun gan’ai neheeN jaat bichaarey.</vt:lpstr>
      <vt:lpstr>sree pat sree bhag’vaan bhaj’ey bin  ant kau key Dhaam siDhaarey.</vt:lpstr>
      <vt:lpstr>teerath nhaan dayaa dam daan  su sanjam neym a’ney’k bisey’khey.</vt:lpstr>
      <vt:lpstr>bey'd pu’raan katey’b ku’raan  zameen zamaan sabaan key pey’khey.</vt:lpstr>
      <vt:lpstr>paun a’haar jatee jat dhaar,  sabai su bichaar hajaa’rak dey’khey.</vt:lpstr>
      <vt:lpstr>sree bhag’vaan bhaj’ey bin bhoo’pat  ey’k ratee bin ey’k na ley’khey.</vt:lpstr>
      <vt:lpstr>suDh sipaah du’rant du’baah  su saaj sanaah dur’jaan dalaiNgey.</vt:lpstr>
      <vt:lpstr>bhaa’ree gu’maan bharey man maiN kar par’bat pankh haley naa halaiNgey.</vt:lpstr>
      <vt:lpstr>tor a’reen maror mavaa’san  matey matann’gan maan malaiNgey.</vt:lpstr>
      <vt:lpstr>sree pat sree bhag’vaan kripaa bin  tiyaag jahaan nidaan chalaiNgey.</vt:lpstr>
      <vt:lpstr>beer a’paar baddey bariyaar,  a’bichaareh saar kee dhaar bha’chhayyaa.</vt:lpstr>
      <vt:lpstr>torat dey’s malind mavaa’san  maa’tey gajaan key maan malayyaa.</vt:lpstr>
      <vt:lpstr>gaa’Rey gaRaan key toran’haar  su baa’tan hee chak chaar lavayyaa.</vt:lpstr>
      <vt:lpstr>saa’hib sree sabh ko sir’naaek  jaa’chak a’ney’k su ey’k divayyaa.</vt:lpstr>
      <vt:lpstr>daa’nav dey’v fanind nisaachar  bhoot bhavikh bhavaan japaiNgey.</vt:lpstr>
      <vt:lpstr>jeev jitey jal mai thal mai  pal hee pal mai, sabh thaap thapaiNgey.</vt:lpstr>
      <vt:lpstr>punn prataa’pan baaDh jait Dhun paa’pan key bahu punnj khapaiNgey.</vt:lpstr>
      <vt:lpstr>saaDh samooh prasann firai jag  satr sabh’ai av’lok chapaiNgey.</vt:lpstr>
      <vt:lpstr>maa’nav indar gajindar naraa’Dhap  jaun trilok ko raaj karaiNgey.</vt:lpstr>
      <vt:lpstr>kott ish’naan gajaa’dik daan  a’ney’k su’ambar saaj baraiNgey.</vt:lpstr>
      <vt:lpstr>brahm mahey’shar bishan sachee’pat  ant phasey jam phaas paraiNgey.</vt:lpstr>
      <vt:lpstr>jey nar sree pat key pras haiN pag  tey nar feyr naa deh DharaiNgey.</vt:lpstr>
      <vt:lpstr>kahaa bhayo jo do’oo lochan moond kai  baiTh reh’yoh bak Dhiyaan lagaa’yoh.</vt:lpstr>
      <vt:lpstr>naHaat fir’yoh lee’ey saat samun’dran  lok ge’yoh par’lok gavaa’yoh.</vt:lpstr>
      <vt:lpstr>baas kee’oh bikh’yaan so baiTh kai  ai’sey hee ai’sey su bais bitaa’yoh.</vt:lpstr>
      <vt:lpstr>saach kahoN sun lehu sabhai  jin prem kee’o tin hee prabh paa’yoh.</vt:lpstr>
      <vt:lpstr>kaa’hoo lai paa’han pooj Dhar’yoh sir  kaa’hoo lai ling garey latt’kaa’yoh.</vt:lpstr>
      <vt:lpstr>kaa’hoo lakh’yoh har a’vaachee disaa meh,  kaa’hoo pachhaah ko sees nivaa’yoh.</vt:lpstr>
      <vt:lpstr>ko’oo butaan ko poojat hai pas,  ko’oo mritaan ko poojan Dhaa’yoh.</vt:lpstr>
      <vt:lpstr>koor kriyaa ur’jhiyoh sabh hee jag  sree bhag’vaan ko bhey’d naa paa’yoh.</vt:lpstr>
      <vt:lpstr>PowerPoint Presentation</vt:lpstr>
      <vt:lpstr>kabiyo’baach ben’tee.  chau’payee.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saachee  liv’ai  bin,  deh  ne’maaNee.  deh  ne’maaNee, liv’ai  baa’jhahu,  k’yaa  karey  vechaaree’yaa. </vt:lpstr>
      <vt:lpstr>tuDh  baajh  sam’rath  ko’e  naa’hee,  kripaa  kar  ban’vaaree’aa. </vt:lpstr>
      <vt:lpstr>ey’s  nou  hor  thaa’o  naa’hee,  shabad  laag  savaaree’aa. </vt:lpstr>
      <vt:lpstr>kehai  naanak  liv’ai  baa’jhahu,  k’yaa  karey  vechaaree’aa. </vt:lpstr>
      <vt:lpstr>aa’nand  aa’nand,  sabh  ko  kehai,  aa’nand  guroo  tey  jaa’Niyaa. </vt:lpstr>
      <vt:lpstr>jaa’Niyaa  aa’nand  sadaa  gur  tey,  kripaa  karey  piyaar’yaa. </vt:lpstr>
      <vt:lpstr>kar  kirpaa  kil’vikh  kattey,  giyaan  ann’jan  saa’riyaa. </vt:lpstr>
      <vt:lpstr>andar’hu  jin  kaa  moh’hu  tu’ttaa,  tin  kaa  shabad  sach’ai  savaar’yaa. </vt:lpstr>
      <vt:lpstr>kehai  naanak  ey’hu  a’nand  hai,  aa’nand  gur  tey  jaa’Niyaa.</vt:lpstr>
      <vt:lpstr>baa’baa,  jis  too  deh,  soee  jan  paa’vai.</vt:lpstr>
      <vt:lpstr>paavai  ta  so  jan  deh  jis  no,  hor  k’yaa  kar’eh  vechaar’yaa. </vt:lpstr>
      <vt:lpstr>ek  bharam  bhooley  phir’eh  deh  dis,  ek  naam  laag  savaar’yaa.</vt:lpstr>
      <vt:lpstr>gur  par’saadee  man  bheyaa  nirmal,  jinaa  bhaaNaa  bhaav’ey. </vt:lpstr>
      <vt:lpstr>kehai  naanak  jis  deh  piyaarey,  so’ee  jan  paav’ey. </vt:lpstr>
      <vt:lpstr>aa’vahu  sant  piyaariho,  a’kath  kee  kareh  kahaaNee.</vt:lpstr>
      <vt:lpstr>kareh  kahaaNee  a’kath  key’ree,  kit  duaarai  paaee’yai. </vt:lpstr>
      <vt:lpstr>tan  man  Dhan  sabh  saump  gur  kou, hukam  manniyai  paaee’yai. </vt:lpstr>
      <vt:lpstr>hukam manni-hu guroo keraa  gaa’vahu sachee baaNee. </vt:lpstr>
      <vt:lpstr>kehai  naanak  suN’hu  sant’hu,  kath’hu  a’kath  kahaaNee. </vt:lpstr>
      <vt:lpstr>eh  man  chan’chalaa,  chatu’raaee  kinnai  na  paayaa. </vt:lpstr>
      <vt:lpstr>chatu’raaee  na  paayaa  kinnai,  too  suN  mann  mey’riyaa. </vt:lpstr>
      <vt:lpstr>ey’h  maayaa  mo’haNee,  jin  ey’t  bharam  bhu’laayaa.</vt:lpstr>
      <vt:lpstr>maayaa  ta  mo’haNee  tinai  keetee,  jin  tthagaulee  paaee’yaa.</vt:lpstr>
      <vt:lpstr>kurbaaN  keetaa  tisai  vitt’hu,  jin  mo’hu  meetthaa  laa’yaa. </vt:lpstr>
      <vt:lpstr>kehai  naanak  man  chann’chal,  chatu’raaee  kinnai  na  paa’yaa. </vt:lpstr>
      <vt:lpstr>ey  man  piyaar’yaa,  too  sadaa  sach  samaaley. </vt:lpstr>
      <vt:lpstr>ey’hu   kuttamb  too  je  dekh’daa,  chal’ai  naahee  tey’rai  naaley. </vt:lpstr>
      <vt:lpstr>saath  tey’rai  chal’ai  naahee,  tis  naal  kiyo  chit  laaee’yai. </vt:lpstr>
      <vt:lpstr>ai’saa  kamm  mooley  na  kee’chai,  jit  ann’t  pachho’taaee’yai.</vt:lpstr>
      <vt:lpstr>sat’guroo  kaa  up’desh  suN  too,  ho’vai  tey’rai  naaley. </vt:lpstr>
      <vt:lpstr>kehai  naanak  man  piyaarey  too  sadaa  sach  samaaley. </vt:lpstr>
      <vt:lpstr>a’gamm  a’gochraa  tey’raa  ann’t  na  paayaa. ann’to  na  paa’yaa  kinnai  tey’raa,  aap’Naa  aap  too  jaaN’hey. </vt:lpstr>
      <vt:lpstr>jeea  jant  sabh  khey’l  tey’raa,  k’yaa  ko  aakh  vakhaaNey.</vt:lpstr>
      <vt:lpstr>aa’kheh  ta  vey’kheh  sabh  too’hai,  jin  jagat  u’paayaa. </vt:lpstr>
      <vt:lpstr>kehai  naanak  too  sadaa  a’gamm  hai,  tey’raa  ann’t  na  paa’yaa.</vt:lpstr>
      <vt:lpstr>sur  nar  mun  jan  amrit  khoj’dey,  su  amrit  gur  tey  paa’yaa.</vt:lpstr>
      <vt:lpstr>paa’yaa  amrit  gur  kripaa  keenee,  sachaa  man  vasaa’yaa. </vt:lpstr>
      <vt:lpstr>jeea  jant  sabh  tuDh  u’paaey,  ek  vey’kh  par’san  aa’yaa. </vt:lpstr>
      <vt:lpstr>lab  lobh  a’hankaar  choo’kaa,  sat’guroo  bhallaa  bhaa’yaa. </vt:lpstr>
      <vt:lpstr>kehai  naanak  jis  no  aap  tutthaa,  tin  amrit  gur  tey  paa’yaa. </vt:lpstr>
      <vt:lpstr>bhag’taa  kee  chaal  niraalee. chaa’laa  niraalee  bhag’taah  key’ree,  bikham  maa’rag  chal’Naa. </vt:lpstr>
      <vt:lpstr>lab  lobh  a’hankaar  taj  trish’naa,  bahut  naa’hee  bol’Naa. </vt:lpstr>
      <vt:lpstr>khanne’yahu  tikhee  vaal’hu  nikkee,  ey’t  maarag  jaa’Naa.</vt:lpstr>
      <vt:lpstr>gur  par’saadee  jinee  aap  tajiyaa,  har  vaas’naa  samaaNee. </vt:lpstr>
      <vt:lpstr>kehai  naanak  chaal  bhag’taa,  jug’hu  jug  niraalee. </vt:lpstr>
      <vt:lpstr>jio  too  chalaa’eh  tiv  chaleh  suaamee,  hor  k’yaa  jaa’Naa  guN  tey’rey. </vt:lpstr>
      <vt:lpstr>jiv  too  chalaa’eh  tiv’ai  chaleh,  jinaa  maarag  paa’vahey. </vt:lpstr>
      <vt:lpstr>kar  kir’paa  jin  naam  laae’eh  se  har  har  sadaa  Dhiyaa’vahey. </vt:lpstr>
      <vt:lpstr>jis  no  kathaa  suNaa’eh  aap’Nee,  se  gur’duaarai  sukh  paa’vahey. </vt:lpstr>
      <vt:lpstr>kehai  naanak  sachey  saahib,  jio  bhaa’vai  tiv’ai  chalaa’vahey. </vt:lpstr>
      <vt:lpstr>ey’hu  sohilaa,  shabad  su’haavaa.   shab’do  su’haavaa,  sadaa sohilaa,   sat’guroo  suNaayaa. </vt:lpstr>
      <vt:lpstr>ey’hu  tin  kai  mann  vasiyaa,  jin  Dhur’hu  likhiyaa  aa’yaa. </vt:lpstr>
      <vt:lpstr>ek phir’eh  ghaney’rey  kar’eh  gallaaN, galeeN  kinnai  na  paa’yaa. </vt:lpstr>
      <vt:lpstr>kehai  naanak  shabad  sohilaa,  sat’guroo  suNaayaa.</vt:lpstr>
      <vt:lpstr>pavit  ho’ey  sey  janaa,  jinnee  har  Dhiyaa’yaa.</vt:lpstr>
      <vt:lpstr>har  Dhiyaa’yaa  pavit  ho’ey,  gur’mukh  jinnee  Dhiyaa’yaa. </vt:lpstr>
      <vt:lpstr>pavit  maataa  pitaa  ku’ttamb  sahit  sio,  pavit  sangat  sabaaee’yaa. </vt:lpstr>
      <vt:lpstr>kehNdey  pavit,  suN’dey  pavit, sey  pavit,  jinnee  mann  vasaa’yaa. </vt:lpstr>
      <vt:lpstr>kehai  naanak  sey  pavit, jinnee  gur’mukh  har  har  Dhiyaa’yaa. </vt:lpstr>
      <vt:lpstr>kar’mee  sehaj  na  oop’jai,  viN  sah’jai  sah’saa  na  jaa’e. </vt:lpstr>
      <vt:lpstr>neh  jaa’e  sah’saa  kit’ai  sann’jam,  rahey  karam  kamaa’ey. </vt:lpstr>
      <vt:lpstr>sah’sai  jee’o  maleeN  hai  kit, sann’jam  Dho’taa  jaa’ey. </vt:lpstr>
      <vt:lpstr>mann  Dho’vahu,  shabad  laa’gahu,  har  sio  ra’hahu  chit  laa’e. </vt:lpstr>
      <vt:lpstr>kehai  naanak  gur  par’saadee  sahaj  up’jai  e’hu  sahsaa  ev  jaa’e.</vt:lpstr>
      <vt:lpstr>jeea’hu  mailey,  baahar’hu  nir’mal.</vt:lpstr>
      <vt:lpstr>PowerPoint Presentation</vt:lpstr>
      <vt:lpstr>ey’h  tis’naa  vaddaa  rog  lagaa,  maran  man’hu  visaariyaa. </vt:lpstr>
      <vt:lpstr>vey’daa  meh,  naam  utam  so  suN’eh naahee,  phir’eh  ji’o  bey’taaliyaa. </vt:lpstr>
      <vt:lpstr>kehai  naanak  jin  sach  tajiyaa,  kooRey  laagey,  tinee  janam  joo’ai  haariyaa. </vt:lpstr>
      <vt:lpstr>jeea’hu  nir’mal,  baahar’hu  nir’mal.  </vt:lpstr>
      <vt:lpstr>PowerPoint Presentation</vt:lpstr>
      <vt:lpstr>kooR  kee  so’e  pahu’chai  naahee,  man’saa  sach s amaaNee. </vt:lpstr>
      <vt:lpstr>janam  ratan  jinee  khattiyaa,  bhaley  sey  vaN’jaarey. </vt:lpstr>
      <vt:lpstr>kehai  naanak  jin  mann  nir’mal,  sadaa  reh’eh  gur  naaley. </vt:lpstr>
      <vt:lpstr>jey  ko  sikh  guroo  sey’tee  san’mukh ho’vai.  ho’vai  ta  san’mukh  sikh  ko’ee,  jeea’hu  rehai  gur  naaley.</vt:lpstr>
      <vt:lpstr>gur  key  charan  hir’dai  Dhiyaa’ey,  ann’tar  aat’mai  samaaley.</vt:lpstr>
      <vt:lpstr>aap  chhadd  sadaa  rehai  par’Nai,  gur  bin  avar  na  jaa’Nai  ko’ey. </vt:lpstr>
      <vt:lpstr>kehai  naanak  suN’hu  sant’hu,  so  sikh  san’mukh  ho’ey. </vt:lpstr>
      <vt:lpstr>je  ko  gur  tey  vey’mukh  ho’vai,  bin  sat’gur  mukat  na  paa’vai. </vt:lpstr>
      <vt:lpstr>paa’vai  mukat  na  hor  thhai  ko’ee,  pachh’hu  bibekee’aa  jaa’ey. </vt:lpstr>
      <vt:lpstr>a’neyk  joonee  bharam  aa’vai,  viN  sat’gur  mukat  na  paa’ey. </vt:lpstr>
      <vt:lpstr>phir  mukat  paa’ey  laag  char’Nee,  sat’guroo  shabad  suNaa’ey.</vt:lpstr>
      <vt:lpstr>kehai  naanak  veechaar  dey’kh-hu  viN  sat’gur  mukat  na  paa’ey. </vt:lpstr>
      <vt:lpstr>aa’vahu  sikh  sat’guroo  key piyaare’ho,  gaa’vahu  sachee  baaNee. </vt:lpstr>
      <vt:lpstr>baaNee  ta  gaa’vahu  guroo  key’ree,  baaNee’aaN  sir  baaNee.</vt:lpstr>
      <vt:lpstr>jin  kou  nadar  karam  ho’vai,  hir’dai  tinaa  samaaNee. </vt:lpstr>
      <vt:lpstr>pee’vahu  amrit,  sadaa  ra’hahu  har  rang, japihu  saariNg’paaNee. </vt:lpstr>
      <vt:lpstr>kehai  naanak  sadaa  gaa’vahu,  ey’h  sachee  baaNee. </vt:lpstr>
      <vt:lpstr>sat’guroo  binaa,  hor  kachee  hai baaNee. baaNee  ta  kachee  sat’guroo  baajh’hu,  hor  kachee  baaNee. </vt:lpstr>
      <vt:lpstr>kehNdey  kachey,  suN’dey  kachey,  kacheeN  aakh  vakhaaNee. </vt:lpstr>
      <vt:lpstr>har  har  nit  kar’eh  ras’naa,  keh’yaa  kachhoo  na  jaaNee. </vt:lpstr>
      <vt:lpstr>chit  jin  kaa  hir  leyaa  maayaa,  bolan  peye  ravaaNee. </vt:lpstr>
      <vt:lpstr>kehai  naanak,  sat’guroo  baajh’hu,  hor  kachee  baaNee. </vt:lpstr>
      <vt:lpstr>gur  kaa  shabad  ratann  hai,  heerey  jit  jaRaa’o. </vt:lpstr>
      <vt:lpstr>shabad  ratan  jit  mann  laagaa,  ey’hu  ho’aa  samaa’o. </vt:lpstr>
      <vt:lpstr>shabad  sey’tee  man  miliyaa,  sach’ai  laayaa  bhaa’o. </vt:lpstr>
      <vt:lpstr>aapey  heeraa,  ratan  aapey,  jis  no  dey-e  bujhaa’e. </vt:lpstr>
      <vt:lpstr>kehai  naanak,  shabad  ratan  hai,  heeraa  jit  jaRaa’o. </vt:lpstr>
      <vt:lpstr>shiv  sakat  aap  u’paae  kai,  kar’taa  aapey  hukam  var’taaey. </vt:lpstr>
      <vt:lpstr>hukam  var’taaey  aap  vey’khai,  gur’mukh  kisai  bujhaa’ey. </vt:lpstr>
      <vt:lpstr>toRey  bann’Dhan,  ho’vai  mukat,  shabad  mann  vasaa’ey. </vt:lpstr>
      <vt:lpstr>gur’mukh  jis  no  aap  karey  su  ho’vai,  ey’kas  sio  liv  laa’ey. </vt:lpstr>
      <vt:lpstr>kehai  naanak  aap  kar’taa,  aapey  hukam  bujhaa’ey.</vt:lpstr>
      <vt:lpstr>sim’rit  shaastr,  punn  paap  beechaar’dey,  tat’ai  saar  na  jaaNee. </vt:lpstr>
      <vt:lpstr>tat’ai  saar  na  jaaNee  guroo  baajh’hu,  tat’ai  saar  na  jaaNee. </vt:lpstr>
      <vt:lpstr>te’hee  guNee  sann’saar  bhram  sutaa,  sutiyaa  raiN  ve’haaNee.</vt:lpstr>
      <vt:lpstr>gur  kir’paa  tey  sey  jan  jaagey,  jinaa  har  man  vasiyaa,  bol’eh  amrit baaNee. </vt:lpstr>
      <vt:lpstr>kehai naanak so tat paa’ey,  jis  no  an’din  har  liv  laagai,  jaagat  raiN ve’haaNee. </vt:lpstr>
      <vt:lpstr>maataa  key  udar  meh  prat’paal  karey,  so  k’yo  man’hu  visaaree’yai. </vt:lpstr>
      <vt:lpstr>man’hu  k’yo  visaaree’yai  ey’vad  daataa,  je  aggan  meh  aa’haar  pahu’chaavaye.</vt:lpstr>
      <vt:lpstr>ous  no  ke’hu  po’eh  na  sakee,  jis  no  aap’Nee  liv  laa’vaye. </vt:lpstr>
      <vt:lpstr>aap’Nee  liv  aa’pey  laa’ey, gur’mukh  sadaa  samaalee’yai. </vt:lpstr>
      <vt:lpstr>kehai  naanak  ey’vadd  daataa,  so  k’yo  man’hu  visaaree’yai. </vt:lpstr>
      <vt:lpstr>jai’see  aggan  udar  meh,  tai’see  baa’har  maayaa. </vt:lpstr>
      <vt:lpstr>maayaa  aggan  sabh  ekko  jey’hee,  kar’tai  khey’l  rachaa’yaa. </vt:lpstr>
      <vt:lpstr>jaa  tis  bhaa’Naa  taa  jammiyaa,  par’vaar  bhalaa  bhaa’yaa. </vt:lpstr>
      <vt:lpstr>liv  chhuR’kee  lagee  trish’naa,  maayaa  amar  var’taayaa. </vt:lpstr>
      <vt:lpstr>ey’h  maayaa,  jit  har  vis’rai,  mo’hu  up’jai,  bhaa’o  doo’jaa  laa’yaa. </vt:lpstr>
      <vt:lpstr>kehai  naanak,   gur  par’saadee  jinaa  liv laagee,   tinee  vichey  maayaa  paa’yaa. </vt:lpstr>
      <vt:lpstr>har  aap  a’mulak  hai,  mul  na  paayaa  jaa’e.</vt:lpstr>
      <vt:lpstr>mul  na  paa’yaa  jaa’e  kis’ai  vitt’hu,  rehey  lok  vil-laa’e.</vt:lpstr>
      <vt:lpstr>ai’saa  sat’gur  jey  mil’ai,  tis  no s ir soumpee’yai,  vich’hu  aap  jaa’e.</vt:lpstr>
      <vt:lpstr>jis  daa  jee’o,  tis  mil  rehai,  har  vas’ai  man  aa’e.</vt:lpstr>
      <vt:lpstr>har  aap  a’mulak  hai,   bhaag  tinaa  key  naa’nakaa,  jin  har  pal’ai  paa’e.</vt:lpstr>
      <vt:lpstr>har  raas  mey’ree,  man  vaN’jaaraa.  har  raas  mey’ree,  man  vaN’jaaraa,  sat’gur  tey  raas  jaa’Nee. </vt:lpstr>
      <vt:lpstr>har  har,  nit  jape’hu  jeea’hu,  laa’haa  khatte’hu  de’haaRee. </vt:lpstr>
      <vt:lpstr>ey’hu  Dhan,  tinaa  miliyaa,  jin  har  aapey  bhaa’Naa. </vt:lpstr>
      <vt:lpstr>kehai  naanak,  har  raas  mey’ree,  man  ho’aa  vaN’jaaraa. </vt:lpstr>
      <vt:lpstr>ey  ras’naa,  tooN  an  rass  raach  rehee,  tey’ree  piyaas  na  jaa’e. </vt:lpstr>
      <vt:lpstr>piyaas  na  jaa’e  ho’rat  kit’ai,  jichar  har  rass  pal’ai  na  paa’e. </vt:lpstr>
      <vt:lpstr>har  rass  paa’e,  pal’ai  pee’ai  har  rass,  bahuR  na  trish’naa  laa’gai  aa’e.</vt:lpstr>
      <vt:lpstr>ey’hu  har  ras,  kar’mee  paaee’yai,  sat’gur  mil’ai  jis  aa’e. </vt:lpstr>
      <vt:lpstr>kehai  naanak,  hor  an  rass  sabh  vee’sarey,  jaa  har  vas’ai  man aa’e. </vt:lpstr>
      <vt:lpstr>ey  sareeraa  mey’riyaa,   har  tum  meh jot  rakhee,   taa  too  jag  meh  aa’yaa. </vt:lpstr>
      <vt:lpstr>har  jot  rakhee  tuDh  vich, taa  too  jag  meh  aa’yaa. </vt:lpstr>
      <vt:lpstr>har  aapey  maataa,  aapey  pitaa,  jin  jee’o  u’paae  jagat  dikhaa’yaa. </vt:lpstr>
      <vt:lpstr>gur  par’saadee  bujh’yaa,  taa  chalat  ho’aa,  chalat  nad’ree  aa’yaa. </vt:lpstr>
      <vt:lpstr>kehai  naanak,  srish’tt  kaa  mool  rach’yaa,  jot  raakhee,  taa  too  jag  meh  aa’yaa. </vt:lpstr>
      <vt:lpstr>man  chaa’o  bheyaa,  prabh  aa’gam  suN’yaa. har  mangal  gaa’o  sakhee,  grih  mandar  baN’yaa.  </vt:lpstr>
      <vt:lpstr>har  gaa’o  mann’gal,  nit  sakhee’ey,  sog  dookh  na  viyaap’ey.</vt:lpstr>
      <vt:lpstr>gur  charan  laagey,  din  sabhaagey,  aap’Naa  pir  jaap’ey. </vt:lpstr>
      <vt:lpstr>an’hat  baaNee,  gur  shabad  jaaNee,  har  naam  har  rass  bhogo. </vt:lpstr>
      <vt:lpstr>kehai  naanak,  prabh  aap  mil’yaa,  karaN  kaa’raN  jo’go. </vt:lpstr>
      <vt:lpstr>ey  sareeraa  meriyaa,  es  jag  meh  aa’e  kai, k’yaa  tuDh  karam  kamaa’yaa. </vt:lpstr>
      <vt:lpstr>ke  karam  kamaa’yaa,  tuDh  sareeraa,  jaa  too  jag  meh  aa’yaa. </vt:lpstr>
      <vt:lpstr>jin  har  tey’raa  rachan  rachiyaa,  so  har  man  na  vasaa’yaa. </vt:lpstr>
      <vt:lpstr>gur  par’saadee,  har  mann  vasiyaa,  poorab  likhiyaa  paayaa. </vt:lpstr>
      <vt:lpstr>kehai  naanak,  ey’hu  sareer  parvaaN  ho’aa,  jin  sat’gur  sio  chit  laa’yaa. </vt:lpstr>
      <vt:lpstr>ey  netr’hu  mey’riho,   har  tum  meh  jot  Dharee,  har  bin  avar  na  dekh’hu  ko’ee. </vt:lpstr>
      <vt:lpstr>har  bin  avar  na  dekh’hu  ko’ee,  nad’ree  har  ne’haaliyaa. </vt:lpstr>
      <vt:lpstr>ey’hu  vis  sann’saar  tum  dekh’dey,  ey’hu  har  kaa  roop  hai,  har  roop  nadree  aa’yaa. </vt:lpstr>
      <vt:lpstr>gur par’saadee  bujh’yaa,   jaa  vey’khaa  har  ek  hai,  har  bin  avar  na  ko’ee. </vt:lpstr>
      <vt:lpstr>kehai  naa’nak,  ey’eh  ney’tr  ann’Dh  sey,  sat’gur  miliyai  dib  drish’tt  ho’ee. </vt:lpstr>
      <vt:lpstr>ey  sravaN’hu  mey’riho,  saa’chai  sun’Nai  noh  patthaa’ey. </vt:lpstr>
      <vt:lpstr>saa’chai  sun’Nai  noh  patthaa’ey,  sareer  laa’ey  suN’hu  sat  baaNee. </vt:lpstr>
      <vt:lpstr>jit  suNee  man  tan  hariyaa  ho’aa,  ras’naa  ras  samaaNee. </vt:lpstr>
      <vt:lpstr>sach  a’lakh  ve’daaNee,  taa  kee  gat  kehee  na  jaa’ey. </vt:lpstr>
      <vt:lpstr>kehai  naa’nak,  amrit  naam  suN’hu  pavitr ho’voh,  saa’chai  sun’Nai  no  patthaa’ey. </vt:lpstr>
      <vt:lpstr>har,  jee’o  guf’aa  ann’dar  rakh  kai,  vaajaa  pavaN  vajaa’yaa. </vt:lpstr>
      <vt:lpstr>vajaa’yaa  vaajaa  pauN,   nau  duaa’rey par’gatt  kee’ey,  das’vaa  gup’t  rakhaa’yaa. </vt:lpstr>
      <vt:lpstr>gur’duaarai  laa’e  bhaav’nee,  ek’naa  das’vaa  du’aar  de’khaayaa. </vt:lpstr>
      <vt:lpstr>teh  a’neyk  roop  naa’o  nav  niDh, tis  daa  ann’t  na  jaa’ee  paa’yaa. </vt:lpstr>
      <vt:lpstr>kehai  naanak  har  piyaarai,   jee’o  guf’aa  ann’dar  rakh  kai,  vaajaa  pavaN  vajaa’yaa. </vt:lpstr>
      <vt:lpstr>ey’hu  saa’chaa  sohilaa,  saa’chai  ghar  gaa’vahu. </vt:lpstr>
      <vt:lpstr>gaa’vahu  ta  sohilaa  ghar  saa’chai,  jithh’ai  sadaa  sach  Dhiyaa’vahey. </vt:lpstr>
      <vt:lpstr>sacho  Dhiyaa’veh,  jaa  tuDh  bhaav’eh,  gur’mukh  jinaa  bujhaa’vahey. </vt:lpstr>
      <vt:lpstr>ey’hu  sach  sabh’naa  kaa  khasam  hai,  jis  bakh’shey  so  jan  paa’vahey.</vt:lpstr>
      <vt:lpstr>kehai  naanak  sach  sohilaa,  sach’ai  ghar  gaa’vahey.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Japji Sahib</dc:title>
  <dc:creator>oem</dc:creator>
  <cp:lastModifiedBy>Manvir Singh</cp:lastModifiedBy>
  <cp:revision>632</cp:revision>
  <dcterms:created xsi:type="dcterms:W3CDTF">2005-06-27T11:27:22Z</dcterms:created>
  <dcterms:modified xsi:type="dcterms:W3CDTF">2025-10-03T13:02:36Z</dcterms:modified>
</cp:coreProperties>
</file>