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2"/>
    <p:sldId id="268" r:id="rId3"/>
    <p:sldId id="257" r:id="rId4"/>
    <p:sldId id="266" r:id="rId5"/>
    <p:sldId id="269" r:id="rId6"/>
    <p:sldId id="270" r:id="rId7"/>
    <p:sldId id="260" r:id="rId8"/>
    <p:sldId id="261" r:id="rId9"/>
    <p:sldId id="262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54A"/>
    <a:srgbClr val="FFE1FF"/>
    <a:srgbClr val="66FFFF"/>
    <a:srgbClr val="99FF99"/>
    <a:srgbClr val="FFFF99"/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348" y="-1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E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61473" y="4602144"/>
            <a:ext cx="4972049" cy="49720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4050" y="447738"/>
            <a:ext cx="6619875" cy="161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E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202" y="6237851"/>
            <a:ext cx="4909748" cy="353058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202" y="1583832"/>
            <a:ext cx="4909748" cy="353058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4500" y="1664832"/>
            <a:ext cx="4886309" cy="34766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4000" y="6237853"/>
            <a:ext cx="5076809" cy="35337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E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965" y="515017"/>
            <a:ext cx="10514069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1600" y="1936172"/>
            <a:ext cx="8904605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rgbClr val="04154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A6B528-3FAF-6EB4-AB30-2C204DAEBAC5}"/>
              </a:ext>
            </a:extLst>
          </p:cNvPr>
          <p:cNvSpPr txBox="1"/>
          <p:nvPr/>
        </p:nvSpPr>
        <p:spPr>
          <a:xfrm>
            <a:off x="685800" y="7921704"/>
            <a:ext cx="166878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Poppins" panose="00000500000000000000" pitchFamily="2" charset="0"/>
                <a:cs typeface="Poppins" panose="00000500000000000000" pitchFamily="2" charset="0"/>
              </a:rPr>
              <a:t>🌱 Renewal  🤝 Trust 🌼 Awakening 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DD4921C-3115-8BDE-95C8-C25CC1ECE624}"/>
              </a:ext>
            </a:extLst>
          </p:cNvPr>
          <p:cNvSpPr txBox="1">
            <a:spLocks/>
          </p:cNvSpPr>
          <p:nvPr/>
        </p:nvSpPr>
        <p:spPr>
          <a:xfrm>
            <a:off x="0" y="2857500"/>
            <a:ext cx="182880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18000" b="1" spc="200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Vaisakhi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99C00F7-43CC-FF0F-6494-C416FCB0738F}"/>
              </a:ext>
            </a:extLst>
          </p:cNvPr>
          <p:cNvSpPr txBox="1"/>
          <p:nvPr/>
        </p:nvSpPr>
        <p:spPr>
          <a:xfrm>
            <a:off x="3629" y="1333500"/>
            <a:ext cx="18288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spc="63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sz="5400" spc="1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5400" spc="575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guide</a:t>
            </a:r>
            <a:r>
              <a:rPr sz="5400" spc="125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5400" spc="100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</a:t>
            </a:r>
            <a:r>
              <a:rPr sz="5400" spc="1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5400" spc="865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sz="5400" spc="125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5400" spc="35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Sikh</a:t>
            </a:r>
            <a:r>
              <a:rPr sz="5400" spc="1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5400" cap="small" spc="6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r>
              <a:rPr sz="5400" spc="6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elebration</a:t>
            </a:r>
            <a:r>
              <a:rPr lang="en-US" sz="5400" spc="62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</a:t>
            </a:r>
            <a:endParaRPr sz="5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EEF0727-C4B5-DEAC-FE78-B69E1B748516}"/>
              </a:ext>
            </a:extLst>
          </p:cNvPr>
          <p:cNvSpPr txBox="1"/>
          <p:nvPr/>
        </p:nvSpPr>
        <p:spPr>
          <a:xfrm>
            <a:off x="0" y="6855934"/>
            <a:ext cx="18288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4400" spc="630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time to reflect and celebrate</a:t>
            </a:r>
            <a:endParaRPr sz="4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02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C65DAD-B8E7-CDE1-6C68-D2760D90506A}"/>
              </a:ext>
            </a:extLst>
          </p:cNvPr>
          <p:cNvSpPr txBox="1"/>
          <p:nvPr/>
        </p:nvSpPr>
        <p:spPr>
          <a:xfrm>
            <a:off x="381000" y="665351"/>
            <a:ext cx="105156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As we welcome the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spring season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, we reflect on the significance of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Vaisakhi,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 an important Sikh festival that falls on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14</a:t>
            </a:r>
            <a:r>
              <a:rPr lang="en-GB" sz="5400" b="1" baseline="30000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th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 April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. </a:t>
            </a:r>
          </a:p>
          <a:p>
            <a:pPr algn="ctr"/>
            <a:endParaRPr lang="en-GB" sz="3600" b="1" dirty="0">
              <a:solidFill>
                <a:schemeClr val="tx1"/>
              </a:solidFill>
              <a:effectLst/>
              <a:latin typeface="Poppins" panose="00000500000000000000" pitchFamily="2" charset="0"/>
              <a:ea typeface="Wandohope" panose="020B0503020000020004" pitchFamily="18" charset="-128"/>
              <a:cs typeface="Poppins" panose="00000500000000000000" pitchFamily="2" charset="0"/>
            </a:endParaRPr>
          </a:p>
          <a:p>
            <a:pPr algn="ctr"/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In Sikhi (the Sikh faith), it is a time of honouring and celebrating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renewal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,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trust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,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spiritual awakening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, &amp; </a:t>
            </a:r>
            <a:r>
              <a:rPr lang="en-GB" sz="5400" b="1" dirty="0">
                <a:solidFill>
                  <a:srgbClr val="FF0000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commitment</a:t>
            </a:r>
            <a:r>
              <a:rPr lang="en-GB" sz="5400" b="1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Wandohope" panose="020B0503020000020004" pitchFamily="18" charset="-128"/>
                <a:cs typeface="Poppins" panose="00000500000000000000" pitchFamily="2" charset="0"/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87C3B-080F-2626-5DB9-5439D74F0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7580" y="-22860"/>
            <a:ext cx="686042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6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90500"/>
            <a:ext cx="18287999" cy="20043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5400" b="1" spc="600" dirty="0">
                <a:latin typeface="Poppins" panose="00000500000000000000" pitchFamily="2" charset="0"/>
                <a:cs typeface="Poppins" panose="00000500000000000000" pitchFamily="2" charset="0"/>
              </a:rPr>
              <a:t>VAISAKHI:</a:t>
            </a:r>
            <a:br>
              <a:rPr lang="en-GB" sz="72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USING NATURE AS A SPIRITUAL REFLECTION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460A2C-2064-2DF1-386D-EEC7D71FCF93}"/>
              </a:ext>
            </a:extLst>
          </p:cNvPr>
          <p:cNvSpPr txBox="1"/>
          <p:nvPr/>
        </p:nvSpPr>
        <p:spPr>
          <a:xfrm>
            <a:off x="304800" y="5449095"/>
            <a:ext cx="5508000" cy="4401205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Vaisakhi celebrates the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new beginnings 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nature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acting as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reminder 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us that growth &amp; fresh beginnings for us are always possible.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651AA-3BD9-2F19-F661-69A65C3DE9DC}"/>
              </a:ext>
            </a:extLst>
          </p:cNvPr>
          <p:cNvSpPr txBox="1"/>
          <p:nvPr/>
        </p:nvSpPr>
        <p:spPr>
          <a:xfrm>
            <a:off x="6441530" y="5448298"/>
            <a:ext cx="5508000" cy="4402800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marks a time when nature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blossoms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again, encouraging us to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reflect 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own renewal 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US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purpose</a:t>
            </a:r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182AFFC9-2CCC-6E91-2AF5-6C7F2DD84520}"/>
              </a:ext>
            </a:extLst>
          </p:cNvPr>
          <p:cNvSpPr txBox="1"/>
          <p:nvPr/>
        </p:nvSpPr>
        <p:spPr>
          <a:xfrm>
            <a:off x="12475202" y="5488850"/>
            <a:ext cx="5508000" cy="4321696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 anchor="ctr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As the earth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awakens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in this time of year, Vaisakhi invites us to reflect &amp;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reconnect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with what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sustains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and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inspires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us.</a:t>
            </a:r>
            <a:endParaRPr sz="4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E89FDC-CF07-DE3C-946D-ACFCBCCE3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10" r="9575"/>
          <a:stretch>
            <a:fillRect/>
          </a:stretch>
        </p:blipFill>
        <p:spPr>
          <a:xfrm>
            <a:off x="304800" y="2194894"/>
            <a:ext cx="5508000" cy="31212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2EE3B1-7380-A374-3F5F-2C7AFD5CEC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55"/>
          <a:stretch>
            <a:fillRect/>
          </a:stretch>
        </p:blipFill>
        <p:spPr>
          <a:xfrm>
            <a:off x="6441531" y="2194894"/>
            <a:ext cx="5508000" cy="31212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F89A4F-6A9C-6E22-825B-8BE066DB77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205"/>
          <a:stretch>
            <a:fillRect/>
          </a:stretch>
        </p:blipFill>
        <p:spPr>
          <a:xfrm>
            <a:off x="12475202" y="2202514"/>
            <a:ext cx="5507998" cy="31136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46CF22-14B3-3A79-8713-F7AC154B6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D47063A7-75A3-D211-09F9-B3DDD739C6AE}"/>
              </a:ext>
            </a:extLst>
          </p:cNvPr>
          <p:cNvSpPr txBox="1">
            <a:spLocks/>
          </p:cNvSpPr>
          <p:nvPr/>
        </p:nvSpPr>
        <p:spPr>
          <a:xfrm>
            <a:off x="0" y="190500"/>
            <a:ext cx="18287999" cy="20043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5400" b="1" spc="600" dirty="0">
                <a:latin typeface="Poppins" panose="00000500000000000000" pitchFamily="2" charset="0"/>
                <a:cs typeface="Poppins" panose="00000500000000000000" pitchFamily="2" charset="0"/>
              </a:rPr>
              <a:t>VAISAKHI:</a:t>
            </a:r>
            <a:br>
              <a:rPr lang="en-GB" sz="72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CELEBRATING COMMUNITY &amp; CONNECTION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908DDB-DC7A-1251-8279-DB13A7F3E3D6}"/>
              </a:ext>
            </a:extLst>
          </p:cNvPr>
          <p:cNvSpPr txBox="1"/>
          <p:nvPr/>
        </p:nvSpPr>
        <p:spPr>
          <a:xfrm>
            <a:off x="304800" y="5619094"/>
            <a:ext cx="5508000" cy="4401205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Culturally, Vaisakhi is a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harvest festival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marked for centuries with carnivals </a:t>
            </a:r>
            <a:r>
              <a:rPr lang="en-GB" sz="40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</a:t>
            </a:r>
            <a:r>
              <a:rPr lang="en-GB" sz="4000" b="1" i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Melas</a:t>
            </a:r>
            <a:r>
              <a:rPr lang="en-GB" sz="40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 </a:t>
            </a:r>
            <a:r>
              <a:rPr lang="en-GB" sz="4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abundance is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celebrated.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A6C1D7-2BCC-4D9E-42EC-46C1A9DB5B2C}"/>
              </a:ext>
            </a:extLst>
          </p:cNvPr>
          <p:cNvSpPr txBox="1"/>
          <p:nvPr/>
        </p:nvSpPr>
        <p:spPr>
          <a:xfrm>
            <a:off x="6441530" y="5619095"/>
            <a:ext cx="5508000" cy="4401205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Third Sikh Guru 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made Vaisakhi an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official festival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which also marks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Satguru Nanak Ji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the Divine Revealed,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arrival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this world.</a:t>
            </a:r>
            <a:endParaRPr lang="en-US" sz="4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202659D-E665-202A-4339-3650CDEBF529}"/>
              </a:ext>
            </a:extLst>
          </p:cNvPr>
          <p:cNvSpPr txBox="1"/>
          <p:nvPr/>
        </p:nvSpPr>
        <p:spPr>
          <a:xfrm>
            <a:off x="12475202" y="5658849"/>
            <a:ext cx="5508000" cy="4321696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 anchor="ctr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Sikhs, the Third Guru declared Vaisakhi as a </a:t>
            </a:r>
            <a:r>
              <a:rPr lang="en-GB" sz="4000" b="1" i="1" dirty="0" err="1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Jorr</a:t>
            </a:r>
            <a:r>
              <a:rPr lang="en-GB" sz="4000" b="1" i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‑Mela</a:t>
            </a:r>
            <a:r>
              <a:rPr lang="en-GB" sz="4000" b="1" i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time connect higher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with oneself, community, &amp; the Divine</a:t>
            </a:r>
            <a:r>
              <a:rPr lang="en-GB" sz="4000" b="1" spc="-15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sz="4000" b="1" spc="-15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FA06D2-D0B9-4758-D38F-2618D8754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6"/>
          <a:stretch>
            <a:fillRect/>
          </a:stretch>
        </p:blipFill>
        <p:spPr>
          <a:xfrm>
            <a:off x="304800" y="2194894"/>
            <a:ext cx="5508000" cy="3346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03727C-4C2C-7A6E-A158-DB4D01ACF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48555" b="7849"/>
          <a:stretch>
            <a:fillRect/>
          </a:stretch>
        </p:blipFill>
        <p:spPr>
          <a:xfrm>
            <a:off x="6441530" y="2194894"/>
            <a:ext cx="11541670" cy="33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3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C84A6-2756-4C73-21E5-9BA69506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>
            <a:extLst>
              <a:ext uri="{FF2B5EF4-FFF2-40B4-BE49-F238E27FC236}">
                <a16:creationId xmlns:a16="http://schemas.microsoft.com/office/drawing/2014/main" id="{169FD086-95A2-5605-FDEC-156E95CBD227}"/>
              </a:ext>
            </a:extLst>
          </p:cNvPr>
          <p:cNvSpPr txBox="1">
            <a:spLocks/>
          </p:cNvSpPr>
          <p:nvPr/>
        </p:nvSpPr>
        <p:spPr>
          <a:xfrm>
            <a:off x="0" y="190500"/>
            <a:ext cx="18287999" cy="201606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5400" b="1" spc="600" dirty="0">
                <a:latin typeface="Poppins" panose="00000500000000000000" pitchFamily="2" charset="0"/>
                <a:cs typeface="Poppins" panose="00000500000000000000" pitchFamily="2" charset="0"/>
              </a:rPr>
              <a:t>VAISAKHI:</a:t>
            </a:r>
            <a:br>
              <a:rPr lang="en-GB" sz="72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RENEWING FAITH &amp; COMMITMENT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0F8BB2-1669-15DE-1415-8AE482F4DA2F}"/>
              </a:ext>
            </a:extLst>
          </p:cNvPr>
          <p:cNvSpPr txBox="1"/>
          <p:nvPr/>
        </p:nvSpPr>
        <p:spPr>
          <a:xfrm>
            <a:off x="304800" y="5449098"/>
            <a:ext cx="5508000" cy="4401205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Vaisakhi 1699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the Tenth Guru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tested the faith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his Sikhs. Five Sikhs stepped forward, killing their ego and showing true faith.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FCB102-CDDA-CF3E-4B72-5735CA327CA7}"/>
              </a:ext>
            </a:extLst>
          </p:cNvPr>
          <p:cNvSpPr txBox="1"/>
          <p:nvPr/>
        </p:nvSpPr>
        <p:spPr>
          <a:xfrm>
            <a:off x="6441530" y="5449100"/>
            <a:ext cx="5508000" cy="4401205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Five Sikhs were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brought back to life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and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spiritually awakened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through the </a:t>
            </a:r>
            <a:r>
              <a:rPr kumimoji="0" lang="en-GB" sz="4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Amrit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baptism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ceremony &amp; given the title -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KHALSA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788D5A7F-D941-BF63-41D4-D557F0B7A592}"/>
              </a:ext>
            </a:extLst>
          </p:cNvPr>
          <p:cNvSpPr txBox="1"/>
          <p:nvPr/>
        </p:nvSpPr>
        <p:spPr>
          <a:xfrm>
            <a:off x="12475202" y="5482443"/>
            <a:ext cx="5508000" cy="4334520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 anchor="ctr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Five then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led the ceremony 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others wishing to become KHALSA (the Pure) –</a:t>
            </a:r>
          </a:p>
          <a:p>
            <a:pPr marL="12700" marR="5080" algn="ctr">
              <a:spcBef>
                <a:spcPts val="100"/>
              </a:spcBef>
            </a:pP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Saint-Soldiers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4000" b="1" spc="-15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committed to </a:t>
            </a:r>
            <a:r>
              <a:rPr lang="en-GB" sz="4000" b="1" spc="-150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purity of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mind, body &amp; spirit</a:t>
            </a:r>
            <a:r>
              <a:rPr lang="en-GB" sz="40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D5FFED-3505-FB05-8931-C3C8FD6317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52" b="7458"/>
          <a:stretch>
            <a:fillRect/>
          </a:stretch>
        </p:blipFill>
        <p:spPr>
          <a:xfrm>
            <a:off x="6441530" y="2206564"/>
            <a:ext cx="5521855" cy="3082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AA4DF6-FC06-2DAD-EFB9-5AFB3E0111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97" b="33272"/>
          <a:stretch>
            <a:fillRect/>
          </a:stretch>
        </p:blipFill>
        <p:spPr>
          <a:xfrm>
            <a:off x="304799" y="2175391"/>
            <a:ext cx="5508002" cy="3113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543E25-66D8-76F0-BA6D-8445674E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9960"/>
          <a:stretch>
            <a:fillRect/>
          </a:stretch>
        </p:blipFill>
        <p:spPr>
          <a:xfrm>
            <a:off x="12475202" y="2206564"/>
            <a:ext cx="5533762" cy="308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63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5F661-3F77-4ABD-6C6A-0131A432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E525C83-4854-48F5-F279-2BB33211C3AA}"/>
              </a:ext>
            </a:extLst>
          </p:cNvPr>
          <p:cNvSpPr txBox="1"/>
          <p:nvPr/>
        </p:nvSpPr>
        <p:spPr>
          <a:xfrm>
            <a:off x="228600" y="128919"/>
            <a:ext cx="17830800" cy="1938992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Those wishing to represent Sikhi and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commit themselves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higher spiritual living (the Khalsa) &amp; being the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Army of the Divine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are given a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spiritual uniform </a:t>
            </a:r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embodies the spirit of Sikh teachings: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11B7FD-62EC-3B21-8C50-C428BEA4B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18" y="2095500"/>
            <a:ext cx="18004763" cy="409632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1BDF42-3943-731D-E592-D5615C384A03}"/>
              </a:ext>
            </a:extLst>
          </p:cNvPr>
          <p:cNvSpPr/>
          <p:nvPr/>
        </p:nvSpPr>
        <p:spPr>
          <a:xfrm>
            <a:off x="228600" y="5676899"/>
            <a:ext cx="3352800" cy="302393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</a:t>
            </a:r>
            <a:r>
              <a:rPr lang="en-GB" sz="3200" b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Turban 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HONOUR &amp; HUMILITY, covering the sacred </a:t>
            </a:r>
            <a:r>
              <a:rPr lang="en-GB" sz="3200" b="1" i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Kes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(uncut hair)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0478BE6-9BFB-E599-D67D-56281D9986A7}"/>
              </a:ext>
            </a:extLst>
          </p:cNvPr>
          <p:cNvSpPr/>
          <p:nvPr/>
        </p:nvSpPr>
        <p:spPr>
          <a:xfrm>
            <a:off x="3810000" y="5676900"/>
            <a:ext cx="3429000" cy="2971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Wooden </a:t>
            </a:r>
            <a:r>
              <a:rPr lang="en-GB" sz="3200" b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Comb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</a:t>
            </a:r>
            <a:r>
              <a:rPr lang="en-GB" sz="3200" b="1" spc="-1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CLEANLINESS &amp; 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MINDFULNESS, kept in the hair-knot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C416CF1-A8B9-E77B-DDF1-EECE2C631069}"/>
              </a:ext>
            </a:extLst>
          </p:cNvPr>
          <p:cNvSpPr/>
          <p:nvPr/>
        </p:nvSpPr>
        <p:spPr>
          <a:xfrm>
            <a:off x="7437120" y="5676900"/>
            <a:ext cx="3352800" cy="2971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Iron </a:t>
            </a:r>
            <a:r>
              <a:rPr lang="en-GB" sz="3200" b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Bangle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INTEGRITY &amp; DUTY, worn on the wrist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160D3D-7A72-D77D-7CB8-0A66A169AEB9}"/>
              </a:ext>
            </a:extLst>
          </p:cNvPr>
          <p:cNvSpPr/>
          <p:nvPr/>
        </p:nvSpPr>
        <p:spPr>
          <a:xfrm>
            <a:off x="11039150" y="5676900"/>
            <a:ext cx="3429000" cy="2971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</a:t>
            </a:r>
            <a:r>
              <a:rPr lang="en-GB" sz="3200" b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Sword 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PEACE &amp; COMPASSION, worn in a secured strap (</a:t>
            </a:r>
            <a:r>
              <a:rPr lang="en-GB" sz="32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gatra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5A14780-4266-E11B-886D-FB7B290E0432}"/>
              </a:ext>
            </a:extLst>
          </p:cNvPr>
          <p:cNvSpPr/>
          <p:nvPr/>
        </p:nvSpPr>
        <p:spPr>
          <a:xfrm>
            <a:off x="14630400" y="5715000"/>
            <a:ext cx="3429000" cy="2971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Holy </a:t>
            </a:r>
            <a:r>
              <a:rPr lang="en-GB" sz="3200" b="1" dirty="0">
                <a:solidFill>
                  <a:srgbClr val="FFFF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Shorts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MODESTY &amp; </a:t>
            </a:r>
            <a:r>
              <a:rPr lang="en-GB" sz="3200" b="1" spc="-3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SELF-RESTRAINT</a:t>
            </a:r>
            <a:r>
              <a:rPr lang="en-GB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which are specially tailored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3BC9649-779A-46E0-7925-83759E070D43}"/>
              </a:ext>
            </a:extLst>
          </p:cNvPr>
          <p:cNvCxnSpPr>
            <a:cxnSpLocks/>
          </p:cNvCxnSpPr>
          <p:nvPr/>
        </p:nvCxnSpPr>
        <p:spPr>
          <a:xfrm>
            <a:off x="1905000" y="9029700"/>
            <a:ext cx="14630400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7134016-5AAD-4D69-F587-C3F69ACEE64B}"/>
              </a:ext>
            </a:extLst>
          </p:cNvPr>
          <p:cNvCxnSpPr>
            <a:cxnSpLocks/>
          </p:cNvCxnSpPr>
          <p:nvPr/>
        </p:nvCxnSpPr>
        <p:spPr>
          <a:xfrm flipV="1">
            <a:off x="1905000" y="8572500"/>
            <a:ext cx="0" cy="45720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D066BDA-220A-3597-4FB4-D284941CAD31}"/>
              </a:ext>
            </a:extLst>
          </p:cNvPr>
          <p:cNvCxnSpPr>
            <a:cxnSpLocks/>
          </p:cNvCxnSpPr>
          <p:nvPr/>
        </p:nvCxnSpPr>
        <p:spPr>
          <a:xfrm flipV="1">
            <a:off x="5486400" y="8548436"/>
            <a:ext cx="0" cy="481264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D778340-EC83-E381-A23F-423566730EFE}"/>
              </a:ext>
            </a:extLst>
          </p:cNvPr>
          <p:cNvCxnSpPr>
            <a:cxnSpLocks/>
          </p:cNvCxnSpPr>
          <p:nvPr/>
        </p:nvCxnSpPr>
        <p:spPr>
          <a:xfrm flipV="1">
            <a:off x="9296400" y="8548436"/>
            <a:ext cx="0" cy="481264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1837C8B-C162-0D1C-6038-4055923DECCD}"/>
              </a:ext>
            </a:extLst>
          </p:cNvPr>
          <p:cNvCxnSpPr>
            <a:cxnSpLocks/>
          </p:cNvCxnSpPr>
          <p:nvPr/>
        </p:nvCxnSpPr>
        <p:spPr>
          <a:xfrm flipV="1">
            <a:off x="12877800" y="8548436"/>
            <a:ext cx="0" cy="481264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0CE29A3-4A11-D322-79F1-A24A98839B64}"/>
              </a:ext>
            </a:extLst>
          </p:cNvPr>
          <p:cNvCxnSpPr>
            <a:cxnSpLocks/>
          </p:cNvCxnSpPr>
          <p:nvPr/>
        </p:nvCxnSpPr>
        <p:spPr>
          <a:xfrm flipV="1">
            <a:off x="16535400" y="8572500"/>
            <a:ext cx="0" cy="45720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4FCB94D3-6BEB-53F8-2F05-C868593A5D81}"/>
              </a:ext>
            </a:extLst>
          </p:cNvPr>
          <p:cNvCxnSpPr>
            <a:cxnSpLocks/>
          </p:cNvCxnSpPr>
          <p:nvPr/>
        </p:nvCxnSpPr>
        <p:spPr>
          <a:xfrm flipV="1">
            <a:off x="9296400" y="8929436"/>
            <a:ext cx="0" cy="481264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TextBox 1026">
            <a:extLst>
              <a:ext uri="{FF2B5EF4-FFF2-40B4-BE49-F238E27FC236}">
                <a16:creationId xmlns:a16="http://schemas.microsoft.com/office/drawing/2014/main" id="{CDF50F38-1D34-B7CF-CCF5-7A0A53350C4C}"/>
              </a:ext>
            </a:extLst>
          </p:cNvPr>
          <p:cNvSpPr txBox="1"/>
          <p:nvPr/>
        </p:nvSpPr>
        <p:spPr>
          <a:xfrm>
            <a:off x="5181600" y="9304926"/>
            <a:ext cx="8229600" cy="830997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Known as the </a:t>
            </a:r>
            <a:r>
              <a:rPr lang="en-GB" sz="48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 Ks</a:t>
            </a:r>
            <a:endParaRPr kumimoji="0" lang="en-GB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39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50F21623-5B42-CAD7-9B53-ECECCC6A9E49}"/>
              </a:ext>
            </a:extLst>
          </p:cNvPr>
          <p:cNvSpPr txBox="1">
            <a:spLocks/>
          </p:cNvSpPr>
          <p:nvPr/>
        </p:nvSpPr>
        <p:spPr>
          <a:xfrm>
            <a:off x="0" y="190500"/>
            <a:ext cx="18287999" cy="101694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HOW DO SIKHS CELEBRATE VAISAKHI?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E1EFDE-FC71-E779-ED93-A0A0602A85CD}"/>
              </a:ext>
            </a:extLst>
          </p:cNvPr>
          <p:cNvSpPr txBox="1"/>
          <p:nvPr/>
        </p:nvSpPr>
        <p:spPr>
          <a:xfrm>
            <a:off x="271320" y="1339126"/>
            <a:ext cx="4140000" cy="5262979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GURDWARA SERVICES: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Sikhs visit the Gurdwara to participate in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prayers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musical worship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Kirtan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), the hearing the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re-telling of history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partake in </a:t>
            </a:r>
            <a:r>
              <a:rPr lang="en-GB" sz="3200" b="1" i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Langar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(Guru’s Kitchen)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GB" sz="40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45CB5-F65C-3040-5CD6-2A013C52B1C4}"/>
              </a:ext>
            </a:extLst>
          </p:cNvPr>
          <p:cNvSpPr txBox="1"/>
          <p:nvPr/>
        </p:nvSpPr>
        <p:spPr>
          <a:xfrm>
            <a:off x="4795280" y="4341078"/>
            <a:ext cx="4140000" cy="5755422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COMMUNITY PROCESSIONS: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Sharing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love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understanding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with the wider public through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musical worship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Kirtan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),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martial arts displays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and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serving free food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all.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8C252A-AFE6-B542-698D-C756A81D1C23}"/>
              </a:ext>
            </a:extLst>
          </p:cNvPr>
          <p:cNvSpPr txBox="1"/>
          <p:nvPr/>
        </p:nvSpPr>
        <p:spPr>
          <a:xfrm>
            <a:off x="9288760" y="1323886"/>
            <a:ext cx="4140000" cy="52629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spc="-15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SEVA (SELFLESS-SERVICE):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an emphasis on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equality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charity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helping others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Sikhs regularly engage in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outreach activities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beyond their own faith community.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9C2E6D-50A9-6AF4-0217-A88C3B18BE0E}"/>
              </a:ext>
            </a:extLst>
          </p:cNvPr>
          <p:cNvSpPr txBox="1"/>
          <p:nvPr/>
        </p:nvSpPr>
        <p:spPr>
          <a:xfrm>
            <a:off x="13843200" y="3971746"/>
            <a:ext cx="4140000" cy="6124754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STEPPING-UP: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 opportunity to reflect and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inspired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step up in becoming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Khalsa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(Pure) —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committing mind, body, and spirit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Purity and Divinity through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initiation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the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Amrit ceremony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AC13B9-E38C-14C1-B9BC-78E724313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2699" r="14030"/>
          <a:stretch>
            <a:fillRect/>
          </a:stretch>
        </p:blipFill>
        <p:spPr>
          <a:xfrm>
            <a:off x="4780040" y="1409700"/>
            <a:ext cx="4188721" cy="28357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F9FC46-A1D6-A997-8244-4BD04B8283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615" b="12043"/>
          <a:stretch>
            <a:fillRect/>
          </a:stretch>
        </p:blipFill>
        <p:spPr>
          <a:xfrm>
            <a:off x="335280" y="6778976"/>
            <a:ext cx="4076040" cy="3152506"/>
          </a:xfrm>
          <a:prstGeom prst="rect">
            <a:avLst/>
          </a:prstGeom>
        </p:spPr>
      </p:pic>
      <p:pic>
        <p:nvPicPr>
          <p:cNvPr id="2050" name="Picture 2" descr="Seva - The Sikh Human Rights Group">
            <a:extLst>
              <a:ext uri="{FF2B5EF4-FFF2-40B4-BE49-F238E27FC236}">
                <a16:creationId xmlns:a16="http://schemas.microsoft.com/office/drawing/2014/main" id="{F0AD920E-AFD0-5573-CC35-7F0E3AB76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6"/>
          <a:stretch>
            <a:fillRect/>
          </a:stretch>
        </p:blipFill>
        <p:spPr bwMode="auto">
          <a:xfrm>
            <a:off x="9319240" y="6778977"/>
            <a:ext cx="4109520" cy="315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ceiving Amrit as the Spiritual Warrior : Amrit Sanchar/Sikh Baptism  Ceremony | Warrior Spirit Healing Arts">
            <a:extLst>
              <a:ext uri="{FF2B5EF4-FFF2-40B4-BE49-F238E27FC236}">
                <a16:creationId xmlns:a16="http://schemas.microsoft.com/office/drawing/2014/main" id="{A0CFFB21-E2D0-8D55-10FC-60A6E554B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t="10838" r="6853" b="9958"/>
          <a:stretch>
            <a:fillRect/>
          </a:stretch>
        </p:blipFill>
        <p:spPr bwMode="auto">
          <a:xfrm>
            <a:off x="13805101" y="1242805"/>
            <a:ext cx="4178100" cy="264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2600" y="2857500"/>
            <a:ext cx="8166100" cy="6534150"/>
            <a:chOff x="4842632" y="3004504"/>
            <a:chExt cx="8166100" cy="653415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90650" y="3004504"/>
              <a:ext cx="5276849" cy="65341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42624" y="3201009"/>
              <a:ext cx="8166100" cy="5234940"/>
            </a:xfrm>
            <a:custGeom>
              <a:avLst/>
              <a:gdLst/>
              <a:ahLst/>
              <a:cxnLst/>
              <a:rect l="l" t="t" r="r" b="b"/>
              <a:pathLst>
                <a:path w="8166100" h="5234940">
                  <a:moveTo>
                    <a:pt x="3826370" y="221665"/>
                  </a:moveTo>
                  <a:lnTo>
                    <a:pt x="3812159" y="199136"/>
                  </a:lnTo>
                  <a:lnTo>
                    <a:pt x="3769271" y="177533"/>
                  </a:lnTo>
                  <a:lnTo>
                    <a:pt x="3727450" y="154330"/>
                  </a:lnTo>
                  <a:lnTo>
                    <a:pt x="3686619" y="129616"/>
                  </a:lnTo>
                  <a:lnTo>
                    <a:pt x="3646690" y="103416"/>
                  </a:lnTo>
                  <a:lnTo>
                    <a:pt x="3607600" y="75806"/>
                  </a:lnTo>
                  <a:lnTo>
                    <a:pt x="3569271" y="46850"/>
                  </a:lnTo>
                  <a:lnTo>
                    <a:pt x="3545929" y="28384"/>
                  </a:lnTo>
                  <a:lnTo>
                    <a:pt x="3534283" y="19316"/>
                  </a:lnTo>
                  <a:lnTo>
                    <a:pt x="3522548" y="10464"/>
                  </a:lnTo>
                  <a:lnTo>
                    <a:pt x="3517277" y="6146"/>
                  </a:lnTo>
                  <a:lnTo>
                    <a:pt x="3511550" y="1905"/>
                  </a:lnTo>
                  <a:lnTo>
                    <a:pt x="3505644" y="0"/>
                  </a:lnTo>
                  <a:lnTo>
                    <a:pt x="3499866" y="2654"/>
                  </a:lnTo>
                  <a:lnTo>
                    <a:pt x="3496868" y="8890"/>
                  </a:lnTo>
                  <a:lnTo>
                    <a:pt x="3498748" y="14973"/>
                  </a:lnTo>
                  <a:lnTo>
                    <a:pt x="3503206" y="20751"/>
                  </a:lnTo>
                  <a:lnTo>
                    <a:pt x="3507879" y="26035"/>
                  </a:lnTo>
                  <a:lnTo>
                    <a:pt x="3514750" y="34366"/>
                  </a:lnTo>
                  <a:lnTo>
                    <a:pt x="3572091" y="88633"/>
                  </a:lnTo>
                  <a:lnTo>
                    <a:pt x="3608692" y="117487"/>
                  </a:lnTo>
                  <a:lnTo>
                    <a:pt x="3646767" y="144259"/>
                  </a:lnTo>
                  <a:lnTo>
                    <a:pt x="3686162" y="169151"/>
                  </a:lnTo>
                  <a:lnTo>
                    <a:pt x="3726764" y="192366"/>
                  </a:lnTo>
                  <a:lnTo>
                    <a:pt x="3737826" y="198488"/>
                  </a:lnTo>
                  <a:lnTo>
                    <a:pt x="3715181" y="199644"/>
                  </a:lnTo>
                  <a:lnTo>
                    <a:pt x="3713048" y="199644"/>
                  </a:lnTo>
                  <a:lnTo>
                    <a:pt x="3712159" y="199644"/>
                  </a:lnTo>
                  <a:lnTo>
                    <a:pt x="3697211" y="199974"/>
                  </a:lnTo>
                  <a:lnTo>
                    <a:pt x="3679494" y="199974"/>
                  </a:lnTo>
                  <a:lnTo>
                    <a:pt x="3664966" y="199644"/>
                  </a:lnTo>
                  <a:lnTo>
                    <a:pt x="3662032" y="199644"/>
                  </a:lnTo>
                  <a:lnTo>
                    <a:pt x="3574973" y="195948"/>
                  </a:lnTo>
                  <a:lnTo>
                    <a:pt x="3488817" y="192290"/>
                  </a:lnTo>
                  <a:lnTo>
                    <a:pt x="1718932" y="117119"/>
                  </a:lnTo>
                  <a:lnTo>
                    <a:pt x="1647926" y="113880"/>
                  </a:lnTo>
                  <a:lnTo>
                    <a:pt x="1596529" y="110337"/>
                  </a:lnTo>
                  <a:lnTo>
                    <a:pt x="1545120" y="105918"/>
                  </a:lnTo>
                  <a:lnTo>
                    <a:pt x="1295387" y="79552"/>
                  </a:lnTo>
                  <a:lnTo>
                    <a:pt x="1162723" y="63093"/>
                  </a:lnTo>
                  <a:lnTo>
                    <a:pt x="1149807" y="62052"/>
                  </a:lnTo>
                  <a:lnTo>
                    <a:pt x="1135227" y="61506"/>
                  </a:lnTo>
                  <a:lnTo>
                    <a:pt x="1128737" y="61328"/>
                  </a:lnTo>
                  <a:lnTo>
                    <a:pt x="1122286" y="61150"/>
                  </a:lnTo>
                  <a:lnTo>
                    <a:pt x="1111123" y="60845"/>
                  </a:lnTo>
                  <a:lnTo>
                    <a:pt x="1110843" y="61544"/>
                  </a:lnTo>
                  <a:lnTo>
                    <a:pt x="1110691" y="62052"/>
                  </a:lnTo>
                  <a:lnTo>
                    <a:pt x="1110640" y="63068"/>
                  </a:lnTo>
                  <a:lnTo>
                    <a:pt x="1109472" y="63804"/>
                  </a:lnTo>
                  <a:lnTo>
                    <a:pt x="1188427" y="81851"/>
                  </a:lnTo>
                  <a:lnTo>
                    <a:pt x="1242250" y="91414"/>
                  </a:lnTo>
                  <a:lnTo>
                    <a:pt x="1296225" y="100126"/>
                  </a:lnTo>
                  <a:lnTo>
                    <a:pt x="1350340" y="108077"/>
                  </a:lnTo>
                  <a:lnTo>
                    <a:pt x="1404543" y="115392"/>
                  </a:lnTo>
                  <a:lnTo>
                    <a:pt x="1510499" y="128168"/>
                  </a:lnTo>
                  <a:lnTo>
                    <a:pt x="1613979" y="138671"/>
                  </a:lnTo>
                  <a:lnTo>
                    <a:pt x="1717598" y="147269"/>
                  </a:lnTo>
                  <a:lnTo>
                    <a:pt x="1821395" y="153962"/>
                  </a:lnTo>
                  <a:lnTo>
                    <a:pt x="3691153" y="232283"/>
                  </a:lnTo>
                  <a:lnTo>
                    <a:pt x="3703739" y="232283"/>
                  </a:lnTo>
                  <a:lnTo>
                    <a:pt x="3719258" y="231914"/>
                  </a:lnTo>
                  <a:lnTo>
                    <a:pt x="3750741" y="230771"/>
                  </a:lnTo>
                  <a:lnTo>
                    <a:pt x="3710394" y="259969"/>
                  </a:lnTo>
                  <a:lnTo>
                    <a:pt x="3628898" y="316712"/>
                  </a:lnTo>
                  <a:lnTo>
                    <a:pt x="3588562" y="345465"/>
                  </a:lnTo>
                  <a:lnTo>
                    <a:pt x="3549065" y="375272"/>
                  </a:lnTo>
                  <a:lnTo>
                    <a:pt x="3510813" y="406755"/>
                  </a:lnTo>
                  <a:lnTo>
                    <a:pt x="3514928" y="407695"/>
                  </a:lnTo>
                  <a:lnTo>
                    <a:pt x="3518700" y="407492"/>
                  </a:lnTo>
                  <a:lnTo>
                    <a:pt x="3521418" y="406095"/>
                  </a:lnTo>
                  <a:lnTo>
                    <a:pt x="3551732" y="391388"/>
                  </a:lnTo>
                  <a:lnTo>
                    <a:pt x="3566718" y="383768"/>
                  </a:lnTo>
                  <a:lnTo>
                    <a:pt x="3581273" y="375488"/>
                  </a:lnTo>
                  <a:lnTo>
                    <a:pt x="3814140" y="231330"/>
                  </a:lnTo>
                  <a:lnTo>
                    <a:pt x="3815080" y="230771"/>
                  </a:lnTo>
                  <a:lnTo>
                    <a:pt x="3820731" y="227444"/>
                  </a:lnTo>
                  <a:lnTo>
                    <a:pt x="3826370" y="221665"/>
                  </a:lnTo>
                  <a:close/>
                </a:path>
                <a:path w="8166100" h="5234940">
                  <a:moveTo>
                    <a:pt x="5355145" y="4299470"/>
                  </a:moveTo>
                  <a:lnTo>
                    <a:pt x="5351132" y="4292536"/>
                  </a:lnTo>
                  <a:lnTo>
                    <a:pt x="5347906" y="4287380"/>
                  </a:lnTo>
                  <a:lnTo>
                    <a:pt x="5341925" y="4281957"/>
                  </a:lnTo>
                  <a:lnTo>
                    <a:pt x="5336324" y="4280674"/>
                  </a:lnTo>
                  <a:lnTo>
                    <a:pt x="5289702" y="4269117"/>
                  </a:lnTo>
                  <a:lnTo>
                    <a:pt x="5243766" y="4255770"/>
                  </a:lnTo>
                  <a:lnTo>
                    <a:pt x="5198465" y="4240720"/>
                  </a:lnTo>
                  <a:lnTo>
                    <a:pt x="5153736" y="4224020"/>
                  </a:lnTo>
                  <a:lnTo>
                    <a:pt x="5109502" y="4205770"/>
                  </a:lnTo>
                  <a:lnTo>
                    <a:pt x="5065712" y="4186034"/>
                  </a:lnTo>
                  <a:lnTo>
                    <a:pt x="5025479" y="4166933"/>
                  </a:lnTo>
                  <a:lnTo>
                    <a:pt x="5012067" y="4160888"/>
                  </a:lnTo>
                  <a:lnTo>
                    <a:pt x="5005984" y="4157853"/>
                  </a:lnTo>
                  <a:lnTo>
                    <a:pt x="4999469" y="4154995"/>
                  </a:lnTo>
                  <a:lnTo>
                    <a:pt x="4993284" y="4154449"/>
                  </a:lnTo>
                  <a:lnTo>
                    <a:pt x="4988242" y="4158335"/>
                  </a:lnTo>
                  <a:lnTo>
                    <a:pt x="4986693" y="4165066"/>
                  </a:lnTo>
                  <a:lnTo>
                    <a:pt x="4989881" y="4170578"/>
                  </a:lnTo>
                  <a:lnTo>
                    <a:pt x="4995507" y="4175226"/>
                  </a:lnTo>
                  <a:lnTo>
                    <a:pt x="5001247" y="4179328"/>
                  </a:lnTo>
                  <a:lnTo>
                    <a:pt x="5009947" y="4186034"/>
                  </a:lnTo>
                  <a:lnTo>
                    <a:pt x="5077726" y="4226141"/>
                  </a:lnTo>
                  <a:lnTo>
                    <a:pt x="5119814" y="4246156"/>
                  </a:lnTo>
                  <a:lnTo>
                    <a:pt x="5162855" y="4263822"/>
                  </a:lnTo>
                  <a:lnTo>
                    <a:pt x="5206797" y="4279366"/>
                  </a:lnTo>
                  <a:lnTo>
                    <a:pt x="5251526" y="4292993"/>
                  </a:lnTo>
                  <a:lnTo>
                    <a:pt x="5263680" y="4296524"/>
                  </a:lnTo>
                  <a:lnTo>
                    <a:pt x="5244046" y="4302061"/>
                  </a:lnTo>
                  <a:lnTo>
                    <a:pt x="5204765" y="4311396"/>
                  </a:lnTo>
                  <a:lnTo>
                    <a:pt x="5019472" y="4345597"/>
                  </a:lnTo>
                  <a:lnTo>
                    <a:pt x="536333" y="5162283"/>
                  </a:lnTo>
                  <a:lnTo>
                    <a:pt x="485406" y="5170233"/>
                  </a:lnTo>
                  <a:lnTo>
                    <a:pt x="434301" y="5177320"/>
                  </a:lnTo>
                  <a:lnTo>
                    <a:pt x="184924" y="5206974"/>
                  </a:lnTo>
                  <a:lnTo>
                    <a:pt x="116878" y="5213820"/>
                  </a:lnTo>
                  <a:lnTo>
                    <a:pt x="126161" y="5210708"/>
                  </a:lnTo>
                  <a:lnTo>
                    <a:pt x="132422" y="5208435"/>
                  </a:lnTo>
                  <a:lnTo>
                    <a:pt x="187972" y="5182578"/>
                  </a:lnTo>
                  <a:lnTo>
                    <a:pt x="236969" y="5158359"/>
                  </a:lnTo>
                  <a:lnTo>
                    <a:pt x="285597" y="5133352"/>
                  </a:lnTo>
                  <a:lnTo>
                    <a:pt x="333883" y="5107673"/>
                  </a:lnTo>
                  <a:lnTo>
                    <a:pt x="381863" y="5081409"/>
                  </a:lnTo>
                  <a:lnTo>
                    <a:pt x="429552" y="5054689"/>
                  </a:lnTo>
                  <a:lnTo>
                    <a:pt x="474738" y="5028844"/>
                  </a:lnTo>
                  <a:lnTo>
                    <a:pt x="519645" y="5002593"/>
                  </a:lnTo>
                  <a:lnTo>
                    <a:pt x="564299" y="4975936"/>
                  </a:lnTo>
                  <a:lnTo>
                    <a:pt x="608685" y="4948872"/>
                  </a:lnTo>
                  <a:lnTo>
                    <a:pt x="652818" y="4921402"/>
                  </a:lnTo>
                  <a:lnTo>
                    <a:pt x="696709" y="4893526"/>
                  </a:lnTo>
                  <a:lnTo>
                    <a:pt x="740346" y="4865230"/>
                  </a:lnTo>
                  <a:lnTo>
                    <a:pt x="1821053" y="4139273"/>
                  </a:lnTo>
                  <a:lnTo>
                    <a:pt x="2026831" y="3997426"/>
                  </a:lnTo>
                  <a:lnTo>
                    <a:pt x="2076208" y="3959301"/>
                  </a:lnTo>
                  <a:lnTo>
                    <a:pt x="2061032" y="4006735"/>
                  </a:lnTo>
                  <a:lnTo>
                    <a:pt x="2029053" y="4100753"/>
                  </a:lnTo>
                  <a:lnTo>
                    <a:pt x="2013635" y="4147820"/>
                  </a:lnTo>
                  <a:lnTo>
                    <a:pt x="1999513" y="4195267"/>
                  </a:lnTo>
                  <a:lnTo>
                    <a:pt x="1987384" y="4243311"/>
                  </a:lnTo>
                  <a:lnTo>
                    <a:pt x="1991220" y="4241533"/>
                  </a:lnTo>
                  <a:lnTo>
                    <a:pt x="1994179" y="4239196"/>
                  </a:lnTo>
                  <a:lnTo>
                    <a:pt x="1995525" y="4236478"/>
                  </a:lnTo>
                  <a:lnTo>
                    <a:pt x="2003348" y="4221531"/>
                  </a:lnTo>
                  <a:lnTo>
                    <a:pt x="2025573" y="4176318"/>
                  </a:lnTo>
                  <a:lnTo>
                    <a:pt x="2046097" y="4125658"/>
                  </a:lnTo>
                  <a:lnTo>
                    <a:pt x="2112746" y="3959301"/>
                  </a:lnTo>
                  <a:lnTo>
                    <a:pt x="2120049" y="3940975"/>
                  </a:lnTo>
                  <a:lnTo>
                    <a:pt x="2127567" y="3922115"/>
                  </a:lnTo>
                  <a:lnTo>
                    <a:pt x="2128723" y="3919436"/>
                  </a:lnTo>
                  <a:lnTo>
                    <a:pt x="2130577" y="3915105"/>
                  </a:lnTo>
                  <a:lnTo>
                    <a:pt x="2131669" y="3907091"/>
                  </a:lnTo>
                  <a:lnTo>
                    <a:pt x="2125192" y="3902354"/>
                  </a:lnTo>
                  <a:lnTo>
                    <a:pt x="2120163" y="3898912"/>
                  </a:lnTo>
                  <a:lnTo>
                    <a:pt x="2112505" y="3896322"/>
                  </a:lnTo>
                  <a:lnTo>
                    <a:pt x="2106866" y="3897388"/>
                  </a:lnTo>
                  <a:lnTo>
                    <a:pt x="2059533" y="3905427"/>
                  </a:lnTo>
                  <a:lnTo>
                    <a:pt x="2012099" y="3911562"/>
                  </a:lnTo>
                  <a:lnTo>
                    <a:pt x="1964563" y="3915880"/>
                  </a:lnTo>
                  <a:lnTo>
                    <a:pt x="1916887" y="3918470"/>
                  </a:lnTo>
                  <a:lnTo>
                    <a:pt x="1872551" y="3919436"/>
                  </a:lnTo>
                  <a:lnTo>
                    <a:pt x="1869059" y="3919436"/>
                  </a:lnTo>
                  <a:lnTo>
                    <a:pt x="1821027" y="3918851"/>
                  </a:lnTo>
                  <a:lnTo>
                    <a:pt x="1776501" y="3917429"/>
                  </a:lnTo>
                  <a:lnTo>
                    <a:pt x="1761807" y="3917264"/>
                  </a:lnTo>
                  <a:lnTo>
                    <a:pt x="1755000" y="3916896"/>
                  </a:lnTo>
                  <a:lnTo>
                    <a:pt x="1747824" y="3916896"/>
                  </a:lnTo>
                  <a:lnTo>
                    <a:pt x="1741982" y="3918851"/>
                  </a:lnTo>
                  <a:lnTo>
                    <a:pt x="1738909" y="3924427"/>
                  </a:lnTo>
                  <a:lnTo>
                    <a:pt x="1740192" y="3931221"/>
                  </a:lnTo>
                  <a:lnTo>
                    <a:pt x="1745335" y="3935006"/>
                  </a:lnTo>
                  <a:lnTo>
                    <a:pt x="1752346" y="3937012"/>
                  </a:lnTo>
                  <a:lnTo>
                    <a:pt x="1759242" y="3938511"/>
                  </a:lnTo>
                  <a:lnTo>
                    <a:pt x="1769694" y="3941127"/>
                  </a:lnTo>
                  <a:lnTo>
                    <a:pt x="1848053" y="3950817"/>
                  </a:lnTo>
                  <a:lnTo>
                    <a:pt x="1894624" y="3952341"/>
                  </a:lnTo>
                  <a:lnTo>
                    <a:pt x="1941156" y="3951313"/>
                  </a:lnTo>
                  <a:lnTo>
                    <a:pt x="1987638" y="3947985"/>
                  </a:lnTo>
                  <a:lnTo>
                    <a:pt x="2034082" y="3942588"/>
                  </a:lnTo>
                  <a:lnTo>
                    <a:pt x="2046643" y="3940975"/>
                  </a:lnTo>
                  <a:lnTo>
                    <a:pt x="2030844" y="3953891"/>
                  </a:lnTo>
                  <a:lnTo>
                    <a:pt x="1998573" y="3978148"/>
                  </a:lnTo>
                  <a:lnTo>
                    <a:pt x="1970176" y="3997883"/>
                  </a:lnTo>
                  <a:lnTo>
                    <a:pt x="1963216" y="4002646"/>
                  </a:lnTo>
                  <a:lnTo>
                    <a:pt x="1902269" y="4044264"/>
                  </a:lnTo>
                  <a:lnTo>
                    <a:pt x="1842884" y="4084243"/>
                  </a:lnTo>
                  <a:lnTo>
                    <a:pt x="1802409" y="4111472"/>
                  </a:lnTo>
                  <a:lnTo>
                    <a:pt x="576922" y="4935817"/>
                  </a:lnTo>
                  <a:lnTo>
                    <a:pt x="533438" y="4963465"/>
                  </a:lnTo>
                  <a:lnTo>
                    <a:pt x="489419" y="4990401"/>
                  </a:lnTo>
                  <a:lnTo>
                    <a:pt x="445046" y="5016830"/>
                  </a:lnTo>
                  <a:lnTo>
                    <a:pt x="272719" y="5117300"/>
                  </a:lnTo>
                  <a:lnTo>
                    <a:pt x="156146" y="5182730"/>
                  </a:lnTo>
                  <a:lnTo>
                    <a:pt x="145135" y="5189563"/>
                  </a:lnTo>
                  <a:lnTo>
                    <a:pt x="133096" y="5197754"/>
                  </a:lnTo>
                  <a:lnTo>
                    <a:pt x="122466" y="5205196"/>
                  </a:lnTo>
                  <a:lnTo>
                    <a:pt x="113258" y="5211534"/>
                  </a:lnTo>
                  <a:lnTo>
                    <a:pt x="113550" y="5212626"/>
                  </a:lnTo>
                  <a:lnTo>
                    <a:pt x="114211" y="5213604"/>
                  </a:lnTo>
                  <a:lnTo>
                    <a:pt x="113995" y="5214112"/>
                  </a:lnTo>
                  <a:lnTo>
                    <a:pt x="51943" y="5220347"/>
                  </a:lnTo>
                  <a:lnTo>
                    <a:pt x="12039" y="5227409"/>
                  </a:lnTo>
                  <a:lnTo>
                    <a:pt x="1104" y="5229580"/>
                  </a:lnTo>
                  <a:lnTo>
                    <a:pt x="939" y="5230596"/>
                  </a:lnTo>
                  <a:lnTo>
                    <a:pt x="1168" y="5231828"/>
                  </a:lnTo>
                  <a:lnTo>
                    <a:pt x="0" y="5232933"/>
                  </a:lnTo>
                  <a:lnTo>
                    <a:pt x="1371" y="5232933"/>
                  </a:lnTo>
                  <a:lnTo>
                    <a:pt x="1714" y="5232959"/>
                  </a:lnTo>
                  <a:lnTo>
                    <a:pt x="13246" y="5233987"/>
                  </a:lnTo>
                  <a:lnTo>
                    <a:pt x="19888" y="5234406"/>
                  </a:lnTo>
                  <a:lnTo>
                    <a:pt x="81140" y="5232933"/>
                  </a:lnTo>
                  <a:lnTo>
                    <a:pt x="135737" y="5230330"/>
                  </a:lnTo>
                  <a:lnTo>
                    <a:pt x="190309" y="5226863"/>
                  </a:lnTo>
                  <a:lnTo>
                    <a:pt x="244830" y="5222633"/>
                  </a:lnTo>
                  <a:lnTo>
                    <a:pt x="299313" y="5217744"/>
                  </a:lnTo>
                  <a:lnTo>
                    <a:pt x="405472" y="5206708"/>
                  </a:lnTo>
                  <a:lnTo>
                    <a:pt x="508698" y="5194008"/>
                  </a:lnTo>
                  <a:lnTo>
                    <a:pt x="611644" y="5179403"/>
                  </a:lnTo>
                  <a:lnTo>
                    <a:pt x="714336" y="5162931"/>
                  </a:lnTo>
                  <a:lnTo>
                    <a:pt x="5025529" y="4378922"/>
                  </a:lnTo>
                  <a:lnTo>
                    <a:pt x="5037086" y="4376686"/>
                  </a:lnTo>
                  <a:lnTo>
                    <a:pt x="5044313" y="4375277"/>
                  </a:lnTo>
                  <a:lnTo>
                    <a:pt x="5050777" y="4374007"/>
                  </a:lnTo>
                  <a:lnTo>
                    <a:pt x="5059172" y="4372368"/>
                  </a:lnTo>
                  <a:lnTo>
                    <a:pt x="5067071" y="4370819"/>
                  </a:lnTo>
                  <a:lnTo>
                    <a:pt x="5222938" y="4340352"/>
                  </a:lnTo>
                  <a:lnTo>
                    <a:pt x="5237937" y="4337024"/>
                  </a:lnTo>
                  <a:lnTo>
                    <a:pt x="5252986" y="4333227"/>
                  </a:lnTo>
                  <a:lnTo>
                    <a:pt x="5269547" y="4328833"/>
                  </a:lnTo>
                  <a:lnTo>
                    <a:pt x="5283441" y="4325150"/>
                  </a:lnTo>
                  <a:lnTo>
                    <a:pt x="5250561" y="4362564"/>
                  </a:lnTo>
                  <a:lnTo>
                    <a:pt x="5183657" y="4435957"/>
                  </a:lnTo>
                  <a:lnTo>
                    <a:pt x="5150701" y="4472927"/>
                  </a:lnTo>
                  <a:lnTo>
                    <a:pt x="5118798" y="4510760"/>
                  </a:lnTo>
                  <a:lnTo>
                    <a:pt x="5088483" y="4549940"/>
                  </a:lnTo>
                  <a:lnTo>
                    <a:pt x="5092700" y="4550003"/>
                  </a:lnTo>
                  <a:lnTo>
                    <a:pt x="5096345" y="4548898"/>
                  </a:lnTo>
                  <a:lnTo>
                    <a:pt x="5098669" y="4546955"/>
                  </a:lnTo>
                  <a:lnTo>
                    <a:pt x="5124983" y="4525886"/>
                  </a:lnTo>
                  <a:lnTo>
                    <a:pt x="5137912" y="4515142"/>
                  </a:lnTo>
                  <a:lnTo>
                    <a:pt x="5150269" y="4503852"/>
                  </a:lnTo>
                  <a:lnTo>
                    <a:pt x="5331688" y="4325150"/>
                  </a:lnTo>
                  <a:lnTo>
                    <a:pt x="5345366" y="4311612"/>
                  </a:lnTo>
                  <a:lnTo>
                    <a:pt x="5350954" y="4306367"/>
                  </a:lnTo>
                  <a:lnTo>
                    <a:pt x="5355145" y="4299470"/>
                  </a:lnTo>
                  <a:close/>
                </a:path>
                <a:path w="8166100" h="5234940">
                  <a:moveTo>
                    <a:pt x="8165871" y="2250592"/>
                  </a:moveTo>
                  <a:lnTo>
                    <a:pt x="8086979" y="2232253"/>
                  </a:lnTo>
                  <a:lnTo>
                    <a:pt x="8033194" y="2222487"/>
                  </a:lnTo>
                  <a:lnTo>
                    <a:pt x="7979245" y="2213572"/>
                  </a:lnTo>
                  <a:lnTo>
                    <a:pt x="7925155" y="2205405"/>
                  </a:lnTo>
                  <a:lnTo>
                    <a:pt x="7870990" y="2197887"/>
                  </a:lnTo>
                  <a:lnTo>
                    <a:pt x="7765072" y="2184717"/>
                  </a:lnTo>
                  <a:lnTo>
                    <a:pt x="7661630" y="2173821"/>
                  </a:lnTo>
                  <a:lnTo>
                    <a:pt x="7558062" y="2164842"/>
                  </a:lnTo>
                  <a:lnTo>
                    <a:pt x="7454303" y="2157742"/>
                  </a:lnTo>
                  <a:lnTo>
                    <a:pt x="5495912" y="2063902"/>
                  </a:lnTo>
                  <a:lnTo>
                    <a:pt x="4833099" y="2035035"/>
                  </a:lnTo>
                  <a:lnTo>
                    <a:pt x="4817046" y="2034501"/>
                  </a:lnTo>
                  <a:lnTo>
                    <a:pt x="4768799" y="2032901"/>
                  </a:lnTo>
                  <a:lnTo>
                    <a:pt x="4745113" y="2032901"/>
                  </a:lnTo>
                  <a:lnTo>
                    <a:pt x="4765230" y="2032787"/>
                  </a:lnTo>
                  <a:lnTo>
                    <a:pt x="4732452" y="2031707"/>
                  </a:lnTo>
                  <a:lnTo>
                    <a:pt x="4717085" y="2031568"/>
                  </a:lnTo>
                  <a:lnTo>
                    <a:pt x="4701121" y="2031898"/>
                  </a:lnTo>
                  <a:lnTo>
                    <a:pt x="4670082" y="2032901"/>
                  </a:lnTo>
                  <a:lnTo>
                    <a:pt x="4710531" y="2003856"/>
                  </a:lnTo>
                  <a:lnTo>
                    <a:pt x="4792243" y="1947418"/>
                  </a:lnTo>
                  <a:lnTo>
                    <a:pt x="4832680" y="1918817"/>
                  </a:lnTo>
                  <a:lnTo>
                    <a:pt x="4872291" y="1889150"/>
                  </a:lnTo>
                  <a:lnTo>
                    <a:pt x="4910658" y="1857819"/>
                  </a:lnTo>
                  <a:lnTo>
                    <a:pt x="4906543" y="1856841"/>
                  </a:lnTo>
                  <a:lnTo>
                    <a:pt x="4902771" y="1857057"/>
                  </a:lnTo>
                  <a:lnTo>
                    <a:pt x="4900053" y="1858429"/>
                  </a:lnTo>
                  <a:lnTo>
                    <a:pt x="4869662" y="1873046"/>
                  </a:lnTo>
                  <a:lnTo>
                    <a:pt x="4854651" y="1880603"/>
                  </a:lnTo>
                  <a:lnTo>
                    <a:pt x="4840071" y="1888820"/>
                  </a:lnTo>
                  <a:lnTo>
                    <a:pt x="4672038" y="1991995"/>
                  </a:lnTo>
                  <a:lnTo>
                    <a:pt x="4606658" y="2032139"/>
                  </a:lnTo>
                  <a:lnTo>
                    <a:pt x="4600067" y="2035975"/>
                  </a:lnTo>
                  <a:lnTo>
                    <a:pt x="4594441" y="2041740"/>
                  </a:lnTo>
                  <a:lnTo>
                    <a:pt x="4596777" y="2049424"/>
                  </a:lnTo>
                  <a:lnTo>
                    <a:pt x="4598759" y="2055177"/>
                  </a:lnTo>
                  <a:lnTo>
                    <a:pt x="4603369" y="2061794"/>
                  </a:lnTo>
                  <a:lnTo>
                    <a:pt x="4608512" y="2064321"/>
                  </a:lnTo>
                  <a:lnTo>
                    <a:pt x="4651324" y="2086076"/>
                  </a:lnTo>
                  <a:lnTo>
                    <a:pt x="4693069" y="2109419"/>
                  </a:lnTo>
                  <a:lnTo>
                    <a:pt x="4733810" y="2134298"/>
                  </a:lnTo>
                  <a:lnTo>
                    <a:pt x="4773638" y="2160638"/>
                  </a:lnTo>
                  <a:lnTo>
                    <a:pt x="4812614" y="2188387"/>
                  </a:lnTo>
                  <a:lnTo>
                    <a:pt x="4850828" y="2217483"/>
                  </a:lnTo>
                  <a:lnTo>
                    <a:pt x="4874107" y="2236076"/>
                  </a:lnTo>
                  <a:lnTo>
                    <a:pt x="4885728" y="2245182"/>
                  </a:lnTo>
                  <a:lnTo>
                    <a:pt x="4897437" y="2254059"/>
                  </a:lnTo>
                  <a:lnTo>
                    <a:pt x="4902682" y="2258403"/>
                  </a:lnTo>
                  <a:lnTo>
                    <a:pt x="4908397" y="2262657"/>
                  </a:lnTo>
                  <a:lnTo>
                    <a:pt x="4914290" y="2264600"/>
                  </a:lnTo>
                  <a:lnTo>
                    <a:pt x="4920081" y="2261959"/>
                  </a:lnTo>
                  <a:lnTo>
                    <a:pt x="4923104" y="2255736"/>
                  </a:lnTo>
                  <a:lnTo>
                    <a:pt x="4921237" y="2249652"/>
                  </a:lnTo>
                  <a:lnTo>
                    <a:pt x="4916817" y="2243861"/>
                  </a:lnTo>
                  <a:lnTo>
                    <a:pt x="4912157" y="2238552"/>
                  </a:lnTo>
                  <a:lnTo>
                    <a:pt x="4905324" y="2230196"/>
                  </a:lnTo>
                  <a:lnTo>
                    <a:pt x="4848174" y="2175700"/>
                  </a:lnTo>
                  <a:lnTo>
                    <a:pt x="4811687" y="2146706"/>
                  </a:lnTo>
                  <a:lnTo>
                    <a:pt x="4773727" y="2119795"/>
                  </a:lnTo>
                  <a:lnTo>
                    <a:pt x="4734420" y="2094750"/>
                  </a:lnTo>
                  <a:lnTo>
                    <a:pt x="4693920" y="2071395"/>
                  </a:lnTo>
                  <a:lnTo>
                    <a:pt x="4690237" y="2069350"/>
                  </a:lnTo>
                  <a:lnTo>
                    <a:pt x="4682883" y="2065210"/>
                  </a:lnTo>
                  <a:lnTo>
                    <a:pt x="4701019" y="2064321"/>
                  </a:lnTo>
                  <a:lnTo>
                    <a:pt x="4701845" y="2064296"/>
                  </a:lnTo>
                  <a:lnTo>
                    <a:pt x="4703254" y="2064258"/>
                  </a:lnTo>
                  <a:lnTo>
                    <a:pt x="4723485" y="2063902"/>
                  </a:lnTo>
                  <a:lnTo>
                    <a:pt x="4743640" y="2063902"/>
                  </a:lnTo>
                  <a:lnTo>
                    <a:pt x="4737163" y="2063991"/>
                  </a:lnTo>
                  <a:lnTo>
                    <a:pt x="4743628" y="2064029"/>
                  </a:lnTo>
                  <a:lnTo>
                    <a:pt x="4763719" y="2064537"/>
                  </a:lnTo>
                  <a:lnTo>
                    <a:pt x="4900498" y="2070938"/>
                  </a:lnTo>
                  <a:lnTo>
                    <a:pt x="4931854" y="2072398"/>
                  </a:lnTo>
                  <a:lnTo>
                    <a:pt x="7627594" y="2198497"/>
                  </a:lnTo>
                  <a:lnTo>
                    <a:pt x="7678979" y="2202230"/>
                  </a:lnTo>
                  <a:lnTo>
                    <a:pt x="7730757" y="2206866"/>
                  </a:lnTo>
                  <a:lnTo>
                    <a:pt x="7731544" y="2206955"/>
                  </a:lnTo>
                  <a:lnTo>
                    <a:pt x="7980007" y="2234133"/>
                  </a:lnTo>
                  <a:lnTo>
                    <a:pt x="8112582" y="2251075"/>
                  </a:lnTo>
                  <a:lnTo>
                    <a:pt x="8125511" y="2252167"/>
                  </a:lnTo>
                  <a:lnTo>
                    <a:pt x="8140103" y="2252789"/>
                  </a:lnTo>
                  <a:lnTo>
                    <a:pt x="8146593" y="2252992"/>
                  </a:lnTo>
                  <a:lnTo>
                    <a:pt x="8153057" y="2253196"/>
                  </a:lnTo>
                  <a:lnTo>
                    <a:pt x="8164220" y="2253538"/>
                  </a:lnTo>
                  <a:lnTo>
                    <a:pt x="8164525" y="2252738"/>
                  </a:lnTo>
                  <a:lnTo>
                    <a:pt x="8164589" y="2251354"/>
                  </a:lnTo>
                  <a:lnTo>
                    <a:pt x="8165871" y="2250592"/>
                  </a:lnTo>
                  <a:close/>
                </a:path>
              </a:pathLst>
            </a:custGeom>
            <a:solidFill>
              <a:srgbClr val="04154A"/>
            </a:solidFill>
          </p:spPr>
          <p:txBody>
            <a:bodyPr wrap="square" lIns="0" tIns="0" rIns="0" bIns="0" rtlCol="0"/>
            <a:lstStyle/>
            <a:p>
              <a:endParaRPr sz="2800" b="1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9701" y="1181100"/>
            <a:ext cx="8166099" cy="249042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-635" algn="ctr">
              <a:spcBef>
                <a:spcPts val="220"/>
              </a:spcBef>
            </a:pP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Khanda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(double‑edged sword): Represents there is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One Universal Supreme Being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— the Divine Parent, Friend, &amp; Guide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all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— and the power of Truth that cuts through falsehood.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466967" y="3671525"/>
            <a:ext cx="4353964" cy="448584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spcBef>
                <a:spcPts val="219"/>
              </a:spcBef>
            </a:pPr>
            <a:r>
              <a:rPr lang="en-GB" sz="3200" b="1" dirty="0"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GB" sz="3200" b="1" i="1" dirty="0" err="1">
                <a:latin typeface="Poppins" panose="00000500000000000000" pitchFamily="2" charset="0"/>
                <a:cs typeface="Poppins" panose="00000500000000000000" pitchFamily="2" charset="0"/>
              </a:rPr>
              <a:t>Chakkar</a:t>
            </a:r>
            <a:r>
              <a:rPr lang="en-GB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3200" b="1" dirty="0">
                <a:latin typeface="Poppins" panose="00000500000000000000" pitchFamily="2" charset="0"/>
                <a:cs typeface="Poppins" panose="00000500000000000000" pitchFamily="2" charset="0"/>
              </a:rPr>
              <a:t>(circular quoit):</a:t>
            </a:r>
          </a:p>
          <a:p>
            <a:pPr marL="12700" marR="5080" algn="ctr">
              <a:spcBef>
                <a:spcPts val="219"/>
              </a:spcBef>
            </a:pPr>
            <a:r>
              <a:rPr lang="en-GB" sz="3200" b="1" dirty="0">
                <a:latin typeface="Poppins" panose="00000500000000000000" pitchFamily="2" charset="0"/>
                <a:cs typeface="Poppins" panose="00000500000000000000" pitchFamily="2" charset="0"/>
              </a:rPr>
              <a:t>Represents that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humanity is one family</a:t>
            </a:r>
            <a:r>
              <a:rPr lang="en-GB" sz="3200" b="1" dirty="0">
                <a:latin typeface="Poppins" panose="00000500000000000000" pitchFamily="2" charset="0"/>
                <a:cs typeface="Poppins" panose="00000500000000000000" pitchFamily="2" charset="0"/>
              </a:rPr>
              <a:t>, linked by the same Divine Light, and Sikhs are called to serve and protect all.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9701" y="5143500"/>
            <a:ext cx="6324147" cy="4962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215" algn="ctr">
              <a:spcBef>
                <a:spcPts val="100"/>
              </a:spcBef>
            </a:pP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Two Kirpans (sacred swords):</a:t>
            </a:r>
          </a:p>
          <a:p>
            <a:pPr marR="69215" algn="ctr">
              <a:spcBef>
                <a:spcPts val="100"/>
              </a:spcBef>
            </a:pP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left sword represents 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Piri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(sainthood)—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overcoming the mind’s negativities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finding inner peace.</a:t>
            </a:r>
          </a:p>
          <a:p>
            <a:pPr marR="69215" algn="ctr">
              <a:spcBef>
                <a:spcPts val="100"/>
              </a:spcBef>
            </a:pP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right sword represents </a:t>
            </a:r>
            <a:r>
              <a:rPr lang="en-GB" sz="3200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Miri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</a:t>
            </a:r>
            <a:r>
              <a:rPr lang="en-GB" sz="3200" b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soldierhood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 —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standing up to injustice 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helping build a fairer, more </a:t>
            </a:r>
            <a:r>
              <a:rPr lang="en-GB" sz="32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harmonious society</a:t>
            </a:r>
            <a:r>
              <a:rPr lang="en-GB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244F50C1-0780-AE97-7694-5DBE426FCFA5}"/>
              </a:ext>
            </a:extLst>
          </p:cNvPr>
          <p:cNvSpPr txBox="1">
            <a:spLocks/>
          </p:cNvSpPr>
          <p:nvPr/>
        </p:nvSpPr>
        <p:spPr>
          <a:xfrm>
            <a:off x="0" y="190500"/>
            <a:ext cx="18287999" cy="101694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THE INSIGNIA OF SIKHI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8601" y="2470592"/>
            <a:ext cx="10972800" cy="7702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8910" algn="just">
              <a:spcBef>
                <a:spcPts val="100"/>
              </a:spcBef>
            </a:pP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front of every Sikh </a:t>
            </a:r>
            <a:r>
              <a:rPr lang="en-GB" sz="4000" b="1" i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gurdwara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you’ll see a tall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Sikh flag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(the </a:t>
            </a:r>
            <a:r>
              <a:rPr lang="en-GB" sz="4000" b="1" i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Nishan Sahib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), either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blue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(symbolising equality like the open sky) or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yellow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(symbolising upliftment &amp; joy). The Sikh flag marks a space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free from hate &amp; fear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a space of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spiritual nourishment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refuge 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those in need,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food 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the hungry, &amp;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protection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for all. </a:t>
            </a:r>
          </a:p>
          <a:p>
            <a:pPr marL="12700" marR="168910" algn="just">
              <a:spcBef>
                <a:spcPts val="100"/>
              </a:spcBef>
            </a:pPr>
            <a:endParaRPr lang="en-GB" sz="1600" b="1" dirty="0">
              <a:solidFill>
                <a:srgbClr val="04154A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168910" algn="just">
              <a:spcBef>
                <a:spcPts val="100"/>
              </a:spcBef>
            </a:pP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Each </a:t>
            </a:r>
            <a:r>
              <a:rPr lang="en-GB" sz="4000" b="1" i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Vaisakhi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the cloth of the sacred flag is </a:t>
            </a:r>
            <a:r>
              <a:rPr lang="en-GB" sz="40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respectfully renewed</a:t>
            </a:r>
            <a:r>
              <a:rPr lang="en-GB" sz="4000" b="1" dirty="0">
                <a:solidFill>
                  <a:srgbClr val="04154A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a special ceremony with sacred hymns &amp; shared food.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0BFD9144-B4F2-4D3D-9502-4513DFD1E233}"/>
              </a:ext>
            </a:extLst>
          </p:cNvPr>
          <p:cNvSpPr txBox="1">
            <a:spLocks/>
          </p:cNvSpPr>
          <p:nvPr/>
        </p:nvSpPr>
        <p:spPr>
          <a:xfrm>
            <a:off x="1" y="190500"/>
            <a:ext cx="11430000" cy="2030042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>
            <a:lvl1pPr>
              <a:defRPr sz="6400" b="0" i="0">
                <a:solidFill>
                  <a:srgbClr val="04154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kumimoji="0" lang="en-GB" sz="5400" b="1" i="0" u="none" strike="noStrike" kern="0" cap="none" spc="60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VAISAKHI:</a:t>
            </a:r>
            <a:endParaRPr lang="en-GB" sz="6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5080" algn="ctr">
              <a:lnSpc>
                <a:spcPts val="7650"/>
              </a:lnSpc>
              <a:spcBef>
                <a:spcPts val="229"/>
              </a:spcBef>
            </a:pPr>
            <a:r>
              <a:rPr lang="en-GB" sz="6600" b="1" dirty="0">
                <a:latin typeface="Poppins" panose="00000500000000000000" pitchFamily="2" charset="0"/>
                <a:cs typeface="Poppins" panose="00000500000000000000" pitchFamily="2" charset="0"/>
              </a:rPr>
              <a:t>NISHAN SAHIB CEREMONY</a:t>
            </a:r>
            <a:endParaRPr lang="en-GB" sz="7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47C93E-3651-01B7-779C-9F909AABE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0" y="19050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154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765</Words>
  <Application>Microsoft Office PowerPoint</Application>
  <PresentationFormat>Custom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Poppins</vt:lpstr>
      <vt:lpstr>Office Theme</vt:lpstr>
      <vt:lpstr>PowerPoint Presentation</vt:lpstr>
      <vt:lpstr>PowerPoint Presentation</vt:lpstr>
      <vt:lpstr>VAISAKHI: USING NATURE AS A SPIRITUAL 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Vaisakhi</dc:title>
  <dc:creator>Dev Sohanpal</dc:creator>
  <cp:keywords>DAHENSibsew,BAFeF7jAgMU,0</cp:keywords>
  <cp:lastModifiedBy>Manvir Singh</cp:lastModifiedBy>
  <cp:revision>12</cp:revision>
  <dcterms:created xsi:type="dcterms:W3CDTF">2026-03-30T11:29:35Z</dcterms:created>
  <dcterms:modified xsi:type="dcterms:W3CDTF">2026-04-12T22:47:25Z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2026-03-19T00:00:00Z</vt:filetime>
  </property>
  <property fmtid="{D5CDD505-2E9C-101B-9397-08002B2CF9AE}" pid="3" name="Creator">
    <vt:lpwstr>Canva</vt:lpwstr>
  </property>
  <property fmtid="{D5CDD505-2E9C-101B-9397-08002B2CF9AE}" pid="4" name="LastSaved">
    <vt:filetime>2026-03-30T00:00:00Z</vt:filetime>
  </property>
  <property fmtid="{D5CDD505-2E9C-101B-9397-08002B2CF9AE}" pid="5" name="Producer">
    <vt:lpwstr>3-Heights(TM) PDF Security Shell 4.8.25.2 (http://www.pdf-tools.com)</vt:lpwstr>
  </property>
</Properties>
</file>