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9" r:id="rId1"/>
  </p:sldMasterIdLst>
  <p:notesMasterIdLst>
    <p:notesMasterId r:id="rId311"/>
  </p:notesMasterIdLst>
  <p:sldIdLst>
    <p:sldId id="860" r:id="rId2"/>
    <p:sldId id="764" r:id="rId3"/>
    <p:sldId id="765" r:id="rId4"/>
    <p:sldId id="766" r:id="rId5"/>
    <p:sldId id="767" r:id="rId6"/>
    <p:sldId id="548" r:id="rId7"/>
    <p:sldId id="549" r:id="rId8"/>
    <p:sldId id="550" r:id="rId9"/>
    <p:sldId id="551" r:id="rId10"/>
    <p:sldId id="552" r:id="rId11"/>
    <p:sldId id="553" r:id="rId12"/>
    <p:sldId id="554" r:id="rId13"/>
    <p:sldId id="856"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2" r:id="rId37"/>
    <p:sldId id="283" r:id="rId38"/>
    <p:sldId id="285" r:id="rId39"/>
    <p:sldId id="288" r:id="rId40"/>
    <p:sldId id="289" r:id="rId41"/>
    <p:sldId id="291" r:id="rId42"/>
    <p:sldId id="293" r:id="rId43"/>
    <p:sldId id="295" r:id="rId44"/>
    <p:sldId id="297" r:id="rId45"/>
    <p:sldId id="299" r:id="rId46"/>
    <p:sldId id="301" r:id="rId47"/>
    <p:sldId id="302" r:id="rId48"/>
    <p:sldId id="304" r:id="rId49"/>
    <p:sldId id="306" r:id="rId50"/>
    <p:sldId id="308" r:id="rId51"/>
    <p:sldId id="310" r:id="rId52"/>
    <p:sldId id="312" r:id="rId53"/>
    <p:sldId id="314" r:id="rId54"/>
    <p:sldId id="316" r:id="rId55"/>
    <p:sldId id="318" r:id="rId56"/>
    <p:sldId id="320" r:id="rId57"/>
    <p:sldId id="321" r:id="rId58"/>
    <p:sldId id="322" r:id="rId59"/>
    <p:sldId id="323" r:id="rId60"/>
    <p:sldId id="324" r:id="rId61"/>
    <p:sldId id="325" r:id="rId62"/>
    <p:sldId id="326" r:id="rId63"/>
    <p:sldId id="327" r:id="rId64"/>
    <p:sldId id="328" r:id="rId65"/>
    <p:sldId id="329" r:id="rId66"/>
    <p:sldId id="330" r:id="rId67"/>
    <p:sldId id="331" r:id="rId68"/>
    <p:sldId id="332" r:id="rId69"/>
    <p:sldId id="333" r:id="rId70"/>
    <p:sldId id="334" r:id="rId71"/>
    <p:sldId id="335" r:id="rId72"/>
    <p:sldId id="336" r:id="rId73"/>
    <p:sldId id="337" r:id="rId74"/>
    <p:sldId id="338" r:id="rId75"/>
    <p:sldId id="339" r:id="rId76"/>
    <p:sldId id="340" r:id="rId77"/>
    <p:sldId id="341" r:id="rId78"/>
    <p:sldId id="931" r:id="rId79"/>
    <p:sldId id="344" r:id="rId80"/>
    <p:sldId id="345" r:id="rId81"/>
    <p:sldId id="346" r:id="rId82"/>
    <p:sldId id="347" r:id="rId83"/>
    <p:sldId id="348" r:id="rId84"/>
    <p:sldId id="349" r:id="rId85"/>
    <p:sldId id="350" r:id="rId86"/>
    <p:sldId id="351" r:id="rId87"/>
    <p:sldId id="352" r:id="rId88"/>
    <p:sldId id="353" r:id="rId89"/>
    <p:sldId id="354" r:id="rId90"/>
    <p:sldId id="355"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1" r:id="rId106"/>
    <p:sldId id="372" r:id="rId107"/>
    <p:sldId id="374" r:id="rId108"/>
    <p:sldId id="376" r:id="rId109"/>
    <p:sldId id="378" r:id="rId110"/>
    <p:sldId id="380" r:id="rId111"/>
    <p:sldId id="382" r:id="rId112"/>
    <p:sldId id="384" r:id="rId113"/>
    <p:sldId id="386" r:id="rId114"/>
    <p:sldId id="388" r:id="rId115"/>
    <p:sldId id="389" r:id="rId116"/>
    <p:sldId id="390" r:id="rId117"/>
    <p:sldId id="391" r:id="rId118"/>
    <p:sldId id="393" r:id="rId119"/>
    <p:sldId id="394" r:id="rId120"/>
    <p:sldId id="395" r:id="rId121"/>
    <p:sldId id="396" r:id="rId122"/>
    <p:sldId id="398" r:id="rId123"/>
    <p:sldId id="400" r:id="rId124"/>
    <p:sldId id="402" r:id="rId125"/>
    <p:sldId id="404" r:id="rId126"/>
    <p:sldId id="865" r:id="rId127"/>
    <p:sldId id="861" r:id="rId128"/>
    <p:sldId id="862" r:id="rId129"/>
    <p:sldId id="863" r:id="rId130"/>
    <p:sldId id="864" r:id="rId131"/>
    <p:sldId id="768" r:id="rId132"/>
    <p:sldId id="769" r:id="rId133"/>
    <p:sldId id="770" r:id="rId134"/>
    <p:sldId id="771" r:id="rId135"/>
    <p:sldId id="772" r:id="rId136"/>
    <p:sldId id="773" r:id="rId137"/>
    <p:sldId id="774" r:id="rId138"/>
    <p:sldId id="775" r:id="rId139"/>
    <p:sldId id="776" r:id="rId140"/>
    <p:sldId id="777" r:id="rId141"/>
    <p:sldId id="778" r:id="rId142"/>
    <p:sldId id="779" r:id="rId143"/>
    <p:sldId id="780" r:id="rId144"/>
    <p:sldId id="781" r:id="rId145"/>
    <p:sldId id="782" r:id="rId146"/>
    <p:sldId id="783" r:id="rId147"/>
    <p:sldId id="784" r:id="rId148"/>
    <p:sldId id="785" r:id="rId149"/>
    <p:sldId id="786" r:id="rId150"/>
    <p:sldId id="787" r:id="rId151"/>
    <p:sldId id="788" r:id="rId152"/>
    <p:sldId id="789" r:id="rId153"/>
    <p:sldId id="790" r:id="rId154"/>
    <p:sldId id="791" r:id="rId155"/>
    <p:sldId id="792" r:id="rId156"/>
    <p:sldId id="793" r:id="rId157"/>
    <p:sldId id="794" r:id="rId158"/>
    <p:sldId id="795" r:id="rId159"/>
    <p:sldId id="796" r:id="rId160"/>
    <p:sldId id="797" r:id="rId161"/>
    <p:sldId id="798" r:id="rId162"/>
    <p:sldId id="799" r:id="rId163"/>
    <p:sldId id="800" r:id="rId164"/>
    <p:sldId id="801" r:id="rId165"/>
    <p:sldId id="802" r:id="rId166"/>
    <p:sldId id="803" r:id="rId167"/>
    <p:sldId id="804" r:id="rId168"/>
    <p:sldId id="805" r:id="rId169"/>
    <p:sldId id="806" r:id="rId170"/>
    <p:sldId id="807" r:id="rId171"/>
    <p:sldId id="808" r:id="rId172"/>
    <p:sldId id="809" r:id="rId173"/>
    <p:sldId id="810" r:id="rId174"/>
    <p:sldId id="811" r:id="rId175"/>
    <p:sldId id="812" r:id="rId176"/>
    <p:sldId id="813" r:id="rId177"/>
    <p:sldId id="814" r:id="rId178"/>
    <p:sldId id="815" r:id="rId179"/>
    <p:sldId id="816" r:id="rId180"/>
    <p:sldId id="817" r:id="rId181"/>
    <p:sldId id="818" r:id="rId182"/>
    <p:sldId id="868" r:id="rId183"/>
    <p:sldId id="869" r:id="rId184"/>
    <p:sldId id="870" r:id="rId185"/>
    <p:sldId id="871" r:id="rId186"/>
    <p:sldId id="872" r:id="rId187"/>
    <p:sldId id="874" r:id="rId188"/>
    <p:sldId id="875" r:id="rId189"/>
    <p:sldId id="876" r:id="rId190"/>
    <p:sldId id="877" r:id="rId191"/>
    <p:sldId id="878" r:id="rId192"/>
    <p:sldId id="879" r:id="rId193"/>
    <p:sldId id="880" r:id="rId194"/>
    <p:sldId id="882" r:id="rId195"/>
    <p:sldId id="883" r:id="rId196"/>
    <p:sldId id="884" r:id="rId197"/>
    <p:sldId id="885" r:id="rId198"/>
    <p:sldId id="886" r:id="rId199"/>
    <p:sldId id="887" r:id="rId200"/>
    <p:sldId id="888" r:id="rId201"/>
    <p:sldId id="889" r:id="rId202"/>
    <p:sldId id="890" r:id="rId203"/>
    <p:sldId id="891" r:id="rId204"/>
    <p:sldId id="892" r:id="rId205"/>
    <p:sldId id="893" r:id="rId206"/>
    <p:sldId id="894" r:id="rId207"/>
    <p:sldId id="895" r:id="rId208"/>
    <p:sldId id="896" r:id="rId209"/>
    <p:sldId id="897" r:id="rId210"/>
    <p:sldId id="898" r:id="rId211"/>
    <p:sldId id="899" r:id="rId212"/>
    <p:sldId id="900" r:id="rId213"/>
    <p:sldId id="901" r:id="rId214"/>
    <p:sldId id="902" r:id="rId215"/>
    <p:sldId id="904" r:id="rId216"/>
    <p:sldId id="903" r:id="rId217"/>
    <p:sldId id="905" r:id="rId218"/>
    <p:sldId id="908" r:id="rId219"/>
    <p:sldId id="906" r:id="rId220"/>
    <p:sldId id="907" r:id="rId221"/>
    <p:sldId id="909" r:id="rId222"/>
    <p:sldId id="910" r:id="rId223"/>
    <p:sldId id="911" r:id="rId224"/>
    <p:sldId id="912" r:id="rId225"/>
    <p:sldId id="913" r:id="rId226"/>
    <p:sldId id="914" r:id="rId227"/>
    <p:sldId id="915" r:id="rId228"/>
    <p:sldId id="916" r:id="rId229"/>
    <p:sldId id="917" r:id="rId230"/>
    <p:sldId id="918" r:id="rId231"/>
    <p:sldId id="919" r:id="rId232"/>
    <p:sldId id="920" r:id="rId233"/>
    <p:sldId id="922" r:id="rId234"/>
    <p:sldId id="921" r:id="rId235"/>
    <p:sldId id="923" r:id="rId236"/>
    <p:sldId id="924" r:id="rId237"/>
    <p:sldId id="925" r:id="rId238"/>
    <p:sldId id="926" r:id="rId239"/>
    <p:sldId id="927" r:id="rId240"/>
    <p:sldId id="928" r:id="rId241"/>
    <p:sldId id="929" r:id="rId242"/>
    <p:sldId id="930" r:id="rId243"/>
    <p:sldId id="616" r:id="rId244"/>
    <p:sldId id="617" r:id="rId245"/>
    <p:sldId id="618" r:id="rId246"/>
    <p:sldId id="619" r:id="rId247"/>
    <p:sldId id="620" r:id="rId248"/>
    <p:sldId id="621" r:id="rId249"/>
    <p:sldId id="622" r:id="rId250"/>
    <p:sldId id="623" r:id="rId251"/>
    <p:sldId id="932" r:id="rId252"/>
    <p:sldId id="821" r:id="rId253"/>
    <p:sldId id="822" r:id="rId254"/>
    <p:sldId id="823" r:id="rId255"/>
    <p:sldId id="824" r:id="rId256"/>
    <p:sldId id="825" r:id="rId257"/>
    <p:sldId id="826" r:id="rId258"/>
    <p:sldId id="827" r:id="rId259"/>
    <p:sldId id="828" r:id="rId260"/>
    <p:sldId id="829" r:id="rId261"/>
    <p:sldId id="830" r:id="rId262"/>
    <p:sldId id="831" r:id="rId263"/>
    <p:sldId id="832" r:id="rId264"/>
    <p:sldId id="833" r:id="rId265"/>
    <p:sldId id="834" r:id="rId266"/>
    <p:sldId id="835" r:id="rId267"/>
    <p:sldId id="837" r:id="rId268"/>
    <p:sldId id="838" r:id="rId269"/>
    <p:sldId id="839" r:id="rId270"/>
    <p:sldId id="840" r:id="rId271"/>
    <p:sldId id="843" r:id="rId272"/>
    <p:sldId id="844" r:id="rId273"/>
    <p:sldId id="845" r:id="rId274"/>
    <p:sldId id="846" r:id="rId275"/>
    <p:sldId id="847" r:id="rId276"/>
    <p:sldId id="848" r:id="rId277"/>
    <p:sldId id="849" r:id="rId278"/>
    <p:sldId id="850" r:id="rId279"/>
    <p:sldId id="851" r:id="rId280"/>
    <p:sldId id="852" r:id="rId281"/>
    <p:sldId id="440" r:id="rId282"/>
    <p:sldId id="441" r:id="rId283"/>
    <p:sldId id="442" r:id="rId284"/>
    <p:sldId id="443" r:id="rId285"/>
    <p:sldId id="444" r:id="rId286"/>
    <p:sldId id="445" r:id="rId287"/>
    <p:sldId id="446" r:id="rId288"/>
    <p:sldId id="447" r:id="rId289"/>
    <p:sldId id="448" r:id="rId290"/>
    <p:sldId id="449" r:id="rId291"/>
    <p:sldId id="450" r:id="rId292"/>
    <p:sldId id="660" r:id="rId293"/>
    <p:sldId id="661" r:id="rId294"/>
    <p:sldId id="663" r:id="rId295"/>
    <p:sldId id="665" r:id="rId296"/>
    <p:sldId id="667" r:id="rId297"/>
    <p:sldId id="669" r:id="rId298"/>
    <p:sldId id="670" r:id="rId299"/>
    <p:sldId id="671" r:id="rId300"/>
    <p:sldId id="672" r:id="rId301"/>
    <p:sldId id="673" r:id="rId302"/>
    <p:sldId id="674" r:id="rId303"/>
    <p:sldId id="675" r:id="rId304"/>
    <p:sldId id="676" r:id="rId305"/>
    <p:sldId id="678" r:id="rId306"/>
    <p:sldId id="680" r:id="rId307"/>
    <p:sldId id="682" r:id="rId308"/>
    <p:sldId id="853" r:id="rId309"/>
    <p:sldId id="859" r:id="rId310"/>
  </p:sldIdLst>
  <p:sldSz cx="10160000" cy="5715000"/>
  <p:notesSz cx="6858000" cy="9144000"/>
  <p:embeddedFontLst>
    <p:embeddedFont>
      <p:font typeface="Congenial Black" panose="02000503040000020004" pitchFamily="50" charset="0"/>
      <p:bold r:id="rId312"/>
      <p:boldItalic r:id="rId313"/>
    </p:embeddedFont>
    <p:embeddedFont>
      <p:font typeface="Congenial SemiBold" panose="02000503040000020004" pitchFamily="2" charset="0"/>
      <p:bold r:id="rId314"/>
      <p:boldItalic r:id="rId315"/>
    </p:embeddedFont>
    <p:embeddedFont>
      <p:font typeface="GurbaniWebThick" panose="04040607000000020004" pitchFamily="82" charset="0"/>
      <p:regular r:id="rId316"/>
    </p:embeddedFont>
    <p:embeddedFont>
      <p:font typeface="Poppins" panose="00000500000000000000" pitchFamily="2" charset="0"/>
      <p:regular r:id="rId317"/>
      <p:bold r:id="rId318"/>
      <p:italic r:id="rId319"/>
      <p:boldItalic r:id="rId320"/>
    </p:embeddedFont>
    <p:embeddedFont>
      <p:font typeface="Rockwell" panose="02060603020205020403" pitchFamily="18" charset="0"/>
      <p:regular r:id="rId321"/>
      <p:bold r:id="rId322"/>
      <p:italic r:id="rId323"/>
      <p:boldItalic r:id="rId324"/>
    </p:embeddedFont>
    <p:embeddedFont>
      <p:font typeface="Tahoma" panose="020B0604030504040204" pitchFamily="34" charset="0"/>
      <p:regular r:id="rId325"/>
      <p:bold r:id="rId326"/>
    </p:embeddedFont>
    <p:embeddedFont>
      <p:font typeface="Trebuchet MS" panose="020B0603020202020204" pitchFamily="34" charset="0"/>
      <p:regular r:id="rId327"/>
      <p:bold r:id="rId328"/>
      <p:italic r:id="rId329"/>
      <p:boldItalic r:id="rId330"/>
    </p:embeddedFont>
    <p:embeddedFont>
      <p:font typeface="Tw Cen MT" panose="020B0602020104020603" pitchFamily="34" charset="0"/>
      <p:regular r:id="rId331"/>
      <p:bold r:id="rId332"/>
      <p:italic r:id="rId333"/>
      <p:boldItalic r:id="rId334"/>
    </p:embeddedFont>
  </p:embeddedFontLst>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3300"/>
    <a:srgbClr val="333333"/>
    <a:srgbClr val="663300"/>
    <a:srgbClr val="4C3300"/>
    <a:srgbClr val="996600"/>
    <a:srgbClr val="600012"/>
    <a:srgbClr val="700015"/>
    <a:srgbClr val="A50021"/>
    <a:srgbClr val="660066"/>
    <a:srgbClr val="002F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0ACC79-8CD9-4021-84E3-B1339355FB1E}" v="262" dt="2026-08-05T20:07:06.9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67" autoAdjust="0"/>
    <p:restoredTop sz="84127" autoAdjust="0"/>
  </p:normalViewPr>
  <p:slideViewPr>
    <p:cSldViewPr>
      <p:cViewPr>
        <p:scale>
          <a:sx n="56" d="100"/>
          <a:sy n="56" d="100"/>
        </p:scale>
        <p:origin x="1156" y="244"/>
      </p:cViewPr>
      <p:guideLst>
        <p:guide orient="horz" pos="1800"/>
        <p:guide pos="320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2493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font" Target="fonts/font13.fntdata"/><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presProps" Target="presProps.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font" Target="fonts/font4.fntdata"/><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font" Target="fonts/font15.fntdata"/><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theme" Target="theme/theme1.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font" Target="fonts/font6.fntdata"/><Relationship Id="rId338" Type="http://schemas.openxmlformats.org/officeDocument/2006/relationships/tableStyles" Target="tableStyles.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font" Target="fonts/font17.fntdata"/><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font" Target="fonts/font7.fntdata"/><Relationship Id="rId339" Type="http://schemas.microsoft.com/office/2016/11/relationships/changesInfo" Target="changesInfos/changesInfo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font" Target="fonts/font18.fntdata"/><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microsoft.com/office/2015/10/relationships/revisionInfo" Target="revisionInfo.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font" Target="fonts/font8.fntdata"/><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font" Target="fonts/font19.fntdata"/><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font" Target="fonts/font9.fntdata"/><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font" Target="fonts/font20.fntdata"/><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font" Target="fonts/font10.fntdata"/><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notesMaster" Target="notesMasters/notesMaster1.xml"/><Relationship Id="rId332" Type="http://schemas.openxmlformats.org/officeDocument/2006/relationships/font" Target="fonts/font21.fntdata"/><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font" Target="fonts/font11.fntdata"/><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font" Target="fonts/font1.fntdata"/><Relationship Id="rId333" Type="http://schemas.openxmlformats.org/officeDocument/2006/relationships/font" Target="fonts/font22.fntdata"/><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font" Target="fonts/font23.fntdata"/><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font" Target="fonts/font3.fntdata"/><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font" Target="fonts/font14.fntdata"/><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viewProps" Target="viewProps.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font" Target="fonts/font5.fntdata"/><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font" Target="fonts/font1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vir Singh" userId="2f1abecd996eadc6" providerId="LiveId" clId="{F75BC92A-6C8F-4936-976D-36A5448745BB}"/>
    <pc:docChg chg="undo custSel addSld delSld modSld">
      <pc:chgData name="Manvir Singh" userId="2f1abecd996eadc6" providerId="LiveId" clId="{F75BC92A-6C8F-4936-976D-36A5448745BB}" dt="2026-08-05T20:09:28.495" v="11792" actId="1036"/>
      <pc:docMkLst>
        <pc:docMk/>
      </pc:docMkLst>
      <pc:sldChg chg="modSp mod">
        <pc:chgData name="Manvir Singh" userId="2f1abecd996eadc6" providerId="LiveId" clId="{F75BC92A-6C8F-4936-976D-36A5448745BB}" dt="2026-08-04T11:52:09.863" v="6956" actId="313"/>
        <pc:sldMkLst>
          <pc:docMk/>
          <pc:sldMk cId="0" sldId="263"/>
        </pc:sldMkLst>
        <pc:spChg chg="mod">
          <ac:chgData name="Manvir Singh" userId="2f1abecd996eadc6" providerId="LiveId" clId="{F75BC92A-6C8F-4936-976D-36A5448745BB}" dt="2026-08-04T11:52:09.863" v="6956" actId="313"/>
          <ac:spMkLst>
            <pc:docMk/>
            <pc:sldMk cId="0" sldId="263"/>
            <ac:spMk id="10242" creationId="{00000000-0000-0000-0000-000000000000}"/>
          </ac:spMkLst>
        </pc:spChg>
      </pc:sldChg>
      <pc:sldChg chg="modSp mod">
        <pc:chgData name="Manvir Singh" userId="2f1abecd996eadc6" providerId="LiveId" clId="{F75BC92A-6C8F-4936-976D-36A5448745BB}" dt="2026-07-29T01:45:03.405" v="14" actId="20577"/>
        <pc:sldMkLst>
          <pc:docMk/>
          <pc:sldMk cId="0" sldId="267"/>
        </pc:sldMkLst>
        <pc:spChg chg="mod">
          <ac:chgData name="Manvir Singh" userId="2f1abecd996eadc6" providerId="LiveId" clId="{F75BC92A-6C8F-4936-976D-36A5448745BB}" dt="2026-07-29T01:45:03.405" v="14" actId="20577"/>
          <ac:spMkLst>
            <pc:docMk/>
            <pc:sldMk cId="0" sldId="267"/>
            <ac:spMk id="14338" creationId="{00000000-0000-0000-0000-000000000000}"/>
          </ac:spMkLst>
        </pc:spChg>
      </pc:sldChg>
      <pc:sldChg chg="modSp mod">
        <pc:chgData name="Manvir Singh" userId="2f1abecd996eadc6" providerId="LiveId" clId="{F75BC92A-6C8F-4936-976D-36A5448745BB}" dt="2026-07-29T02:31:50.709" v="1684" actId="313"/>
        <pc:sldMkLst>
          <pc:docMk/>
          <pc:sldMk cId="0" sldId="268"/>
        </pc:sldMkLst>
        <pc:spChg chg="mod">
          <ac:chgData name="Manvir Singh" userId="2f1abecd996eadc6" providerId="LiveId" clId="{F75BC92A-6C8F-4936-976D-36A5448745BB}" dt="2026-07-29T02:31:50.709" v="1684" actId="313"/>
          <ac:spMkLst>
            <pc:docMk/>
            <pc:sldMk cId="0" sldId="268"/>
            <ac:spMk id="15362" creationId="{00000000-0000-0000-0000-000000000000}"/>
          </ac:spMkLst>
        </pc:spChg>
      </pc:sldChg>
      <pc:sldChg chg="modSp mod">
        <pc:chgData name="Manvir Singh" userId="2f1abecd996eadc6" providerId="LiveId" clId="{F75BC92A-6C8F-4936-976D-36A5448745BB}" dt="2026-08-04T11:55:57.171" v="7010" actId="6559"/>
        <pc:sldMkLst>
          <pc:docMk/>
          <pc:sldMk cId="0" sldId="269"/>
        </pc:sldMkLst>
        <pc:spChg chg="mod">
          <ac:chgData name="Manvir Singh" userId="2f1abecd996eadc6" providerId="LiveId" clId="{F75BC92A-6C8F-4936-976D-36A5448745BB}" dt="2026-08-04T11:55:57.171" v="7010" actId="6559"/>
          <ac:spMkLst>
            <pc:docMk/>
            <pc:sldMk cId="0" sldId="269"/>
            <ac:spMk id="16386" creationId="{00000000-0000-0000-0000-000000000000}"/>
          </ac:spMkLst>
        </pc:spChg>
      </pc:sldChg>
      <pc:sldChg chg="modSp mod">
        <pc:chgData name="Manvir Singh" userId="2f1abecd996eadc6" providerId="LiveId" clId="{F75BC92A-6C8F-4936-976D-36A5448745BB}" dt="2026-07-29T01:45:56.807" v="21" actId="313"/>
        <pc:sldMkLst>
          <pc:docMk/>
          <pc:sldMk cId="0" sldId="276"/>
        </pc:sldMkLst>
        <pc:spChg chg="mod">
          <ac:chgData name="Manvir Singh" userId="2f1abecd996eadc6" providerId="LiveId" clId="{F75BC92A-6C8F-4936-976D-36A5448745BB}" dt="2026-07-29T01:45:56.807" v="21" actId="313"/>
          <ac:spMkLst>
            <pc:docMk/>
            <pc:sldMk cId="0" sldId="276"/>
            <ac:spMk id="23554" creationId="{00000000-0000-0000-0000-000000000000}"/>
          </ac:spMkLst>
        </pc:spChg>
      </pc:sldChg>
      <pc:sldChg chg="modSp mod">
        <pc:chgData name="Manvir Singh" userId="2f1abecd996eadc6" providerId="LiveId" clId="{F75BC92A-6C8F-4936-976D-36A5448745BB}" dt="2026-07-29T01:46:05.047" v="22" actId="20577"/>
        <pc:sldMkLst>
          <pc:docMk/>
          <pc:sldMk cId="0" sldId="277"/>
        </pc:sldMkLst>
        <pc:spChg chg="mod">
          <ac:chgData name="Manvir Singh" userId="2f1abecd996eadc6" providerId="LiveId" clId="{F75BC92A-6C8F-4936-976D-36A5448745BB}" dt="2026-07-29T01:46:05.047" v="22" actId="20577"/>
          <ac:spMkLst>
            <pc:docMk/>
            <pc:sldMk cId="0" sldId="277"/>
            <ac:spMk id="24578" creationId="{00000000-0000-0000-0000-000000000000}"/>
          </ac:spMkLst>
        </pc:spChg>
      </pc:sldChg>
      <pc:sldChg chg="modSp mod">
        <pc:chgData name="Manvir Singh" userId="2f1abecd996eadc6" providerId="LiveId" clId="{F75BC92A-6C8F-4936-976D-36A5448745BB}" dt="2026-08-04T11:57:53.487" v="7043" actId="20577"/>
        <pc:sldMkLst>
          <pc:docMk/>
          <pc:sldMk cId="0" sldId="279"/>
        </pc:sldMkLst>
        <pc:spChg chg="mod">
          <ac:chgData name="Manvir Singh" userId="2f1abecd996eadc6" providerId="LiveId" clId="{F75BC92A-6C8F-4936-976D-36A5448745BB}" dt="2026-08-04T11:57:53.487" v="7043" actId="20577"/>
          <ac:spMkLst>
            <pc:docMk/>
            <pc:sldMk cId="0" sldId="279"/>
            <ac:spMk id="26626" creationId="{00000000-0000-0000-0000-000000000000}"/>
          </ac:spMkLst>
        </pc:spChg>
        <pc:spChg chg="mod">
          <ac:chgData name="Manvir Singh" userId="2f1abecd996eadc6" providerId="LiveId" clId="{F75BC92A-6C8F-4936-976D-36A5448745BB}" dt="2026-07-29T01:46:46.472" v="29" actId="20577"/>
          <ac:spMkLst>
            <pc:docMk/>
            <pc:sldMk cId="0" sldId="279"/>
            <ac:spMk id="26628" creationId="{00000000-0000-0000-0000-000000000000}"/>
          </ac:spMkLst>
        </pc:spChg>
      </pc:sldChg>
      <pc:sldChg chg="modSp mod">
        <pc:chgData name="Manvir Singh" userId="2f1abecd996eadc6" providerId="LiveId" clId="{F75BC92A-6C8F-4936-976D-36A5448745BB}" dt="2026-08-04T11:58:00.456" v="7045" actId="20577"/>
        <pc:sldMkLst>
          <pc:docMk/>
          <pc:sldMk cId="0" sldId="285"/>
        </pc:sldMkLst>
        <pc:spChg chg="mod">
          <ac:chgData name="Manvir Singh" userId="2f1abecd996eadc6" providerId="LiveId" clId="{F75BC92A-6C8F-4936-976D-36A5448745BB}" dt="2026-08-04T11:58:00.456" v="7045" actId="20577"/>
          <ac:spMkLst>
            <pc:docMk/>
            <pc:sldMk cId="0" sldId="285"/>
            <ac:spMk id="32770" creationId="{00000000-0000-0000-0000-000000000000}"/>
          </ac:spMkLst>
        </pc:spChg>
      </pc:sldChg>
      <pc:sldChg chg="modSp mod">
        <pc:chgData name="Manvir Singh" userId="2f1abecd996eadc6" providerId="LiveId" clId="{F75BC92A-6C8F-4936-976D-36A5448745BB}" dt="2026-08-04T11:58:26.871" v="7058" actId="20577"/>
        <pc:sldMkLst>
          <pc:docMk/>
          <pc:sldMk cId="0" sldId="288"/>
        </pc:sldMkLst>
        <pc:spChg chg="mod">
          <ac:chgData name="Manvir Singh" userId="2f1abecd996eadc6" providerId="LiveId" clId="{F75BC92A-6C8F-4936-976D-36A5448745BB}" dt="2026-08-04T11:58:26.871" v="7058" actId="20577"/>
          <ac:spMkLst>
            <pc:docMk/>
            <pc:sldMk cId="0" sldId="288"/>
            <ac:spMk id="35842" creationId="{00000000-0000-0000-0000-000000000000}"/>
          </ac:spMkLst>
        </pc:spChg>
      </pc:sldChg>
      <pc:sldChg chg="modSp mod">
        <pc:chgData name="Manvir Singh" userId="2f1abecd996eadc6" providerId="LiveId" clId="{F75BC92A-6C8F-4936-976D-36A5448745BB}" dt="2026-08-04T13:09:11.508" v="8960" actId="20577"/>
        <pc:sldMkLst>
          <pc:docMk/>
          <pc:sldMk cId="0" sldId="291"/>
        </pc:sldMkLst>
        <pc:spChg chg="mod">
          <ac:chgData name="Manvir Singh" userId="2f1abecd996eadc6" providerId="LiveId" clId="{F75BC92A-6C8F-4936-976D-36A5448745BB}" dt="2026-08-04T13:09:11.508" v="8960" actId="20577"/>
          <ac:spMkLst>
            <pc:docMk/>
            <pc:sldMk cId="0" sldId="291"/>
            <ac:spMk id="38914" creationId="{00000000-0000-0000-0000-000000000000}"/>
          </ac:spMkLst>
        </pc:spChg>
      </pc:sldChg>
      <pc:sldChg chg="modSp mod">
        <pc:chgData name="Manvir Singh" userId="2f1abecd996eadc6" providerId="LiveId" clId="{F75BC92A-6C8F-4936-976D-36A5448745BB}" dt="2026-08-04T11:59:46.709" v="7073" actId="20577"/>
        <pc:sldMkLst>
          <pc:docMk/>
          <pc:sldMk cId="0" sldId="293"/>
        </pc:sldMkLst>
        <pc:spChg chg="mod">
          <ac:chgData name="Manvir Singh" userId="2f1abecd996eadc6" providerId="LiveId" clId="{F75BC92A-6C8F-4936-976D-36A5448745BB}" dt="2026-08-04T11:59:46.709" v="7073" actId="20577"/>
          <ac:spMkLst>
            <pc:docMk/>
            <pc:sldMk cId="0" sldId="293"/>
            <ac:spMk id="40962" creationId="{00000000-0000-0000-0000-000000000000}"/>
          </ac:spMkLst>
        </pc:spChg>
      </pc:sldChg>
      <pc:sldChg chg="modSp mod">
        <pc:chgData name="Manvir Singh" userId="2f1abecd996eadc6" providerId="LiveId" clId="{F75BC92A-6C8F-4936-976D-36A5448745BB}" dt="2026-08-04T13:09:19.377" v="8962" actId="20577"/>
        <pc:sldMkLst>
          <pc:docMk/>
          <pc:sldMk cId="0" sldId="295"/>
        </pc:sldMkLst>
        <pc:spChg chg="mod">
          <ac:chgData name="Manvir Singh" userId="2f1abecd996eadc6" providerId="LiveId" clId="{F75BC92A-6C8F-4936-976D-36A5448745BB}" dt="2026-08-04T13:09:19.377" v="8962" actId="20577"/>
          <ac:spMkLst>
            <pc:docMk/>
            <pc:sldMk cId="0" sldId="295"/>
            <ac:spMk id="43010" creationId="{00000000-0000-0000-0000-000000000000}"/>
          </ac:spMkLst>
        </pc:spChg>
      </pc:sldChg>
      <pc:sldChg chg="modSp mod">
        <pc:chgData name="Manvir Singh" userId="2f1abecd996eadc6" providerId="LiveId" clId="{F75BC92A-6C8F-4936-976D-36A5448745BB}" dt="2026-08-04T11:59:10.301" v="7066" actId="20577"/>
        <pc:sldMkLst>
          <pc:docMk/>
          <pc:sldMk cId="0" sldId="299"/>
        </pc:sldMkLst>
        <pc:spChg chg="mod">
          <ac:chgData name="Manvir Singh" userId="2f1abecd996eadc6" providerId="LiveId" clId="{F75BC92A-6C8F-4936-976D-36A5448745BB}" dt="2026-08-04T11:59:10.301" v="7066" actId="20577"/>
          <ac:spMkLst>
            <pc:docMk/>
            <pc:sldMk cId="0" sldId="299"/>
            <ac:spMk id="47106" creationId="{00000000-0000-0000-0000-000000000000}"/>
          </ac:spMkLst>
        </pc:spChg>
      </pc:sldChg>
      <pc:sldChg chg="modSp mod">
        <pc:chgData name="Manvir Singh" userId="2f1abecd996eadc6" providerId="LiveId" clId="{F75BC92A-6C8F-4936-976D-36A5448745BB}" dt="2026-07-29T01:47:41.209" v="38" actId="20577"/>
        <pc:sldMkLst>
          <pc:docMk/>
          <pc:sldMk cId="0" sldId="302"/>
        </pc:sldMkLst>
        <pc:spChg chg="mod">
          <ac:chgData name="Manvir Singh" userId="2f1abecd996eadc6" providerId="LiveId" clId="{F75BC92A-6C8F-4936-976D-36A5448745BB}" dt="2026-07-29T01:47:41.209" v="38" actId="20577"/>
          <ac:spMkLst>
            <pc:docMk/>
            <pc:sldMk cId="0" sldId="302"/>
            <ac:spMk id="50178" creationId="{00000000-0000-0000-0000-000000000000}"/>
          </ac:spMkLst>
        </pc:spChg>
      </pc:sldChg>
      <pc:sldChg chg="modSp mod">
        <pc:chgData name="Manvir Singh" userId="2f1abecd996eadc6" providerId="LiveId" clId="{F75BC92A-6C8F-4936-976D-36A5448745BB}" dt="2026-08-04T12:00:37.380" v="7082" actId="20577"/>
        <pc:sldMkLst>
          <pc:docMk/>
          <pc:sldMk cId="0" sldId="304"/>
        </pc:sldMkLst>
        <pc:spChg chg="mod">
          <ac:chgData name="Manvir Singh" userId="2f1abecd996eadc6" providerId="LiveId" clId="{F75BC92A-6C8F-4936-976D-36A5448745BB}" dt="2026-08-04T12:00:37.380" v="7082" actId="20577"/>
          <ac:spMkLst>
            <pc:docMk/>
            <pc:sldMk cId="0" sldId="304"/>
            <ac:spMk id="52226" creationId="{00000000-0000-0000-0000-000000000000}"/>
          </ac:spMkLst>
        </pc:spChg>
      </pc:sldChg>
      <pc:sldChg chg="modSp mod">
        <pc:chgData name="Manvir Singh" userId="2f1abecd996eadc6" providerId="LiveId" clId="{F75BC92A-6C8F-4936-976D-36A5448745BB}" dt="2026-08-04T12:00:41.277" v="7085" actId="20577"/>
        <pc:sldMkLst>
          <pc:docMk/>
          <pc:sldMk cId="0" sldId="306"/>
        </pc:sldMkLst>
        <pc:spChg chg="mod">
          <ac:chgData name="Manvir Singh" userId="2f1abecd996eadc6" providerId="LiveId" clId="{F75BC92A-6C8F-4936-976D-36A5448745BB}" dt="2026-08-04T12:00:41.277" v="7085" actId="20577"/>
          <ac:spMkLst>
            <pc:docMk/>
            <pc:sldMk cId="0" sldId="306"/>
            <ac:spMk id="54274" creationId="{00000000-0000-0000-0000-000000000000}"/>
          </ac:spMkLst>
        </pc:spChg>
        <pc:spChg chg="mod">
          <ac:chgData name="Manvir Singh" userId="2f1abecd996eadc6" providerId="LiveId" clId="{F75BC92A-6C8F-4936-976D-36A5448745BB}" dt="2026-07-29T02:37:02.200" v="1770" actId="1035"/>
          <ac:spMkLst>
            <pc:docMk/>
            <pc:sldMk cId="0" sldId="306"/>
            <ac:spMk id="54276" creationId="{00000000-0000-0000-0000-000000000000}"/>
          </ac:spMkLst>
        </pc:spChg>
      </pc:sldChg>
      <pc:sldChg chg="modSp mod">
        <pc:chgData name="Manvir Singh" userId="2f1abecd996eadc6" providerId="LiveId" clId="{F75BC92A-6C8F-4936-976D-36A5448745BB}" dt="2026-08-04T12:00:49.027" v="7086" actId="20577"/>
        <pc:sldMkLst>
          <pc:docMk/>
          <pc:sldMk cId="0" sldId="310"/>
        </pc:sldMkLst>
        <pc:spChg chg="mod">
          <ac:chgData name="Manvir Singh" userId="2f1abecd996eadc6" providerId="LiveId" clId="{F75BC92A-6C8F-4936-976D-36A5448745BB}" dt="2026-08-04T12:00:49.027" v="7086" actId="20577"/>
          <ac:spMkLst>
            <pc:docMk/>
            <pc:sldMk cId="0" sldId="310"/>
            <ac:spMk id="58370" creationId="{00000000-0000-0000-0000-000000000000}"/>
          </ac:spMkLst>
        </pc:spChg>
      </pc:sldChg>
      <pc:sldChg chg="modSp mod">
        <pc:chgData name="Manvir Singh" userId="2f1abecd996eadc6" providerId="LiveId" clId="{F75BC92A-6C8F-4936-976D-36A5448745BB}" dt="2026-08-04T12:00:56.730" v="7090" actId="20577"/>
        <pc:sldMkLst>
          <pc:docMk/>
          <pc:sldMk cId="0" sldId="314"/>
        </pc:sldMkLst>
        <pc:spChg chg="mod">
          <ac:chgData name="Manvir Singh" userId="2f1abecd996eadc6" providerId="LiveId" clId="{F75BC92A-6C8F-4936-976D-36A5448745BB}" dt="2026-08-04T12:00:56.730" v="7090" actId="20577"/>
          <ac:spMkLst>
            <pc:docMk/>
            <pc:sldMk cId="0" sldId="314"/>
            <ac:spMk id="62466" creationId="{00000000-0000-0000-0000-000000000000}"/>
          </ac:spMkLst>
        </pc:spChg>
      </pc:sldChg>
      <pc:sldChg chg="modSp mod">
        <pc:chgData name="Manvir Singh" userId="2f1abecd996eadc6" providerId="LiveId" clId="{F75BC92A-6C8F-4936-976D-36A5448745BB}" dt="2026-08-04T12:01:03.045" v="7098" actId="20577"/>
        <pc:sldMkLst>
          <pc:docMk/>
          <pc:sldMk cId="0" sldId="318"/>
        </pc:sldMkLst>
        <pc:spChg chg="mod">
          <ac:chgData name="Manvir Singh" userId="2f1abecd996eadc6" providerId="LiveId" clId="{F75BC92A-6C8F-4936-976D-36A5448745BB}" dt="2026-08-04T12:01:03.045" v="7098" actId="20577"/>
          <ac:spMkLst>
            <pc:docMk/>
            <pc:sldMk cId="0" sldId="318"/>
            <ac:spMk id="66562" creationId="{00000000-0000-0000-0000-000000000000}"/>
          </ac:spMkLst>
        </pc:spChg>
      </pc:sldChg>
      <pc:sldChg chg="modSp mod">
        <pc:chgData name="Manvir Singh" userId="2f1abecd996eadc6" providerId="LiveId" clId="{F75BC92A-6C8F-4936-976D-36A5448745BB}" dt="2026-08-04T12:01:12.979" v="7103" actId="20577"/>
        <pc:sldMkLst>
          <pc:docMk/>
          <pc:sldMk cId="0" sldId="322"/>
        </pc:sldMkLst>
        <pc:spChg chg="mod">
          <ac:chgData name="Manvir Singh" userId="2f1abecd996eadc6" providerId="LiveId" clId="{F75BC92A-6C8F-4936-976D-36A5448745BB}" dt="2026-08-04T12:01:12.979" v="7103" actId="20577"/>
          <ac:spMkLst>
            <pc:docMk/>
            <pc:sldMk cId="0" sldId="322"/>
            <ac:spMk id="70658" creationId="{00000000-0000-0000-0000-000000000000}"/>
          </ac:spMkLst>
        </pc:spChg>
        <pc:spChg chg="mod">
          <ac:chgData name="Manvir Singh" userId="2f1abecd996eadc6" providerId="LiveId" clId="{F75BC92A-6C8F-4936-976D-36A5448745BB}" dt="2026-07-29T02:38:44.641" v="1835" actId="20577"/>
          <ac:spMkLst>
            <pc:docMk/>
            <pc:sldMk cId="0" sldId="322"/>
            <ac:spMk id="70660" creationId="{00000000-0000-0000-0000-000000000000}"/>
          </ac:spMkLst>
        </pc:spChg>
      </pc:sldChg>
      <pc:sldChg chg="modSp mod">
        <pc:chgData name="Manvir Singh" userId="2f1abecd996eadc6" providerId="LiveId" clId="{F75BC92A-6C8F-4936-976D-36A5448745BB}" dt="2026-07-29T02:40:42.548" v="1881" actId="114"/>
        <pc:sldMkLst>
          <pc:docMk/>
          <pc:sldMk cId="0" sldId="323"/>
        </pc:sldMkLst>
        <pc:spChg chg="mod">
          <ac:chgData name="Manvir Singh" userId="2f1abecd996eadc6" providerId="LiveId" clId="{F75BC92A-6C8F-4936-976D-36A5448745BB}" dt="2026-07-29T01:48:04.299" v="39" actId="115"/>
          <ac:spMkLst>
            <pc:docMk/>
            <pc:sldMk cId="0" sldId="323"/>
            <ac:spMk id="71682" creationId="{00000000-0000-0000-0000-000000000000}"/>
          </ac:spMkLst>
        </pc:spChg>
        <pc:spChg chg="mod">
          <ac:chgData name="Manvir Singh" userId="2f1abecd996eadc6" providerId="LiveId" clId="{F75BC92A-6C8F-4936-976D-36A5448745BB}" dt="2026-07-29T02:40:42.548" v="1881" actId="114"/>
          <ac:spMkLst>
            <pc:docMk/>
            <pc:sldMk cId="0" sldId="323"/>
            <ac:spMk id="71684" creationId="{00000000-0000-0000-0000-000000000000}"/>
          </ac:spMkLst>
        </pc:spChg>
      </pc:sldChg>
      <pc:sldChg chg="modSp mod">
        <pc:chgData name="Manvir Singh" userId="2f1abecd996eadc6" providerId="LiveId" clId="{F75BC92A-6C8F-4936-976D-36A5448745BB}" dt="2026-08-04T12:01:18.225" v="7108" actId="20577"/>
        <pc:sldMkLst>
          <pc:docMk/>
          <pc:sldMk cId="0" sldId="324"/>
        </pc:sldMkLst>
        <pc:spChg chg="mod">
          <ac:chgData name="Manvir Singh" userId="2f1abecd996eadc6" providerId="LiveId" clId="{F75BC92A-6C8F-4936-976D-36A5448745BB}" dt="2026-08-04T12:01:18.225" v="7108" actId="20577"/>
          <ac:spMkLst>
            <pc:docMk/>
            <pc:sldMk cId="0" sldId="324"/>
            <ac:spMk id="72706" creationId="{00000000-0000-0000-0000-000000000000}"/>
          </ac:spMkLst>
        </pc:spChg>
        <pc:spChg chg="mod">
          <ac:chgData name="Manvir Singh" userId="2f1abecd996eadc6" providerId="LiveId" clId="{F75BC92A-6C8F-4936-976D-36A5448745BB}" dt="2026-07-29T02:38:24.012" v="1830" actId="20577"/>
          <ac:spMkLst>
            <pc:docMk/>
            <pc:sldMk cId="0" sldId="324"/>
            <ac:spMk id="72708" creationId="{00000000-0000-0000-0000-000000000000}"/>
          </ac:spMkLst>
        </pc:spChg>
      </pc:sldChg>
      <pc:sldChg chg="modSp mod">
        <pc:chgData name="Manvir Singh" userId="2f1abecd996eadc6" providerId="LiveId" clId="{F75BC92A-6C8F-4936-976D-36A5448745BB}" dt="2026-08-04T13:09:25.297" v="8964" actId="115"/>
        <pc:sldMkLst>
          <pc:docMk/>
          <pc:sldMk cId="0" sldId="325"/>
        </pc:sldMkLst>
        <pc:spChg chg="mod">
          <ac:chgData name="Manvir Singh" userId="2f1abecd996eadc6" providerId="LiveId" clId="{F75BC92A-6C8F-4936-976D-36A5448745BB}" dt="2026-08-04T13:09:25.297" v="8964" actId="115"/>
          <ac:spMkLst>
            <pc:docMk/>
            <pc:sldMk cId="0" sldId="325"/>
            <ac:spMk id="73730" creationId="{00000000-0000-0000-0000-000000000000}"/>
          </ac:spMkLst>
        </pc:spChg>
      </pc:sldChg>
      <pc:sldChg chg="modSp mod">
        <pc:chgData name="Manvir Singh" userId="2f1abecd996eadc6" providerId="LiveId" clId="{F75BC92A-6C8F-4936-976D-36A5448745BB}" dt="2026-08-04T12:01:44.393" v="7114" actId="20577"/>
        <pc:sldMkLst>
          <pc:docMk/>
          <pc:sldMk cId="0" sldId="326"/>
        </pc:sldMkLst>
        <pc:spChg chg="mod">
          <ac:chgData name="Manvir Singh" userId="2f1abecd996eadc6" providerId="LiveId" clId="{F75BC92A-6C8F-4936-976D-36A5448745BB}" dt="2026-08-04T12:01:44.393" v="7114" actId="20577"/>
          <ac:spMkLst>
            <pc:docMk/>
            <pc:sldMk cId="0" sldId="326"/>
            <ac:spMk id="74754" creationId="{00000000-0000-0000-0000-000000000000}"/>
          </ac:spMkLst>
        </pc:spChg>
      </pc:sldChg>
      <pc:sldChg chg="modSp mod">
        <pc:chgData name="Manvir Singh" userId="2f1abecd996eadc6" providerId="LiveId" clId="{F75BC92A-6C8F-4936-976D-36A5448745BB}" dt="2026-08-04T13:09:30.800" v="8966" actId="20577"/>
        <pc:sldMkLst>
          <pc:docMk/>
          <pc:sldMk cId="0" sldId="328"/>
        </pc:sldMkLst>
        <pc:spChg chg="mod">
          <ac:chgData name="Manvir Singh" userId="2f1abecd996eadc6" providerId="LiveId" clId="{F75BC92A-6C8F-4936-976D-36A5448745BB}" dt="2026-08-04T13:09:30.800" v="8966" actId="20577"/>
          <ac:spMkLst>
            <pc:docMk/>
            <pc:sldMk cId="0" sldId="328"/>
            <ac:spMk id="76802" creationId="{00000000-0000-0000-0000-000000000000}"/>
          </ac:spMkLst>
        </pc:spChg>
      </pc:sldChg>
      <pc:sldChg chg="modSp mod">
        <pc:chgData name="Manvir Singh" userId="2f1abecd996eadc6" providerId="LiveId" clId="{F75BC92A-6C8F-4936-976D-36A5448745BB}" dt="2026-08-04T12:02:17.546" v="7123" actId="20577"/>
        <pc:sldMkLst>
          <pc:docMk/>
          <pc:sldMk cId="0" sldId="330"/>
        </pc:sldMkLst>
        <pc:spChg chg="mod">
          <ac:chgData name="Manvir Singh" userId="2f1abecd996eadc6" providerId="LiveId" clId="{F75BC92A-6C8F-4936-976D-36A5448745BB}" dt="2026-08-04T12:02:17.546" v="7123" actId="20577"/>
          <ac:spMkLst>
            <pc:docMk/>
            <pc:sldMk cId="0" sldId="330"/>
            <ac:spMk id="78850" creationId="{00000000-0000-0000-0000-000000000000}"/>
          </ac:spMkLst>
        </pc:spChg>
        <pc:spChg chg="mod">
          <ac:chgData name="Manvir Singh" userId="2f1abecd996eadc6" providerId="LiveId" clId="{F75BC92A-6C8F-4936-976D-36A5448745BB}" dt="2026-07-29T02:38:59.077" v="1841" actId="255"/>
          <ac:spMkLst>
            <pc:docMk/>
            <pc:sldMk cId="0" sldId="330"/>
            <ac:spMk id="78852" creationId="{00000000-0000-0000-0000-000000000000}"/>
          </ac:spMkLst>
        </pc:spChg>
      </pc:sldChg>
      <pc:sldChg chg="modSp mod">
        <pc:chgData name="Manvir Singh" userId="2f1abecd996eadc6" providerId="LiveId" clId="{F75BC92A-6C8F-4936-976D-36A5448745BB}" dt="2026-08-04T12:02:24.569" v="7128" actId="20577"/>
        <pc:sldMkLst>
          <pc:docMk/>
          <pc:sldMk cId="0" sldId="333"/>
        </pc:sldMkLst>
        <pc:spChg chg="mod">
          <ac:chgData name="Manvir Singh" userId="2f1abecd996eadc6" providerId="LiveId" clId="{F75BC92A-6C8F-4936-976D-36A5448745BB}" dt="2026-08-04T12:02:24.569" v="7128" actId="20577"/>
          <ac:spMkLst>
            <pc:docMk/>
            <pc:sldMk cId="0" sldId="333"/>
            <ac:spMk id="81922" creationId="{00000000-0000-0000-0000-000000000000}"/>
          </ac:spMkLst>
        </pc:spChg>
      </pc:sldChg>
      <pc:sldChg chg="modSp mod">
        <pc:chgData name="Manvir Singh" userId="2f1abecd996eadc6" providerId="LiveId" clId="{F75BC92A-6C8F-4936-976D-36A5448745BB}" dt="2026-08-04T12:02:29.088" v="7133" actId="20577"/>
        <pc:sldMkLst>
          <pc:docMk/>
          <pc:sldMk cId="0" sldId="335"/>
        </pc:sldMkLst>
        <pc:spChg chg="mod">
          <ac:chgData name="Manvir Singh" userId="2f1abecd996eadc6" providerId="LiveId" clId="{F75BC92A-6C8F-4936-976D-36A5448745BB}" dt="2026-08-04T12:02:29.088" v="7133" actId="20577"/>
          <ac:spMkLst>
            <pc:docMk/>
            <pc:sldMk cId="0" sldId="335"/>
            <ac:spMk id="83970" creationId="{00000000-0000-0000-0000-000000000000}"/>
          </ac:spMkLst>
        </pc:spChg>
      </pc:sldChg>
      <pc:sldChg chg="modSp mod">
        <pc:chgData name="Manvir Singh" userId="2f1abecd996eadc6" providerId="LiveId" clId="{F75BC92A-6C8F-4936-976D-36A5448745BB}" dt="2026-08-04T11:53:33.673" v="6966" actId="14100"/>
        <pc:sldMkLst>
          <pc:docMk/>
          <pc:sldMk cId="0" sldId="336"/>
        </pc:sldMkLst>
        <pc:spChg chg="mod">
          <ac:chgData name="Manvir Singh" userId="2f1abecd996eadc6" providerId="LiveId" clId="{F75BC92A-6C8F-4936-976D-36A5448745BB}" dt="2026-08-04T11:53:33.673" v="6966" actId="14100"/>
          <ac:spMkLst>
            <pc:docMk/>
            <pc:sldMk cId="0" sldId="336"/>
            <ac:spMk id="84994" creationId="{00000000-0000-0000-0000-000000000000}"/>
          </ac:spMkLst>
        </pc:spChg>
      </pc:sldChg>
      <pc:sldChg chg="modSp mod">
        <pc:chgData name="Manvir Singh" userId="2f1abecd996eadc6" providerId="LiveId" clId="{F75BC92A-6C8F-4936-976D-36A5448745BB}" dt="2026-08-04T12:02:56.656" v="7143" actId="20577"/>
        <pc:sldMkLst>
          <pc:docMk/>
          <pc:sldMk cId="0" sldId="337"/>
        </pc:sldMkLst>
        <pc:spChg chg="mod">
          <ac:chgData name="Manvir Singh" userId="2f1abecd996eadc6" providerId="LiveId" clId="{F75BC92A-6C8F-4936-976D-36A5448745BB}" dt="2026-08-04T12:02:56.656" v="7143" actId="20577"/>
          <ac:spMkLst>
            <pc:docMk/>
            <pc:sldMk cId="0" sldId="337"/>
            <ac:spMk id="86018" creationId="{00000000-0000-0000-0000-000000000000}"/>
          </ac:spMkLst>
        </pc:spChg>
        <pc:spChg chg="mod">
          <ac:chgData name="Manvir Singh" userId="2f1abecd996eadc6" providerId="LiveId" clId="{F75BC92A-6C8F-4936-976D-36A5448745BB}" dt="2026-07-29T01:49:04.472" v="50" actId="255"/>
          <ac:spMkLst>
            <pc:docMk/>
            <pc:sldMk cId="0" sldId="337"/>
            <ac:spMk id="86020" creationId="{00000000-0000-0000-0000-000000000000}"/>
          </ac:spMkLst>
        </pc:spChg>
      </pc:sldChg>
      <pc:sldChg chg="modSp mod">
        <pc:chgData name="Manvir Singh" userId="2f1abecd996eadc6" providerId="LiveId" clId="{F75BC92A-6C8F-4936-976D-36A5448745BB}" dt="2026-08-04T12:03:17.586" v="7153" actId="313"/>
        <pc:sldMkLst>
          <pc:docMk/>
          <pc:sldMk cId="0" sldId="338"/>
        </pc:sldMkLst>
        <pc:spChg chg="mod">
          <ac:chgData name="Manvir Singh" userId="2f1abecd996eadc6" providerId="LiveId" clId="{F75BC92A-6C8F-4936-976D-36A5448745BB}" dt="2026-08-04T12:03:17.586" v="7153" actId="313"/>
          <ac:spMkLst>
            <pc:docMk/>
            <pc:sldMk cId="0" sldId="338"/>
            <ac:spMk id="87042" creationId="{00000000-0000-0000-0000-000000000000}"/>
          </ac:spMkLst>
        </pc:spChg>
      </pc:sldChg>
      <pc:sldChg chg="modSp mod">
        <pc:chgData name="Manvir Singh" userId="2f1abecd996eadc6" providerId="LiveId" clId="{F75BC92A-6C8F-4936-976D-36A5448745BB}" dt="2026-08-04T12:03:46.177" v="7162" actId="947"/>
        <pc:sldMkLst>
          <pc:docMk/>
          <pc:sldMk cId="0" sldId="339"/>
        </pc:sldMkLst>
        <pc:spChg chg="mod">
          <ac:chgData name="Manvir Singh" userId="2f1abecd996eadc6" providerId="LiveId" clId="{F75BC92A-6C8F-4936-976D-36A5448745BB}" dt="2026-08-04T12:03:46.177" v="7162" actId="947"/>
          <ac:spMkLst>
            <pc:docMk/>
            <pc:sldMk cId="0" sldId="339"/>
            <ac:spMk id="88066" creationId="{00000000-0000-0000-0000-000000000000}"/>
          </ac:spMkLst>
        </pc:spChg>
      </pc:sldChg>
      <pc:sldChg chg="modSp mod">
        <pc:chgData name="Manvir Singh" userId="2f1abecd996eadc6" providerId="LiveId" clId="{F75BC92A-6C8F-4936-976D-36A5448745BB}" dt="2026-08-04T13:09:43.785" v="8968" actId="20577"/>
        <pc:sldMkLst>
          <pc:docMk/>
          <pc:sldMk cId="0" sldId="340"/>
        </pc:sldMkLst>
        <pc:spChg chg="mod">
          <ac:chgData name="Manvir Singh" userId="2f1abecd996eadc6" providerId="LiveId" clId="{F75BC92A-6C8F-4936-976D-36A5448745BB}" dt="2026-08-04T13:09:43.785" v="8968" actId="20577"/>
          <ac:spMkLst>
            <pc:docMk/>
            <pc:sldMk cId="0" sldId="340"/>
            <ac:spMk id="89090" creationId="{00000000-0000-0000-0000-000000000000}"/>
          </ac:spMkLst>
        </pc:spChg>
      </pc:sldChg>
      <pc:sldChg chg="modSp mod">
        <pc:chgData name="Manvir Singh" userId="2f1abecd996eadc6" providerId="LiveId" clId="{F75BC92A-6C8F-4936-976D-36A5448745BB}" dt="2026-08-04T12:04:20.877" v="7182" actId="20577"/>
        <pc:sldMkLst>
          <pc:docMk/>
          <pc:sldMk cId="0" sldId="341"/>
        </pc:sldMkLst>
        <pc:spChg chg="mod">
          <ac:chgData name="Manvir Singh" userId="2f1abecd996eadc6" providerId="LiveId" clId="{F75BC92A-6C8F-4936-976D-36A5448745BB}" dt="2026-08-04T12:04:20.877" v="7182" actId="20577"/>
          <ac:spMkLst>
            <pc:docMk/>
            <pc:sldMk cId="0" sldId="341"/>
            <ac:spMk id="90114" creationId="{00000000-0000-0000-0000-000000000000}"/>
          </ac:spMkLst>
        </pc:spChg>
        <pc:spChg chg="mod">
          <ac:chgData name="Manvir Singh" userId="2f1abecd996eadc6" providerId="LiveId" clId="{F75BC92A-6C8F-4936-976D-36A5448745BB}" dt="2026-07-29T01:49:31.740" v="61" actId="20577"/>
          <ac:spMkLst>
            <pc:docMk/>
            <pc:sldMk cId="0" sldId="341"/>
            <ac:spMk id="90116" creationId="{00000000-0000-0000-0000-000000000000}"/>
          </ac:spMkLst>
        </pc:spChg>
      </pc:sldChg>
      <pc:sldChg chg="modSp mod">
        <pc:chgData name="Manvir Singh" userId="2f1abecd996eadc6" providerId="LiveId" clId="{F75BC92A-6C8F-4936-976D-36A5448745BB}" dt="2026-08-04T12:04:46.136" v="7194" actId="313"/>
        <pc:sldMkLst>
          <pc:docMk/>
          <pc:sldMk cId="0" sldId="344"/>
        </pc:sldMkLst>
        <pc:spChg chg="mod">
          <ac:chgData name="Manvir Singh" userId="2f1abecd996eadc6" providerId="LiveId" clId="{F75BC92A-6C8F-4936-976D-36A5448745BB}" dt="2026-08-04T12:04:46.136" v="7194" actId="313"/>
          <ac:spMkLst>
            <pc:docMk/>
            <pc:sldMk cId="0" sldId="344"/>
            <ac:spMk id="93186" creationId="{00000000-0000-0000-0000-000000000000}"/>
          </ac:spMkLst>
        </pc:spChg>
      </pc:sldChg>
      <pc:sldChg chg="modSp mod">
        <pc:chgData name="Manvir Singh" userId="2f1abecd996eadc6" providerId="LiveId" clId="{F75BC92A-6C8F-4936-976D-36A5448745BB}" dt="2026-08-04T13:09:52.729" v="8974" actId="20577"/>
        <pc:sldMkLst>
          <pc:docMk/>
          <pc:sldMk cId="0" sldId="345"/>
        </pc:sldMkLst>
        <pc:spChg chg="mod">
          <ac:chgData name="Manvir Singh" userId="2f1abecd996eadc6" providerId="LiveId" clId="{F75BC92A-6C8F-4936-976D-36A5448745BB}" dt="2026-08-04T13:09:52.729" v="8974" actId="20577"/>
          <ac:spMkLst>
            <pc:docMk/>
            <pc:sldMk cId="0" sldId="345"/>
            <ac:spMk id="94210" creationId="{00000000-0000-0000-0000-000000000000}"/>
          </ac:spMkLst>
        </pc:spChg>
      </pc:sldChg>
      <pc:sldChg chg="modSp mod">
        <pc:chgData name="Manvir Singh" userId="2f1abecd996eadc6" providerId="LiveId" clId="{F75BC92A-6C8F-4936-976D-36A5448745BB}" dt="2026-08-04T12:05:25.741" v="7216" actId="313"/>
        <pc:sldMkLst>
          <pc:docMk/>
          <pc:sldMk cId="0" sldId="346"/>
        </pc:sldMkLst>
        <pc:spChg chg="mod">
          <ac:chgData name="Manvir Singh" userId="2f1abecd996eadc6" providerId="LiveId" clId="{F75BC92A-6C8F-4936-976D-36A5448745BB}" dt="2026-08-04T12:05:25.741" v="7216" actId="313"/>
          <ac:spMkLst>
            <pc:docMk/>
            <pc:sldMk cId="0" sldId="346"/>
            <ac:spMk id="95234" creationId="{00000000-0000-0000-0000-000000000000}"/>
          </ac:spMkLst>
        </pc:spChg>
      </pc:sldChg>
      <pc:sldChg chg="modSp mod">
        <pc:chgData name="Manvir Singh" userId="2f1abecd996eadc6" providerId="LiveId" clId="{F75BC92A-6C8F-4936-976D-36A5448745BB}" dt="2026-08-04T12:05:47.588" v="7233" actId="313"/>
        <pc:sldMkLst>
          <pc:docMk/>
          <pc:sldMk cId="0" sldId="347"/>
        </pc:sldMkLst>
        <pc:spChg chg="mod">
          <ac:chgData name="Manvir Singh" userId="2f1abecd996eadc6" providerId="LiveId" clId="{F75BC92A-6C8F-4936-976D-36A5448745BB}" dt="2026-08-04T12:05:47.588" v="7233" actId="313"/>
          <ac:spMkLst>
            <pc:docMk/>
            <pc:sldMk cId="0" sldId="347"/>
            <ac:spMk id="96258" creationId="{00000000-0000-0000-0000-000000000000}"/>
          </ac:spMkLst>
        </pc:spChg>
      </pc:sldChg>
      <pc:sldChg chg="modSp mod">
        <pc:chgData name="Manvir Singh" userId="2f1abecd996eadc6" providerId="LiveId" clId="{F75BC92A-6C8F-4936-976D-36A5448745BB}" dt="2026-08-04T12:06:06.141" v="7245" actId="20577"/>
        <pc:sldMkLst>
          <pc:docMk/>
          <pc:sldMk cId="0" sldId="348"/>
        </pc:sldMkLst>
        <pc:spChg chg="mod">
          <ac:chgData name="Manvir Singh" userId="2f1abecd996eadc6" providerId="LiveId" clId="{F75BC92A-6C8F-4936-976D-36A5448745BB}" dt="2026-08-04T12:06:06.141" v="7245" actId="20577"/>
          <ac:spMkLst>
            <pc:docMk/>
            <pc:sldMk cId="0" sldId="348"/>
            <ac:spMk id="97282" creationId="{00000000-0000-0000-0000-000000000000}"/>
          </ac:spMkLst>
        </pc:spChg>
      </pc:sldChg>
      <pc:sldChg chg="modSp mod">
        <pc:chgData name="Manvir Singh" userId="2f1abecd996eadc6" providerId="LiveId" clId="{F75BC92A-6C8F-4936-976D-36A5448745BB}" dt="2026-08-04T12:06:53.539" v="7273" actId="313"/>
        <pc:sldMkLst>
          <pc:docMk/>
          <pc:sldMk cId="0" sldId="349"/>
        </pc:sldMkLst>
        <pc:spChg chg="mod">
          <ac:chgData name="Manvir Singh" userId="2f1abecd996eadc6" providerId="LiveId" clId="{F75BC92A-6C8F-4936-976D-36A5448745BB}" dt="2026-08-04T12:06:53.539" v="7273" actId="313"/>
          <ac:spMkLst>
            <pc:docMk/>
            <pc:sldMk cId="0" sldId="349"/>
            <ac:spMk id="98306" creationId="{00000000-0000-0000-0000-000000000000}"/>
          </ac:spMkLst>
        </pc:spChg>
      </pc:sldChg>
      <pc:sldChg chg="modSp mod">
        <pc:chgData name="Manvir Singh" userId="2f1abecd996eadc6" providerId="LiveId" clId="{F75BC92A-6C8F-4936-976D-36A5448745BB}" dt="2026-08-04T12:07:09.754" v="7289" actId="20577"/>
        <pc:sldMkLst>
          <pc:docMk/>
          <pc:sldMk cId="0" sldId="350"/>
        </pc:sldMkLst>
        <pc:spChg chg="mod">
          <ac:chgData name="Manvir Singh" userId="2f1abecd996eadc6" providerId="LiveId" clId="{F75BC92A-6C8F-4936-976D-36A5448745BB}" dt="2026-08-04T12:07:09.754" v="7289" actId="20577"/>
          <ac:spMkLst>
            <pc:docMk/>
            <pc:sldMk cId="0" sldId="350"/>
            <ac:spMk id="99330" creationId="{00000000-0000-0000-0000-000000000000}"/>
          </ac:spMkLst>
        </pc:spChg>
      </pc:sldChg>
      <pc:sldChg chg="modSp mod">
        <pc:chgData name="Manvir Singh" userId="2f1abecd996eadc6" providerId="LiveId" clId="{F75BC92A-6C8F-4936-976D-36A5448745BB}" dt="2026-08-04T12:07:37.047" v="7316" actId="313"/>
        <pc:sldMkLst>
          <pc:docMk/>
          <pc:sldMk cId="0" sldId="351"/>
        </pc:sldMkLst>
        <pc:spChg chg="mod">
          <ac:chgData name="Manvir Singh" userId="2f1abecd996eadc6" providerId="LiveId" clId="{F75BC92A-6C8F-4936-976D-36A5448745BB}" dt="2026-08-04T12:07:37.047" v="7316" actId="313"/>
          <ac:spMkLst>
            <pc:docMk/>
            <pc:sldMk cId="0" sldId="351"/>
            <ac:spMk id="100354" creationId="{00000000-0000-0000-0000-000000000000}"/>
          </ac:spMkLst>
        </pc:spChg>
      </pc:sldChg>
      <pc:sldChg chg="modSp mod">
        <pc:chgData name="Manvir Singh" userId="2f1abecd996eadc6" providerId="LiveId" clId="{F75BC92A-6C8F-4936-976D-36A5448745BB}" dt="2026-08-04T12:08:02.423" v="7336" actId="313"/>
        <pc:sldMkLst>
          <pc:docMk/>
          <pc:sldMk cId="0" sldId="352"/>
        </pc:sldMkLst>
        <pc:spChg chg="mod">
          <ac:chgData name="Manvir Singh" userId="2f1abecd996eadc6" providerId="LiveId" clId="{F75BC92A-6C8F-4936-976D-36A5448745BB}" dt="2026-08-04T12:08:02.423" v="7336" actId="313"/>
          <ac:spMkLst>
            <pc:docMk/>
            <pc:sldMk cId="0" sldId="352"/>
            <ac:spMk id="101378" creationId="{00000000-0000-0000-0000-000000000000}"/>
          </ac:spMkLst>
        </pc:spChg>
      </pc:sldChg>
      <pc:sldChg chg="modSp mod">
        <pc:chgData name="Manvir Singh" userId="2f1abecd996eadc6" providerId="LiveId" clId="{F75BC92A-6C8F-4936-976D-36A5448745BB}" dt="2026-08-04T12:08:26.669" v="7357" actId="20577"/>
        <pc:sldMkLst>
          <pc:docMk/>
          <pc:sldMk cId="0" sldId="353"/>
        </pc:sldMkLst>
        <pc:spChg chg="mod">
          <ac:chgData name="Manvir Singh" userId="2f1abecd996eadc6" providerId="LiveId" clId="{F75BC92A-6C8F-4936-976D-36A5448745BB}" dt="2026-08-04T12:08:26.669" v="7357" actId="20577"/>
          <ac:spMkLst>
            <pc:docMk/>
            <pc:sldMk cId="0" sldId="353"/>
            <ac:spMk id="102402" creationId="{00000000-0000-0000-0000-000000000000}"/>
          </ac:spMkLst>
        </pc:spChg>
      </pc:sldChg>
      <pc:sldChg chg="modSp mod">
        <pc:chgData name="Manvir Singh" userId="2f1abecd996eadc6" providerId="LiveId" clId="{F75BC92A-6C8F-4936-976D-36A5448745BB}" dt="2026-08-04T12:08:48.933" v="7373" actId="20577"/>
        <pc:sldMkLst>
          <pc:docMk/>
          <pc:sldMk cId="0" sldId="354"/>
        </pc:sldMkLst>
        <pc:spChg chg="mod">
          <ac:chgData name="Manvir Singh" userId="2f1abecd996eadc6" providerId="LiveId" clId="{F75BC92A-6C8F-4936-976D-36A5448745BB}" dt="2026-08-04T12:08:48.933" v="7373" actId="20577"/>
          <ac:spMkLst>
            <pc:docMk/>
            <pc:sldMk cId="0" sldId="354"/>
            <ac:spMk id="103426" creationId="{00000000-0000-0000-0000-000000000000}"/>
          </ac:spMkLst>
        </pc:spChg>
      </pc:sldChg>
      <pc:sldChg chg="modSp mod">
        <pc:chgData name="Manvir Singh" userId="2f1abecd996eadc6" providerId="LiveId" clId="{F75BC92A-6C8F-4936-976D-36A5448745BB}" dt="2026-08-04T12:13:29.117" v="7396" actId="20577"/>
        <pc:sldMkLst>
          <pc:docMk/>
          <pc:sldMk cId="0" sldId="355"/>
        </pc:sldMkLst>
        <pc:spChg chg="mod">
          <ac:chgData name="Manvir Singh" userId="2f1abecd996eadc6" providerId="LiveId" clId="{F75BC92A-6C8F-4936-976D-36A5448745BB}" dt="2026-08-04T12:13:29.117" v="7396" actId="20577"/>
          <ac:spMkLst>
            <pc:docMk/>
            <pc:sldMk cId="0" sldId="355"/>
            <ac:spMk id="104450" creationId="{00000000-0000-0000-0000-000000000000}"/>
          </ac:spMkLst>
        </pc:spChg>
      </pc:sldChg>
      <pc:sldChg chg="modSp mod">
        <pc:chgData name="Manvir Singh" userId="2f1abecd996eadc6" providerId="LiveId" clId="{F75BC92A-6C8F-4936-976D-36A5448745BB}" dt="2026-08-04T12:14:07.511" v="7408" actId="313"/>
        <pc:sldMkLst>
          <pc:docMk/>
          <pc:sldMk cId="0" sldId="356"/>
        </pc:sldMkLst>
        <pc:spChg chg="mod">
          <ac:chgData name="Manvir Singh" userId="2f1abecd996eadc6" providerId="LiveId" clId="{F75BC92A-6C8F-4936-976D-36A5448745BB}" dt="2026-08-04T12:14:07.511" v="7408" actId="313"/>
          <ac:spMkLst>
            <pc:docMk/>
            <pc:sldMk cId="0" sldId="356"/>
            <ac:spMk id="105474" creationId="{00000000-0000-0000-0000-000000000000}"/>
          </ac:spMkLst>
        </pc:spChg>
      </pc:sldChg>
      <pc:sldChg chg="modSp mod">
        <pc:chgData name="Manvir Singh" userId="2f1abecd996eadc6" providerId="LiveId" clId="{F75BC92A-6C8F-4936-976D-36A5448745BB}" dt="2026-08-04T12:14:38.993" v="7433" actId="313"/>
        <pc:sldMkLst>
          <pc:docMk/>
          <pc:sldMk cId="0" sldId="357"/>
        </pc:sldMkLst>
        <pc:spChg chg="mod">
          <ac:chgData name="Manvir Singh" userId="2f1abecd996eadc6" providerId="LiveId" clId="{F75BC92A-6C8F-4936-976D-36A5448745BB}" dt="2026-08-04T12:14:38.993" v="7433" actId="313"/>
          <ac:spMkLst>
            <pc:docMk/>
            <pc:sldMk cId="0" sldId="357"/>
            <ac:spMk id="106498" creationId="{00000000-0000-0000-0000-000000000000}"/>
          </ac:spMkLst>
        </pc:spChg>
      </pc:sldChg>
      <pc:sldChg chg="modSp mod">
        <pc:chgData name="Manvir Singh" userId="2f1abecd996eadc6" providerId="LiveId" clId="{F75BC92A-6C8F-4936-976D-36A5448745BB}" dt="2026-08-04T12:15:08.765" v="7457" actId="20577"/>
        <pc:sldMkLst>
          <pc:docMk/>
          <pc:sldMk cId="0" sldId="358"/>
        </pc:sldMkLst>
        <pc:spChg chg="mod">
          <ac:chgData name="Manvir Singh" userId="2f1abecd996eadc6" providerId="LiveId" clId="{F75BC92A-6C8F-4936-976D-36A5448745BB}" dt="2026-08-04T12:15:08.765" v="7457" actId="20577"/>
          <ac:spMkLst>
            <pc:docMk/>
            <pc:sldMk cId="0" sldId="358"/>
            <ac:spMk id="107522" creationId="{00000000-0000-0000-0000-000000000000}"/>
          </ac:spMkLst>
        </pc:spChg>
      </pc:sldChg>
      <pc:sldChg chg="modSp mod">
        <pc:chgData name="Manvir Singh" userId="2f1abecd996eadc6" providerId="LiveId" clId="{F75BC92A-6C8F-4936-976D-36A5448745BB}" dt="2026-08-04T12:16:14.538" v="7481" actId="20577"/>
        <pc:sldMkLst>
          <pc:docMk/>
          <pc:sldMk cId="0" sldId="359"/>
        </pc:sldMkLst>
        <pc:spChg chg="mod">
          <ac:chgData name="Manvir Singh" userId="2f1abecd996eadc6" providerId="LiveId" clId="{F75BC92A-6C8F-4936-976D-36A5448745BB}" dt="2026-08-04T12:16:14.538" v="7481" actId="20577"/>
          <ac:spMkLst>
            <pc:docMk/>
            <pc:sldMk cId="0" sldId="359"/>
            <ac:spMk id="108546" creationId="{00000000-0000-0000-0000-000000000000}"/>
          </ac:spMkLst>
        </pc:spChg>
        <pc:spChg chg="mod">
          <ac:chgData name="Manvir Singh" userId="2f1abecd996eadc6" providerId="LiveId" clId="{F75BC92A-6C8F-4936-976D-36A5448745BB}" dt="2026-08-04T12:15:34.395" v="7466" actId="1035"/>
          <ac:spMkLst>
            <pc:docMk/>
            <pc:sldMk cId="0" sldId="359"/>
            <ac:spMk id="108548" creationId="{00000000-0000-0000-0000-000000000000}"/>
          </ac:spMkLst>
        </pc:spChg>
      </pc:sldChg>
      <pc:sldChg chg="modSp mod">
        <pc:chgData name="Manvir Singh" userId="2f1abecd996eadc6" providerId="LiveId" clId="{F75BC92A-6C8F-4936-976D-36A5448745BB}" dt="2026-08-04T12:16:43.775" v="7495" actId="1035"/>
        <pc:sldMkLst>
          <pc:docMk/>
          <pc:sldMk cId="0" sldId="360"/>
        </pc:sldMkLst>
        <pc:spChg chg="mod">
          <ac:chgData name="Manvir Singh" userId="2f1abecd996eadc6" providerId="LiveId" clId="{F75BC92A-6C8F-4936-976D-36A5448745BB}" dt="2026-08-04T12:16:39.520" v="7493" actId="20577"/>
          <ac:spMkLst>
            <pc:docMk/>
            <pc:sldMk cId="0" sldId="360"/>
            <ac:spMk id="109570" creationId="{00000000-0000-0000-0000-000000000000}"/>
          </ac:spMkLst>
        </pc:spChg>
        <pc:spChg chg="mod">
          <ac:chgData name="Manvir Singh" userId="2f1abecd996eadc6" providerId="LiveId" clId="{F75BC92A-6C8F-4936-976D-36A5448745BB}" dt="2026-08-04T12:16:43.775" v="7495" actId="1035"/>
          <ac:spMkLst>
            <pc:docMk/>
            <pc:sldMk cId="0" sldId="360"/>
            <ac:spMk id="109572" creationId="{00000000-0000-0000-0000-000000000000}"/>
          </ac:spMkLst>
        </pc:spChg>
      </pc:sldChg>
      <pc:sldChg chg="modSp mod">
        <pc:chgData name="Manvir Singh" userId="2f1abecd996eadc6" providerId="LiveId" clId="{F75BC92A-6C8F-4936-976D-36A5448745BB}" dt="2026-08-04T12:17:20.769" v="7512" actId="20577"/>
        <pc:sldMkLst>
          <pc:docMk/>
          <pc:sldMk cId="0" sldId="361"/>
        </pc:sldMkLst>
        <pc:spChg chg="mod">
          <ac:chgData name="Manvir Singh" userId="2f1abecd996eadc6" providerId="LiveId" clId="{F75BC92A-6C8F-4936-976D-36A5448745BB}" dt="2026-08-04T12:17:20.769" v="7512" actId="20577"/>
          <ac:spMkLst>
            <pc:docMk/>
            <pc:sldMk cId="0" sldId="361"/>
            <ac:spMk id="110594" creationId="{00000000-0000-0000-0000-000000000000}"/>
          </ac:spMkLst>
        </pc:spChg>
      </pc:sldChg>
      <pc:sldChg chg="modSp mod">
        <pc:chgData name="Manvir Singh" userId="2f1abecd996eadc6" providerId="LiveId" clId="{F75BC92A-6C8F-4936-976D-36A5448745BB}" dt="2026-08-04T12:18:21.227" v="7552" actId="20577"/>
        <pc:sldMkLst>
          <pc:docMk/>
          <pc:sldMk cId="0" sldId="362"/>
        </pc:sldMkLst>
        <pc:spChg chg="mod">
          <ac:chgData name="Manvir Singh" userId="2f1abecd996eadc6" providerId="LiveId" clId="{F75BC92A-6C8F-4936-976D-36A5448745BB}" dt="2026-08-04T12:18:21.227" v="7552" actId="20577"/>
          <ac:spMkLst>
            <pc:docMk/>
            <pc:sldMk cId="0" sldId="362"/>
            <ac:spMk id="111618" creationId="{00000000-0000-0000-0000-000000000000}"/>
          </ac:spMkLst>
        </pc:spChg>
        <pc:spChg chg="mod">
          <ac:chgData name="Manvir Singh" userId="2f1abecd996eadc6" providerId="LiveId" clId="{F75BC92A-6C8F-4936-976D-36A5448745BB}" dt="2026-08-04T12:17:35.616" v="7517" actId="1035"/>
          <ac:spMkLst>
            <pc:docMk/>
            <pc:sldMk cId="0" sldId="362"/>
            <ac:spMk id="111620" creationId="{00000000-0000-0000-0000-000000000000}"/>
          </ac:spMkLst>
        </pc:spChg>
      </pc:sldChg>
      <pc:sldChg chg="modSp mod">
        <pc:chgData name="Manvir Singh" userId="2f1abecd996eadc6" providerId="LiveId" clId="{F75BC92A-6C8F-4936-976D-36A5448745BB}" dt="2026-08-04T12:19:08.769" v="7580" actId="1035"/>
        <pc:sldMkLst>
          <pc:docMk/>
          <pc:sldMk cId="0" sldId="363"/>
        </pc:sldMkLst>
        <pc:spChg chg="mod">
          <ac:chgData name="Manvir Singh" userId="2f1abecd996eadc6" providerId="LiveId" clId="{F75BC92A-6C8F-4936-976D-36A5448745BB}" dt="2026-08-04T12:19:08.769" v="7580" actId="1035"/>
          <ac:spMkLst>
            <pc:docMk/>
            <pc:sldMk cId="0" sldId="363"/>
            <ac:spMk id="112642" creationId="{00000000-0000-0000-0000-000000000000}"/>
          </ac:spMkLst>
        </pc:spChg>
        <pc:spChg chg="mod">
          <ac:chgData name="Manvir Singh" userId="2f1abecd996eadc6" providerId="LiveId" clId="{F75BC92A-6C8F-4936-976D-36A5448745BB}" dt="2026-08-04T12:19:08.769" v="7580" actId="1035"/>
          <ac:spMkLst>
            <pc:docMk/>
            <pc:sldMk cId="0" sldId="363"/>
            <ac:spMk id="112644" creationId="{00000000-0000-0000-0000-000000000000}"/>
          </ac:spMkLst>
        </pc:spChg>
      </pc:sldChg>
      <pc:sldChg chg="modSp mod">
        <pc:chgData name="Manvir Singh" userId="2f1abecd996eadc6" providerId="LiveId" clId="{F75BC92A-6C8F-4936-976D-36A5448745BB}" dt="2026-08-04T12:19:46.464" v="7596" actId="20577"/>
        <pc:sldMkLst>
          <pc:docMk/>
          <pc:sldMk cId="0" sldId="364"/>
        </pc:sldMkLst>
        <pc:spChg chg="mod">
          <ac:chgData name="Manvir Singh" userId="2f1abecd996eadc6" providerId="LiveId" clId="{F75BC92A-6C8F-4936-976D-36A5448745BB}" dt="2026-08-04T12:19:46.464" v="7596" actId="20577"/>
          <ac:spMkLst>
            <pc:docMk/>
            <pc:sldMk cId="0" sldId="364"/>
            <ac:spMk id="113666" creationId="{00000000-0000-0000-0000-000000000000}"/>
          </ac:spMkLst>
        </pc:spChg>
      </pc:sldChg>
      <pc:sldChg chg="modSp mod">
        <pc:chgData name="Manvir Singh" userId="2f1abecd996eadc6" providerId="LiveId" clId="{F75BC92A-6C8F-4936-976D-36A5448745BB}" dt="2026-08-04T12:20:19.260" v="7616" actId="1035"/>
        <pc:sldMkLst>
          <pc:docMk/>
          <pc:sldMk cId="0" sldId="365"/>
        </pc:sldMkLst>
        <pc:spChg chg="mod">
          <ac:chgData name="Manvir Singh" userId="2f1abecd996eadc6" providerId="LiveId" clId="{F75BC92A-6C8F-4936-976D-36A5448745BB}" dt="2026-08-04T12:20:14.932" v="7615" actId="20577"/>
          <ac:spMkLst>
            <pc:docMk/>
            <pc:sldMk cId="0" sldId="365"/>
            <ac:spMk id="114690" creationId="{00000000-0000-0000-0000-000000000000}"/>
          </ac:spMkLst>
        </pc:spChg>
        <pc:spChg chg="mod">
          <ac:chgData name="Manvir Singh" userId="2f1abecd996eadc6" providerId="LiveId" clId="{F75BC92A-6C8F-4936-976D-36A5448745BB}" dt="2026-08-04T12:20:19.260" v="7616" actId="1035"/>
          <ac:spMkLst>
            <pc:docMk/>
            <pc:sldMk cId="0" sldId="365"/>
            <ac:spMk id="114692" creationId="{00000000-0000-0000-0000-000000000000}"/>
          </ac:spMkLst>
        </pc:spChg>
      </pc:sldChg>
      <pc:sldChg chg="modSp mod">
        <pc:chgData name="Manvir Singh" userId="2f1abecd996eadc6" providerId="LiveId" clId="{F75BC92A-6C8F-4936-976D-36A5448745BB}" dt="2026-08-04T12:20:39.849" v="7635" actId="313"/>
        <pc:sldMkLst>
          <pc:docMk/>
          <pc:sldMk cId="0" sldId="366"/>
        </pc:sldMkLst>
        <pc:spChg chg="mod">
          <ac:chgData name="Manvir Singh" userId="2f1abecd996eadc6" providerId="LiveId" clId="{F75BC92A-6C8F-4936-976D-36A5448745BB}" dt="2026-08-04T12:20:39.849" v="7635" actId="313"/>
          <ac:spMkLst>
            <pc:docMk/>
            <pc:sldMk cId="0" sldId="366"/>
            <ac:spMk id="115714" creationId="{00000000-0000-0000-0000-000000000000}"/>
          </ac:spMkLst>
        </pc:spChg>
      </pc:sldChg>
      <pc:sldChg chg="modSp mod">
        <pc:chgData name="Manvir Singh" userId="2f1abecd996eadc6" providerId="LiveId" clId="{F75BC92A-6C8F-4936-976D-36A5448745BB}" dt="2026-08-04T12:20:58.897" v="7648" actId="20577"/>
        <pc:sldMkLst>
          <pc:docMk/>
          <pc:sldMk cId="0" sldId="367"/>
        </pc:sldMkLst>
        <pc:spChg chg="mod">
          <ac:chgData name="Manvir Singh" userId="2f1abecd996eadc6" providerId="LiveId" clId="{F75BC92A-6C8F-4936-976D-36A5448745BB}" dt="2026-08-04T12:20:58.897" v="7648" actId="20577"/>
          <ac:spMkLst>
            <pc:docMk/>
            <pc:sldMk cId="0" sldId="367"/>
            <ac:spMk id="116738" creationId="{00000000-0000-0000-0000-000000000000}"/>
          </ac:spMkLst>
        </pc:spChg>
      </pc:sldChg>
      <pc:sldChg chg="modSp mod">
        <pc:chgData name="Manvir Singh" userId="2f1abecd996eadc6" providerId="LiveId" clId="{F75BC92A-6C8F-4936-976D-36A5448745BB}" dt="2026-08-04T12:21:34.353" v="7660" actId="20577"/>
        <pc:sldMkLst>
          <pc:docMk/>
          <pc:sldMk cId="0" sldId="368"/>
        </pc:sldMkLst>
        <pc:spChg chg="mod">
          <ac:chgData name="Manvir Singh" userId="2f1abecd996eadc6" providerId="LiveId" clId="{F75BC92A-6C8F-4936-976D-36A5448745BB}" dt="2026-08-04T12:21:34.353" v="7660" actId="20577"/>
          <ac:spMkLst>
            <pc:docMk/>
            <pc:sldMk cId="0" sldId="368"/>
            <ac:spMk id="117762" creationId="{00000000-0000-0000-0000-000000000000}"/>
          </ac:spMkLst>
        </pc:spChg>
        <pc:spChg chg="mod">
          <ac:chgData name="Manvir Singh" userId="2f1abecd996eadc6" providerId="LiveId" clId="{F75BC92A-6C8F-4936-976D-36A5448745BB}" dt="2026-07-29T01:50:04.429" v="62"/>
          <ac:spMkLst>
            <pc:docMk/>
            <pc:sldMk cId="0" sldId="368"/>
            <ac:spMk id="117764" creationId="{00000000-0000-0000-0000-000000000000}"/>
          </ac:spMkLst>
        </pc:spChg>
      </pc:sldChg>
      <pc:sldChg chg="modSp mod">
        <pc:chgData name="Manvir Singh" userId="2f1abecd996eadc6" providerId="LiveId" clId="{F75BC92A-6C8F-4936-976D-36A5448745BB}" dt="2026-08-04T12:21:40.936" v="7665" actId="313"/>
        <pc:sldMkLst>
          <pc:docMk/>
          <pc:sldMk cId="0" sldId="369"/>
        </pc:sldMkLst>
        <pc:spChg chg="mod">
          <ac:chgData name="Manvir Singh" userId="2f1abecd996eadc6" providerId="LiveId" clId="{F75BC92A-6C8F-4936-976D-36A5448745BB}" dt="2026-08-04T12:21:40.936" v="7665" actId="313"/>
          <ac:spMkLst>
            <pc:docMk/>
            <pc:sldMk cId="0" sldId="369"/>
            <ac:spMk id="118786" creationId="{00000000-0000-0000-0000-000000000000}"/>
          </ac:spMkLst>
        </pc:spChg>
      </pc:sldChg>
      <pc:sldChg chg="modSp mod">
        <pc:chgData name="Manvir Singh" userId="2f1abecd996eadc6" providerId="LiveId" clId="{F75BC92A-6C8F-4936-976D-36A5448745BB}" dt="2026-08-04T12:22:34.751" v="7700" actId="20577"/>
        <pc:sldMkLst>
          <pc:docMk/>
          <pc:sldMk cId="0" sldId="371"/>
        </pc:sldMkLst>
        <pc:spChg chg="mod">
          <ac:chgData name="Manvir Singh" userId="2f1abecd996eadc6" providerId="LiveId" clId="{F75BC92A-6C8F-4936-976D-36A5448745BB}" dt="2026-08-04T12:22:34.751" v="7700" actId="20577"/>
          <ac:spMkLst>
            <pc:docMk/>
            <pc:sldMk cId="0" sldId="371"/>
            <ac:spMk id="120834" creationId="{00000000-0000-0000-0000-000000000000}"/>
          </ac:spMkLst>
        </pc:spChg>
      </pc:sldChg>
      <pc:sldChg chg="modSp mod">
        <pc:chgData name="Manvir Singh" userId="2f1abecd996eadc6" providerId="LiveId" clId="{F75BC92A-6C8F-4936-976D-36A5448745BB}" dt="2026-08-04T12:23:22.635" v="7717" actId="20577"/>
        <pc:sldMkLst>
          <pc:docMk/>
          <pc:sldMk cId="0" sldId="372"/>
        </pc:sldMkLst>
        <pc:spChg chg="mod">
          <ac:chgData name="Manvir Singh" userId="2f1abecd996eadc6" providerId="LiveId" clId="{F75BC92A-6C8F-4936-976D-36A5448745BB}" dt="2026-08-04T12:23:22.635" v="7717" actId="20577"/>
          <ac:spMkLst>
            <pc:docMk/>
            <pc:sldMk cId="0" sldId="372"/>
            <ac:spMk id="121858" creationId="{00000000-0000-0000-0000-000000000000}"/>
          </ac:spMkLst>
        </pc:spChg>
      </pc:sldChg>
      <pc:sldChg chg="modSp mod">
        <pc:chgData name="Manvir Singh" userId="2f1abecd996eadc6" providerId="LiveId" clId="{F75BC92A-6C8F-4936-976D-36A5448745BB}" dt="2026-08-04T12:23:39.736" v="7729" actId="20577"/>
        <pc:sldMkLst>
          <pc:docMk/>
          <pc:sldMk cId="0" sldId="374"/>
        </pc:sldMkLst>
        <pc:spChg chg="mod">
          <ac:chgData name="Manvir Singh" userId="2f1abecd996eadc6" providerId="LiveId" clId="{F75BC92A-6C8F-4936-976D-36A5448745BB}" dt="2026-08-04T12:23:39.736" v="7729" actId="20577"/>
          <ac:spMkLst>
            <pc:docMk/>
            <pc:sldMk cId="0" sldId="374"/>
            <ac:spMk id="123906" creationId="{00000000-0000-0000-0000-000000000000}"/>
          </ac:spMkLst>
        </pc:spChg>
      </pc:sldChg>
      <pc:sldChg chg="modSp mod">
        <pc:chgData name="Manvir Singh" userId="2f1abecd996eadc6" providerId="LiveId" clId="{F75BC92A-6C8F-4936-976D-36A5448745BB}" dt="2026-08-04T12:23:57.212" v="7741" actId="20577"/>
        <pc:sldMkLst>
          <pc:docMk/>
          <pc:sldMk cId="0" sldId="376"/>
        </pc:sldMkLst>
        <pc:spChg chg="mod">
          <ac:chgData name="Manvir Singh" userId="2f1abecd996eadc6" providerId="LiveId" clId="{F75BC92A-6C8F-4936-976D-36A5448745BB}" dt="2026-08-04T12:23:57.212" v="7741" actId="20577"/>
          <ac:spMkLst>
            <pc:docMk/>
            <pc:sldMk cId="0" sldId="376"/>
            <ac:spMk id="125954" creationId="{00000000-0000-0000-0000-000000000000}"/>
          </ac:spMkLst>
        </pc:spChg>
      </pc:sldChg>
      <pc:sldChg chg="modSp mod">
        <pc:chgData name="Manvir Singh" userId="2f1abecd996eadc6" providerId="LiveId" clId="{F75BC92A-6C8F-4936-976D-36A5448745BB}" dt="2026-08-04T12:24:30.848" v="7766" actId="20577"/>
        <pc:sldMkLst>
          <pc:docMk/>
          <pc:sldMk cId="0" sldId="378"/>
        </pc:sldMkLst>
        <pc:spChg chg="mod">
          <ac:chgData name="Manvir Singh" userId="2f1abecd996eadc6" providerId="LiveId" clId="{F75BC92A-6C8F-4936-976D-36A5448745BB}" dt="2026-08-04T12:24:30.848" v="7766" actId="20577"/>
          <ac:spMkLst>
            <pc:docMk/>
            <pc:sldMk cId="0" sldId="378"/>
            <ac:spMk id="128002" creationId="{00000000-0000-0000-0000-000000000000}"/>
          </ac:spMkLst>
        </pc:spChg>
        <pc:spChg chg="mod">
          <ac:chgData name="Manvir Singh" userId="2f1abecd996eadc6" providerId="LiveId" clId="{F75BC92A-6C8F-4936-976D-36A5448745BB}" dt="2026-07-29T02:32:45.982" v="1696" actId="1036"/>
          <ac:spMkLst>
            <pc:docMk/>
            <pc:sldMk cId="0" sldId="378"/>
            <ac:spMk id="128004" creationId="{00000000-0000-0000-0000-000000000000}"/>
          </ac:spMkLst>
        </pc:spChg>
      </pc:sldChg>
      <pc:sldChg chg="modSp mod">
        <pc:chgData name="Manvir Singh" userId="2f1abecd996eadc6" providerId="LiveId" clId="{F75BC92A-6C8F-4936-976D-36A5448745BB}" dt="2026-08-04T12:25:01.245" v="7779" actId="20577"/>
        <pc:sldMkLst>
          <pc:docMk/>
          <pc:sldMk cId="0" sldId="380"/>
        </pc:sldMkLst>
        <pc:spChg chg="mod">
          <ac:chgData name="Manvir Singh" userId="2f1abecd996eadc6" providerId="LiveId" clId="{F75BC92A-6C8F-4936-976D-36A5448745BB}" dt="2026-08-04T12:25:01.245" v="7779" actId="20577"/>
          <ac:spMkLst>
            <pc:docMk/>
            <pc:sldMk cId="0" sldId="380"/>
            <ac:spMk id="130050" creationId="{00000000-0000-0000-0000-000000000000}"/>
          </ac:spMkLst>
        </pc:spChg>
      </pc:sldChg>
      <pc:sldChg chg="modSp mod">
        <pc:chgData name="Manvir Singh" userId="2f1abecd996eadc6" providerId="LiveId" clId="{F75BC92A-6C8F-4936-976D-36A5448745BB}" dt="2026-08-04T12:25:19.398" v="7790" actId="20577"/>
        <pc:sldMkLst>
          <pc:docMk/>
          <pc:sldMk cId="0" sldId="382"/>
        </pc:sldMkLst>
        <pc:spChg chg="mod">
          <ac:chgData name="Manvir Singh" userId="2f1abecd996eadc6" providerId="LiveId" clId="{F75BC92A-6C8F-4936-976D-36A5448745BB}" dt="2026-08-04T12:25:19.398" v="7790" actId="20577"/>
          <ac:spMkLst>
            <pc:docMk/>
            <pc:sldMk cId="0" sldId="382"/>
            <ac:spMk id="132098" creationId="{00000000-0000-0000-0000-000000000000}"/>
          </ac:spMkLst>
        </pc:spChg>
        <pc:spChg chg="mod">
          <ac:chgData name="Manvir Singh" userId="2f1abecd996eadc6" providerId="LiveId" clId="{F75BC92A-6C8F-4936-976D-36A5448745BB}" dt="2026-07-29T02:41:15.658" v="1896" actId="20577"/>
          <ac:spMkLst>
            <pc:docMk/>
            <pc:sldMk cId="0" sldId="382"/>
            <ac:spMk id="132100" creationId="{00000000-0000-0000-0000-000000000000}"/>
          </ac:spMkLst>
        </pc:spChg>
      </pc:sldChg>
      <pc:sldChg chg="modSp mod">
        <pc:chgData name="Manvir Singh" userId="2f1abecd996eadc6" providerId="LiveId" clId="{F75BC92A-6C8F-4936-976D-36A5448745BB}" dt="2026-08-04T12:25:47.183" v="7804" actId="20577"/>
        <pc:sldMkLst>
          <pc:docMk/>
          <pc:sldMk cId="0" sldId="384"/>
        </pc:sldMkLst>
        <pc:spChg chg="mod">
          <ac:chgData name="Manvir Singh" userId="2f1abecd996eadc6" providerId="LiveId" clId="{F75BC92A-6C8F-4936-976D-36A5448745BB}" dt="2026-08-04T12:25:47.183" v="7804" actId="20577"/>
          <ac:spMkLst>
            <pc:docMk/>
            <pc:sldMk cId="0" sldId="384"/>
            <ac:spMk id="134146" creationId="{00000000-0000-0000-0000-000000000000}"/>
          </ac:spMkLst>
        </pc:spChg>
      </pc:sldChg>
      <pc:sldChg chg="modSp mod">
        <pc:chgData name="Manvir Singh" userId="2f1abecd996eadc6" providerId="LiveId" clId="{F75BC92A-6C8F-4936-976D-36A5448745BB}" dt="2026-08-04T12:26:15.743" v="7826" actId="20577"/>
        <pc:sldMkLst>
          <pc:docMk/>
          <pc:sldMk cId="0" sldId="386"/>
        </pc:sldMkLst>
        <pc:spChg chg="mod">
          <ac:chgData name="Manvir Singh" userId="2f1abecd996eadc6" providerId="LiveId" clId="{F75BC92A-6C8F-4936-976D-36A5448745BB}" dt="2026-08-04T12:26:15.743" v="7826" actId="20577"/>
          <ac:spMkLst>
            <pc:docMk/>
            <pc:sldMk cId="0" sldId="386"/>
            <ac:spMk id="136194" creationId="{00000000-0000-0000-0000-000000000000}"/>
          </ac:spMkLst>
        </pc:spChg>
      </pc:sldChg>
      <pc:sldChg chg="modSp mod">
        <pc:chgData name="Manvir Singh" userId="2f1abecd996eadc6" providerId="LiveId" clId="{F75BC92A-6C8F-4936-976D-36A5448745BB}" dt="2026-08-04T12:26:21.084" v="7828" actId="20577"/>
        <pc:sldMkLst>
          <pc:docMk/>
          <pc:sldMk cId="0" sldId="388"/>
        </pc:sldMkLst>
        <pc:spChg chg="mod">
          <ac:chgData name="Manvir Singh" userId="2f1abecd996eadc6" providerId="LiveId" clId="{F75BC92A-6C8F-4936-976D-36A5448745BB}" dt="2026-08-04T12:26:21.084" v="7828" actId="20577"/>
          <ac:spMkLst>
            <pc:docMk/>
            <pc:sldMk cId="0" sldId="388"/>
            <ac:spMk id="138242" creationId="{00000000-0000-0000-0000-000000000000}"/>
          </ac:spMkLst>
        </pc:spChg>
      </pc:sldChg>
      <pc:sldChg chg="modSp mod">
        <pc:chgData name="Manvir Singh" userId="2f1abecd996eadc6" providerId="LiveId" clId="{F75BC92A-6C8F-4936-976D-36A5448745BB}" dt="2026-08-04T12:26:45.408" v="7836" actId="20577"/>
        <pc:sldMkLst>
          <pc:docMk/>
          <pc:sldMk cId="0" sldId="389"/>
        </pc:sldMkLst>
        <pc:spChg chg="mod">
          <ac:chgData name="Manvir Singh" userId="2f1abecd996eadc6" providerId="LiveId" clId="{F75BC92A-6C8F-4936-976D-36A5448745BB}" dt="2026-08-04T12:26:45.408" v="7836" actId="20577"/>
          <ac:spMkLst>
            <pc:docMk/>
            <pc:sldMk cId="0" sldId="389"/>
            <ac:spMk id="139266" creationId="{00000000-0000-0000-0000-000000000000}"/>
          </ac:spMkLst>
        </pc:spChg>
      </pc:sldChg>
      <pc:sldChg chg="modSp mod">
        <pc:chgData name="Manvir Singh" userId="2f1abecd996eadc6" providerId="LiveId" clId="{F75BC92A-6C8F-4936-976D-36A5448745BB}" dt="2026-08-04T12:27:11.281" v="7847" actId="20577"/>
        <pc:sldMkLst>
          <pc:docMk/>
          <pc:sldMk cId="0" sldId="390"/>
        </pc:sldMkLst>
        <pc:spChg chg="mod">
          <ac:chgData name="Manvir Singh" userId="2f1abecd996eadc6" providerId="LiveId" clId="{F75BC92A-6C8F-4936-976D-36A5448745BB}" dt="2026-08-04T12:27:11.281" v="7847" actId="20577"/>
          <ac:spMkLst>
            <pc:docMk/>
            <pc:sldMk cId="0" sldId="390"/>
            <ac:spMk id="140290" creationId="{00000000-0000-0000-0000-000000000000}"/>
          </ac:spMkLst>
        </pc:spChg>
        <pc:spChg chg="mod">
          <ac:chgData name="Manvir Singh" userId="2f1abecd996eadc6" providerId="LiveId" clId="{F75BC92A-6C8F-4936-976D-36A5448745BB}" dt="2026-07-29T01:52:58.314" v="189" actId="20577"/>
          <ac:spMkLst>
            <pc:docMk/>
            <pc:sldMk cId="0" sldId="390"/>
            <ac:spMk id="140291" creationId="{00000000-0000-0000-0000-000000000000}"/>
          </ac:spMkLst>
        </pc:spChg>
      </pc:sldChg>
      <pc:sldChg chg="modSp mod">
        <pc:chgData name="Manvir Singh" userId="2f1abecd996eadc6" providerId="LiveId" clId="{F75BC92A-6C8F-4936-976D-36A5448745BB}" dt="2026-08-04T12:27:53.315" v="7873" actId="20577"/>
        <pc:sldMkLst>
          <pc:docMk/>
          <pc:sldMk cId="0" sldId="391"/>
        </pc:sldMkLst>
        <pc:spChg chg="mod">
          <ac:chgData name="Manvir Singh" userId="2f1abecd996eadc6" providerId="LiveId" clId="{F75BC92A-6C8F-4936-976D-36A5448745BB}" dt="2026-08-04T12:27:53.315" v="7873" actId="20577"/>
          <ac:spMkLst>
            <pc:docMk/>
            <pc:sldMk cId="0" sldId="391"/>
            <ac:spMk id="141314" creationId="{00000000-0000-0000-0000-000000000000}"/>
          </ac:spMkLst>
        </pc:spChg>
      </pc:sldChg>
      <pc:sldChg chg="modSp mod">
        <pc:chgData name="Manvir Singh" userId="2f1abecd996eadc6" providerId="LiveId" clId="{F75BC92A-6C8F-4936-976D-36A5448745BB}" dt="2026-08-04T12:28:09.325" v="7881" actId="20577"/>
        <pc:sldMkLst>
          <pc:docMk/>
          <pc:sldMk cId="0" sldId="393"/>
        </pc:sldMkLst>
        <pc:spChg chg="mod">
          <ac:chgData name="Manvir Singh" userId="2f1abecd996eadc6" providerId="LiveId" clId="{F75BC92A-6C8F-4936-976D-36A5448745BB}" dt="2026-08-04T12:28:09.325" v="7881" actId="20577"/>
          <ac:spMkLst>
            <pc:docMk/>
            <pc:sldMk cId="0" sldId="393"/>
            <ac:spMk id="143362" creationId="{00000000-0000-0000-0000-000000000000}"/>
          </ac:spMkLst>
        </pc:spChg>
      </pc:sldChg>
      <pc:sldChg chg="modSp mod">
        <pc:chgData name="Manvir Singh" userId="2f1abecd996eadc6" providerId="LiveId" clId="{F75BC92A-6C8F-4936-976D-36A5448745BB}" dt="2026-08-04T12:28:27.565" v="7891" actId="20577"/>
        <pc:sldMkLst>
          <pc:docMk/>
          <pc:sldMk cId="0" sldId="394"/>
        </pc:sldMkLst>
        <pc:spChg chg="mod">
          <ac:chgData name="Manvir Singh" userId="2f1abecd996eadc6" providerId="LiveId" clId="{F75BC92A-6C8F-4936-976D-36A5448745BB}" dt="2026-08-04T12:28:27.565" v="7891" actId="20577"/>
          <ac:spMkLst>
            <pc:docMk/>
            <pc:sldMk cId="0" sldId="394"/>
            <ac:spMk id="144386" creationId="{00000000-0000-0000-0000-000000000000}"/>
          </ac:spMkLst>
        </pc:spChg>
        <pc:spChg chg="mod">
          <ac:chgData name="Manvir Singh" userId="2f1abecd996eadc6" providerId="LiveId" clId="{F75BC92A-6C8F-4936-976D-36A5448745BB}" dt="2026-07-29T01:50:04.429" v="62"/>
          <ac:spMkLst>
            <pc:docMk/>
            <pc:sldMk cId="0" sldId="394"/>
            <ac:spMk id="144388" creationId="{00000000-0000-0000-0000-000000000000}"/>
          </ac:spMkLst>
        </pc:spChg>
      </pc:sldChg>
      <pc:sldChg chg="modSp mod">
        <pc:chgData name="Manvir Singh" userId="2f1abecd996eadc6" providerId="LiveId" clId="{F75BC92A-6C8F-4936-976D-36A5448745BB}" dt="2026-08-04T12:28:32.108" v="7893" actId="20577"/>
        <pc:sldMkLst>
          <pc:docMk/>
          <pc:sldMk cId="0" sldId="395"/>
        </pc:sldMkLst>
        <pc:spChg chg="mod">
          <ac:chgData name="Manvir Singh" userId="2f1abecd996eadc6" providerId="LiveId" clId="{F75BC92A-6C8F-4936-976D-36A5448745BB}" dt="2026-08-04T12:28:32.108" v="7893" actId="20577"/>
          <ac:spMkLst>
            <pc:docMk/>
            <pc:sldMk cId="0" sldId="395"/>
            <ac:spMk id="145410" creationId="{00000000-0000-0000-0000-000000000000}"/>
          </ac:spMkLst>
        </pc:spChg>
      </pc:sldChg>
      <pc:sldChg chg="modSp mod">
        <pc:chgData name="Manvir Singh" userId="2f1abecd996eadc6" providerId="LiveId" clId="{F75BC92A-6C8F-4936-976D-36A5448745BB}" dt="2026-08-04T12:28:53.920" v="7905" actId="20577"/>
        <pc:sldMkLst>
          <pc:docMk/>
          <pc:sldMk cId="0" sldId="396"/>
        </pc:sldMkLst>
        <pc:spChg chg="mod">
          <ac:chgData name="Manvir Singh" userId="2f1abecd996eadc6" providerId="LiveId" clId="{F75BC92A-6C8F-4936-976D-36A5448745BB}" dt="2026-08-04T12:28:53.920" v="7905" actId="20577"/>
          <ac:spMkLst>
            <pc:docMk/>
            <pc:sldMk cId="0" sldId="396"/>
            <ac:spMk id="146434" creationId="{00000000-0000-0000-0000-000000000000}"/>
          </ac:spMkLst>
        </pc:spChg>
      </pc:sldChg>
      <pc:sldChg chg="modSp mod">
        <pc:chgData name="Manvir Singh" userId="2f1abecd996eadc6" providerId="LiveId" clId="{F75BC92A-6C8F-4936-976D-36A5448745BB}" dt="2026-08-04T12:29:29.523" v="7935" actId="20577"/>
        <pc:sldMkLst>
          <pc:docMk/>
          <pc:sldMk cId="0" sldId="398"/>
        </pc:sldMkLst>
        <pc:spChg chg="mod">
          <ac:chgData name="Manvir Singh" userId="2f1abecd996eadc6" providerId="LiveId" clId="{F75BC92A-6C8F-4936-976D-36A5448745BB}" dt="2026-08-04T12:29:29.523" v="7935" actId="20577"/>
          <ac:spMkLst>
            <pc:docMk/>
            <pc:sldMk cId="0" sldId="398"/>
            <ac:spMk id="148482" creationId="{00000000-0000-0000-0000-000000000000}"/>
          </ac:spMkLst>
        </pc:spChg>
      </pc:sldChg>
      <pc:sldChg chg="modSp mod">
        <pc:chgData name="Manvir Singh" userId="2f1abecd996eadc6" providerId="LiveId" clId="{F75BC92A-6C8F-4936-976D-36A5448745BB}" dt="2026-08-04T12:30:01.538" v="7964" actId="20577"/>
        <pc:sldMkLst>
          <pc:docMk/>
          <pc:sldMk cId="0" sldId="400"/>
        </pc:sldMkLst>
        <pc:spChg chg="mod">
          <ac:chgData name="Manvir Singh" userId="2f1abecd996eadc6" providerId="LiveId" clId="{F75BC92A-6C8F-4936-976D-36A5448745BB}" dt="2026-08-04T12:30:01.538" v="7964" actId="20577"/>
          <ac:spMkLst>
            <pc:docMk/>
            <pc:sldMk cId="0" sldId="400"/>
            <ac:spMk id="150530" creationId="{00000000-0000-0000-0000-000000000000}"/>
          </ac:spMkLst>
        </pc:spChg>
        <pc:spChg chg="mod">
          <ac:chgData name="Manvir Singh" userId="2f1abecd996eadc6" providerId="LiveId" clId="{F75BC92A-6C8F-4936-976D-36A5448745BB}" dt="2026-07-29T02:33:05.038" v="1698" actId="20577"/>
          <ac:spMkLst>
            <pc:docMk/>
            <pc:sldMk cId="0" sldId="400"/>
            <ac:spMk id="150532" creationId="{00000000-0000-0000-0000-000000000000}"/>
          </ac:spMkLst>
        </pc:spChg>
      </pc:sldChg>
      <pc:sldChg chg="modSp mod">
        <pc:chgData name="Manvir Singh" userId="2f1abecd996eadc6" providerId="LiveId" clId="{F75BC92A-6C8F-4936-976D-36A5448745BB}" dt="2026-08-04T12:30:18.161" v="7976" actId="20577"/>
        <pc:sldMkLst>
          <pc:docMk/>
          <pc:sldMk cId="0" sldId="402"/>
        </pc:sldMkLst>
        <pc:spChg chg="mod">
          <ac:chgData name="Manvir Singh" userId="2f1abecd996eadc6" providerId="LiveId" clId="{F75BC92A-6C8F-4936-976D-36A5448745BB}" dt="2026-08-04T12:30:18.161" v="7976" actId="20577"/>
          <ac:spMkLst>
            <pc:docMk/>
            <pc:sldMk cId="0" sldId="402"/>
            <ac:spMk id="152578" creationId="{00000000-0000-0000-0000-000000000000}"/>
          </ac:spMkLst>
        </pc:spChg>
      </pc:sldChg>
      <pc:sldChg chg="modSp mod">
        <pc:chgData name="Manvir Singh" userId="2f1abecd996eadc6" providerId="LiveId" clId="{F75BC92A-6C8F-4936-976D-36A5448745BB}" dt="2026-08-04T12:30:39.555" v="7989" actId="20577"/>
        <pc:sldMkLst>
          <pc:docMk/>
          <pc:sldMk cId="0" sldId="404"/>
        </pc:sldMkLst>
        <pc:spChg chg="mod">
          <ac:chgData name="Manvir Singh" userId="2f1abecd996eadc6" providerId="LiveId" clId="{F75BC92A-6C8F-4936-976D-36A5448745BB}" dt="2026-08-04T12:30:39.555" v="7989" actId="20577"/>
          <ac:spMkLst>
            <pc:docMk/>
            <pc:sldMk cId="0" sldId="404"/>
            <ac:spMk id="154626" creationId="{00000000-0000-0000-0000-000000000000}"/>
          </ac:spMkLst>
        </pc:spChg>
        <pc:spChg chg="mod">
          <ac:chgData name="Manvir Singh" userId="2f1abecd996eadc6" providerId="LiveId" clId="{F75BC92A-6C8F-4936-976D-36A5448745BB}" dt="2026-07-29T01:50:04.429" v="62"/>
          <ac:spMkLst>
            <pc:docMk/>
            <pc:sldMk cId="0" sldId="404"/>
            <ac:spMk id="154628" creationId="{00000000-0000-0000-0000-000000000000}"/>
          </ac:spMkLst>
        </pc:spChg>
      </pc:sldChg>
      <pc:sldChg chg="addSp delSp modSp mod">
        <pc:chgData name="Manvir Singh" userId="2f1abecd996eadc6" providerId="LiveId" clId="{F75BC92A-6C8F-4936-976D-36A5448745BB}" dt="2026-08-05T20:08:16.060" v="11790" actId="6549"/>
        <pc:sldMkLst>
          <pc:docMk/>
          <pc:sldMk cId="0" sldId="440"/>
        </pc:sldMkLst>
        <pc:spChg chg="add mod">
          <ac:chgData name="Manvir Singh" userId="2f1abecd996eadc6" providerId="LiveId" clId="{F75BC92A-6C8F-4936-976D-36A5448745BB}" dt="2026-08-05T20:08:12.814" v="11789" actId="1036"/>
          <ac:spMkLst>
            <pc:docMk/>
            <pc:sldMk cId="0" sldId="440"/>
            <ac:spMk id="4" creationId="{BCBD968F-8E26-4A66-1F2B-999D1F1994CF}"/>
          </ac:spMkLst>
        </pc:spChg>
        <pc:spChg chg="add mod">
          <ac:chgData name="Manvir Singh" userId="2f1abecd996eadc6" providerId="LiveId" clId="{F75BC92A-6C8F-4936-976D-36A5448745BB}" dt="2026-08-05T20:08:07.902" v="11787" actId="115"/>
          <ac:spMkLst>
            <pc:docMk/>
            <pc:sldMk cId="0" sldId="440"/>
            <ac:spMk id="8" creationId="{1DC53D8F-9404-B742-8D12-EDFC5233AD62}"/>
          </ac:spMkLst>
        </pc:spChg>
        <pc:spChg chg="del">
          <ac:chgData name="Manvir Singh" userId="2f1abecd996eadc6" providerId="LiveId" clId="{F75BC92A-6C8F-4936-976D-36A5448745BB}" dt="2026-08-05T20:04:53" v="11692" actId="478"/>
          <ac:spMkLst>
            <pc:docMk/>
            <pc:sldMk cId="0" sldId="440"/>
            <ac:spMk id="11" creationId="{BF03755E-4769-780F-3A3E-F827AFF0A6B4}"/>
          </ac:spMkLst>
        </pc:spChg>
        <pc:spChg chg="mod">
          <ac:chgData name="Manvir Singh" userId="2f1abecd996eadc6" providerId="LiveId" clId="{F75BC92A-6C8F-4936-976D-36A5448745BB}" dt="2026-08-05T20:08:16.060" v="11790" actId="6549"/>
          <ac:spMkLst>
            <pc:docMk/>
            <pc:sldMk cId="0" sldId="440"/>
            <ac:spMk id="191492" creationId="{00000000-0000-0000-0000-000000000000}"/>
          </ac:spMkLst>
        </pc:spChg>
        <pc:picChg chg="del">
          <ac:chgData name="Manvir Singh" userId="2f1abecd996eadc6" providerId="LiveId" clId="{F75BC92A-6C8F-4936-976D-36A5448745BB}" dt="2026-08-05T20:06:46.304" v="11694" actId="478"/>
          <ac:picMkLst>
            <pc:docMk/>
            <pc:sldMk cId="0" sldId="440"/>
            <ac:picMk id="3" creationId="{1EA7C99E-F49E-096B-1A4A-0800EDC2E2B4}"/>
          </ac:picMkLst>
        </pc:picChg>
        <pc:picChg chg="del">
          <ac:chgData name="Manvir Singh" userId="2f1abecd996eadc6" providerId="LiveId" clId="{F75BC92A-6C8F-4936-976D-36A5448745BB}" dt="2026-08-05T20:06:44.917" v="11693" actId="478"/>
          <ac:picMkLst>
            <pc:docMk/>
            <pc:sldMk cId="0" sldId="440"/>
            <ac:picMk id="7" creationId="{5ADA1DAE-A38D-D0BE-3037-155B8C79B662}"/>
          </ac:picMkLst>
        </pc:picChg>
      </pc:sldChg>
      <pc:sldChg chg="modSp mod">
        <pc:chgData name="Manvir Singh" userId="2f1abecd996eadc6" providerId="LiveId" clId="{F75BC92A-6C8F-4936-976D-36A5448745BB}" dt="2026-08-04T13:02:07.480" v="8820"/>
        <pc:sldMkLst>
          <pc:docMk/>
          <pc:sldMk cId="0" sldId="441"/>
        </pc:sldMkLst>
        <pc:spChg chg="mod">
          <ac:chgData name="Manvir Singh" userId="2f1abecd996eadc6" providerId="LiveId" clId="{F75BC92A-6C8F-4936-976D-36A5448745BB}" dt="2026-07-29T02:07:31.834" v="620" actId="20577"/>
          <ac:spMkLst>
            <pc:docMk/>
            <pc:sldMk cId="0" sldId="441"/>
            <ac:spMk id="192515" creationId="{00000000-0000-0000-0000-000000000000}"/>
          </ac:spMkLst>
        </pc:spChg>
        <pc:spChg chg="mod">
          <ac:chgData name="Manvir Singh" userId="2f1abecd996eadc6" providerId="LiveId" clId="{F75BC92A-6C8F-4936-976D-36A5448745BB}" dt="2026-08-04T13:02:07.480" v="8820"/>
          <ac:spMkLst>
            <pc:docMk/>
            <pc:sldMk cId="0" sldId="441"/>
            <ac:spMk id="192516" creationId="{00000000-0000-0000-0000-000000000000}"/>
          </ac:spMkLst>
        </pc:spChg>
      </pc:sldChg>
      <pc:sldChg chg="modSp mod">
        <pc:chgData name="Manvir Singh" userId="2f1abecd996eadc6" providerId="LiveId" clId="{F75BC92A-6C8F-4936-976D-36A5448745BB}" dt="2026-08-04T13:02:05.016" v="8819"/>
        <pc:sldMkLst>
          <pc:docMk/>
          <pc:sldMk cId="0" sldId="442"/>
        </pc:sldMkLst>
        <pc:spChg chg="mod">
          <ac:chgData name="Manvir Singh" userId="2f1abecd996eadc6" providerId="LiveId" clId="{F75BC92A-6C8F-4936-976D-36A5448745BB}" dt="2026-08-04T13:02:05.016" v="8819"/>
          <ac:spMkLst>
            <pc:docMk/>
            <pc:sldMk cId="0" sldId="442"/>
            <ac:spMk id="193540" creationId="{00000000-0000-0000-0000-000000000000}"/>
          </ac:spMkLst>
        </pc:spChg>
      </pc:sldChg>
      <pc:sldChg chg="modSp">
        <pc:chgData name="Manvir Singh" userId="2f1abecd996eadc6" providerId="LiveId" clId="{F75BC92A-6C8F-4936-976D-36A5448745BB}" dt="2026-08-04T13:02:00.504" v="8818"/>
        <pc:sldMkLst>
          <pc:docMk/>
          <pc:sldMk cId="0" sldId="443"/>
        </pc:sldMkLst>
        <pc:spChg chg="mod">
          <ac:chgData name="Manvir Singh" userId="2f1abecd996eadc6" providerId="LiveId" clId="{F75BC92A-6C8F-4936-976D-36A5448745BB}" dt="2026-08-04T13:01:58.649" v="8817"/>
          <ac:spMkLst>
            <pc:docMk/>
            <pc:sldMk cId="0" sldId="443"/>
            <ac:spMk id="194562" creationId="{00000000-0000-0000-0000-000000000000}"/>
          </ac:spMkLst>
        </pc:spChg>
        <pc:spChg chg="mod">
          <ac:chgData name="Manvir Singh" userId="2f1abecd996eadc6" providerId="LiveId" clId="{F75BC92A-6C8F-4936-976D-36A5448745BB}" dt="2026-08-04T13:02:00.504" v="8818"/>
          <ac:spMkLst>
            <pc:docMk/>
            <pc:sldMk cId="0" sldId="443"/>
            <ac:spMk id="194563" creationId="{00000000-0000-0000-0000-000000000000}"/>
          </ac:spMkLst>
        </pc:spChg>
        <pc:spChg chg="mod">
          <ac:chgData name="Manvir Singh" userId="2f1abecd996eadc6" providerId="LiveId" clId="{F75BC92A-6C8F-4936-976D-36A5448745BB}" dt="2026-08-04T13:01:55.882" v="8816"/>
          <ac:spMkLst>
            <pc:docMk/>
            <pc:sldMk cId="0" sldId="443"/>
            <ac:spMk id="194564" creationId="{00000000-0000-0000-0000-000000000000}"/>
          </ac:spMkLst>
        </pc:spChg>
      </pc:sldChg>
      <pc:sldChg chg="modSp">
        <pc:chgData name="Manvir Singh" userId="2f1abecd996eadc6" providerId="LiveId" clId="{F75BC92A-6C8F-4936-976D-36A5448745BB}" dt="2026-08-04T13:01:48.726" v="8813"/>
        <pc:sldMkLst>
          <pc:docMk/>
          <pc:sldMk cId="0" sldId="444"/>
        </pc:sldMkLst>
        <pc:spChg chg="mod">
          <ac:chgData name="Manvir Singh" userId="2f1abecd996eadc6" providerId="LiveId" clId="{F75BC92A-6C8F-4936-976D-36A5448745BB}" dt="2026-08-04T13:01:48.726" v="8813"/>
          <ac:spMkLst>
            <pc:docMk/>
            <pc:sldMk cId="0" sldId="444"/>
            <ac:spMk id="195586" creationId="{00000000-0000-0000-0000-000000000000}"/>
          </ac:spMkLst>
        </pc:spChg>
        <pc:spChg chg="mod">
          <ac:chgData name="Manvir Singh" userId="2f1abecd996eadc6" providerId="LiveId" clId="{F75BC92A-6C8F-4936-976D-36A5448745BB}" dt="2026-08-04T13:01:48.726" v="8813"/>
          <ac:spMkLst>
            <pc:docMk/>
            <pc:sldMk cId="0" sldId="444"/>
            <ac:spMk id="195587" creationId="{00000000-0000-0000-0000-000000000000}"/>
          </ac:spMkLst>
        </pc:spChg>
        <pc:spChg chg="mod">
          <ac:chgData name="Manvir Singh" userId="2f1abecd996eadc6" providerId="LiveId" clId="{F75BC92A-6C8F-4936-976D-36A5448745BB}" dt="2026-08-04T13:01:48.726" v="8813"/>
          <ac:spMkLst>
            <pc:docMk/>
            <pc:sldMk cId="0" sldId="444"/>
            <ac:spMk id="195588" creationId="{00000000-0000-0000-0000-000000000000}"/>
          </ac:spMkLst>
        </pc:spChg>
      </pc:sldChg>
      <pc:sldChg chg="modSp mod">
        <pc:chgData name="Manvir Singh" userId="2f1abecd996eadc6" providerId="LiveId" clId="{F75BC92A-6C8F-4936-976D-36A5448745BB}" dt="2026-08-04T13:01:39.169" v="8809"/>
        <pc:sldMkLst>
          <pc:docMk/>
          <pc:sldMk cId="0" sldId="445"/>
        </pc:sldMkLst>
        <pc:spChg chg="mod">
          <ac:chgData name="Manvir Singh" userId="2f1abecd996eadc6" providerId="LiveId" clId="{F75BC92A-6C8F-4936-976D-36A5448745BB}" dt="2026-08-04T12:59:59.552" v="8796" actId="20577"/>
          <ac:spMkLst>
            <pc:docMk/>
            <pc:sldMk cId="0" sldId="445"/>
            <ac:spMk id="196610" creationId="{00000000-0000-0000-0000-000000000000}"/>
          </ac:spMkLst>
        </pc:spChg>
        <pc:spChg chg="mod">
          <ac:chgData name="Manvir Singh" userId="2f1abecd996eadc6" providerId="LiveId" clId="{F75BC92A-6C8F-4936-976D-36A5448745BB}" dt="2026-08-04T13:01:39.169" v="8809"/>
          <ac:spMkLst>
            <pc:docMk/>
            <pc:sldMk cId="0" sldId="445"/>
            <ac:spMk id="196612" creationId="{00000000-0000-0000-0000-000000000000}"/>
          </ac:spMkLst>
        </pc:spChg>
      </pc:sldChg>
      <pc:sldChg chg="modSp">
        <pc:chgData name="Manvir Singh" userId="2f1abecd996eadc6" providerId="LiveId" clId="{F75BC92A-6C8F-4936-976D-36A5448745BB}" dt="2026-08-04T13:01:35.859" v="8808"/>
        <pc:sldMkLst>
          <pc:docMk/>
          <pc:sldMk cId="0" sldId="446"/>
        </pc:sldMkLst>
        <pc:spChg chg="mod">
          <ac:chgData name="Manvir Singh" userId="2f1abecd996eadc6" providerId="LiveId" clId="{F75BC92A-6C8F-4936-976D-36A5448745BB}" dt="2026-08-04T13:01:35.859" v="8808"/>
          <ac:spMkLst>
            <pc:docMk/>
            <pc:sldMk cId="0" sldId="446"/>
            <ac:spMk id="197636" creationId="{00000000-0000-0000-0000-000000000000}"/>
          </ac:spMkLst>
        </pc:spChg>
      </pc:sldChg>
      <pc:sldChg chg="modSp mod">
        <pc:chgData name="Manvir Singh" userId="2f1abecd996eadc6" providerId="LiveId" clId="{F75BC92A-6C8F-4936-976D-36A5448745BB}" dt="2026-08-04T13:01:31.336" v="8807"/>
        <pc:sldMkLst>
          <pc:docMk/>
          <pc:sldMk cId="0" sldId="447"/>
        </pc:sldMkLst>
        <pc:spChg chg="mod">
          <ac:chgData name="Manvir Singh" userId="2f1abecd996eadc6" providerId="LiveId" clId="{F75BC92A-6C8F-4936-976D-36A5448745BB}" dt="2026-08-04T13:01:31.336" v="8807"/>
          <ac:spMkLst>
            <pc:docMk/>
            <pc:sldMk cId="0" sldId="447"/>
            <ac:spMk id="198658" creationId="{00000000-0000-0000-0000-000000000000}"/>
          </ac:spMkLst>
        </pc:spChg>
        <pc:spChg chg="mod">
          <ac:chgData name="Manvir Singh" userId="2f1abecd996eadc6" providerId="LiveId" clId="{F75BC92A-6C8F-4936-976D-36A5448745BB}" dt="2026-08-04T13:01:31.336" v="8807"/>
          <ac:spMkLst>
            <pc:docMk/>
            <pc:sldMk cId="0" sldId="447"/>
            <ac:spMk id="198659" creationId="{00000000-0000-0000-0000-000000000000}"/>
          </ac:spMkLst>
        </pc:spChg>
        <pc:spChg chg="mod">
          <ac:chgData name="Manvir Singh" userId="2f1abecd996eadc6" providerId="LiveId" clId="{F75BC92A-6C8F-4936-976D-36A5448745BB}" dt="2026-08-04T13:01:31.336" v="8807"/>
          <ac:spMkLst>
            <pc:docMk/>
            <pc:sldMk cId="0" sldId="447"/>
            <ac:spMk id="198660" creationId="{00000000-0000-0000-0000-000000000000}"/>
          </ac:spMkLst>
        </pc:spChg>
      </pc:sldChg>
      <pc:sldChg chg="modSp mod">
        <pc:chgData name="Manvir Singh" userId="2f1abecd996eadc6" providerId="LiveId" clId="{F75BC92A-6C8F-4936-976D-36A5448745BB}" dt="2026-08-04T13:01:27.800" v="8806"/>
        <pc:sldMkLst>
          <pc:docMk/>
          <pc:sldMk cId="0" sldId="448"/>
        </pc:sldMkLst>
        <pc:spChg chg="mod">
          <ac:chgData name="Manvir Singh" userId="2f1abecd996eadc6" providerId="LiveId" clId="{F75BC92A-6C8F-4936-976D-36A5448745BB}" dt="2026-08-04T13:01:27.800" v="8806"/>
          <ac:spMkLst>
            <pc:docMk/>
            <pc:sldMk cId="0" sldId="448"/>
            <ac:spMk id="199684" creationId="{00000000-0000-0000-0000-000000000000}"/>
          </ac:spMkLst>
        </pc:spChg>
      </pc:sldChg>
      <pc:sldChg chg="modSp mod">
        <pc:chgData name="Manvir Singh" userId="2f1abecd996eadc6" providerId="LiveId" clId="{F75BC92A-6C8F-4936-976D-36A5448745BB}" dt="2026-08-04T13:01:22.723" v="8805"/>
        <pc:sldMkLst>
          <pc:docMk/>
          <pc:sldMk cId="0" sldId="449"/>
        </pc:sldMkLst>
        <pc:spChg chg="mod">
          <ac:chgData name="Manvir Singh" userId="2f1abecd996eadc6" providerId="LiveId" clId="{F75BC92A-6C8F-4936-976D-36A5448745BB}" dt="2026-08-04T13:01:22.723" v="8805"/>
          <ac:spMkLst>
            <pc:docMk/>
            <pc:sldMk cId="0" sldId="449"/>
            <ac:spMk id="200708" creationId="{00000000-0000-0000-0000-000000000000}"/>
          </ac:spMkLst>
        </pc:spChg>
      </pc:sldChg>
      <pc:sldChg chg="modSp mod">
        <pc:chgData name="Manvir Singh" userId="2f1abecd996eadc6" providerId="LiveId" clId="{F75BC92A-6C8F-4936-976D-36A5448745BB}" dt="2026-08-04T13:02:56.670" v="8832" actId="20577"/>
        <pc:sldMkLst>
          <pc:docMk/>
          <pc:sldMk cId="0" sldId="450"/>
        </pc:sldMkLst>
        <pc:spChg chg="mod">
          <ac:chgData name="Manvir Singh" userId="2f1abecd996eadc6" providerId="LiveId" clId="{F75BC92A-6C8F-4936-976D-36A5448745BB}" dt="2026-08-04T13:02:56.670" v="8832" actId="20577"/>
          <ac:spMkLst>
            <pc:docMk/>
            <pc:sldMk cId="0" sldId="450"/>
            <ac:spMk id="201730" creationId="{00000000-0000-0000-0000-000000000000}"/>
          </ac:spMkLst>
        </pc:spChg>
        <pc:spChg chg="mod">
          <ac:chgData name="Manvir Singh" userId="2f1abecd996eadc6" providerId="LiveId" clId="{F75BC92A-6C8F-4936-976D-36A5448745BB}" dt="2026-08-04T13:02:38.383" v="8827"/>
          <ac:spMkLst>
            <pc:docMk/>
            <pc:sldMk cId="0" sldId="450"/>
            <ac:spMk id="201732" creationId="{00000000-0000-0000-0000-000000000000}"/>
          </ac:spMkLst>
        </pc:spChg>
      </pc:sldChg>
      <pc:sldChg chg="modSp mod">
        <pc:chgData name="Manvir Singh" userId="2f1abecd996eadc6" providerId="LiveId" clId="{F75BC92A-6C8F-4936-976D-36A5448745BB}" dt="2026-08-04T11:57:09.459" v="7030" actId="20577"/>
        <pc:sldMkLst>
          <pc:docMk/>
          <pc:sldMk cId="0" sldId="550"/>
        </pc:sldMkLst>
        <pc:spChg chg="mod">
          <ac:chgData name="Manvir Singh" userId="2f1abecd996eadc6" providerId="LiveId" clId="{F75BC92A-6C8F-4936-976D-36A5448745BB}" dt="2026-08-04T11:57:09.459" v="7030" actId="20577"/>
          <ac:spMkLst>
            <pc:docMk/>
            <pc:sldMk cId="0" sldId="550"/>
            <ac:spMk id="308226" creationId="{00000000-0000-0000-0000-000000000000}"/>
          </ac:spMkLst>
        </pc:spChg>
        <pc:spChg chg="mod">
          <ac:chgData name="Manvir Singh" userId="2f1abecd996eadc6" providerId="LiveId" clId="{F75BC92A-6C8F-4936-976D-36A5448745BB}" dt="2026-08-04T11:50:59.652" v="6952" actId="1036"/>
          <ac:spMkLst>
            <pc:docMk/>
            <pc:sldMk cId="0" sldId="550"/>
            <ac:spMk id="308228" creationId="{00000000-0000-0000-0000-000000000000}"/>
          </ac:spMkLst>
        </pc:spChg>
      </pc:sldChg>
      <pc:sldChg chg="modSp mod">
        <pc:chgData name="Manvir Singh" userId="2f1abecd996eadc6" providerId="LiveId" clId="{F75BC92A-6C8F-4936-976D-36A5448745BB}" dt="2026-08-04T11:57:14.485" v="7033" actId="20577"/>
        <pc:sldMkLst>
          <pc:docMk/>
          <pc:sldMk cId="0" sldId="551"/>
        </pc:sldMkLst>
        <pc:spChg chg="mod">
          <ac:chgData name="Manvir Singh" userId="2f1abecd996eadc6" providerId="LiveId" clId="{F75BC92A-6C8F-4936-976D-36A5448745BB}" dt="2026-08-04T11:57:14.485" v="7033" actId="20577"/>
          <ac:spMkLst>
            <pc:docMk/>
            <pc:sldMk cId="0" sldId="551"/>
            <ac:spMk id="309250" creationId="{00000000-0000-0000-0000-000000000000}"/>
          </ac:spMkLst>
        </pc:spChg>
      </pc:sldChg>
      <pc:sldChg chg="modSp mod">
        <pc:chgData name="Manvir Singh" userId="2f1abecd996eadc6" providerId="LiveId" clId="{F75BC92A-6C8F-4936-976D-36A5448745BB}" dt="2026-08-04T11:51:24.065" v="6953" actId="207"/>
        <pc:sldMkLst>
          <pc:docMk/>
          <pc:sldMk cId="0" sldId="553"/>
        </pc:sldMkLst>
        <pc:spChg chg="mod">
          <ac:chgData name="Manvir Singh" userId="2f1abecd996eadc6" providerId="LiveId" clId="{F75BC92A-6C8F-4936-976D-36A5448745BB}" dt="2026-08-04T11:51:24.065" v="6953" actId="207"/>
          <ac:spMkLst>
            <pc:docMk/>
            <pc:sldMk cId="0" sldId="553"/>
            <ac:spMk id="311298" creationId="{00000000-0000-0000-0000-000000000000}"/>
          </ac:spMkLst>
        </pc:spChg>
      </pc:sldChg>
      <pc:sldChg chg="modSp mod">
        <pc:chgData name="Manvir Singh" userId="2f1abecd996eadc6" providerId="LiveId" clId="{F75BC92A-6C8F-4936-976D-36A5448745BB}" dt="2026-08-04T11:57:24.940" v="7038" actId="20577"/>
        <pc:sldMkLst>
          <pc:docMk/>
          <pc:sldMk cId="0" sldId="554"/>
        </pc:sldMkLst>
        <pc:spChg chg="mod">
          <ac:chgData name="Manvir Singh" userId="2f1abecd996eadc6" providerId="LiveId" clId="{F75BC92A-6C8F-4936-976D-36A5448745BB}" dt="2026-08-04T11:57:24.940" v="7038" actId="20577"/>
          <ac:spMkLst>
            <pc:docMk/>
            <pc:sldMk cId="0" sldId="554"/>
            <ac:spMk id="312322" creationId="{00000000-0000-0000-0000-000000000000}"/>
          </ac:spMkLst>
        </pc:spChg>
        <pc:spChg chg="mod">
          <ac:chgData name="Manvir Singh" userId="2f1abecd996eadc6" providerId="LiveId" clId="{F75BC92A-6C8F-4936-976D-36A5448745BB}" dt="2026-07-29T01:50:04.429" v="62"/>
          <ac:spMkLst>
            <pc:docMk/>
            <pc:sldMk cId="0" sldId="554"/>
            <ac:spMk id="312324" creationId="{00000000-0000-0000-0000-000000000000}"/>
          </ac:spMkLst>
        </pc:spChg>
      </pc:sldChg>
      <pc:sldChg chg="modSp mod setBg">
        <pc:chgData name="Manvir Singh" userId="2f1abecd996eadc6" providerId="LiveId" clId="{F75BC92A-6C8F-4936-976D-36A5448745BB}" dt="2026-08-05T03:22:38.616" v="10721"/>
        <pc:sldMkLst>
          <pc:docMk/>
          <pc:sldMk cId="0" sldId="616"/>
        </pc:sldMkLst>
        <pc:spChg chg="mod">
          <ac:chgData name="Manvir Singh" userId="2f1abecd996eadc6" providerId="LiveId" clId="{F75BC92A-6C8F-4936-976D-36A5448745BB}" dt="2026-07-29T02:02:51.954" v="548" actId="20577"/>
          <ac:spMkLst>
            <pc:docMk/>
            <pc:sldMk cId="0" sldId="616"/>
            <ac:spMk id="854018" creationId="{00000000-0000-0000-0000-000000000000}"/>
          </ac:spMkLst>
        </pc:spChg>
      </pc:sldChg>
      <pc:sldChg chg="modSp mod setBg">
        <pc:chgData name="Manvir Singh" userId="2f1abecd996eadc6" providerId="LiveId" clId="{F75BC92A-6C8F-4936-976D-36A5448745BB}" dt="2026-08-05T03:22:38.616" v="10721"/>
        <pc:sldMkLst>
          <pc:docMk/>
          <pc:sldMk cId="0" sldId="617"/>
        </pc:sldMkLst>
        <pc:spChg chg="mod">
          <ac:chgData name="Manvir Singh" userId="2f1abecd996eadc6" providerId="LiveId" clId="{F75BC92A-6C8F-4936-976D-36A5448745BB}" dt="2026-08-04T12:55:58.164" v="8707" actId="115"/>
          <ac:spMkLst>
            <pc:docMk/>
            <pc:sldMk cId="0" sldId="617"/>
            <ac:spMk id="856066" creationId="{00000000-0000-0000-0000-000000000000}"/>
          </ac:spMkLst>
        </pc:spChg>
      </pc:sldChg>
      <pc:sldChg chg="modSp mod setBg">
        <pc:chgData name="Manvir Singh" userId="2f1abecd996eadc6" providerId="LiveId" clId="{F75BC92A-6C8F-4936-976D-36A5448745BB}" dt="2026-08-05T03:37:49.481" v="11278" actId="114"/>
        <pc:sldMkLst>
          <pc:docMk/>
          <pc:sldMk cId="0" sldId="618"/>
        </pc:sldMkLst>
        <pc:spChg chg="mod">
          <ac:chgData name="Manvir Singh" userId="2f1abecd996eadc6" providerId="LiveId" clId="{F75BC92A-6C8F-4936-976D-36A5448745BB}" dt="2026-08-05T03:37:49.481" v="11278" actId="114"/>
          <ac:spMkLst>
            <pc:docMk/>
            <pc:sldMk cId="0" sldId="618"/>
            <ac:spMk id="858116" creationId="{00000000-0000-0000-0000-000000000000}"/>
          </ac:spMkLst>
        </pc:spChg>
      </pc:sldChg>
      <pc:sldChg chg="modSp mod setBg">
        <pc:chgData name="Manvir Singh" userId="2f1abecd996eadc6" providerId="LiveId" clId="{F75BC92A-6C8F-4936-976D-36A5448745BB}" dt="2026-08-05T03:40:30.778" v="11314" actId="20577"/>
        <pc:sldMkLst>
          <pc:docMk/>
          <pc:sldMk cId="0" sldId="619"/>
        </pc:sldMkLst>
        <pc:spChg chg="mod">
          <ac:chgData name="Manvir Singh" userId="2f1abecd996eadc6" providerId="LiveId" clId="{F75BC92A-6C8F-4936-976D-36A5448745BB}" dt="2026-07-29T02:03:54.953" v="562" actId="313"/>
          <ac:spMkLst>
            <pc:docMk/>
            <pc:sldMk cId="0" sldId="619"/>
            <ac:spMk id="860162" creationId="{00000000-0000-0000-0000-000000000000}"/>
          </ac:spMkLst>
        </pc:spChg>
        <pc:spChg chg="mod">
          <ac:chgData name="Manvir Singh" userId="2f1abecd996eadc6" providerId="LiveId" clId="{F75BC92A-6C8F-4936-976D-36A5448745BB}" dt="2026-08-05T03:40:30.778" v="11314" actId="20577"/>
          <ac:spMkLst>
            <pc:docMk/>
            <pc:sldMk cId="0" sldId="619"/>
            <ac:spMk id="860164" creationId="{00000000-0000-0000-0000-000000000000}"/>
          </ac:spMkLst>
        </pc:spChg>
      </pc:sldChg>
      <pc:sldChg chg="setBg">
        <pc:chgData name="Manvir Singh" userId="2f1abecd996eadc6" providerId="LiveId" clId="{F75BC92A-6C8F-4936-976D-36A5448745BB}" dt="2026-08-05T03:22:38.616" v="10721"/>
        <pc:sldMkLst>
          <pc:docMk/>
          <pc:sldMk cId="0" sldId="620"/>
        </pc:sldMkLst>
      </pc:sldChg>
      <pc:sldChg chg="modSp setBg">
        <pc:chgData name="Manvir Singh" userId="2f1abecd996eadc6" providerId="LiveId" clId="{F75BC92A-6C8F-4936-976D-36A5448745BB}" dt="2026-08-05T03:22:38.616" v="10721"/>
        <pc:sldMkLst>
          <pc:docMk/>
          <pc:sldMk cId="0" sldId="621"/>
        </pc:sldMkLst>
        <pc:spChg chg="mod">
          <ac:chgData name="Manvir Singh" userId="2f1abecd996eadc6" providerId="LiveId" clId="{F75BC92A-6C8F-4936-976D-36A5448745BB}" dt="2026-08-04T13:08:31.857" v="8958"/>
          <ac:spMkLst>
            <pc:docMk/>
            <pc:sldMk cId="0" sldId="621"/>
            <ac:spMk id="864258" creationId="{00000000-0000-0000-0000-000000000000}"/>
          </ac:spMkLst>
        </pc:spChg>
        <pc:spChg chg="mod">
          <ac:chgData name="Manvir Singh" userId="2f1abecd996eadc6" providerId="LiveId" clId="{F75BC92A-6C8F-4936-976D-36A5448745BB}" dt="2026-08-04T13:08:31.857" v="8958"/>
          <ac:spMkLst>
            <pc:docMk/>
            <pc:sldMk cId="0" sldId="621"/>
            <ac:spMk id="864259" creationId="{00000000-0000-0000-0000-000000000000}"/>
          </ac:spMkLst>
        </pc:spChg>
        <pc:spChg chg="mod">
          <ac:chgData name="Manvir Singh" userId="2f1abecd996eadc6" providerId="LiveId" clId="{F75BC92A-6C8F-4936-976D-36A5448745BB}" dt="2026-08-04T13:08:31.857" v="8958"/>
          <ac:spMkLst>
            <pc:docMk/>
            <pc:sldMk cId="0" sldId="621"/>
            <ac:spMk id="864260" creationId="{00000000-0000-0000-0000-000000000000}"/>
          </ac:spMkLst>
        </pc:spChg>
      </pc:sldChg>
      <pc:sldChg chg="modSp mod setBg">
        <pc:chgData name="Manvir Singh" userId="2f1abecd996eadc6" providerId="LiveId" clId="{F75BC92A-6C8F-4936-976D-36A5448745BB}" dt="2026-08-05T03:22:38.616" v="10721"/>
        <pc:sldMkLst>
          <pc:docMk/>
          <pc:sldMk cId="0" sldId="622"/>
        </pc:sldMkLst>
        <pc:spChg chg="mod">
          <ac:chgData name="Manvir Singh" userId="2f1abecd996eadc6" providerId="LiveId" clId="{F75BC92A-6C8F-4936-976D-36A5448745BB}" dt="2026-08-04T13:08:29.630" v="8957"/>
          <ac:spMkLst>
            <pc:docMk/>
            <pc:sldMk cId="0" sldId="622"/>
            <ac:spMk id="866306" creationId="{00000000-0000-0000-0000-000000000000}"/>
          </ac:spMkLst>
        </pc:spChg>
        <pc:spChg chg="mod">
          <ac:chgData name="Manvir Singh" userId="2f1abecd996eadc6" providerId="LiveId" clId="{F75BC92A-6C8F-4936-976D-36A5448745BB}" dt="2026-08-04T13:08:29.630" v="8957"/>
          <ac:spMkLst>
            <pc:docMk/>
            <pc:sldMk cId="0" sldId="622"/>
            <ac:spMk id="866307" creationId="{00000000-0000-0000-0000-000000000000}"/>
          </ac:spMkLst>
        </pc:spChg>
        <pc:spChg chg="mod">
          <ac:chgData name="Manvir Singh" userId="2f1abecd996eadc6" providerId="LiveId" clId="{F75BC92A-6C8F-4936-976D-36A5448745BB}" dt="2026-08-04T13:08:29.630" v="8957"/>
          <ac:spMkLst>
            <pc:docMk/>
            <pc:sldMk cId="0" sldId="622"/>
            <ac:spMk id="866308" creationId="{00000000-0000-0000-0000-000000000000}"/>
          </ac:spMkLst>
        </pc:spChg>
      </pc:sldChg>
      <pc:sldChg chg="modSp mod setBg">
        <pc:chgData name="Manvir Singh" userId="2f1abecd996eadc6" providerId="LiveId" clId="{F75BC92A-6C8F-4936-976D-36A5448745BB}" dt="2026-08-05T03:22:38.616" v="10721"/>
        <pc:sldMkLst>
          <pc:docMk/>
          <pc:sldMk cId="0" sldId="623"/>
        </pc:sldMkLst>
        <pc:spChg chg="mod">
          <ac:chgData name="Manvir Singh" userId="2f1abecd996eadc6" providerId="LiveId" clId="{F75BC92A-6C8F-4936-976D-36A5448745BB}" dt="2026-08-04T13:08:27.843" v="8956"/>
          <ac:spMkLst>
            <pc:docMk/>
            <pc:sldMk cId="0" sldId="623"/>
            <ac:spMk id="868354" creationId="{00000000-0000-0000-0000-000000000000}"/>
          </ac:spMkLst>
        </pc:spChg>
        <pc:spChg chg="mod">
          <ac:chgData name="Manvir Singh" userId="2f1abecd996eadc6" providerId="LiveId" clId="{F75BC92A-6C8F-4936-976D-36A5448745BB}" dt="2026-08-04T13:08:27.843" v="8956"/>
          <ac:spMkLst>
            <pc:docMk/>
            <pc:sldMk cId="0" sldId="623"/>
            <ac:spMk id="868355" creationId="{00000000-0000-0000-0000-000000000000}"/>
          </ac:spMkLst>
        </pc:spChg>
        <pc:spChg chg="mod">
          <ac:chgData name="Manvir Singh" userId="2f1abecd996eadc6" providerId="LiveId" clId="{F75BC92A-6C8F-4936-976D-36A5448745BB}" dt="2026-08-04T13:08:27.843" v="8956"/>
          <ac:spMkLst>
            <pc:docMk/>
            <pc:sldMk cId="0" sldId="623"/>
            <ac:spMk id="868356" creationId="{00000000-0000-0000-0000-000000000000}"/>
          </ac:spMkLst>
        </pc:spChg>
      </pc:sldChg>
      <pc:sldChg chg="modSp setBg">
        <pc:chgData name="Manvir Singh" userId="2f1abecd996eadc6" providerId="LiveId" clId="{F75BC92A-6C8F-4936-976D-36A5448745BB}" dt="2026-08-04T13:06:54.257" v="8929"/>
        <pc:sldMkLst>
          <pc:docMk/>
          <pc:sldMk cId="0" sldId="660"/>
        </pc:sldMkLst>
        <pc:spChg chg="mod">
          <ac:chgData name="Manvir Singh" userId="2f1abecd996eadc6" providerId="LiveId" clId="{F75BC92A-6C8F-4936-976D-36A5448745BB}" dt="2026-08-04T13:06:54.257" v="8929"/>
          <ac:spMkLst>
            <pc:docMk/>
            <pc:sldMk cId="0" sldId="660"/>
            <ac:spMk id="942082" creationId="{00000000-0000-0000-0000-000000000000}"/>
          </ac:spMkLst>
        </pc:spChg>
        <pc:spChg chg="mod">
          <ac:chgData name="Manvir Singh" userId="2f1abecd996eadc6" providerId="LiveId" clId="{F75BC92A-6C8F-4936-976D-36A5448745BB}" dt="2026-08-04T13:06:54.257" v="8929"/>
          <ac:spMkLst>
            <pc:docMk/>
            <pc:sldMk cId="0" sldId="660"/>
            <ac:spMk id="942083" creationId="{00000000-0000-0000-0000-000000000000}"/>
          </ac:spMkLst>
        </pc:spChg>
        <pc:spChg chg="mod">
          <ac:chgData name="Manvir Singh" userId="2f1abecd996eadc6" providerId="LiveId" clId="{F75BC92A-6C8F-4936-976D-36A5448745BB}" dt="2026-08-04T13:06:54.257" v="8929"/>
          <ac:spMkLst>
            <pc:docMk/>
            <pc:sldMk cId="0" sldId="660"/>
            <ac:spMk id="942084" creationId="{00000000-0000-0000-0000-000000000000}"/>
          </ac:spMkLst>
        </pc:spChg>
      </pc:sldChg>
      <pc:sldChg chg="modSp mod setBg">
        <pc:chgData name="Manvir Singh" userId="2f1abecd996eadc6" providerId="LiveId" clId="{F75BC92A-6C8F-4936-976D-36A5448745BB}" dt="2026-08-04T13:06:51.457" v="8928"/>
        <pc:sldMkLst>
          <pc:docMk/>
          <pc:sldMk cId="0" sldId="661"/>
        </pc:sldMkLst>
        <pc:spChg chg="mod">
          <ac:chgData name="Manvir Singh" userId="2f1abecd996eadc6" providerId="LiveId" clId="{F75BC92A-6C8F-4936-976D-36A5448745BB}" dt="2026-08-04T13:06:51.457" v="8928"/>
          <ac:spMkLst>
            <pc:docMk/>
            <pc:sldMk cId="0" sldId="661"/>
            <ac:spMk id="944130" creationId="{00000000-0000-0000-0000-000000000000}"/>
          </ac:spMkLst>
        </pc:spChg>
        <pc:spChg chg="mod">
          <ac:chgData name="Manvir Singh" userId="2f1abecd996eadc6" providerId="LiveId" clId="{F75BC92A-6C8F-4936-976D-36A5448745BB}" dt="2026-08-04T13:06:51.457" v="8928"/>
          <ac:spMkLst>
            <pc:docMk/>
            <pc:sldMk cId="0" sldId="661"/>
            <ac:spMk id="944131" creationId="{00000000-0000-0000-0000-000000000000}"/>
          </ac:spMkLst>
        </pc:spChg>
        <pc:spChg chg="mod">
          <ac:chgData name="Manvir Singh" userId="2f1abecd996eadc6" providerId="LiveId" clId="{F75BC92A-6C8F-4936-976D-36A5448745BB}" dt="2026-08-04T13:06:51.457" v="8928"/>
          <ac:spMkLst>
            <pc:docMk/>
            <pc:sldMk cId="0" sldId="661"/>
            <ac:spMk id="944132" creationId="{00000000-0000-0000-0000-000000000000}"/>
          </ac:spMkLst>
        </pc:spChg>
      </pc:sldChg>
      <pc:sldChg chg="modSp mod setBg">
        <pc:chgData name="Manvir Singh" userId="2f1abecd996eadc6" providerId="LiveId" clId="{F75BC92A-6C8F-4936-976D-36A5448745BB}" dt="2026-08-04T13:06:49.062" v="8927"/>
        <pc:sldMkLst>
          <pc:docMk/>
          <pc:sldMk cId="0" sldId="663"/>
        </pc:sldMkLst>
        <pc:spChg chg="mod">
          <ac:chgData name="Manvir Singh" userId="2f1abecd996eadc6" providerId="LiveId" clId="{F75BC92A-6C8F-4936-976D-36A5448745BB}" dt="2026-08-04T13:06:49.062" v="8927"/>
          <ac:spMkLst>
            <pc:docMk/>
            <pc:sldMk cId="0" sldId="663"/>
            <ac:spMk id="948226" creationId="{00000000-0000-0000-0000-000000000000}"/>
          </ac:spMkLst>
        </pc:spChg>
        <pc:spChg chg="mod">
          <ac:chgData name="Manvir Singh" userId="2f1abecd996eadc6" providerId="LiveId" clId="{F75BC92A-6C8F-4936-976D-36A5448745BB}" dt="2026-08-04T13:06:49.062" v="8927"/>
          <ac:spMkLst>
            <pc:docMk/>
            <pc:sldMk cId="0" sldId="663"/>
            <ac:spMk id="948227" creationId="{00000000-0000-0000-0000-000000000000}"/>
          </ac:spMkLst>
        </pc:spChg>
        <pc:spChg chg="mod">
          <ac:chgData name="Manvir Singh" userId="2f1abecd996eadc6" providerId="LiveId" clId="{F75BC92A-6C8F-4936-976D-36A5448745BB}" dt="2026-08-04T13:06:49.062" v="8927"/>
          <ac:spMkLst>
            <pc:docMk/>
            <pc:sldMk cId="0" sldId="663"/>
            <ac:spMk id="948228" creationId="{00000000-0000-0000-0000-000000000000}"/>
          </ac:spMkLst>
        </pc:spChg>
      </pc:sldChg>
      <pc:sldChg chg="modSp mod setBg">
        <pc:chgData name="Manvir Singh" userId="2f1abecd996eadc6" providerId="LiveId" clId="{F75BC92A-6C8F-4936-976D-36A5448745BB}" dt="2026-08-04T13:06:46.749" v="8926"/>
        <pc:sldMkLst>
          <pc:docMk/>
          <pc:sldMk cId="0" sldId="665"/>
        </pc:sldMkLst>
        <pc:spChg chg="mod">
          <ac:chgData name="Manvir Singh" userId="2f1abecd996eadc6" providerId="LiveId" clId="{F75BC92A-6C8F-4936-976D-36A5448745BB}" dt="2026-08-04T13:06:46.749" v="8926"/>
          <ac:spMkLst>
            <pc:docMk/>
            <pc:sldMk cId="0" sldId="665"/>
            <ac:spMk id="952322" creationId="{00000000-0000-0000-0000-000000000000}"/>
          </ac:spMkLst>
        </pc:spChg>
        <pc:spChg chg="mod">
          <ac:chgData name="Manvir Singh" userId="2f1abecd996eadc6" providerId="LiveId" clId="{F75BC92A-6C8F-4936-976D-36A5448745BB}" dt="2026-08-04T13:06:46.749" v="8926"/>
          <ac:spMkLst>
            <pc:docMk/>
            <pc:sldMk cId="0" sldId="665"/>
            <ac:spMk id="952323" creationId="{00000000-0000-0000-0000-000000000000}"/>
          </ac:spMkLst>
        </pc:spChg>
        <pc:spChg chg="mod">
          <ac:chgData name="Manvir Singh" userId="2f1abecd996eadc6" providerId="LiveId" clId="{F75BC92A-6C8F-4936-976D-36A5448745BB}" dt="2026-08-04T13:06:46.749" v="8926"/>
          <ac:spMkLst>
            <pc:docMk/>
            <pc:sldMk cId="0" sldId="665"/>
            <ac:spMk id="952324" creationId="{00000000-0000-0000-0000-000000000000}"/>
          </ac:spMkLst>
        </pc:spChg>
      </pc:sldChg>
      <pc:sldChg chg="modSp mod setBg">
        <pc:chgData name="Manvir Singh" userId="2f1abecd996eadc6" providerId="LiveId" clId="{F75BC92A-6C8F-4936-976D-36A5448745BB}" dt="2026-08-04T13:06:44.705" v="8925"/>
        <pc:sldMkLst>
          <pc:docMk/>
          <pc:sldMk cId="0" sldId="667"/>
        </pc:sldMkLst>
        <pc:spChg chg="mod">
          <ac:chgData name="Manvir Singh" userId="2f1abecd996eadc6" providerId="LiveId" clId="{F75BC92A-6C8F-4936-976D-36A5448745BB}" dt="2026-08-04T13:06:44.705" v="8925"/>
          <ac:spMkLst>
            <pc:docMk/>
            <pc:sldMk cId="0" sldId="667"/>
            <ac:spMk id="956418" creationId="{00000000-0000-0000-0000-000000000000}"/>
          </ac:spMkLst>
        </pc:spChg>
        <pc:spChg chg="mod">
          <ac:chgData name="Manvir Singh" userId="2f1abecd996eadc6" providerId="LiveId" clId="{F75BC92A-6C8F-4936-976D-36A5448745BB}" dt="2026-08-04T13:06:44.705" v="8925"/>
          <ac:spMkLst>
            <pc:docMk/>
            <pc:sldMk cId="0" sldId="667"/>
            <ac:spMk id="956419" creationId="{00000000-0000-0000-0000-000000000000}"/>
          </ac:spMkLst>
        </pc:spChg>
        <pc:spChg chg="mod">
          <ac:chgData name="Manvir Singh" userId="2f1abecd996eadc6" providerId="LiveId" clId="{F75BC92A-6C8F-4936-976D-36A5448745BB}" dt="2026-08-04T13:06:44.705" v="8925"/>
          <ac:spMkLst>
            <pc:docMk/>
            <pc:sldMk cId="0" sldId="667"/>
            <ac:spMk id="956420" creationId="{00000000-0000-0000-0000-000000000000}"/>
          </ac:spMkLst>
        </pc:spChg>
      </pc:sldChg>
      <pc:sldChg chg="modSp setBg">
        <pc:chgData name="Manvir Singh" userId="2f1abecd996eadc6" providerId="LiveId" clId="{F75BC92A-6C8F-4936-976D-36A5448745BB}" dt="2026-08-04T13:06:42.662" v="8924"/>
        <pc:sldMkLst>
          <pc:docMk/>
          <pc:sldMk cId="0" sldId="669"/>
        </pc:sldMkLst>
        <pc:spChg chg="mod">
          <ac:chgData name="Manvir Singh" userId="2f1abecd996eadc6" providerId="LiveId" clId="{F75BC92A-6C8F-4936-976D-36A5448745BB}" dt="2026-08-04T13:06:42.662" v="8924"/>
          <ac:spMkLst>
            <pc:docMk/>
            <pc:sldMk cId="0" sldId="669"/>
            <ac:spMk id="960514" creationId="{00000000-0000-0000-0000-000000000000}"/>
          </ac:spMkLst>
        </pc:spChg>
        <pc:spChg chg="mod">
          <ac:chgData name="Manvir Singh" userId="2f1abecd996eadc6" providerId="LiveId" clId="{F75BC92A-6C8F-4936-976D-36A5448745BB}" dt="2026-08-04T13:06:42.662" v="8924"/>
          <ac:spMkLst>
            <pc:docMk/>
            <pc:sldMk cId="0" sldId="669"/>
            <ac:spMk id="960515" creationId="{00000000-0000-0000-0000-000000000000}"/>
          </ac:spMkLst>
        </pc:spChg>
        <pc:spChg chg="mod">
          <ac:chgData name="Manvir Singh" userId="2f1abecd996eadc6" providerId="LiveId" clId="{F75BC92A-6C8F-4936-976D-36A5448745BB}" dt="2026-08-04T13:06:42.662" v="8924"/>
          <ac:spMkLst>
            <pc:docMk/>
            <pc:sldMk cId="0" sldId="669"/>
            <ac:spMk id="960516" creationId="{00000000-0000-0000-0000-000000000000}"/>
          </ac:spMkLst>
        </pc:spChg>
      </pc:sldChg>
      <pc:sldChg chg="modSp mod setBg">
        <pc:chgData name="Manvir Singh" userId="2f1abecd996eadc6" providerId="LiveId" clId="{F75BC92A-6C8F-4936-976D-36A5448745BB}" dt="2026-08-04T13:06:40.474" v="8923"/>
        <pc:sldMkLst>
          <pc:docMk/>
          <pc:sldMk cId="0" sldId="670"/>
        </pc:sldMkLst>
        <pc:spChg chg="mod">
          <ac:chgData name="Manvir Singh" userId="2f1abecd996eadc6" providerId="LiveId" clId="{F75BC92A-6C8F-4936-976D-36A5448745BB}" dt="2026-08-04T13:06:40.474" v="8923"/>
          <ac:spMkLst>
            <pc:docMk/>
            <pc:sldMk cId="0" sldId="670"/>
            <ac:spMk id="962562" creationId="{00000000-0000-0000-0000-000000000000}"/>
          </ac:spMkLst>
        </pc:spChg>
        <pc:spChg chg="mod">
          <ac:chgData name="Manvir Singh" userId="2f1abecd996eadc6" providerId="LiveId" clId="{F75BC92A-6C8F-4936-976D-36A5448745BB}" dt="2026-08-04T13:06:40.474" v="8923"/>
          <ac:spMkLst>
            <pc:docMk/>
            <pc:sldMk cId="0" sldId="670"/>
            <ac:spMk id="962563" creationId="{00000000-0000-0000-0000-000000000000}"/>
          </ac:spMkLst>
        </pc:spChg>
        <pc:spChg chg="mod">
          <ac:chgData name="Manvir Singh" userId="2f1abecd996eadc6" providerId="LiveId" clId="{F75BC92A-6C8F-4936-976D-36A5448745BB}" dt="2026-08-04T13:06:40.474" v="8923"/>
          <ac:spMkLst>
            <pc:docMk/>
            <pc:sldMk cId="0" sldId="670"/>
            <ac:spMk id="962564" creationId="{00000000-0000-0000-0000-000000000000}"/>
          </ac:spMkLst>
        </pc:spChg>
      </pc:sldChg>
      <pc:sldChg chg="modSp mod setBg">
        <pc:chgData name="Manvir Singh" userId="2f1abecd996eadc6" providerId="LiveId" clId="{F75BC92A-6C8F-4936-976D-36A5448745BB}" dt="2026-08-04T13:06:38.042" v="8922"/>
        <pc:sldMkLst>
          <pc:docMk/>
          <pc:sldMk cId="0" sldId="671"/>
        </pc:sldMkLst>
        <pc:spChg chg="mod">
          <ac:chgData name="Manvir Singh" userId="2f1abecd996eadc6" providerId="LiveId" clId="{F75BC92A-6C8F-4936-976D-36A5448745BB}" dt="2026-08-04T13:06:38.042" v="8922"/>
          <ac:spMkLst>
            <pc:docMk/>
            <pc:sldMk cId="0" sldId="671"/>
            <ac:spMk id="964610" creationId="{00000000-0000-0000-0000-000000000000}"/>
          </ac:spMkLst>
        </pc:spChg>
        <pc:spChg chg="mod">
          <ac:chgData name="Manvir Singh" userId="2f1abecd996eadc6" providerId="LiveId" clId="{F75BC92A-6C8F-4936-976D-36A5448745BB}" dt="2026-08-04T13:06:38.042" v="8922"/>
          <ac:spMkLst>
            <pc:docMk/>
            <pc:sldMk cId="0" sldId="671"/>
            <ac:spMk id="964611" creationId="{00000000-0000-0000-0000-000000000000}"/>
          </ac:spMkLst>
        </pc:spChg>
        <pc:spChg chg="mod">
          <ac:chgData name="Manvir Singh" userId="2f1abecd996eadc6" providerId="LiveId" clId="{F75BC92A-6C8F-4936-976D-36A5448745BB}" dt="2026-08-04T13:06:38.042" v="8922"/>
          <ac:spMkLst>
            <pc:docMk/>
            <pc:sldMk cId="0" sldId="671"/>
            <ac:spMk id="964612" creationId="{00000000-0000-0000-0000-000000000000}"/>
          </ac:spMkLst>
        </pc:spChg>
      </pc:sldChg>
      <pc:sldChg chg="modSp setBg">
        <pc:chgData name="Manvir Singh" userId="2f1abecd996eadc6" providerId="LiveId" clId="{F75BC92A-6C8F-4936-976D-36A5448745BB}" dt="2026-08-04T13:06:35.868" v="8921"/>
        <pc:sldMkLst>
          <pc:docMk/>
          <pc:sldMk cId="0" sldId="672"/>
        </pc:sldMkLst>
        <pc:spChg chg="mod">
          <ac:chgData name="Manvir Singh" userId="2f1abecd996eadc6" providerId="LiveId" clId="{F75BC92A-6C8F-4936-976D-36A5448745BB}" dt="2026-08-04T13:06:35.868" v="8921"/>
          <ac:spMkLst>
            <pc:docMk/>
            <pc:sldMk cId="0" sldId="672"/>
            <ac:spMk id="966658" creationId="{00000000-0000-0000-0000-000000000000}"/>
          </ac:spMkLst>
        </pc:spChg>
        <pc:spChg chg="mod">
          <ac:chgData name="Manvir Singh" userId="2f1abecd996eadc6" providerId="LiveId" clId="{F75BC92A-6C8F-4936-976D-36A5448745BB}" dt="2026-08-04T13:06:35.868" v="8921"/>
          <ac:spMkLst>
            <pc:docMk/>
            <pc:sldMk cId="0" sldId="672"/>
            <ac:spMk id="966659" creationId="{00000000-0000-0000-0000-000000000000}"/>
          </ac:spMkLst>
        </pc:spChg>
        <pc:spChg chg="mod">
          <ac:chgData name="Manvir Singh" userId="2f1abecd996eadc6" providerId="LiveId" clId="{F75BC92A-6C8F-4936-976D-36A5448745BB}" dt="2026-08-04T13:06:35.868" v="8921"/>
          <ac:spMkLst>
            <pc:docMk/>
            <pc:sldMk cId="0" sldId="672"/>
            <ac:spMk id="966660" creationId="{00000000-0000-0000-0000-000000000000}"/>
          </ac:spMkLst>
        </pc:spChg>
      </pc:sldChg>
      <pc:sldChg chg="modSp setBg">
        <pc:chgData name="Manvir Singh" userId="2f1abecd996eadc6" providerId="LiveId" clId="{F75BC92A-6C8F-4936-976D-36A5448745BB}" dt="2026-08-04T13:06:33.287" v="8920"/>
        <pc:sldMkLst>
          <pc:docMk/>
          <pc:sldMk cId="0" sldId="673"/>
        </pc:sldMkLst>
        <pc:spChg chg="mod">
          <ac:chgData name="Manvir Singh" userId="2f1abecd996eadc6" providerId="LiveId" clId="{F75BC92A-6C8F-4936-976D-36A5448745BB}" dt="2026-08-04T13:06:33.287" v="8920"/>
          <ac:spMkLst>
            <pc:docMk/>
            <pc:sldMk cId="0" sldId="673"/>
            <ac:spMk id="968706" creationId="{00000000-0000-0000-0000-000000000000}"/>
          </ac:spMkLst>
        </pc:spChg>
        <pc:spChg chg="mod">
          <ac:chgData name="Manvir Singh" userId="2f1abecd996eadc6" providerId="LiveId" clId="{F75BC92A-6C8F-4936-976D-36A5448745BB}" dt="2026-08-04T13:06:33.287" v="8920"/>
          <ac:spMkLst>
            <pc:docMk/>
            <pc:sldMk cId="0" sldId="673"/>
            <ac:spMk id="968707" creationId="{00000000-0000-0000-0000-000000000000}"/>
          </ac:spMkLst>
        </pc:spChg>
        <pc:spChg chg="mod">
          <ac:chgData name="Manvir Singh" userId="2f1abecd996eadc6" providerId="LiveId" clId="{F75BC92A-6C8F-4936-976D-36A5448745BB}" dt="2026-08-04T13:06:33.287" v="8920"/>
          <ac:spMkLst>
            <pc:docMk/>
            <pc:sldMk cId="0" sldId="673"/>
            <ac:spMk id="968708" creationId="{00000000-0000-0000-0000-000000000000}"/>
          </ac:spMkLst>
        </pc:spChg>
      </pc:sldChg>
      <pc:sldChg chg="modSp mod setBg">
        <pc:chgData name="Manvir Singh" userId="2f1abecd996eadc6" providerId="LiveId" clId="{F75BC92A-6C8F-4936-976D-36A5448745BB}" dt="2026-08-04T13:06:30.877" v="8919"/>
        <pc:sldMkLst>
          <pc:docMk/>
          <pc:sldMk cId="0" sldId="674"/>
        </pc:sldMkLst>
        <pc:spChg chg="mod">
          <ac:chgData name="Manvir Singh" userId="2f1abecd996eadc6" providerId="LiveId" clId="{F75BC92A-6C8F-4936-976D-36A5448745BB}" dt="2026-08-04T13:06:30.877" v="8919"/>
          <ac:spMkLst>
            <pc:docMk/>
            <pc:sldMk cId="0" sldId="674"/>
            <ac:spMk id="970754" creationId="{00000000-0000-0000-0000-000000000000}"/>
          </ac:spMkLst>
        </pc:spChg>
        <pc:spChg chg="mod">
          <ac:chgData name="Manvir Singh" userId="2f1abecd996eadc6" providerId="LiveId" clId="{F75BC92A-6C8F-4936-976D-36A5448745BB}" dt="2026-08-04T13:06:30.877" v="8919"/>
          <ac:spMkLst>
            <pc:docMk/>
            <pc:sldMk cId="0" sldId="674"/>
            <ac:spMk id="970755" creationId="{00000000-0000-0000-0000-000000000000}"/>
          </ac:spMkLst>
        </pc:spChg>
        <pc:spChg chg="mod">
          <ac:chgData name="Manvir Singh" userId="2f1abecd996eadc6" providerId="LiveId" clId="{F75BC92A-6C8F-4936-976D-36A5448745BB}" dt="2026-08-04T13:06:30.877" v="8919"/>
          <ac:spMkLst>
            <pc:docMk/>
            <pc:sldMk cId="0" sldId="674"/>
            <ac:spMk id="970756" creationId="{00000000-0000-0000-0000-000000000000}"/>
          </ac:spMkLst>
        </pc:spChg>
      </pc:sldChg>
      <pc:sldChg chg="modSp mod setBg">
        <pc:chgData name="Manvir Singh" userId="2f1abecd996eadc6" providerId="LiveId" clId="{F75BC92A-6C8F-4936-976D-36A5448745BB}" dt="2026-08-04T13:06:28.342" v="8918"/>
        <pc:sldMkLst>
          <pc:docMk/>
          <pc:sldMk cId="0" sldId="675"/>
        </pc:sldMkLst>
        <pc:spChg chg="mod">
          <ac:chgData name="Manvir Singh" userId="2f1abecd996eadc6" providerId="LiveId" clId="{F75BC92A-6C8F-4936-976D-36A5448745BB}" dt="2026-08-04T13:06:28.342" v="8918"/>
          <ac:spMkLst>
            <pc:docMk/>
            <pc:sldMk cId="0" sldId="675"/>
            <ac:spMk id="972802" creationId="{00000000-0000-0000-0000-000000000000}"/>
          </ac:spMkLst>
        </pc:spChg>
        <pc:spChg chg="mod">
          <ac:chgData name="Manvir Singh" userId="2f1abecd996eadc6" providerId="LiveId" clId="{F75BC92A-6C8F-4936-976D-36A5448745BB}" dt="2026-08-04T13:06:28.342" v="8918"/>
          <ac:spMkLst>
            <pc:docMk/>
            <pc:sldMk cId="0" sldId="675"/>
            <ac:spMk id="972803" creationId="{00000000-0000-0000-0000-000000000000}"/>
          </ac:spMkLst>
        </pc:spChg>
        <pc:spChg chg="mod">
          <ac:chgData name="Manvir Singh" userId="2f1abecd996eadc6" providerId="LiveId" clId="{F75BC92A-6C8F-4936-976D-36A5448745BB}" dt="2026-08-04T13:06:28.342" v="8918"/>
          <ac:spMkLst>
            <pc:docMk/>
            <pc:sldMk cId="0" sldId="675"/>
            <ac:spMk id="972804" creationId="{00000000-0000-0000-0000-000000000000}"/>
          </ac:spMkLst>
        </pc:spChg>
      </pc:sldChg>
      <pc:sldChg chg="modSp mod setBg">
        <pc:chgData name="Manvir Singh" userId="2f1abecd996eadc6" providerId="LiveId" clId="{F75BC92A-6C8F-4936-976D-36A5448745BB}" dt="2026-08-04T13:06:26.002" v="8917"/>
        <pc:sldMkLst>
          <pc:docMk/>
          <pc:sldMk cId="0" sldId="676"/>
        </pc:sldMkLst>
        <pc:spChg chg="mod">
          <ac:chgData name="Manvir Singh" userId="2f1abecd996eadc6" providerId="LiveId" clId="{F75BC92A-6C8F-4936-976D-36A5448745BB}" dt="2026-08-04T13:06:26.002" v="8917"/>
          <ac:spMkLst>
            <pc:docMk/>
            <pc:sldMk cId="0" sldId="676"/>
            <ac:spMk id="974850" creationId="{00000000-0000-0000-0000-000000000000}"/>
          </ac:spMkLst>
        </pc:spChg>
        <pc:spChg chg="mod">
          <ac:chgData name="Manvir Singh" userId="2f1abecd996eadc6" providerId="LiveId" clId="{F75BC92A-6C8F-4936-976D-36A5448745BB}" dt="2026-08-04T13:06:26.002" v="8917"/>
          <ac:spMkLst>
            <pc:docMk/>
            <pc:sldMk cId="0" sldId="676"/>
            <ac:spMk id="974851" creationId="{00000000-0000-0000-0000-000000000000}"/>
          </ac:spMkLst>
        </pc:spChg>
        <pc:spChg chg="mod">
          <ac:chgData name="Manvir Singh" userId="2f1abecd996eadc6" providerId="LiveId" clId="{F75BC92A-6C8F-4936-976D-36A5448745BB}" dt="2026-08-04T13:06:26.002" v="8917"/>
          <ac:spMkLst>
            <pc:docMk/>
            <pc:sldMk cId="0" sldId="676"/>
            <ac:spMk id="974852" creationId="{00000000-0000-0000-0000-000000000000}"/>
          </ac:spMkLst>
        </pc:spChg>
      </pc:sldChg>
      <pc:sldChg chg="modSp setBg">
        <pc:chgData name="Manvir Singh" userId="2f1abecd996eadc6" providerId="LiveId" clId="{F75BC92A-6C8F-4936-976D-36A5448745BB}" dt="2026-08-04T13:06:21.151" v="8916"/>
        <pc:sldMkLst>
          <pc:docMk/>
          <pc:sldMk cId="0" sldId="678"/>
        </pc:sldMkLst>
        <pc:spChg chg="mod">
          <ac:chgData name="Manvir Singh" userId="2f1abecd996eadc6" providerId="LiveId" clId="{F75BC92A-6C8F-4936-976D-36A5448745BB}" dt="2026-08-04T13:06:21.151" v="8916"/>
          <ac:spMkLst>
            <pc:docMk/>
            <pc:sldMk cId="0" sldId="678"/>
            <ac:spMk id="978946" creationId="{00000000-0000-0000-0000-000000000000}"/>
          </ac:spMkLst>
        </pc:spChg>
        <pc:spChg chg="mod">
          <ac:chgData name="Manvir Singh" userId="2f1abecd996eadc6" providerId="LiveId" clId="{F75BC92A-6C8F-4936-976D-36A5448745BB}" dt="2026-08-04T13:06:21.151" v="8916"/>
          <ac:spMkLst>
            <pc:docMk/>
            <pc:sldMk cId="0" sldId="678"/>
            <ac:spMk id="978947" creationId="{00000000-0000-0000-0000-000000000000}"/>
          </ac:spMkLst>
        </pc:spChg>
        <pc:spChg chg="mod">
          <ac:chgData name="Manvir Singh" userId="2f1abecd996eadc6" providerId="LiveId" clId="{F75BC92A-6C8F-4936-976D-36A5448745BB}" dt="2026-08-04T13:06:21.151" v="8916"/>
          <ac:spMkLst>
            <pc:docMk/>
            <pc:sldMk cId="0" sldId="678"/>
            <ac:spMk id="978948" creationId="{00000000-0000-0000-0000-000000000000}"/>
          </ac:spMkLst>
        </pc:spChg>
      </pc:sldChg>
      <pc:sldChg chg="modSp mod setBg">
        <pc:chgData name="Manvir Singh" userId="2f1abecd996eadc6" providerId="LiveId" clId="{F75BC92A-6C8F-4936-976D-36A5448745BB}" dt="2026-08-04T13:06:17.036" v="8915"/>
        <pc:sldMkLst>
          <pc:docMk/>
          <pc:sldMk cId="0" sldId="680"/>
        </pc:sldMkLst>
        <pc:spChg chg="mod">
          <ac:chgData name="Manvir Singh" userId="2f1abecd996eadc6" providerId="LiveId" clId="{F75BC92A-6C8F-4936-976D-36A5448745BB}" dt="2026-08-04T13:06:17.036" v="8915"/>
          <ac:spMkLst>
            <pc:docMk/>
            <pc:sldMk cId="0" sldId="680"/>
            <ac:spMk id="983042" creationId="{00000000-0000-0000-0000-000000000000}"/>
          </ac:spMkLst>
        </pc:spChg>
        <pc:spChg chg="mod">
          <ac:chgData name="Manvir Singh" userId="2f1abecd996eadc6" providerId="LiveId" clId="{F75BC92A-6C8F-4936-976D-36A5448745BB}" dt="2026-08-04T13:06:17.036" v="8915"/>
          <ac:spMkLst>
            <pc:docMk/>
            <pc:sldMk cId="0" sldId="680"/>
            <ac:spMk id="983043" creationId="{00000000-0000-0000-0000-000000000000}"/>
          </ac:spMkLst>
        </pc:spChg>
        <pc:spChg chg="mod">
          <ac:chgData name="Manvir Singh" userId="2f1abecd996eadc6" providerId="LiveId" clId="{F75BC92A-6C8F-4936-976D-36A5448745BB}" dt="2026-08-04T13:06:17.036" v="8915"/>
          <ac:spMkLst>
            <pc:docMk/>
            <pc:sldMk cId="0" sldId="680"/>
            <ac:spMk id="983044" creationId="{00000000-0000-0000-0000-000000000000}"/>
          </ac:spMkLst>
        </pc:spChg>
      </pc:sldChg>
      <pc:sldChg chg="modSp mod setBg">
        <pc:chgData name="Manvir Singh" userId="2f1abecd996eadc6" providerId="LiveId" clId="{F75BC92A-6C8F-4936-976D-36A5448745BB}" dt="2026-08-04T13:06:12.428" v="8914"/>
        <pc:sldMkLst>
          <pc:docMk/>
          <pc:sldMk cId="0" sldId="682"/>
        </pc:sldMkLst>
        <pc:spChg chg="mod">
          <ac:chgData name="Manvir Singh" userId="2f1abecd996eadc6" providerId="LiveId" clId="{F75BC92A-6C8F-4936-976D-36A5448745BB}" dt="2026-08-04T13:06:12.428" v="8914"/>
          <ac:spMkLst>
            <pc:docMk/>
            <pc:sldMk cId="0" sldId="682"/>
            <ac:spMk id="987138" creationId="{00000000-0000-0000-0000-000000000000}"/>
          </ac:spMkLst>
        </pc:spChg>
        <pc:spChg chg="mod">
          <ac:chgData name="Manvir Singh" userId="2f1abecd996eadc6" providerId="LiveId" clId="{F75BC92A-6C8F-4936-976D-36A5448745BB}" dt="2026-08-04T13:06:12.428" v="8914"/>
          <ac:spMkLst>
            <pc:docMk/>
            <pc:sldMk cId="0" sldId="682"/>
            <ac:spMk id="987139" creationId="{00000000-0000-0000-0000-000000000000}"/>
          </ac:spMkLst>
        </pc:spChg>
        <pc:spChg chg="mod">
          <ac:chgData name="Manvir Singh" userId="2f1abecd996eadc6" providerId="LiveId" clId="{F75BC92A-6C8F-4936-976D-36A5448745BB}" dt="2026-08-04T13:06:12.428" v="8914"/>
          <ac:spMkLst>
            <pc:docMk/>
            <pc:sldMk cId="0" sldId="682"/>
            <ac:spMk id="987140" creationId="{00000000-0000-0000-0000-000000000000}"/>
          </ac:spMkLst>
        </pc:spChg>
      </pc:sldChg>
      <pc:sldChg chg="modSp mod">
        <pc:chgData name="Manvir Singh" userId="2f1abecd996eadc6" providerId="LiveId" clId="{F75BC92A-6C8F-4936-976D-36A5448745BB}" dt="2026-08-04T11:50:25.368" v="6949" actId="115"/>
        <pc:sldMkLst>
          <pc:docMk/>
          <pc:sldMk cId="0" sldId="765"/>
        </pc:sldMkLst>
        <pc:spChg chg="mod">
          <ac:chgData name="Manvir Singh" userId="2f1abecd996eadc6" providerId="LiveId" clId="{F75BC92A-6C8F-4936-976D-36A5448745BB}" dt="2026-08-04T11:50:25.368" v="6949" actId="115"/>
          <ac:spMkLst>
            <pc:docMk/>
            <pc:sldMk cId="0" sldId="765"/>
            <ac:spMk id="1302530" creationId="{00000000-0000-0000-0000-000000000000}"/>
          </ac:spMkLst>
        </pc:spChg>
      </pc:sldChg>
      <pc:sldChg chg="modSp mod">
        <pc:chgData name="Manvir Singh" userId="2f1abecd996eadc6" providerId="LiveId" clId="{F75BC92A-6C8F-4936-976D-36A5448745BB}" dt="2026-08-04T11:57:03.341" v="7026" actId="20577"/>
        <pc:sldMkLst>
          <pc:docMk/>
          <pc:sldMk cId="0" sldId="767"/>
        </pc:sldMkLst>
        <pc:spChg chg="mod">
          <ac:chgData name="Manvir Singh" userId="2f1abecd996eadc6" providerId="LiveId" clId="{F75BC92A-6C8F-4936-976D-36A5448745BB}" dt="2026-08-04T11:57:03.341" v="7026" actId="20577"/>
          <ac:spMkLst>
            <pc:docMk/>
            <pc:sldMk cId="0" sldId="767"/>
            <ac:spMk id="1306626" creationId="{00000000-0000-0000-0000-000000000000}"/>
          </ac:spMkLst>
        </pc:spChg>
      </pc:sldChg>
      <pc:sldChg chg="addSp delSp modSp mod">
        <pc:chgData name="Manvir Singh" userId="2f1abecd996eadc6" providerId="LiveId" clId="{F75BC92A-6C8F-4936-976D-36A5448745BB}" dt="2026-08-04T12:34:41.841" v="8082" actId="20577"/>
        <pc:sldMkLst>
          <pc:docMk/>
          <pc:sldMk cId="1905540083" sldId="768"/>
        </pc:sldMkLst>
        <pc:spChg chg="mod">
          <ac:chgData name="Manvir Singh" userId="2f1abecd996eadc6" providerId="LiveId" clId="{F75BC92A-6C8F-4936-976D-36A5448745BB}" dt="2026-08-04T12:34:41.841" v="8082" actId="20577"/>
          <ac:spMkLst>
            <pc:docMk/>
            <pc:sldMk cId="1905540083" sldId="768"/>
            <ac:spMk id="6" creationId="{5E08F835-0079-470F-BCEC-DB18F61B7ACA}"/>
          </ac:spMkLst>
        </pc:spChg>
        <pc:spChg chg="add mod">
          <ac:chgData name="Manvir Singh" userId="2f1abecd996eadc6" providerId="LiveId" clId="{F75BC92A-6C8F-4936-976D-36A5448745BB}" dt="2026-07-29T02:30:43.094" v="1627" actId="1035"/>
          <ac:spMkLst>
            <pc:docMk/>
            <pc:sldMk cId="1905540083" sldId="768"/>
            <ac:spMk id="10" creationId="{251E0F17-B625-FDE4-9A1C-F4FABAF66DD3}"/>
          </ac:spMkLst>
        </pc:spChg>
        <pc:spChg chg="mod">
          <ac:chgData name="Manvir Singh" userId="2f1abecd996eadc6" providerId="LiveId" clId="{F75BC92A-6C8F-4936-976D-36A5448745BB}" dt="2026-07-29T02:30:43.094" v="1627" actId="1035"/>
          <ac:spMkLst>
            <pc:docMk/>
            <pc:sldMk cId="1905540083" sldId="768"/>
            <ac:spMk id="836" creationId="{00000000-0000-0000-0000-000000000000}"/>
          </ac:spMkLst>
        </pc:spChg>
        <pc:spChg chg="mod">
          <ac:chgData name="Manvir Singh" userId="2f1abecd996eadc6" providerId="LiveId" clId="{F75BC92A-6C8F-4936-976D-36A5448745BB}" dt="2026-07-29T02:30:43.094" v="1627" actId="1035"/>
          <ac:spMkLst>
            <pc:docMk/>
            <pc:sldMk cId="1905540083" sldId="768"/>
            <ac:spMk id="838" creationId="{00000000-0000-0000-0000-000000000000}"/>
          </ac:spMkLst>
        </pc:spChg>
      </pc:sldChg>
      <pc:sldChg chg="modSp mod">
        <pc:chgData name="Manvir Singh" userId="2f1abecd996eadc6" providerId="LiveId" clId="{F75BC92A-6C8F-4936-976D-36A5448745BB}" dt="2026-08-04T12:34:59.136" v="8090" actId="20577"/>
        <pc:sldMkLst>
          <pc:docMk/>
          <pc:sldMk cId="4195917289" sldId="769"/>
        </pc:sldMkLst>
        <pc:spChg chg="mod">
          <ac:chgData name="Manvir Singh" userId="2f1abecd996eadc6" providerId="LiveId" clId="{F75BC92A-6C8F-4936-976D-36A5448745BB}" dt="2026-08-04T12:34:59.136" v="8090" actId="20577"/>
          <ac:spMkLst>
            <pc:docMk/>
            <pc:sldMk cId="4195917289" sldId="769"/>
            <ac:spMk id="839" creationId="{00000000-0000-0000-0000-000000000000}"/>
          </ac:spMkLst>
        </pc:spChg>
      </pc:sldChg>
      <pc:sldChg chg="modSp mod">
        <pc:chgData name="Manvir Singh" userId="2f1abecd996eadc6" providerId="LiveId" clId="{F75BC92A-6C8F-4936-976D-36A5448745BB}" dt="2026-08-04T12:35:24.586" v="8102" actId="20577"/>
        <pc:sldMkLst>
          <pc:docMk/>
          <pc:sldMk cId="3735571078" sldId="770"/>
        </pc:sldMkLst>
        <pc:spChg chg="mod">
          <ac:chgData name="Manvir Singh" userId="2f1abecd996eadc6" providerId="LiveId" clId="{F75BC92A-6C8F-4936-976D-36A5448745BB}" dt="2026-08-04T12:35:24.586" v="8102" actId="20577"/>
          <ac:spMkLst>
            <pc:docMk/>
            <pc:sldMk cId="3735571078" sldId="770"/>
            <ac:spMk id="842" creationId="{00000000-0000-0000-0000-000000000000}"/>
          </ac:spMkLst>
        </pc:spChg>
      </pc:sldChg>
      <pc:sldChg chg="modSp mod">
        <pc:chgData name="Manvir Singh" userId="2f1abecd996eadc6" providerId="LiveId" clId="{F75BC92A-6C8F-4936-976D-36A5448745BB}" dt="2026-08-04T12:35:46.128" v="8114" actId="20577"/>
        <pc:sldMkLst>
          <pc:docMk/>
          <pc:sldMk cId="3684705032" sldId="771"/>
        </pc:sldMkLst>
        <pc:spChg chg="mod">
          <ac:chgData name="Manvir Singh" userId="2f1abecd996eadc6" providerId="LiveId" clId="{F75BC92A-6C8F-4936-976D-36A5448745BB}" dt="2026-08-04T12:35:46.128" v="8114" actId="20577"/>
          <ac:spMkLst>
            <pc:docMk/>
            <pc:sldMk cId="3684705032" sldId="771"/>
            <ac:spMk id="846" creationId="{00000000-0000-0000-0000-000000000000}"/>
          </ac:spMkLst>
        </pc:spChg>
      </pc:sldChg>
      <pc:sldChg chg="modSp mod">
        <pc:chgData name="Manvir Singh" userId="2f1abecd996eadc6" providerId="LiveId" clId="{F75BC92A-6C8F-4936-976D-36A5448745BB}" dt="2026-08-04T12:36:17.128" v="8132" actId="20577"/>
        <pc:sldMkLst>
          <pc:docMk/>
          <pc:sldMk cId="992857066" sldId="772"/>
        </pc:sldMkLst>
        <pc:spChg chg="mod">
          <ac:chgData name="Manvir Singh" userId="2f1abecd996eadc6" providerId="LiveId" clId="{F75BC92A-6C8F-4936-976D-36A5448745BB}" dt="2026-08-04T12:36:17.128" v="8132" actId="20577"/>
          <ac:spMkLst>
            <pc:docMk/>
            <pc:sldMk cId="992857066" sldId="772"/>
            <ac:spMk id="851" creationId="{00000000-0000-0000-0000-000000000000}"/>
          </ac:spMkLst>
        </pc:spChg>
      </pc:sldChg>
      <pc:sldChg chg="modSp mod">
        <pc:chgData name="Manvir Singh" userId="2f1abecd996eadc6" providerId="LiveId" clId="{F75BC92A-6C8F-4936-976D-36A5448745BB}" dt="2026-08-04T12:36:30.675" v="8141" actId="20577"/>
        <pc:sldMkLst>
          <pc:docMk/>
          <pc:sldMk cId="28502480" sldId="773"/>
        </pc:sldMkLst>
        <pc:spChg chg="mod">
          <ac:chgData name="Manvir Singh" userId="2f1abecd996eadc6" providerId="LiveId" clId="{F75BC92A-6C8F-4936-976D-36A5448745BB}" dt="2026-08-04T12:36:30.675" v="8141" actId="20577"/>
          <ac:spMkLst>
            <pc:docMk/>
            <pc:sldMk cId="28502480" sldId="773"/>
            <ac:spMk id="854" creationId="{00000000-0000-0000-0000-000000000000}"/>
          </ac:spMkLst>
        </pc:spChg>
      </pc:sldChg>
      <pc:sldChg chg="modSp mod">
        <pc:chgData name="Manvir Singh" userId="2f1abecd996eadc6" providerId="LiveId" clId="{F75BC92A-6C8F-4936-976D-36A5448745BB}" dt="2026-08-04T12:36:45.772" v="8151" actId="20577"/>
        <pc:sldMkLst>
          <pc:docMk/>
          <pc:sldMk cId="2529830690" sldId="774"/>
        </pc:sldMkLst>
        <pc:spChg chg="mod">
          <ac:chgData name="Manvir Singh" userId="2f1abecd996eadc6" providerId="LiveId" clId="{F75BC92A-6C8F-4936-976D-36A5448745BB}" dt="2026-08-04T12:36:45.772" v="8151" actId="20577"/>
          <ac:spMkLst>
            <pc:docMk/>
            <pc:sldMk cId="2529830690" sldId="774"/>
            <ac:spMk id="857" creationId="{00000000-0000-0000-0000-000000000000}"/>
          </ac:spMkLst>
        </pc:spChg>
      </pc:sldChg>
      <pc:sldChg chg="modSp mod">
        <pc:chgData name="Manvir Singh" userId="2f1abecd996eadc6" providerId="LiveId" clId="{F75BC92A-6C8F-4936-976D-36A5448745BB}" dt="2026-08-04T12:37:30.048" v="8169" actId="207"/>
        <pc:sldMkLst>
          <pc:docMk/>
          <pc:sldMk cId="236633615" sldId="775"/>
        </pc:sldMkLst>
        <pc:spChg chg="mod">
          <ac:chgData name="Manvir Singh" userId="2f1abecd996eadc6" providerId="LiveId" clId="{F75BC92A-6C8F-4936-976D-36A5448745BB}" dt="2026-08-04T12:37:30.048" v="8169" actId="207"/>
          <ac:spMkLst>
            <pc:docMk/>
            <pc:sldMk cId="236633615" sldId="775"/>
            <ac:spMk id="860" creationId="{00000000-0000-0000-0000-000000000000}"/>
          </ac:spMkLst>
        </pc:spChg>
      </pc:sldChg>
      <pc:sldChg chg="modSp mod">
        <pc:chgData name="Manvir Singh" userId="2f1abecd996eadc6" providerId="LiveId" clId="{F75BC92A-6C8F-4936-976D-36A5448745BB}" dt="2026-08-04T12:37:46.435" v="8179" actId="20577"/>
        <pc:sldMkLst>
          <pc:docMk/>
          <pc:sldMk cId="1088776298" sldId="776"/>
        </pc:sldMkLst>
        <pc:spChg chg="mod">
          <ac:chgData name="Manvir Singh" userId="2f1abecd996eadc6" providerId="LiveId" clId="{F75BC92A-6C8F-4936-976D-36A5448745BB}" dt="2026-08-04T12:37:46.435" v="8179" actId="20577"/>
          <ac:spMkLst>
            <pc:docMk/>
            <pc:sldMk cId="1088776298" sldId="776"/>
            <ac:spMk id="864" creationId="{00000000-0000-0000-0000-000000000000}"/>
          </ac:spMkLst>
        </pc:spChg>
      </pc:sldChg>
      <pc:sldChg chg="modSp mod">
        <pc:chgData name="Manvir Singh" userId="2f1abecd996eadc6" providerId="LiveId" clId="{F75BC92A-6C8F-4936-976D-36A5448745BB}" dt="2026-08-04T12:38:21.777" v="8199" actId="20577"/>
        <pc:sldMkLst>
          <pc:docMk/>
          <pc:sldMk cId="2350461684" sldId="777"/>
        </pc:sldMkLst>
        <pc:spChg chg="mod">
          <ac:chgData name="Manvir Singh" userId="2f1abecd996eadc6" providerId="LiveId" clId="{F75BC92A-6C8F-4936-976D-36A5448745BB}" dt="2026-08-04T12:38:21.777" v="8199" actId="20577"/>
          <ac:spMkLst>
            <pc:docMk/>
            <pc:sldMk cId="2350461684" sldId="777"/>
            <ac:spMk id="866" creationId="{00000000-0000-0000-0000-000000000000}"/>
          </ac:spMkLst>
        </pc:spChg>
      </pc:sldChg>
      <pc:sldChg chg="modSp mod">
        <pc:chgData name="Manvir Singh" userId="2f1abecd996eadc6" providerId="LiveId" clId="{F75BC92A-6C8F-4936-976D-36A5448745BB}" dt="2026-08-04T12:38:35.913" v="8208" actId="20577"/>
        <pc:sldMkLst>
          <pc:docMk/>
          <pc:sldMk cId="2122171947" sldId="778"/>
        </pc:sldMkLst>
        <pc:spChg chg="mod">
          <ac:chgData name="Manvir Singh" userId="2f1abecd996eadc6" providerId="LiveId" clId="{F75BC92A-6C8F-4936-976D-36A5448745BB}" dt="2026-08-04T12:38:35.913" v="8208" actId="20577"/>
          <ac:spMkLst>
            <pc:docMk/>
            <pc:sldMk cId="2122171947" sldId="778"/>
            <ac:spMk id="869" creationId="{00000000-0000-0000-0000-000000000000}"/>
          </ac:spMkLst>
        </pc:spChg>
      </pc:sldChg>
      <pc:sldChg chg="modSp mod">
        <pc:chgData name="Manvir Singh" userId="2f1abecd996eadc6" providerId="LiveId" clId="{F75BC92A-6C8F-4936-976D-36A5448745BB}" dt="2026-08-04T12:38:47.458" v="8217" actId="20577"/>
        <pc:sldMkLst>
          <pc:docMk/>
          <pc:sldMk cId="3459993462" sldId="779"/>
        </pc:sldMkLst>
        <pc:spChg chg="mod">
          <ac:chgData name="Manvir Singh" userId="2f1abecd996eadc6" providerId="LiveId" clId="{F75BC92A-6C8F-4936-976D-36A5448745BB}" dt="2026-08-04T12:38:47.458" v="8217" actId="20577"/>
          <ac:spMkLst>
            <pc:docMk/>
            <pc:sldMk cId="3459993462" sldId="779"/>
            <ac:spMk id="872" creationId="{00000000-0000-0000-0000-000000000000}"/>
          </ac:spMkLst>
        </pc:spChg>
      </pc:sldChg>
      <pc:sldChg chg="modSp mod">
        <pc:chgData name="Manvir Singh" userId="2f1abecd996eadc6" providerId="LiveId" clId="{F75BC92A-6C8F-4936-976D-36A5448745BB}" dt="2026-08-04T12:39:00.504" v="8226" actId="20577"/>
        <pc:sldMkLst>
          <pc:docMk/>
          <pc:sldMk cId="3220980057" sldId="780"/>
        </pc:sldMkLst>
        <pc:spChg chg="mod">
          <ac:chgData name="Manvir Singh" userId="2f1abecd996eadc6" providerId="LiveId" clId="{F75BC92A-6C8F-4936-976D-36A5448745BB}" dt="2026-08-04T12:39:00.504" v="8226" actId="20577"/>
          <ac:spMkLst>
            <pc:docMk/>
            <pc:sldMk cId="3220980057" sldId="780"/>
            <ac:spMk id="875" creationId="{00000000-0000-0000-0000-000000000000}"/>
          </ac:spMkLst>
        </pc:spChg>
      </pc:sldChg>
      <pc:sldChg chg="modSp mod">
        <pc:chgData name="Manvir Singh" userId="2f1abecd996eadc6" providerId="LiveId" clId="{F75BC92A-6C8F-4936-976D-36A5448745BB}" dt="2026-08-04T12:39:10.945" v="8233" actId="20577"/>
        <pc:sldMkLst>
          <pc:docMk/>
          <pc:sldMk cId="979688136" sldId="781"/>
        </pc:sldMkLst>
        <pc:spChg chg="mod">
          <ac:chgData name="Manvir Singh" userId="2f1abecd996eadc6" providerId="LiveId" clId="{F75BC92A-6C8F-4936-976D-36A5448745BB}" dt="2026-08-04T12:39:10.945" v="8233" actId="20577"/>
          <ac:spMkLst>
            <pc:docMk/>
            <pc:sldMk cId="979688136" sldId="781"/>
            <ac:spMk id="878" creationId="{00000000-0000-0000-0000-000000000000}"/>
          </ac:spMkLst>
        </pc:spChg>
      </pc:sldChg>
      <pc:sldChg chg="modSp mod">
        <pc:chgData name="Manvir Singh" userId="2f1abecd996eadc6" providerId="LiveId" clId="{F75BC92A-6C8F-4936-976D-36A5448745BB}" dt="2026-08-04T12:39:47.863" v="8254" actId="20577"/>
        <pc:sldMkLst>
          <pc:docMk/>
          <pc:sldMk cId="3057467615" sldId="782"/>
        </pc:sldMkLst>
        <pc:spChg chg="mod">
          <ac:chgData name="Manvir Singh" userId="2f1abecd996eadc6" providerId="LiveId" clId="{F75BC92A-6C8F-4936-976D-36A5448745BB}" dt="2026-08-04T12:39:47.863" v="8254" actId="20577"/>
          <ac:spMkLst>
            <pc:docMk/>
            <pc:sldMk cId="3057467615" sldId="782"/>
            <ac:spMk id="881" creationId="{00000000-0000-0000-0000-000000000000}"/>
          </ac:spMkLst>
        </pc:spChg>
      </pc:sldChg>
      <pc:sldChg chg="modSp mod">
        <pc:chgData name="Manvir Singh" userId="2f1abecd996eadc6" providerId="LiveId" clId="{F75BC92A-6C8F-4936-976D-36A5448745BB}" dt="2026-08-04T12:40:06.367" v="8263" actId="20577"/>
        <pc:sldMkLst>
          <pc:docMk/>
          <pc:sldMk cId="714773863" sldId="783"/>
        </pc:sldMkLst>
        <pc:spChg chg="mod">
          <ac:chgData name="Manvir Singh" userId="2f1abecd996eadc6" providerId="LiveId" clId="{F75BC92A-6C8F-4936-976D-36A5448745BB}" dt="2026-08-04T12:40:06.367" v="8263" actId="20577"/>
          <ac:spMkLst>
            <pc:docMk/>
            <pc:sldMk cId="714773863" sldId="783"/>
            <ac:spMk id="884" creationId="{00000000-0000-0000-0000-000000000000}"/>
          </ac:spMkLst>
        </pc:spChg>
      </pc:sldChg>
      <pc:sldChg chg="modSp mod">
        <pc:chgData name="Manvir Singh" userId="2f1abecd996eadc6" providerId="LiveId" clId="{F75BC92A-6C8F-4936-976D-36A5448745BB}" dt="2026-08-04T12:40:22.625" v="8277" actId="20577"/>
        <pc:sldMkLst>
          <pc:docMk/>
          <pc:sldMk cId="318391745" sldId="784"/>
        </pc:sldMkLst>
        <pc:spChg chg="mod">
          <ac:chgData name="Manvir Singh" userId="2f1abecd996eadc6" providerId="LiveId" clId="{F75BC92A-6C8F-4936-976D-36A5448745BB}" dt="2026-08-04T12:40:22.625" v="8277" actId="20577"/>
          <ac:spMkLst>
            <pc:docMk/>
            <pc:sldMk cId="318391745" sldId="784"/>
            <ac:spMk id="887" creationId="{00000000-0000-0000-0000-000000000000}"/>
          </ac:spMkLst>
        </pc:spChg>
      </pc:sldChg>
      <pc:sldChg chg="modSp mod">
        <pc:chgData name="Manvir Singh" userId="2f1abecd996eadc6" providerId="LiveId" clId="{F75BC92A-6C8F-4936-976D-36A5448745BB}" dt="2026-08-04T12:40:42.847" v="8286" actId="20577"/>
        <pc:sldMkLst>
          <pc:docMk/>
          <pc:sldMk cId="2614924765" sldId="785"/>
        </pc:sldMkLst>
        <pc:spChg chg="mod">
          <ac:chgData name="Manvir Singh" userId="2f1abecd996eadc6" providerId="LiveId" clId="{F75BC92A-6C8F-4936-976D-36A5448745BB}" dt="2026-08-04T12:40:42.847" v="8286" actId="20577"/>
          <ac:spMkLst>
            <pc:docMk/>
            <pc:sldMk cId="2614924765" sldId="785"/>
            <ac:spMk id="890" creationId="{00000000-0000-0000-0000-000000000000}"/>
          </ac:spMkLst>
        </pc:spChg>
      </pc:sldChg>
      <pc:sldChg chg="modSp mod">
        <pc:chgData name="Manvir Singh" userId="2f1abecd996eadc6" providerId="LiveId" clId="{F75BC92A-6C8F-4936-976D-36A5448745BB}" dt="2026-08-04T12:41:05.309" v="8300" actId="6559"/>
        <pc:sldMkLst>
          <pc:docMk/>
          <pc:sldMk cId="1332664875" sldId="786"/>
        </pc:sldMkLst>
        <pc:spChg chg="mod">
          <ac:chgData name="Manvir Singh" userId="2f1abecd996eadc6" providerId="LiveId" clId="{F75BC92A-6C8F-4936-976D-36A5448745BB}" dt="2026-08-04T12:41:05.309" v="8300" actId="6559"/>
          <ac:spMkLst>
            <pc:docMk/>
            <pc:sldMk cId="1332664875" sldId="786"/>
            <ac:spMk id="893" creationId="{00000000-0000-0000-0000-000000000000}"/>
          </ac:spMkLst>
        </pc:spChg>
      </pc:sldChg>
      <pc:sldChg chg="modSp mod">
        <pc:chgData name="Manvir Singh" userId="2f1abecd996eadc6" providerId="LiveId" clId="{F75BC92A-6C8F-4936-976D-36A5448745BB}" dt="2026-08-04T12:41:20.534" v="8313" actId="313"/>
        <pc:sldMkLst>
          <pc:docMk/>
          <pc:sldMk cId="252200872" sldId="787"/>
        </pc:sldMkLst>
        <pc:spChg chg="mod">
          <ac:chgData name="Manvir Singh" userId="2f1abecd996eadc6" providerId="LiveId" clId="{F75BC92A-6C8F-4936-976D-36A5448745BB}" dt="2026-08-04T12:41:20.534" v="8313" actId="313"/>
          <ac:spMkLst>
            <pc:docMk/>
            <pc:sldMk cId="252200872" sldId="787"/>
            <ac:spMk id="896" creationId="{00000000-0000-0000-0000-000000000000}"/>
          </ac:spMkLst>
        </pc:spChg>
      </pc:sldChg>
      <pc:sldChg chg="modSp mod">
        <pc:chgData name="Manvir Singh" userId="2f1abecd996eadc6" providerId="LiveId" clId="{F75BC92A-6C8F-4936-976D-36A5448745BB}" dt="2026-08-04T12:41:36.719" v="8323" actId="20577"/>
        <pc:sldMkLst>
          <pc:docMk/>
          <pc:sldMk cId="4176503246" sldId="788"/>
        </pc:sldMkLst>
        <pc:spChg chg="mod">
          <ac:chgData name="Manvir Singh" userId="2f1abecd996eadc6" providerId="LiveId" clId="{F75BC92A-6C8F-4936-976D-36A5448745BB}" dt="2026-08-04T12:41:36.719" v="8323" actId="20577"/>
          <ac:spMkLst>
            <pc:docMk/>
            <pc:sldMk cId="4176503246" sldId="788"/>
            <ac:spMk id="899" creationId="{00000000-0000-0000-0000-000000000000}"/>
          </ac:spMkLst>
        </pc:spChg>
        <pc:spChg chg="mod">
          <ac:chgData name="Manvir Singh" userId="2f1abecd996eadc6" providerId="LiveId" clId="{F75BC92A-6C8F-4936-976D-36A5448745BB}" dt="2026-07-29T01:57:08.622" v="281" actId="20577"/>
          <ac:spMkLst>
            <pc:docMk/>
            <pc:sldMk cId="4176503246" sldId="788"/>
            <ac:spMk id="900" creationId="{00000000-0000-0000-0000-000000000000}"/>
          </ac:spMkLst>
        </pc:spChg>
      </pc:sldChg>
      <pc:sldChg chg="modSp mod">
        <pc:chgData name="Manvir Singh" userId="2f1abecd996eadc6" providerId="LiveId" clId="{F75BC92A-6C8F-4936-976D-36A5448745BB}" dt="2026-08-04T12:41:54.431" v="8335" actId="20577"/>
        <pc:sldMkLst>
          <pc:docMk/>
          <pc:sldMk cId="419104429" sldId="789"/>
        </pc:sldMkLst>
        <pc:spChg chg="mod">
          <ac:chgData name="Manvir Singh" userId="2f1abecd996eadc6" providerId="LiveId" clId="{F75BC92A-6C8F-4936-976D-36A5448745BB}" dt="2026-08-04T12:41:54.431" v="8335" actId="20577"/>
          <ac:spMkLst>
            <pc:docMk/>
            <pc:sldMk cId="419104429" sldId="789"/>
            <ac:spMk id="902" creationId="{00000000-0000-0000-0000-000000000000}"/>
          </ac:spMkLst>
        </pc:spChg>
      </pc:sldChg>
      <pc:sldChg chg="modSp mod">
        <pc:chgData name="Manvir Singh" userId="2f1abecd996eadc6" providerId="LiveId" clId="{F75BC92A-6C8F-4936-976D-36A5448745BB}" dt="2026-08-04T12:42:20.357" v="8347" actId="20577"/>
        <pc:sldMkLst>
          <pc:docMk/>
          <pc:sldMk cId="626718319" sldId="790"/>
        </pc:sldMkLst>
        <pc:spChg chg="mod">
          <ac:chgData name="Manvir Singh" userId="2f1abecd996eadc6" providerId="LiveId" clId="{F75BC92A-6C8F-4936-976D-36A5448745BB}" dt="2026-08-04T12:42:20.357" v="8347" actId="20577"/>
          <ac:spMkLst>
            <pc:docMk/>
            <pc:sldMk cId="626718319" sldId="790"/>
            <ac:spMk id="905" creationId="{00000000-0000-0000-0000-000000000000}"/>
          </ac:spMkLst>
        </pc:spChg>
      </pc:sldChg>
      <pc:sldChg chg="modSp mod">
        <pc:chgData name="Manvir Singh" userId="2f1abecd996eadc6" providerId="LiveId" clId="{F75BC92A-6C8F-4936-976D-36A5448745BB}" dt="2026-08-04T12:42:35.136" v="8358" actId="20577"/>
        <pc:sldMkLst>
          <pc:docMk/>
          <pc:sldMk cId="3287292429" sldId="791"/>
        </pc:sldMkLst>
        <pc:spChg chg="mod">
          <ac:chgData name="Manvir Singh" userId="2f1abecd996eadc6" providerId="LiveId" clId="{F75BC92A-6C8F-4936-976D-36A5448745BB}" dt="2026-08-04T12:42:35.136" v="8358" actId="20577"/>
          <ac:spMkLst>
            <pc:docMk/>
            <pc:sldMk cId="3287292429" sldId="791"/>
            <ac:spMk id="908" creationId="{00000000-0000-0000-0000-000000000000}"/>
          </ac:spMkLst>
        </pc:spChg>
      </pc:sldChg>
      <pc:sldChg chg="modSp mod">
        <pc:chgData name="Manvir Singh" userId="2f1abecd996eadc6" providerId="LiveId" clId="{F75BC92A-6C8F-4936-976D-36A5448745BB}" dt="2026-08-04T12:42:50.295" v="8368" actId="20577"/>
        <pc:sldMkLst>
          <pc:docMk/>
          <pc:sldMk cId="4293166656" sldId="792"/>
        </pc:sldMkLst>
        <pc:spChg chg="mod">
          <ac:chgData name="Manvir Singh" userId="2f1abecd996eadc6" providerId="LiveId" clId="{F75BC92A-6C8F-4936-976D-36A5448745BB}" dt="2026-08-04T12:42:50.295" v="8368" actId="20577"/>
          <ac:spMkLst>
            <pc:docMk/>
            <pc:sldMk cId="4293166656" sldId="792"/>
            <ac:spMk id="911" creationId="{00000000-0000-0000-0000-000000000000}"/>
          </ac:spMkLst>
        </pc:spChg>
      </pc:sldChg>
      <pc:sldChg chg="modSp mod">
        <pc:chgData name="Manvir Singh" userId="2f1abecd996eadc6" providerId="LiveId" clId="{F75BC92A-6C8F-4936-976D-36A5448745BB}" dt="2026-08-04T12:43:08.567" v="8376" actId="20577"/>
        <pc:sldMkLst>
          <pc:docMk/>
          <pc:sldMk cId="2587752400" sldId="793"/>
        </pc:sldMkLst>
        <pc:spChg chg="mod">
          <ac:chgData name="Manvir Singh" userId="2f1abecd996eadc6" providerId="LiveId" clId="{F75BC92A-6C8F-4936-976D-36A5448745BB}" dt="2026-08-04T12:43:08.567" v="8376" actId="20577"/>
          <ac:spMkLst>
            <pc:docMk/>
            <pc:sldMk cId="2587752400" sldId="793"/>
            <ac:spMk id="914" creationId="{00000000-0000-0000-0000-000000000000}"/>
          </ac:spMkLst>
        </pc:spChg>
      </pc:sldChg>
      <pc:sldChg chg="modSp mod">
        <pc:chgData name="Manvir Singh" userId="2f1abecd996eadc6" providerId="LiveId" clId="{F75BC92A-6C8F-4936-976D-36A5448745BB}" dt="2026-08-04T12:43:32.656" v="8388" actId="20577"/>
        <pc:sldMkLst>
          <pc:docMk/>
          <pc:sldMk cId="3054425694" sldId="794"/>
        </pc:sldMkLst>
        <pc:spChg chg="mod">
          <ac:chgData name="Manvir Singh" userId="2f1abecd996eadc6" providerId="LiveId" clId="{F75BC92A-6C8F-4936-976D-36A5448745BB}" dt="2026-08-04T12:43:32.656" v="8388" actId="20577"/>
          <ac:spMkLst>
            <pc:docMk/>
            <pc:sldMk cId="3054425694" sldId="794"/>
            <ac:spMk id="917" creationId="{00000000-0000-0000-0000-000000000000}"/>
          </ac:spMkLst>
        </pc:spChg>
      </pc:sldChg>
      <pc:sldChg chg="modSp mod">
        <pc:chgData name="Manvir Singh" userId="2f1abecd996eadc6" providerId="LiveId" clId="{F75BC92A-6C8F-4936-976D-36A5448745BB}" dt="2026-08-04T12:44:25.454" v="8415" actId="313"/>
        <pc:sldMkLst>
          <pc:docMk/>
          <pc:sldMk cId="2685853613" sldId="795"/>
        </pc:sldMkLst>
        <pc:spChg chg="mod">
          <ac:chgData name="Manvir Singh" userId="2f1abecd996eadc6" providerId="LiveId" clId="{F75BC92A-6C8F-4936-976D-36A5448745BB}" dt="2026-08-04T12:44:25.454" v="8415" actId="313"/>
          <ac:spMkLst>
            <pc:docMk/>
            <pc:sldMk cId="2685853613" sldId="795"/>
            <ac:spMk id="920" creationId="{00000000-0000-0000-0000-000000000000}"/>
          </ac:spMkLst>
        </pc:spChg>
      </pc:sldChg>
      <pc:sldChg chg="modSp mod">
        <pc:chgData name="Manvir Singh" userId="2f1abecd996eadc6" providerId="LiveId" clId="{F75BC92A-6C8F-4936-976D-36A5448745BB}" dt="2026-08-04T12:45:04.762" v="8433" actId="20577"/>
        <pc:sldMkLst>
          <pc:docMk/>
          <pc:sldMk cId="3439337273" sldId="796"/>
        </pc:sldMkLst>
        <pc:spChg chg="mod">
          <ac:chgData name="Manvir Singh" userId="2f1abecd996eadc6" providerId="LiveId" clId="{F75BC92A-6C8F-4936-976D-36A5448745BB}" dt="2026-08-04T12:45:04.762" v="8433" actId="20577"/>
          <ac:spMkLst>
            <pc:docMk/>
            <pc:sldMk cId="3439337273" sldId="796"/>
            <ac:spMk id="923" creationId="{00000000-0000-0000-0000-000000000000}"/>
          </ac:spMkLst>
        </pc:spChg>
      </pc:sldChg>
      <pc:sldChg chg="modSp mod">
        <pc:chgData name="Manvir Singh" userId="2f1abecd996eadc6" providerId="LiveId" clId="{F75BC92A-6C8F-4936-976D-36A5448745BB}" dt="2026-08-04T12:45:19.864" v="8438" actId="20577"/>
        <pc:sldMkLst>
          <pc:docMk/>
          <pc:sldMk cId="2125493767" sldId="797"/>
        </pc:sldMkLst>
        <pc:spChg chg="mod">
          <ac:chgData name="Manvir Singh" userId="2f1abecd996eadc6" providerId="LiveId" clId="{F75BC92A-6C8F-4936-976D-36A5448745BB}" dt="2026-08-04T12:45:19.864" v="8438" actId="20577"/>
          <ac:spMkLst>
            <pc:docMk/>
            <pc:sldMk cId="2125493767" sldId="797"/>
            <ac:spMk id="926" creationId="{00000000-0000-0000-0000-000000000000}"/>
          </ac:spMkLst>
        </pc:spChg>
      </pc:sldChg>
      <pc:sldChg chg="modSp mod">
        <pc:chgData name="Manvir Singh" userId="2f1abecd996eadc6" providerId="LiveId" clId="{F75BC92A-6C8F-4936-976D-36A5448745BB}" dt="2026-08-04T12:45:59.512" v="8459"/>
        <pc:sldMkLst>
          <pc:docMk/>
          <pc:sldMk cId="3298353082" sldId="798"/>
        </pc:sldMkLst>
        <pc:spChg chg="mod">
          <ac:chgData name="Manvir Singh" userId="2f1abecd996eadc6" providerId="LiveId" clId="{F75BC92A-6C8F-4936-976D-36A5448745BB}" dt="2026-08-04T12:45:59.512" v="8459"/>
          <ac:spMkLst>
            <pc:docMk/>
            <pc:sldMk cId="3298353082" sldId="798"/>
            <ac:spMk id="929" creationId="{00000000-0000-0000-0000-000000000000}"/>
          </ac:spMkLst>
        </pc:spChg>
      </pc:sldChg>
      <pc:sldChg chg="modSp mod">
        <pc:chgData name="Manvir Singh" userId="2f1abecd996eadc6" providerId="LiveId" clId="{F75BC92A-6C8F-4936-976D-36A5448745BB}" dt="2026-08-04T12:46:32.626" v="8472" actId="947"/>
        <pc:sldMkLst>
          <pc:docMk/>
          <pc:sldMk cId="262708450" sldId="799"/>
        </pc:sldMkLst>
        <pc:spChg chg="mod">
          <ac:chgData name="Manvir Singh" userId="2f1abecd996eadc6" providerId="LiveId" clId="{F75BC92A-6C8F-4936-976D-36A5448745BB}" dt="2026-08-04T12:46:32.626" v="8472" actId="947"/>
          <ac:spMkLst>
            <pc:docMk/>
            <pc:sldMk cId="262708450" sldId="799"/>
            <ac:spMk id="932" creationId="{00000000-0000-0000-0000-000000000000}"/>
          </ac:spMkLst>
        </pc:spChg>
      </pc:sldChg>
      <pc:sldChg chg="modSp mod">
        <pc:chgData name="Manvir Singh" userId="2f1abecd996eadc6" providerId="LiveId" clId="{F75BC92A-6C8F-4936-976D-36A5448745BB}" dt="2026-08-04T12:47:07.498" v="8496" actId="14100"/>
        <pc:sldMkLst>
          <pc:docMk/>
          <pc:sldMk cId="684410056" sldId="800"/>
        </pc:sldMkLst>
        <pc:spChg chg="mod">
          <ac:chgData name="Manvir Singh" userId="2f1abecd996eadc6" providerId="LiveId" clId="{F75BC92A-6C8F-4936-976D-36A5448745BB}" dt="2026-08-04T12:47:07.498" v="8496" actId="14100"/>
          <ac:spMkLst>
            <pc:docMk/>
            <pc:sldMk cId="684410056" sldId="800"/>
            <ac:spMk id="935" creationId="{00000000-0000-0000-0000-000000000000}"/>
          </ac:spMkLst>
        </pc:spChg>
      </pc:sldChg>
      <pc:sldChg chg="modSp mod">
        <pc:chgData name="Manvir Singh" userId="2f1abecd996eadc6" providerId="LiveId" clId="{F75BC92A-6C8F-4936-976D-36A5448745BB}" dt="2026-08-04T12:47:19.061" v="8504" actId="20577"/>
        <pc:sldMkLst>
          <pc:docMk/>
          <pc:sldMk cId="71911448" sldId="801"/>
        </pc:sldMkLst>
        <pc:spChg chg="mod">
          <ac:chgData name="Manvir Singh" userId="2f1abecd996eadc6" providerId="LiveId" clId="{F75BC92A-6C8F-4936-976D-36A5448745BB}" dt="2026-08-04T12:47:19.061" v="8504" actId="20577"/>
          <ac:spMkLst>
            <pc:docMk/>
            <pc:sldMk cId="71911448" sldId="801"/>
            <ac:spMk id="938" creationId="{00000000-0000-0000-0000-000000000000}"/>
          </ac:spMkLst>
        </pc:spChg>
      </pc:sldChg>
      <pc:sldChg chg="modSp mod">
        <pc:chgData name="Manvir Singh" userId="2f1abecd996eadc6" providerId="LiveId" clId="{F75BC92A-6C8F-4936-976D-36A5448745BB}" dt="2026-08-04T12:47:39.876" v="8524" actId="6559"/>
        <pc:sldMkLst>
          <pc:docMk/>
          <pc:sldMk cId="3483412517" sldId="802"/>
        </pc:sldMkLst>
        <pc:spChg chg="mod">
          <ac:chgData name="Manvir Singh" userId="2f1abecd996eadc6" providerId="LiveId" clId="{F75BC92A-6C8F-4936-976D-36A5448745BB}" dt="2026-08-04T12:47:39.876" v="8524" actId="6559"/>
          <ac:spMkLst>
            <pc:docMk/>
            <pc:sldMk cId="3483412517" sldId="802"/>
            <ac:spMk id="941" creationId="{00000000-0000-0000-0000-000000000000}"/>
          </ac:spMkLst>
        </pc:spChg>
      </pc:sldChg>
      <pc:sldChg chg="modSp mod">
        <pc:chgData name="Manvir Singh" userId="2f1abecd996eadc6" providerId="LiveId" clId="{F75BC92A-6C8F-4936-976D-36A5448745BB}" dt="2026-08-04T12:47:52.676" v="8533" actId="20577"/>
        <pc:sldMkLst>
          <pc:docMk/>
          <pc:sldMk cId="1997400402" sldId="803"/>
        </pc:sldMkLst>
        <pc:spChg chg="mod">
          <ac:chgData name="Manvir Singh" userId="2f1abecd996eadc6" providerId="LiveId" clId="{F75BC92A-6C8F-4936-976D-36A5448745BB}" dt="2026-08-04T12:47:52.676" v="8533" actId="20577"/>
          <ac:spMkLst>
            <pc:docMk/>
            <pc:sldMk cId="1997400402" sldId="803"/>
            <ac:spMk id="944" creationId="{00000000-0000-0000-0000-000000000000}"/>
          </ac:spMkLst>
        </pc:spChg>
      </pc:sldChg>
      <pc:sldChg chg="modSp mod">
        <pc:chgData name="Manvir Singh" userId="2f1abecd996eadc6" providerId="LiveId" clId="{F75BC92A-6C8F-4936-976D-36A5448745BB}" dt="2026-08-04T12:48:10.508" v="8542" actId="20577"/>
        <pc:sldMkLst>
          <pc:docMk/>
          <pc:sldMk cId="1581196858" sldId="804"/>
        </pc:sldMkLst>
        <pc:spChg chg="mod">
          <ac:chgData name="Manvir Singh" userId="2f1abecd996eadc6" providerId="LiveId" clId="{F75BC92A-6C8F-4936-976D-36A5448745BB}" dt="2026-08-04T12:48:10.508" v="8542" actId="20577"/>
          <ac:spMkLst>
            <pc:docMk/>
            <pc:sldMk cId="1581196858" sldId="804"/>
            <ac:spMk id="947" creationId="{00000000-0000-0000-0000-000000000000}"/>
          </ac:spMkLst>
        </pc:spChg>
      </pc:sldChg>
      <pc:sldChg chg="modSp mod">
        <pc:chgData name="Manvir Singh" userId="2f1abecd996eadc6" providerId="LiveId" clId="{F75BC92A-6C8F-4936-976D-36A5448745BB}" dt="2026-08-04T12:48:40.573" v="8557" actId="20577"/>
        <pc:sldMkLst>
          <pc:docMk/>
          <pc:sldMk cId="957180692" sldId="805"/>
        </pc:sldMkLst>
        <pc:spChg chg="mod">
          <ac:chgData name="Manvir Singh" userId="2f1abecd996eadc6" providerId="LiveId" clId="{F75BC92A-6C8F-4936-976D-36A5448745BB}" dt="2026-08-04T12:48:40.573" v="8557" actId="20577"/>
          <ac:spMkLst>
            <pc:docMk/>
            <pc:sldMk cId="957180692" sldId="805"/>
            <ac:spMk id="950" creationId="{00000000-0000-0000-0000-000000000000}"/>
          </ac:spMkLst>
        </pc:spChg>
      </pc:sldChg>
      <pc:sldChg chg="modSp mod">
        <pc:chgData name="Manvir Singh" userId="2f1abecd996eadc6" providerId="LiveId" clId="{F75BC92A-6C8F-4936-976D-36A5448745BB}" dt="2026-08-04T12:49:03.650" v="8567" actId="6559"/>
        <pc:sldMkLst>
          <pc:docMk/>
          <pc:sldMk cId="3345390596" sldId="806"/>
        </pc:sldMkLst>
        <pc:spChg chg="mod">
          <ac:chgData name="Manvir Singh" userId="2f1abecd996eadc6" providerId="LiveId" clId="{F75BC92A-6C8F-4936-976D-36A5448745BB}" dt="2026-08-04T12:49:03.650" v="8567" actId="6559"/>
          <ac:spMkLst>
            <pc:docMk/>
            <pc:sldMk cId="3345390596" sldId="806"/>
            <ac:spMk id="953" creationId="{00000000-0000-0000-0000-000000000000}"/>
          </ac:spMkLst>
        </pc:spChg>
      </pc:sldChg>
      <pc:sldChg chg="modSp mod">
        <pc:chgData name="Manvir Singh" userId="2f1abecd996eadc6" providerId="LiveId" clId="{F75BC92A-6C8F-4936-976D-36A5448745BB}" dt="2026-08-04T12:49:15.913" v="8574" actId="20577"/>
        <pc:sldMkLst>
          <pc:docMk/>
          <pc:sldMk cId="683916333" sldId="807"/>
        </pc:sldMkLst>
        <pc:spChg chg="mod">
          <ac:chgData name="Manvir Singh" userId="2f1abecd996eadc6" providerId="LiveId" clId="{F75BC92A-6C8F-4936-976D-36A5448745BB}" dt="2026-08-04T12:49:15.913" v="8574" actId="20577"/>
          <ac:spMkLst>
            <pc:docMk/>
            <pc:sldMk cId="683916333" sldId="807"/>
            <ac:spMk id="956" creationId="{00000000-0000-0000-0000-000000000000}"/>
          </ac:spMkLst>
        </pc:spChg>
      </pc:sldChg>
      <pc:sldChg chg="modSp mod">
        <pc:chgData name="Manvir Singh" userId="2f1abecd996eadc6" providerId="LiveId" clId="{F75BC92A-6C8F-4936-976D-36A5448745BB}" dt="2026-08-04T12:49:29.696" v="8582" actId="20577"/>
        <pc:sldMkLst>
          <pc:docMk/>
          <pc:sldMk cId="1281508328" sldId="808"/>
        </pc:sldMkLst>
        <pc:spChg chg="mod">
          <ac:chgData name="Manvir Singh" userId="2f1abecd996eadc6" providerId="LiveId" clId="{F75BC92A-6C8F-4936-976D-36A5448745BB}" dt="2026-08-04T12:49:29.696" v="8582" actId="20577"/>
          <ac:spMkLst>
            <pc:docMk/>
            <pc:sldMk cId="1281508328" sldId="808"/>
            <ac:spMk id="959" creationId="{00000000-0000-0000-0000-000000000000}"/>
          </ac:spMkLst>
        </pc:spChg>
      </pc:sldChg>
      <pc:sldChg chg="modSp mod">
        <pc:chgData name="Manvir Singh" userId="2f1abecd996eadc6" providerId="LiveId" clId="{F75BC92A-6C8F-4936-976D-36A5448745BB}" dt="2026-08-04T12:49:42.451" v="8590" actId="20577"/>
        <pc:sldMkLst>
          <pc:docMk/>
          <pc:sldMk cId="2303390880" sldId="809"/>
        </pc:sldMkLst>
        <pc:spChg chg="mod">
          <ac:chgData name="Manvir Singh" userId="2f1abecd996eadc6" providerId="LiveId" clId="{F75BC92A-6C8F-4936-976D-36A5448745BB}" dt="2026-08-04T12:49:42.451" v="8590" actId="20577"/>
          <ac:spMkLst>
            <pc:docMk/>
            <pc:sldMk cId="2303390880" sldId="809"/>
            <ac:spMk id="962" creationId="{00000000-0000-0000-0000-000000000000}"/>
          </ac:spMkLst>
        </pc:spChg>
      </pc:sldChg>
      <pc:sldChg chg="modSp mod">
        <pc:chgData name="Manvir Singh" userId="2f1abecd996eadc6" providerId="LiveId" clId="{F75BC92A-6C8F-4936-976D-36A5448745BB}" dt="2026-08-04T12:50:08.270" v="8603" actId="6559"/>
        <pc:sldMkLst>
          <pc:docMk/>
          <pc:sldMk cId="1402006540" sldId="810"/>
        </pc:sldMkLst>
        <pc:spChg chg="mod">
          <ac:chgData name="Manvir Singh" userId="2f1abecd996eadc6" providerId="LiveId" clId="{F75BC92A-6C8F-4936-976D-36A5448745BB}" dt="2026-08-04T12:50:08.270" v="8603" actId="6559"/>
          <ac:spMkLst>
            <pc:docMk/>
            <pc:sldMk cId="1402006540" sldId="810"/>
            <ac:spMk id="965" creationId="{00000000-0000-0000-0000-000000000000}"/>
          </ac:spMkLst>
        </pc:spChg>
      </pc:sldChg>
      <pc:sldChg chg="modSp mod">
        <pc:chgData name="Manvir Singh" userId="2f1abecd996eadc6" providerId="LiveId" clId="{F75BC92A-6C8F-4936-976D-36A5448745BB}" dt="2026-08-04T12:50:24.234" v="8615" actId="20577"/>
        <pc:sldMkLst>
          <pc:docMk/>
          <pc:sldMk cId="1618217645" sldId="811"/>
        </pc:sldMkLst>
        <pc:spChg chg="mod">
          <ac:chgData name="Manvir Singh" userId="2f1abecd996eadc6" providerId="LiveId" clId="{F75BC92A-6C8F-4936-976D-36A5448745BB}" dt="2026-08-04T12:50:24.234" v="8615" actId="20577"/>
          <ac:spMkLst>
            <pc:docMk/>
            <pc:sldMk cId="1618217645" sldId="811"/>
            <ac:spMk id="968" creationId="{00000000-0000-0000-0000-000000000000}"/>
          </ac:spMkLst>
        </pc:spChg>
      </pc:sldChg>
      <pc:sldChg chg="modSp mod">
        <pc:chgData name="Manvir Singh" userId="2f1abecd996eadc6" providerId="LiveId" clId="{F75BC92A-6C8F-4936-976D-36A5448745BB}" dt="2026-08-04T12:50:46.835" v="8626" actId="20577"/>
        <pc:sldMkLst>
          <pc:docMk/>
          <pc:sldMk cId="3339686060" sldId="812"/>
        </pc:sldMkLst>
        <pc:spChg chg="mod">
          <ac:chgData name="Manvir Singh" userId="2f1abecd996eadc6" providerId="LiveId" clId="{F75BC92A-6C8F-4936-976D-36A5448745BB}" dt="2026-08-04T12:50:46.835" v="8626" actId="20577"/>
          <ac:spMkLst>
            <pc:docMk/>
            <pc:sldMk cId="3339686060" sldId="812"/>
            <ac:spMk id="971" creationId="{00000000-0000-0000-0000-000000000000}"/>
          </ac:spMkLst>
        </pc:spChg>
      </pc:sldChg>
      <pc:sldChg chg="modSp mod">
        <pc:chgData name="Manvir Singh" userId="2f1abecd996eadc6" providerId="LiveId" clId="{F75BC92A-6C8F-4936-976D-36A5448745BB}" dt="2026-07-29T02:02:02.093" v="528" actId="115"/>
        <pc:sldMkLst>
          <pc:docMk/>
          <pc:sldMk cId="2430038360" sldId="813"/>
        </pc:sldMkLst>
        <pc:spChg chg="mod">
          <ac:chgData name="Manvir Singh" userId="2f1abecd996eadc6" providerId="LiveId" clId="{F75BC92A-6C8F-4936-976D-36A5448745BB}" dt="2026-07-29T02:02:02.093" v="528" actId="115"/>
          <ac:spMkLst>
            <pc:docMk/>
            <pc:sldMk cId="2430038360" sldId="813"/>
            <ac:spMk id="974" creationId="{00000000-0000-0000-0000-000000000000}"/>
          </ac:spMkLst>
        </pc:spChg>
      </pc:sldChg>
      <pc:sldChg chg="modSp mod">
        <pc:chgData name="Manvir Singh" userId="2f1abecd996eadc6" providerId="LiveId" clId="{F75BC92A-6C8F-4936-976D-36A5448745BB}" dt="2026-08-04T12:51:05.804" v="8634" actId="6559"/>
        <pc:sldMkLst>
          <pc:docMk/>
          <pc:sldMk cId="55906489" sldId="814"/>
        </pc:sldMkLst>
        <pc:spChg chg="mod">
          <ac:chgData name="Manvir Singh" userId="2f1abecd996eadc6" providerId="LiveId" clId="{F75BC92A-6C8F-4936-976D-36A5448745BB}" dt="2026-08-04T12:51:05.804" v="8634" actId="6559"/>
          <ac:spMkLst>
            <pc:docMk/>
            <pc:sldMk cId="55906489" sldId="814"/>
            <ac:spMk id="977" creationId="{00000000-0000-0000-0000-000000000000}"/>
          </ac:spMkLst>
        </pc:spChg>
      </pc:sldChg>
      <pc:sldChg chg="modSp mod">
        <pc:chgData name="Manvir Singh" userId="2f1abecd996eadc6" providerId="LiveId" clId="{F75BC92A-6C8F-4936-976D-36A5448745BB}" dt="2026-07-29T02:02:21.983" v="535" actId="20577"/>
        <pc:sldMkLst>
          <pc:docMk/>
          <pc:sldMk cId="1586919565" sldId="815"/>
        </pc:sldMkLst>
        <pc:spChg chg="mod">
          <ac:chgData name="Manvir Singh" userId="2f1abecd996eadc6" providerId="LiveId" clId="{F75BC92A-6C8F-4936-976D-36A5448745BB}" dt="2026-07-29T02:02:21.983" v="535" actId="20577"/>
          <ac:spMkLst>
            <pc:docMk/>
            <pc:sldMk cId="1586919565" sldId="815"/>
            <ac:spMk id="980" creationId="{00000000-0000-0000-0000-000000000000}"/>
          </ac:spMkLst>
        </pc:spChg>
      </pc:sldChg>
      <pc:sldChg chg="modSp mod">
        <pc:chgData name="Manvir Singh" userId="2f1abecd996eadc6" providerId="LiveId" clId="{F75BC92A-6C8F-4936-976D-36A5448745BB}" dt="2026-08-04T12:51:15.536" v="8636" actId="20577"/>
        <pc:sldMkLst>
          <pc:docMk/>
          <pc:sldMk cId="404626960" sldId="816"/>
        </pc:sldMkLst>
        <pc:spChg chg="mod">
          <ac:chgData name="Manvir Singh" userId="2f1abecd996eadc6" providerId="LiveId" clId="{F75BC92A-6C8F-4936-976D-36A5448745BB}" dt="2026-08-04T12:51:15.536" v="8636" actId="20577"/>
          <ac:spMkLst>
            <pc:docMk/>
            <pc:sldMk cId="404626960" sldId="816"/>
            <ac:spMk id="983" creationId="{00000000-0000-0000-0000-000000000000}"/>
          </ac:spMkLst>
        </pc:spChg>
      </pc:sldChg>
      <pc:sldChg chg="modSp mod">
        <pc:chgData name="Manvir Singh" userId="2f1abecd996eadc6" providerId="LiveId" clId="{F75BC92A-6C8F-4936-976D-36A5448745BB}" dt="2026-07-29T02:02:36.101" v="541" actId="115"/>
        <pc:sldMkLst>
          <pc:docMk/>
          <pc:sldMk cId="1542015813" sldId="817"/>
        </pc:sldMkLst>
        <pc:spChg chg="mod">
          <ac:chgData name="Manvir Singh" userId="2f1abecd996eadc6" providerId="LiveId" clId="{F75BC92A-6C8F-4936-976D-36A5448745BB}" dt="2026-07-29T02:02:36.101" v="541" actId="115"/>
          <ac:spMkLst>
            <pc:docMk/>
            <pc:sldMk cId="1542015813" sldId="817"/>
            <ac:spMk id="986" creationId="{00000000-0000-0000-0000-000000000000}"/>
          </ac:spMkLst>
        </pc:spChg>
      </pc:sldChg>
      <pc:sldChg chg="modSp mod">
        <pc:chgData name="Manvir Singh" userId="2f1abecd996eadc6" providerId="LiveId" clId="{F75BC92A-6C8F-4936-976D-36A5448745BB}" dt="2026-08-04T12:51:33.021" v="8642" actId="313"/>
        <pc:sldMkLst>
          <pc:docMk/>
          <pc:sldMk cId="3440103342" sldId="818"/>
        </pc:sldMkLst>
        <pc:spChg chg="mod">
          <ac:chgData name="Manvir Singh" userId="2f1abecd996eadc6" providerId="LiveId" clId="{F75BC92A-6C8F-4936-976D-36A5448745BB}" dt="2026-08-04T12:51:33.021" v="8642" actId="313"/>
          <ac:spMkLst>
            <pc:docMk/>
            <pc:sldMk cId="3440103342" sldId="818"/>
            <ac:spMk id="989" creationId="{00000000-0000-0000-0000-000000000000}"/>
          </ac:spMkLst>
        </pc:spChg>
      </pc:sldChg>
      <pc:sldChg chg="addSp delSp modSp del mod">
        <pc:chgData name="Manvir Singh" userId="2f1abecd996eadc6" providerId="LiveId" clId="{F75BC92A-6C8F-4936-976D-36A5448745BB}" dt="2026-08-05T20:04:36.738" v="11691" actId="47"/>
        <pc:sldMkLst>
          <pc:docMk/>
          <pc:sldMk cId="0" sldId="819"/>
        </pc:sldMkLst>
        <pc:spChg chg="mod">
          <ac:chgData name="Manvir Singh" userId="2f1abecd996eadc6" providerId="LiveId" clId="{F75BC92A-6C8F-4936-976D-36A5448745BB}" dt="2026-08-05T20:02:58.792" v="11620" actId="21"/>
          <ac:spMkLst>
            <pc:docMk/>
            <pc:sldMk cId="0" sldId="819"/>
            <ac:spMk id="995" creationId="{68CCD6D9-6869-4536-9279-4E2EC6A3AFED}"/>
          </ac:spMkLst>
        </pc:spChg>
      </pc:sldChg>
      <pc:sldChg chg="modSp mod">
        <pc:chgData name="Manvir Singh" userId="2f1abecd996eadc6" providerId="LiveId" clId="{F75BC92A-6C8F-4936-976D-36A5448745BB}" dt="2026-08-04T13:08:18.920" v="8954"/>
        <pc:sldMkLst>
          <pc:docMk/>
          <pc:sldMk cId="2185463271" sldId="821"/>
        </pc:sldMkLst>
        <pc:spChg chg="mod">
          <ac:chgData name="Manvir Singh" userId="2f1abecd996eadc6" providerId="LiveId" clId="{F75BC92A-6C8F-4936-976D-36A5448745BB}" dt="2026-08-04T13:08:18.920" v="8954"/>
          <ac:spMkLst>
            <pc:docMk/>
            <pc:sldMk cId="2185463271" sldId="821"/>
            <ac:spMk id="999" creationId="{00000000-0000-0000-0000-000000000000}"/>
          </ac:spMkLst>
        </pc:spChg>
        <pc:spChg chg="mod">
          <ac:chgData name="Manvir Singh" userId="2f1abecd996eadc6" providerId="LiveId" clId="{F75BC92A-6C8F-4936-976D-36A5448745BB}" dt="2026-08-04T13:08:18.920" v="8954"/>
          <ac:spMkLst>
            <pc:docMk/>
            <pc:sldMk cId="2185463271" sldId="821"/>
            <ac:spMk id="1000" creationId="{00000000-0000-0000-0000-000000000000}"/>
          </ac:spMkLst>
        </pc:spChg>
        <pc:spChg chg="mod">
          <ac:chgData name="Manvir Singh" userId="2f1abecd996eadc6" providerId="LiveId" clId="{F75BC92A-6C8F-4936-976D-36A5448745BB}" dt="2026-08-04T13:08:18.920" v="8954"/>
          <ac:spMkLst>
            <pc:docMk/>
            <pc:sldMk cId="2185463271" sldId="821"/>
            <ac:spMk id="1001" creationId="{00000000-0000-0000-0000-000000000000}"/>
          </ac:spMkLst>
        </pc:spChg>
      </pc:sldChg>
      <pc:sldChg chg="modSp mod">
        <pc:chgData name="Manvir Singh" userId="2f1abecd996eadc6" providerId="LiveId" clId="{F75BC92A-6C8F-4936-976D-36A5448745BB}" dt="2026-08-04T13:08:16.401" v="8953"/>
        <pc:sldMkLst>
          <pc:docMk/>
          <pc:sldMk cId="1965315561" sldId="822"/>
        </pc:sldMkLst>
        <pc:spChg chg="mod">
          <ac:chgData name="Manvir Singh" userId="2f1abecd996eadc6" providerId="LiveId" clId="{F75BC92A-6C8F-4936-976D-36A5448745BB}" dt="2026-08-04T13:08:16.401" v="8953"/>
          <ac:spMkLst>
            <pc:docMk/>
            <pc:sldMk cId="1965315561" sldId="822"/>
            <ac:spMk id="1002" creationId="{00000000-0000-0000-0000-000000000000}"/>
          </ac:spMkLst>
        </pc:spChg>
        <pc:spChg chg="mod">
          <ac:chgData name="Manvir Singh" userId="2f1abecd996eadc6" providerId="LiveId" clId="{F75BC92A-6C8F-4936-976D-36A5448745BB}" dt="2026-08-04T13:08:16.401" v="8953"/>
          <ac:spMkLst>
            <pc:docMk/>
            <pc:sldMk cId="1965315561" sldId="822"/>
            <ac:spMk id="1003" creationId="{00000000-0000-0000-0000-000000000000}"/>
          </ac:spMkLst>
        </pc:spChg>
        <pc:spChg chg="mod">
          <ac:chgData name="Manvir Singh" userId="2f1abecd996eadc6" providerId="LiveId" clId="{F75BC92A-6C8F-4936-976D-36A5448745BB}" dt="2026-08-04T13:08:16.401" v="8953"/>
          <ac:spMkLst>
            <pc:docMk/>
            <pc:sldMk cId="1965315561" sldId="822"/>
            <ac:spMk id="1004" creationId="{00000000-0000-0000-0000-000000000000}"/>
          </ac:spMkLst>
        </pc:spChg>
      </pc:sldChg>
      <pc:sldChg chg="modSp mod">
        <pc:chgData name="Manvir Singh" userId="2f1abecd996eadc6" providerId="LiveId" clId="{F75BC92A-6C8F-4936-976D-36A5448745BB}" dt="2026-08-04T13:08:14.370" v="8952"/>
        <pc:sldMkLst>
          <pc:docMk/>
          <pc:sldMk cId="3915869015" sldId="823"/>
        </pc:sldMkLst>
        <pc:spChg chg="mod">
          <ac:chgData name="Manvir Singh" userId="2f1abecd996eadc6" providerId="LiveId" clId="{F75BC92A-6C8F-4936-976D-36A5448745BB}" dt="2026-08-04T13:08:14.370" v="8952"/>
          <ac:spMkLst>
            <pc:docMk/>
            <pc:sldMk cId="3915869015" sldId="823"/>
            <ac:spMk id="1005" creationId="{00000000-0000-0000-0000-000000000000}"/>
          </ac:spMkLst>
        </pc:spChg>
        <pc:spChg chg="mod">
          <ac:chgData name="Manvir Singh" userId="2f1abecd996eadc6" providerId="LiveId" clId="{F75BC92A-6C8F-4936-976D-36A5448745BB}" dt="2026-08-04T13:08:14.370" v="8952"/>
          <ac:spMkLst>
            <pc:docMk/>
            <pc:sldMk cId="3915869015" sldId="823"/>
            <ac:spMk id="1006" creationId="{00000000-0000-0000-0000-000000000000}"/>
          </ac:spMkLst>
        </pc:spChg>
        <pc:spChg chg="mod">
          <ac:chgData name="Manvir Singh" userId="2f1abecd996eadc6" providerId="LiveId" clId="{F75BC92A-6C8F-4936-976D-36A5448745BB}" dt="2026-08-04T13:08:14.370" v="8952"/>
          <ac:spMkLst>
            <pc:docMk/>
            <pc:sldMk cId="3915869015" sldId="823"/>
            <ac:spMk id="1007" creationId="{00000000-0000-0000-0000-000000000000}"/>
          </ac:spMkLst>
        </pc:spChg>
      </pc:sldChg>
      <pc:sldChg chg="modSp mod">
        <pc:chgData name="Manvir Singh" userId="2f1abecd996eadc6" providerId="LiveId" clId="{F75BC92A-6C8F-4936-976D-36A5448745BB}" dt="2026-08-04T13:08:11.628" v="8951"/>
        <pc:sldMkLst>
          <pc:docMk/>
          <pc:sldMk cId="1819341968" sldId="824"/>
        </pc:sldMkLst>
        <pc:spChg chg="mod">
          <ac:chgData name="Manvir Singh" userId="2f1abecd996eadc6" providerId="LiveId" clId="{F75BC92A-6C8F-4936-976D-36A5448745BB}" dt="2026-08-04T13:08:11.628" v="8951"/>
          <ac:spMkLst>
            <pc:docMk/>
            <pc:sldMk cId="1819341968" sldId="824"/>
            <ac:spMk id="1008" creationId="{00000000-0000-0000-0000-000000000000}"/>
          </ac:spMkLst>
        </pc:spChg>
        <pc:spChg chg="mod">
          <ac:chgData name="Manvir Singh" userId="2f1abecd996eadc6" providerId="LiveId" clId="{F75BC92A-6C8F-4936-976D-36A5448745BB}" dt="2026-08-04T13:08:11.628" v="8951"/>
          <ac:spMkLst>
            <pc:docMk/>
            <pc:sldMk cId="1819341968" sldId="824"/>
            <ac:spMk id="1009" creationId="{00000000-0000-0000-0000-000000000000}"/>
          </ac:spMkLst>
        </pc:spChg>
        <pc:spChg chg="mod">
          <ac:chgData name="Manvir Singh" userId="2f1abecd996eadc6" providerId="LiveId" clId="{F75BC92A-6C8F-4936-976D-36A5448745BB}" dt="2026-08-04T13:08:11.628" v="8951"/>
          <ac:spMkLst>
            <pc:docMk/>
            <pc:sldMk cId="1819341968" sldId="824"/>
            <ac:spMk id="1010" creationId="{00000000-0000-0000-0000-000000000000}"/>
          </ac:spMkLst>
        </pc:spChg>
      </pc:sldChg>
      <pc:sldChg chg="modSp mod">
        <pc:chgData name="Manvir Singh" userId="2f1abecd996eadc6" providerId="LiveId" clId="{F75BC92A-6C8F-4936-976D-36A5448745BB}" dt="2026-08-04T13:08:06.432" v="8950"/>
        <pc:sldMkLst>
          <pc:docMk/>
          <pc:sldMk cId="3887093017" sldId="825"/>
        </pc:sldMkLst>
        <pc:spChg chg="mod">
          <ac:chgData name="Manvir Singh" userId="2f1abecd996eadc6" providerId="LiveId" clId="{F75BC92A-6C8F-4936-976D-36A5448745BB}" dt="2026-08-04T13:08:06.432" v="8950"/>
          <ac:spMkLst>
            <pc:docMk/>
            <pc:sldMk cId="3887093017" sldId="825"/>
            <ac:spMk id="1011" creationId="{00000000-0000-0000-0000-000000000000}"/>
          </ac:spMkLst>
        </pc:spChg>
        <pc:spChg chg="mod">
          <ac:chgData name="Manvir Singh" userId="2f1abecd996eadc6" providerId="LiveId" clId="{F75BC92A-6C8F-4936-976D-36A5448745BB}" dt="2026-08-04T13:08:06.432" v="8950"/>
          <ac:spMkLst>
            <pc:docMk/>
            <pc:sldMk cId="3887093017" sldId="825"/>
            <ac:spMk id="1012" creationId="{00000000-0000-0000-0000-000000000000}"/>
          </ac:spMkLst>
        </pc:spChg>
        <pc:spChg chg="mod">
          <ac:chgData name="Manvir Singh" userId="2f1abecd996eadc6" providerId="LiveId" clId="{F75BC92A-6C8F-4936-976D-36A5448745BB}" dt="2026-08-04T13:08:06.432" v="8950"/>
          <ac:spMkLst>
            <pc:docMk/>
            <pc:sldMk cId="3887093017" sldId="825"/>
            <ac:spMk id="1013" creationId="{00000000-0000-0000-0000-000000000000}"/>
          </ac:spMkLst>
        </pc:spChg>
      </pc:sldChg>
      <pc:sldChg chg="modSp">
        <pc:chgData name="Manvir Singh" userId="2f1abecd996eadc6" providerId="LiveId" clId="{F75BC92A-6C8F-4936-976D-36A5448745BB}" dt="2026-08-04T13:08:04.164" v="8949"/>
        <pc:sldMkLst>
          <pc:docMk/>
          <pc:sldMk cId="1833727717" sldId="826"/>
        </pc:sldMkLst>
        <pc:spChg chg="mod">
          <ac:chgData name="Manvir Singh" userId="2f1abecd996eadc6" providerId="LiveId" clId="{F75BC92A-6C8F-4936-976D-36A5448745BB}" dt="2026-08-04T13:08:04.164" v="8949"/>
          <ac:spMkLst>
            <pc:docMk/>
            <pc:sldMk cId="1833727717" sldId="826"/>
            <ac:spMk id="1014" creationId="{00000000-0000-0000-0000-000000000000}"/>
          </ac:spMkLst>
        </pc:spChg>
        <pc:spChg chg="mod">
          <ac:chgData name="Manvir Singh" userId="2f1abecd996eadc6" providerId="LiveId" clId="{F75BC92A-6C8F-4936-976D-36A5448745BB}" dt="2026-08-04T13:08:04.164" v="8949"/>
          <ac:spMkLst>
            <pc:docMk/>
            <pc:sldMk cId="1833727717" sldId="826"/>
            <ac:spMk id="1015" creationId="{00000000-0000-0000-0000-000000000000}"/>
          </ac:spMkLst>
        </pc:spChg>
        <pc:spChg chg="mod">
          <ac:chgData name="Manvir Singh" userId="2f1abecd996eadc6" providerId="LiveId" clId="{F75BC92A-6C8F-4936-976D-36A5448745BB}" dt="2026-08-04T13:08:04.164" v="8949"/>
          <ac:spMkLst>
            <pc:docMk/>
            <pc:sldMk cId="1833727717" sldId="826"/>
            <ac:spMk id="1016" creationId="{00000000-0000-0000-0000-000000000000}"/>
          </ac:spMkLst>
        </pc:spChg>
      </pc:sldChg>
      <pc:sldChg chg="modSp">
        <pc:chgData name="Manvir Singh" userId="2f1abecd996eadc6" providerId="LiveId" clId="{F75BC92A-6C8F-4936-976D-36A5448745BB}" dt="2026-08-04T13:07:58.835" v="8948"/>
        <pc:sldMkLst>
          <pc:docMk/>
          <pc:sldMk cId="3232368031" sldId="827"/>
        </pc:sldMkLst>
        <pc:spChg chg="mod">
          <ac:chgData name="Manvir Singh" userId="2f1abecd996eadc6" providerId="LiveId" clId="{F75BC92A-6C8F-4936-976D-36A5448745BB}" dt="2026-08-04T13:07:58.835" v="8948"/>
          <ac:spMkLst>
            <pc:docMk/>
            <pc:sldMk cId="3232368031" sldId="827"/>
            <ac:spMk id="1017" creationId="{00000000-0000-0000-0000-000000000000}"/>
          </ac:spMkLst>
        </pc:spChg>
        <pc:spChg chg="mod">
          <ac:chgData name="Manvir Singh" userId="2f1abecd996eadc6" providerId="LiveId" clId="{F75BC92A-6C8F-4936-976D-36A5448745BB}" dt="2026-08-04T13:07:58.835" v="8948"/>
          <ac:spMkLst>
            <pc:docMk/>
            <pc:sldMk cId="3232368031" sldId="827"/>
            <ac:spMk id="1018" creationId="{00000000-0000-0000-0000-000000000000}"/>
          </ac:spMkLst>
        </pc:spChg>
        <pc:spChg chg="mod">
          <ac:chgData name="Manvir Singh" userId="2f1abecd996eadc6" providerId="LiveId" clId="{F75BC92A-6C8F-4936-976D-36A5448745BB}" dt="2026-08-04T13:07:58.835" v="8948"/>
          <ac:spMkLst>
            <pc:docMk/>
            <pc:sldMk cId="3232368031" sldId="827"/>
            <ac:spMk id="1019" creationId="{00000000-0000-0000-0000-000000000000}"/>
          </ac:spMkLst>
        </pc:spChg>
      </pc:sldChg>
      <pc:sldChg chg="modSp">
        <pc:chgData name="Manvir Singh" userId="2f1abecd996eadc6" providerId="LiveId" clId="{F75BC92A-6C8F-4936-976D-36A5448745BB}" dt="2026-08-04T13:07:56.865" v="8947"/>
        <pc:sldMkLst>
          <pc:docMk/>
          <pc:sldMk cId="766906351" sldId="828"/>
        </pc:sldMkLst>
        <pc:spChg chg="mod">
          <ac:chgData name="Manvir Singh" userId="2f1abecd996eadc6" providerId="LiveId" clId="{F75BC92A-6C8F-4936-976D-36A5448745BB}" dt="2026-08-04T13:07:56.865" v="8947"/>
          <ac:spMkLst>
            <pc:docMk/>
            <pc:sldMk cId="766906351" sldId="828"/>
            <ac:spMk id="1020" creationId="{00000000-0000-0000-0000-000000000000}"/>
          </ac:spMkLst>
        </pc:spChg>
        <pc:spChg chg="mod">
          <ac:chgData name="Manvir Singh" userId="2f1abecd996eadc6" providerId="LiveId" clId="{F75BC92A-6C8F-4936-976D-36A5448745BB}" dt="2026-08-04T13:07:56.865" v="8947"/>
          <ac:spMkLst>
            <pc:docMk/>
            <pc:sldMk cId="766906351" sldId="828"/>
            <ac:spMk id="1021" creationId="{00000000-0000-0000-0000-000000000000}"/>
          </ac:spMkLst>
        </pc:spChg>
        <pc:spChg chg="mod">
          <ac:chgData name="Manvir Singh" userId="2f1abecd996eadc6" providerId="LiveId" clId="{F75BC92A-6C8F-4936-976D-36A5448745BB}" dt="2026-08-04T13:07:56.865" v="8947"/>
          <ac:spMkLst>
            <pc:docMk/>
            <pc:sldMk cId="766906351" sldId="828"/>
            <ac:spMk id="1022" creationId="{00000000-0000-0000-0000-000000000000}"/>
          </ac:spMkLst>
        </pc:spChg>
      </pc:sldChg>
      <pc:sldChg chg="modSp mod">
        <pc:chgData name="Manvir Singh" userId="2f1abecd996eadc6" providerId="LiveId" clId="{F75BC92A-6C8F-4936-976D-36A5448745BB}" dt="2026-08-04T13:07:53.006" v="8946"/>
        <pc:sldMkLst>
          <pc:docMk/>
          <pc:sldMk cId="1206347983" sldId="829"/>
        </pc:sldMkLst>
        <pc:spChg chg="mod">
          <ac:chgData name="Manvir Singh" userId="2f1abecd996eadc6" providerId="LiveId" clId="{F75BC92A-6C8F-4936-976D-36A5448745BB}" dt="2026-08-04T13:07:53.006" v="8946"/>
          <ac:spMkLst>
            <pc:docMk/>
            <pc:sldMk cId="1206347983" sldId="829"/>
            <ac:spMk id="1023" creationId="{00000000-0000-0000-0000-000000000000}"/>
          </ac:spMkLst>
        </pc:spChg>
        <pc:spChg chg="mod">
          <ac:chgData name="Manvir Singh" userId="2f1abecd996eadc6" providerId="LiveId" clId="{F75BC92A-6C8F-4936-976D-36A5448745BB}" dt="2026-08-04T13:07:53.006" v="8946"/>
          <ac:spMkLst>
            <pc:docMk/>
            <pc:sldMk cId="1206347983" sldId="829"/>
            <ac:spMk id="1024" creationId="{00000000-0000-0000-0000-000000000000}"/>
          </ac:spMkLst>
        </pc:spChg>
        <pc:spChg chg="mod">
          <ac:chgData name="Manvir Singh" userId="2f1abecd996eadc6" providerId="LiveId" clId="{F75BC92A-6C8F-4936-976D-36A5448745BB}" dt="2026-08-04T13:07:53.006" v="8946"/>
          <ac:spMkLst>
            <pc:docMk/>
            <pc:sldMk cId="1206347983" sldId="829"/>
            <ac:spMk id="1025" creationId="{00000000-0000-0000-0000-000000000000}"/>
          </ac:spMkLst>
        </pc:spChg>
      </pc:sldChg>
      <pc:sldChg chg="modSp mod">
        <pc:chgData name="Manvir Singh" userId="2f1abecd996eadc6" providerId="LiveId" clId="{F75BC92A-6C8F-4936-976D-36A5448745BB}" dt="2026-08-04T13:07:49.829" v="8945"/>
        <pc:sldMkLst>
          <pc:docMk/>
          <pc:sldMk cId="3654919859" sldId="830"/>
        </pc:sldMkLst>
        <pc:spChg chg="mod">
          <ac:chgData name="Manvir Singh" userId="2f1abecd996eadc6" providerId="LiveId" clId="{F75BC92A-6C8F-4936-976D-36A5448745BB}" dt="2026-08-04T13:07:49.829" v="8945"/>
          <ac:spMkLst>
            <pc:docMk/>
            <pc:sldMk cId="3654919859" sldId="830"/>
            <ac:spMk id="1026" creationId="{00000000-0000-0000-0000-000000000000}"/>
          </ac:spMkLst>
        </pc:spChg>
        <pc:spChg chg="mod">
          <ac:chgData name="Manvir Singh" userId="2f1abecd996eadc6" providerId="LiveId" clId="{F75BC92A-6C8F-4936-976D-36A5448745BB}" dt="2026-08-04T13:07:49.829" v="8945"/>
          <ac:spMkLst>
            <pc:docMk/>
            <pc:sldMk cId="3654919859" sldId="830"/>
            <ac:spMk id="1027" creationId="{00000000-0000-0000-0000-000000000000}"/>
          </ac:spMkLst>
        </pc:spChg>
        <pc:spChg chg="mod">
          <ac:chgData name="Manvir Singh" userId="2f1abecd996eadc6" providerId="LiveId" clId="{F75BC92A-6C8F-4936-976D-36A5448745BB}" dt="2026-08-04T13:07:49.829" v="8945"/>
          <ac:spMkLst>
            <pc:docMk/>
            <pc:sldMk cId="3654919859" sldId="830"/>
            <ac:spMk id="1028" creationId="{00000000-0000-0000-0000-000000000000}"/>
          </ac:spMkLst>
        </pc:spChg>
      </pc:sldChg>
      <pc:sldChg chg="modSp">
        <pc:chgData name="Manvir Singh" userId="2f1abecd996eadc6" providerId="LiveId" clId="{F75BC92A-6C8F-4936-976D-36A5448745BB}" dt="2026-08-04T13:07:47.559" v="8944"/>
        <pc:sldMkLst>
          <pc:docMk/>
          <pc:sldMk cId="969208971" sldId="831"/>
        </pc:sldMkLst>
        <pc:spChg chg="mod">
          <ac:chgData name="Manvir Singh" userId="2f1abecd996eadc6" providerId="LiveId" clId="{F75BC92A-6C8F-4936-976D-36A5448745BB}" dt="2026-08-04T13:07:47.559" v="8944"/>
          <ac:spMkLst>
            <pc:docMk/>
            <pc:sldMk cId="969208971" sldId="831"/>
            <ac:spMk id="1029" creationId="{00000000-0000-0000-0000-000000000000}"/>
          </ac:spMkLst>
        </pc:spChg>
        <pc:spChg chg="mod">
          <ac:chgData name="Manvir Singh" userId="2f1abecd996eadc6" providerId="LiveId" clId="{F75BC92A-6C8F-4936-976D-36A5448745BB}" dt="2026-08-04T13:07:47.559" v="8944"/>
          <ac:spMkLst>
            <pc:docMk/>
            <pc:sldMk cId="969208971" sldId="831"/>
            <ac:spMk id="1030" creationId="{00000000-0000-0000-0000-000000000000}"/>
          </ac:spMkLst>
        </pc:spChg>
        <pc:spChg chg="mod">
          <ac:chgData name="Manvir Singh" userId="2f1abecd996eadc6" providerId="LiveId" clId="{F75BC92A-6C8F-4936-976D-36A5448745BB}" dt="2026-08-04T13:07:47.559" v="8944"/>
          <ac:spMkLst>
            <pc:docMk/>
            <pc:sldMk cId="969208971" sldId="831"/>
            <ac:spMk id="1031" creationId="{00000000-0000-0000-0000-000000000000}"/>
          </ac:spMkLst>
        </pc:spChg>
      </pc:sldChg>
      <pc:sldChg chg="modSp mod">
        <pc:chgData name="Manvir Singh" userId="2f1abecd996eadc6" providerId="LiveId" clId="{F75BC92A-6C8F-4936-976D-36A5448745BB}" dt="2026-08-04T13:07:45.554" v="8943"/>
        <pc:sldMkLst>
          <pc:docMk/>
          <pc:sldMk cId="3052870461" sldId="832"/>
        </pc:sldMkLst>
        <pc:spChg chg="mod">
          <ac:chgData name="Manvir Singh" userId="2f1abecd996eadc6" providerId="LiveId" clId="{F75BC92A-6C8F-4936-976D-36A5448745BB}" dt="2026-08-04T13:07:45.554" v="8943"/>
          <ac:spMkLst>
            <pc:docMk/>
            <pc:sldMk cId="3052870461" sldId="832"/>
            <ac:spMk id="1032" creationId="{00000000-0000-0000-0000-000000000000}"/>
          </ac:spMkLst>
        </pc:spChg>
        <pc:spChg chg="mod">
          <ac:chgData name="Manvir Singh" userId="2f1abecd996eadc6" providerId="LiveId" clId="{F75BC92A-6C8F-4936-976D-36A5448745BB}" dt="2026-08-04T13:07:45.554" v="8943"/>
          <ac:spMkLst>
            <pc:docMk/>
            <pc:sldMk cId="3052870461" sldId="832"/>
            <ac:spMk id="1033" creationId="{00000000-0000-0000-0000-000000000000}"/>
          </ac:spMkLst>
        </pc:spChg>
        <pc:spChg chg="mod">
          <ac:chgData name="Manvir Singh" userId="2f1abecd996eadc6" providerId="LiveId" clId="{F75BC92A-6C8F-4936-976D-36A5448745BB}" dt="2026-08-04T13:07:45.554" v="8943"/>
          <ac:spMkLst>
            <pc:docMk/>
            <pc:sldMk cId="3052870461" sldId="832"/>
            <ac:spMk id="1034" creationId="{00000000-0000-0000-0000-000000000000}"/>
          </ac:spMkLst>
        </pc:spChg>
      </pc:sldChg>
      <pc:sldChg chg="modSp mod">
        <pc:chgData name="Manvir Singh" userId="2f1abecd996eadc6" providerId="LiveId" clId="{F75BC92A-6C8F-4936-976D-36A5448745BB}" dt="2026-08-04T13:07:43.589" v="8942"/>
        <pc:sldMkLst>
          <pc:docMk/>
          <pc:sldMk cId="1980024599" sldId="833"/>
        </pc:sldMkLst>
        <pc:spChg chg="mod">
          <ac:chgData name="Manvir Singh" userId="2f1abecd996eadc6" providerId="LiveId" clId="{F75BC92A-6C8F-4936-976D-36A5448745BB}" dt="2026-08-04T13:07:43.589" v="8942"/>
          <ac:spMkLst>
            <pc:docMk/>
            <pc:sldMk cId="1980024599" sldId="833"/>
            <ac:spMk id="1035" creationId="{00000000-0000-0000-0000-000000000000}"/>
          </ac:spMkLst>
        </pc:spChg>
        <pc:spChg chg="mod">
          <ac:chgData name="Manvir Singh" userId="2f1abecd996eadc6" providerId="LiveId" clId="{F75BC92A-6C8F-4936-976D-36A5448745BB}" dt="2026-08-04T13:07:43.589" v="8942"/>
          <ac:spMkLst>
            <pc:docMk/>
            <pc:sldMk cId="1980024599" sldId="833"/>
            <ac:spMk id="1036" creationId="{00000000-0000-0000-0000-000000000000}"/>
          </ac:spMkLst>
        </pc:spChg>
        <pc:spChg chg="mod">
          <ac:chgData name="Manvir Singh" userId="2f1abecd996eadc6" providerId="LiveId" clId="{F75BC92A-6C8F-4936-976D-36A5448745BB}" dt="2026-08-04T13:07:43.589" v="8942"/>
          <ac:spMkLst>
            <pc:docMk/>
            <pc:sldMk cId="1980024599" sldId="833"/>
            <ac:spMk id="1037" creationId="{00000000-0000-0000-0000-000000000000}"/>
          </ac:spMkLst>
        </pc:spChg>
      </pc:sldChg>
      <pc:sldChg chg="modSp mod">
        <pc:chgData name="Manvir Singh" userId="2f1abecd996eadc6" providerId="LiveId" clId="{F75BC92A-6C8F-4936-976D-36A5448745BB}" dt="2026-08-04T13:07:41.456" v="8941"/>
        <pc:sldMkLst>
          <pc:docMk/>
          <pc:sldMk cId="654503077" sldId="834"/>
        </pc:sldMkLst>
        <pc:spChg chg="mod">
          <ac:chgData name="Manvir Singh" userId="2f1abecd996eadc6" providerId="LiveId" clId="{F75BC92A-6C8F-4936-976D-36A5448745BB}" dt="2026-08-04T13:07:41.456" v="8941"/>
          <ac:spMkLst>
            <pc:docMk/>
            <pc:sldMk cId="654503077" sldId="834"/>
            <ac:spMk id="1038" creationId="{00000000-0000-0000-0000-000000000000}"/>
          </ac:spMkLst>
        </pc:spChg>
        <pc:spChg chg="mod">
          <ac:chgData name="Manvir Singh" userId="2f1abecd996eadc6" providerId="LiveId" clId="{F75BC92A-6C8F-4936-976D-36A5448745BB}" dt="2026-08-04T13:07:41.456" v="8941"/>
          <ac:spMkLst>
            <pc:docMk/>
            <pc:sldMk cId="654503077" sldId="834"/>
            <ac:spMk id="1039" creationId="{00000000-0000-0000-0000-000000000000}"/>
          </ac:spMkLst>
        </pc:spChg>
        <pc:spChg chg="mod">
          <ac:chgData name="Manvir Singh" userId="2f1abecd996eadc6" providerId="LiveId" clId="{F75BC92A-6C8F-4936-976D-36A5448745BB}" dt="2026-08-04T13:07:41.456" v="8941"/>
          <ac:spMkLst>
            <pc:docMk/>
            <pc:sldMk cId="654503077" sldId="834"/>
            <ac:spMk id="1040" creationId="{00000000-0000-0000-0000-000000000000}"/>
          </ac:spMkLst>
        </pc:spChg>
      </pc:sldChg>
      <pc:sldChg chg="modSp mod">
        <pc:chgData name="Manvir Singh" userId="2f1abecd996eadc6" providerId="LiveId" clId="{F75BC92A-6C8F-4936-976D-36A5448745BB}" dt="2026-08-04T13:07:39.362" v="8940"/>
        <pc:sldMkLst>
          <pc:docMk/>
          <pc:sldMk cId="2594640300" sldId="835"/>
        </pc:sldMkLst>
        <pc:spChg chg="mod">
          <ac:chgData name="Manvir Singh" userId="2f1abecd996eadc6" providerId="LiveId" clId="{F75BC92A-6C8F-4936-976D-36A5448745BB}" dt="2026-08-04T13:07:39.362" v="8940"/>
          <ac:spMkLst>
            <pc:docMk/>
            <pc:sldMk cId="2594640300" sldId="835"/>
            <ac:spMk id="1041" creationId="{00000000-0000-0000-0000-000000000000}"/>
          </ac:spMkLst>
        </pc:spChg>
        <pc:spChg chg="mod">
          <ac:chgData name="Manvir Singh" userId="2f1abecd996eadc6" providerId="LiveId" clId="{F75BC92A-6C8F-4936-976D-36A5448745BB}" dt="2026-08-04T13:07:39.362" v="8940"/>
          <ac:spMkLst>
            <pc:docMk/>
            <pc:sldMk cId="2594640300" sldId="835"/>
            <ac:spMk id="1042" creationId="{00000000-0000-0000-0000-000000000000}"/>
          </ac:spMkLst>
        </pc:spChg>
        <pc:spChg chg="mod">
          <ac:chgData name="Manvir Singh" userId="2f1abecd996eadc6" providerId="LiveId" clId="{F75BC92A-6C8F-4936-976D-36A5448745BB}" dt="2026-08-04T13:07:39.362" v="8940"/>
          <ac:spMkLst>
            <pc:docMk/>
            <pc:sldMk cId="2594640300" sldId="835"/>
            <ac:spMk id="1043" creationId="{00000000-0000-0000-0000-000000000000}"/>
          </ac:spMkLst>
        </pc:spChg>
      </pc:sldChg>
      <pc:sldChg chg="modSp mod">
        <pc:chgData name="Manvir Singh" userId="2f1abecd996eadc6" providerId="LiveId" clId="{F75BC92A-6C8F-4936-976D-36A5448745BB}" dt="2026-08-04T13:07:36.196" v="8939"/>
        <pc:sldMkLst>
          <pc:docMk/>
          <pc:sldMk cId="3835589769" sldId="837"/>
        </pc:sldMkLst>
        <pc:spChg chg="mod">
          <ac:chgData name="Manvir Singh" userId="2f1abecd996eadc6" providerId="LiveId" clId="{F75BC92A-6C8F-4936-976D-36A5448745BB}" dt="2026-08-04T13:07:36.196" v="8939"/>
          <ac:spMkLst>
            <pc:docMk/>
            <pc:sldMk cId="3835589769" sldId="837"/>
            <ac:spMk id="1047" creationId="{00000000-0000-0000-0000-000000000000}"/>
          </ac:spMkLst>
        </pc:spChg>
        <pc:spChg chg="mod">
          <ac:chgData name="Manvir Singh" userId="2f1abecd996eadc6" providerId="LiveId" clId="{F75BC92A-6C8F-4936-976D-36A5448745BB}" dt="2026-08-04T13:07:36.196" v="8939"/>
          <ac:spMkLst>
            <pc:docMk/>
            <pc:sldMk cId="3835589769" sldId="837"/>
            <ac:spMk id="1048" creationId="{00000000-0000-0000-0000-000000000000}"/>
          </ac:spMkLst>
        </pc:spChg>
        <pc:spChg chg="mod">
          <ac:chgData name="Manvir Singh" userId="2f1abecd996eadc6" providerId="LiveId" clId="{F75BC92A-6C8F-4936-976D-36A5448745BB}" dt="2026-08-04T13:07:36.196" v="8939"/>
          <ac:spMkLst>
            <pc:docMk/>
            <pc:sldMk cId="3835589769" sldId="837"/>
            <ac:spMk id="1049" creationId="{00000000-0000-0000-0000-000000000000}"/>
          </ac:spMkLst>
        </pc:spChg>
      </pc:sldChg>
      <pc:sldChg chg="modSp mod">
        <pc:chgData name="Manvir Singh" userId="2f1abecd996eadc6" providerId="LiveId" clId="{F75BC92A-6C8F-4936-976D-36A5448745BB}" dt="2026-08-04T13:07:33.921" v="8938"/>
        <pc:sldMkLst>
          <pc:docMk/>
          <pc:sldMk cId="4088207817" sldId="838"/>
        </pc:sldMkLst>
        <pc:spChg chg="mod">
          <ac:chgData name="Manvir Singh" userId="2f1abecd996eadc6" providerId="LiveId" clId="{F75BC92A-6C8F-4936-976D-36A5448745BB}" dt="2026-08-04T13:07:33.921" v="8938"/>
          <ac:spMkLst>
            <pc:docMk/>
            <pc:sldMk cId="4088207817" sldId="838"/>
            <ac:spMk id="1050" creationId="{00000000-0000-0000-0000-000000000000}"/>
          </ac:spMkLst>
        </pc:spChg>
        <pc:spChg chg="mod">
          <ac:chgData name="Manvir Singh" userId="2f1abecd996eadc6" providerId="LiveId" clId="{F75BC92A-6C8F-4936-976D-36A5448745BB}" dt="2026-08-04T13:07:33.921" v="8938"/>
          <ac:spMkLst>
            <pc:docMk/>
            <pc:sldMk cId="4088207817" sldId="838"/>
            <ac:spMk id="1051" creationId="{00000000-0000-0000-0000-000000000000}"/>
          </ac:spMkLst>
        </pc:spChg>
        <pc:spChg chg="mod">
          <ac:chgData name="Manvir Singh" userId="2f1abecd996eadc6" providerId="LiveId" clId="{F75BC92A-6C8F-4936-976D-36A5448745BB}" dt="2026-08-04T13:07:33.921" v="8938"/>
          <ac:spMkLst>
            <pc:docMk/>
            <pc:sldMk cId="4088207817" sldId="838"/>
            <ac:spMk id="1052" creationId="{00000000-0000-0000-0000-000000000000}"/>
          </ac:spMkLst>
        </pc:spChg>
      </pc:sldChg>
      <pc:sldChg chg="modSp mod">
        <pc:chgData name="Manvir Singh" userId="2f1abecd996eadc6" providerId="LiveId" clId="{F75BC92A-6C8F-4936-976D-36A5448745BB}" dt="2026-08-04T13:07:31.696" v="8937"/>
        <pc:sldMkLst>
          <pc:docMk/>
          <pc:sldMk cId="2648884154" sldId="839"/>
        </pc:sldMkLst>
        <pc:spChg chg="mod">
          <ac:chgData name="Manvir Singh" userId="2f1abecd996eadc6" providerId="LiveId" clId="{F75BC92A-6C8F-4936-976D-36A5448745BB}" dt="2026-08-04T13:07:31.696" v="8937"/>
          <ac:spMkLst>
            <pc:docMk/>
            <pc:sldMk cId="2648884154" sldId="839"/>
            <ac:spMk id="1053" creationId="{00000000-0000-0000-0000-000000000000}"/>
          </ac:spMkLst>
        </pc:spChg>
        <pc:spChg chg="mod">
          <ac:chgData name="Manvir Singh" userId="2f1abecd996eadc6" providerId="LiveId" clId="{F75BC92A-6C8F-4936-976D-36A5448745BB}" dt="2026-08-04T13:07:31.696" v="8937"/>
          <ac:spMkLst>
            <pc:docMk/>
            <pc:sldMk cId="2648884154" sldId="839"/>
            <ac:spMk id="1054" creationId="{00000000-0000-0000-0000-000000000000}"/>
          </ac:spMkLst>
        </pc:spChg>
        <pc:spChg chg="mod">
          <ac:chgData name="Manvir Singh" userId="2f1abecd996eadc6" providerId="LiveId" clId="{F75BC92A-6C8F-4936-976D-36A5448745BB}" dt="2026-08-04T13:07:31.696" v="8937"/>
          <ac:spMkLst>
            <pc:docMk/>
            <pc:sldMk cId="2648884154" sldId="839"/>
            <ac:spMk id="1055" creationId="{00000000-0000-0000-0000-000000000000}"/>
          </ac:spMkLst>
        </pc:spChg>
      </pc:sldChg>
      <pc:sldChg chg="modSp mod">
        <pc:chgData name="Manvir Singh" userId="2f1abecd996eadc6" providerId="LiveId" clId="{F75BC92A-6C8F-4936-976D-36A5448745BB}" dt="2026-08-04T13:07:29.398" v="8936"/>
        <pc:sldMkLst>
          <pc:docMk/>
          <pc:sldMk cId="254146736" sldId="840"/>
        </pc:sldMkLst>
        <pc:spChg chg="mod">
          <ac:chgData name="Manvir Singh" userId="2f1abecd996eadc6" providerId="LiveId" clId="{F75BC92A-6C8F-4936-976D-36A5448745BB}" dt="2026-08-04T13:07:29.398" v="8936"/>
          <ac:spMkLst>
            <pc:docMk/>
            <pc:sldMk cId="254146736" sldId="840"/>
            <ac:spMk id="1056" creationId="{00000000-0000-0000-0000-000000000000}"/>
          </ac:spMkLst>
        </pc:spChg>
        <pc:spChg chg="mod">
          <ac:chgData name="Manvir Singh" userId="2f1abecd996eadc6" providerId="LiveId" clId="{F75BC92A-6C8F-4936-976D-36A5448745BB}" dt="2026-08-04T13:07:29.398" v="8936"/>
          <ac:spMkLst>
            <pc:docMk/>
            <pc:sldMk cId="254146736" sldId="840"/>
            <ac:spMk id="1057" creationId="{00000000-0000-0000-0000-000000000000}"/>
          </ac:spMkLst>
        </pc:spChg>
        <pc:spChg chg="mod">
          <ac:chgData name="Manvir Singh" userId="2f1abecd996eadc6" providerId="LiveId" clId="{F75BC92A-6C8F-4936-976D-36A5448745BB}" dt="2026-08-04T13:07:29.398" v="8936"/>
          <ac:spMkLst>
            <pc:docMk/>
            <pc:sldMk cId="254146736" sldId="840"/>
            <ac:spMk id="1058" creationId="{00000000-0000-0000-0000-000000000000}"/>
          </ac:spMkLst>
        </pc:spChg>
      </pc:sldChg>
      <pc:sldChg chg="modSp mod">
        <pc:chgData name="Manvir Singh" userId="2f1abecd996eadc6" providerId="LiveId" clId="{F75BC92A-6C8F-4936-976D-36A5448745BB}" dt="2026-08-04T13:07:26.854" v="8935"/>
        <pc:sldMkLst>
          <pc:docMk/>
          <pc:sldMk cId="1548789910" sldId="843"/>
        </pc:sldMkLst>
        <pc:spChg chg="mod">
          <ac:chgData name="Manvir Singh" userId="2f1abecd996eadc6" providerId="LiveId" clId="{F75BC92A-6C8F-4936-976D-36A5448745BB}" dt="2026-08-04T13:07:26.854" v="8935"/>
          <ac:spMkLst>
            <pc:docMk/>
            <pc:sldMk cId="1548789910" sldId="843"/>
            <ac:spMk id="1065" creationId="{00000000-0000-0000-0000-000000000000}"/>
          </ac:spMkLst>
        </pc:spChg>
        <pc:spChg chg="mod">
          <ac:chgData name="Manvir Singh" userId="2f1abecd996eadc6" providerId="LiveId" clId="{F75BC92A-6C8F-4936-976D-36A5448745BB}" dt="2026-08-04T13:07:26.854" v="8935"/>
          <ac:spMkLst>
            <pc:docMk/>
            <pc:sldMk cId="1548789910" sldId="843"/>
            <ac:spMk id="1066" creationId="{00000000-0000-0000-0000-000000000000}"/>
          </ac:spMkLst>
        </pc:spChg>
        <pc:spChg chg="mod">
          <ac:chgData name="Manvir Singh" userId="2f1abecd996eadc6" providerId="LiveId" clId="{F75BC92A-6C8F-4936-976D-36A5448745BB}" dt="2026-08-04T13:07:26.854" v="8935"/>
          <ac:spMkLst>
            <pc:docMk/>
            <pc:sldMk cId="1548789910" sldId="843"/>
            <ac:spMk id="1067" creationId="{00000000-0000-0000-0000-000000000000}"/>
          </ac:spMkLst>
        </pc:spChg>
      </pc:sldChg>
      <pc:sldChg chg="modSp">
        <pc:chgData name="Manvir Singh" userId="2f1abecd996eadc6" providerId="LiveId" clId="{F75BC92A-6C8F-4936-976D-36A5448745BB}" dt="2026-08-04T13:07:24.411" v="8934"/>
        <pc:sldMkLst>
          <pc:docMk/>
          <pc:sldMk cId="4276828888" sldId="844"/>
        </pc:sldMkLst>
        <pc:spChg chg="mod">
          <ac:chgData name="Manvir Singh" userId="2f1abecd996eadc6" providerId="LiveId" clId="{F75BC92A-6C8F-4936-976D-36A5448745BB}" dt="2026-08-04T13:07:24.411" v="8934"/>
          <ac:spMkLst>
            <pc:docMk/>
            <pc:sldMk cId="4276828888" sldId="844"/>
            <ac:spMk id="1068" creationId="{00000000-0000-0000-0000-000000000000}"/>
          </ac:spMkLst>
        </pc:spChg>
        <pc:spChg chg="mod">
          <ac:chgData name="Manvir Singh" userId="2f1abecd996eadc6" providerId="LiveId" clId="{F75BC92A-6C8F-4936-976D-36A5448745BB}" dt="2026-08-04T13:07:24.411" v="8934"/>
          <ac:spMkLst>
            <pc:docMk/>
            <pc:sldMk cId="4276828888" sldId="844"/>
            <ac:spMk id="1069" creationId="{00000000-0000-0000-0000-000000000000}"/>
          </ac:spMkLst>
        </pc:spChg>
        <pc:spChg chg="mod">
          <ac:chgData name="Manvir Singh" userId="2f1abecd996eadc6" providerId="LiveId" clId="{F75BC92A-6C8F-4936-976D-36A5448745BB}" dt="2026-08-04T13:07:24.411" v="8934"/>
          <ac:spMkLst>
            <pc:docMk/>
            <pc:sldMk cId="4276828888" sldId="844"/>
            <ac:spMk id="1070" creationId="{00000000-0000-0000-0000-000000000000}"/>
          </ac:spMkLst>
        </pc:spChg>
      </pc:sldChg>
      <pc:sldChg chg="modSp mod">
        <pc:chgData name="Manvir Singh" userId="2f1abecd996eadc6" providerId="LiveId" clId="{F75BC92A-6C8F-4936-976D-36A5448745BB}" dt="2026-08-04T13:07:22.419" v="8933"/>
        <pc:sldMkLst>
          <pc:docMk/>
          <pc:sldMk cId="1405748864" sldId="845"/>
        </pc:sldMkLst>
        <pc:spChg chg="mod">
          <ac:chgData name="Manvir Singh" userId="2f1abecd996eadc6" providerId="LiveId" clId="{F75BC92A-6C8F-4936-976D-36A5448745BB}" dt="2026-08-04T13:07:22.419" v="8933"/>
          <ac:spMkLst>
            <pc:docMk/>
            <pc:sldMk cId="1405748864" sldId="845"/>
            <ac:spMk id="1071" creationId="{00000000-0000-0000-0000-000000000000}"/>
          </ac:spMkLst>
        </pc:spChg>
        <pc:spChg chg="mod">
          <ac:chgData name="Manvir Singh" userId="2f1abecd996eadc6" providerId="LiveId" clId="{F75BC92A-6C8F-4936-976D-36A5448745BB}" dt="2026-08-04T13:07:22.419" v="8933"/>
          <ac:spMkLst>
            <pc:docMk/>
            <pc:sldMk cId="1405748864" sldId="845"/>
            <ac:spMk id="1072" creationId="{00000000-0000-0000-0000-000000000000}"/>
          </ac:spMkLst>
        </pc:spChg>
        <pc:spChg chg="mod">
          <ac:chgData name="Manvir Singh" userId="2f1abecd996eadc6" providerId="LiveId" clId="{F75BC92A-6C8F-4936-976D-36A5448745BB}" dt="2026-08-04T13:07:22.419" v="8933"/>
          <ac:spMkLst>
            <pc:docMk/>
            <pc:sldMk cId="1405748864" sldId="845"/>
            <ac:spMk id="1073" creationId="{00000000-0000-0000-0000-000000000000}"/>
          </ac:spMkLst>
        </pc:spChg>
      </pc:sldChg>
      <pc:sldChg chg="modSp mod">
        <pc:chgData name="Manvir Singh" userId="2f1abecd996eadc6" providerId="LiveId" clId="{F75BC92A-6C8F-4936-976D-36A5448745BB}" dt="2026-08-04T13:07:20.258" v="8932"/>
        <pc:sldMkLst>
          <pc:docMk/>
          <pc:sldMk cId="1782471910" sldId="846"/>
        </pc:sldMkLst>
        <pc:spChg chg="mod">
          <ac:chgData name="Manvir Singh" userId="2f1abecd996eadc6" providerId="LiveId" clId="{F75BC92A-6C8F-4936-976D-36A5448745BB}" dt="2026-08-04T13:07:20.258" v="8932"/>
          <ac:spMkLst>
            <pc:docMk/>
            <pc:sldMk cId="1782471910" sldId="846"/>
            <ac:spMk id="1074" creationId="{00000000-0000-0000-0000-000000000000}"/>
          </ac:spMkLst>
        </pc:spChg>
        <pc:spChg chg="mod">
          <ac:chgData name="Manvir Singh" userId="2f1abecd996eadc6" providerId="LiveId" clId="{F75BC92A-6C8F-4936-976D-36A5448745BB}" dt="2026-08-04T13:07:20.258" v="8932"/>
          <ac:spMkLst>
            <pc:docMk/>
            <pc:sldMk cId="1782471910" sldId="846"/>
            <ac:spMk id="1075" creationId="{00000000-0000-0000-0000-000000000000}"/>
          </ac:spMkLst>
        </pc:spChg>
        <pc:spChg chg="mod">
          <ac:chgData name="Manvir Singh" userId="2f1abecd996eadc6" providerId="LiveId" clId="{F75BC92A-6C8F-4936-976D-36A5448745BB}" dt="2026-08-04T13:07:20.258" v="8932"/>
          <ac:spMkLst>
            <pc:docMk/>
            <pc:sldMk cId="1782471910" sldId="846"/>
            <ac:spMk id="1076" creationId="{00000000-0000-0000-0000-000000000000}"/>
          </ac:spMkLst>
        </pc:spChg>
      </pc:sldChg>
      <pc:sldChg chg="modSp mod">
        <pc:chgData name="Manvir Singh" userId="2f1abecd996eadc6" providerId="LiveId" clId="{F75BC92A-6C8F-4936-976D-36A5448745BB}" dt="2026-08-04T13:07:16.532" v="8931"/>
        <pc:sldMkLst>
          <pc:docMk/>
          <pc:sldMk cId="1399903429" sldId="847"/>
        </pc:sldMkLst>
        <pc:spChg chg="mod">
          <ac:chgData name="Manvir Singh" userId="2f1abecd996eadc6" providerId="LiveId" clId="{F75BC92A-6C8F-4936-976D-36A5448745BB}" dt="2026-08-04T13:07:16.532" v="8931"/>
          <ac:spMkLst>
            <pc:docMk/>
            <pc:sldMk cId="1399903429" sldId="847"/>
            <ac:spMk id="1077" creationId="{00000000-0000-0000-0000-000000000000}"/>
          </ac:spMkLst>
        </pc:spChg>
        <pc:spChg chg="mod">
          <ac:chgData name="Manvir Singh" userId="2f1abecd996eadc6" providerId="LiveId" clId="{F75BC92A-6C8F-4936-976D-36A5448745BB}" dt="2026-08-04T13:07:16.532" v="8931"/>
          <ac:spMkLst>
            <pc:docMk/>
            <pc:sldMk cId="1399903429" sldId="847"/>
            <ac:spMk id="1078" creationId="{00000000-0000-0000-0000-000000000000}"/>
          </ac:spMkLst>
        </pc:spChg>
        <pc:spChg chg="mod">
          <ac:chgData name="Manvir Singh" userId="2f1abecd996eadc6" providerId="LiveId" clId="{F75BC92A-6C8F-4936-976D-36A5448745BB}" dt="2026-08-04T13:07:16.532" v="8931"/>
          <ac:spMkLst>
            <pc:docMk/>
            <pc:sldMk cId="1399903429" sldId="847"/>
            <ac:spMk id="1079" creationId="{00000000-0000-0000-0000-000000000000}"/>
          </ac:spMkLst>
        </pc:spChg>
      </pc:sldChg>
      <pc:sldChg chg="modSp">
        <pc:chgData name="Manvir Singh" userId="2f1abecd996eadc6" providerId="LiveId" clId="{F75BC92A-6C8F-4936-976D-36A5448745BB}" dt="2026-08-04T13:07:14.620" v="8930"/>
        <pc:sldMkLst>
          <pc:docMk/>
          <pc:sldMk cId="3497903602" sldId="848"/>
        </pc:sldMkLst>
        <pc:spChg chg="mod">
          <ac:chgData name="Manvir Singh" userId="2f1abecd996eadc6" providerId="LiveId" clId="{F75BC92A-6C8F-4936-976D-36A5448745BB}" dt="2026-08-04T13:07:14.620" v="8930"/>
          <ac:spMkLst>
            <pc:docMk/>
            <pc:sldMk cId="3497903602" sldId="848"/>
            <ac:spMk id="1080" creationId="{00000000-0000-0000-0000-000000000000}"/>
          </ac:spMkLst>
        </pc:spChg>
        <pc:spChg chg="mod">
          <ac:chgData name="Manvir Singh" userId="2f1abecd996eadc6" providerId="LiveId" clId="{F75BC92A-6C8F-4936-976D-36A5448745BB}" dt="2026-08-04T13:07:14.620" v="8930"/>
          <ac:spMkLst>
            <pc:docMk/>
            <pc:sldMk cId="3497903602" sldId="848"/>
            <ac:spMk id="1081" creationId="{00000000-0000-0000-0000-000000000000}"/>
          </ac:spMkLst>
        </pc:spChg>
        <pc:spChg chg="mod">
          <ac:chgData name="Manvir Singh" userId="2f1abecd996eadc6" providerId="LiveId" clId="{F75BC92A-6C8F-4936-976D-36A5448745BB}" dt="2026-08-04T13:07:14.620" v="8930"/>
          <ac:spMkLst>
            <pc:docMk/>
            <pc:sldMk cId="3497903602" sldId="848"/>
            <ac:spMk id="1082" creationId="{00000000-0000-0000-0000-000000000000}"/>
          </ac:spMkLst>
        </pc:spChg>
      </pc:sldChg>
      <pc:sldChg chg="modSp">
        <pc:chgData name="Manvir Singh" userId="2f1abecd996eadc6" providerId="LiveId" clId="{F75BC92A-6C8F-4936-976D-36A5448745BB}" dt="2026-08-04T13:02:24.091" v="8826"/>
        <pc:sldMkLst>
          <pc:docMk/>
          <pc:sldMk cId="1199239502" sldId="849"/>
        </pc:sldMkLst>
        <pc:spChg chg="mod">
          <ac:chgData name="Manvir Singh" userId="2f1abecd996eadc6" providerId="LiveId" clId="{F75BC92A-6C8F-4936-976D-36A5448745BB}" dt="2026-08-04T13:02:24.091" v="8826"/>
          <ac:spMkLst>
            <pc:docMk/>
            <pc:sldMk cId="1199239502" sldId="849"/>
            <ac:spMk id="1085" creationId="{00000000-0000-0000-0000-000000000000}"/>
          </ac:spMkLst>
        </pc:spChg>
      </pc:sldChg>
      <pc:sldChg chg="modSp">
        <pc:chgData name="Manvir Singh" userId="2f1abecd996eadc6" providerId="LiveId" clId="{F75BC92A-6C8F-4936-976D-36A5448745BB}" dt="2026-08-04T13:02:21.629" v="8825"/>
        <pc:sldMkLst>
          <pc:docMk/>
          <pc:sldMk cId="3082218760" sldId="850"/>
        </pc:sldMkLst>
        <pc:spChg chg="mod">
          <ac:chgData name="Manvir Singh" userId="2f1abecd996eadc6" providerId="LiveId" clId="{F75BC92A-6C8F-4936-976D-36A5448745BB}" dt="2026-08-04T13:02:21.629" v="8825"/>
          <ac:spMkLst>
            <pc:docMk/>
            <pc:sldMk cId="3082218760" sldId="850"/>
            <ac:spMk id="1088" creationId="{00000000-0000-0000-0000-000000000000}"/>
          </ac:spMkLst>
        </pc:spChg>
      </pc:sldChg>
      <pc:sldChg chg="modSp">
        <pc:chgData name="Manvir Singh" userId="2f1abecd996eadc6" providerId="LiveId" clId="{F75BC92A-6C8F-4936-976D-36A5448745BB}" dt="2026-08-04T13:02:18.223" v="8824"/>
        <pc:sldMkLst>
          <pc:docMk/>
          <pc:sldMk cId="3064090473" sldId="851"/>
        </pc:sldMkLst>
        <pc:spChg chg="mod">
          <ac:chgData name="Manvir Singh" userId="2f1abecd996eadc6" providerId="LiveId" clId="{F75BC92A-6C8F-4936-976D-36A5448745BB}" dt="2026-08-04T13:02:18.223" v="8824"/>
          <ac:spMkLst>
            <pc:docMk/>
            <pc:sldMk cId="3064090473" sldId="851"/>
            <ac:spMk id="1091" creationId="{00000000-0000-0000-0000-000000000000}"/>
          </ac:spMkLst>
        </pc:spChg>
      </pc:sldChg>
      <pc:sldChg chg="modSp mod">
        <pc:chgData name="Manvir Singh" userId="2f1abecd996eadc6" providerId="LiveId" clId="{F75BC92A-6C8F-4936-976D-36A5448745BB}" dt="2026-08-05T20:07:40.537" v="11734" actId="947"/>
        <pc:sldMkLst>
          <pc:docMk/>
          <pc:sldMk cId="93084948" sldId="852"/>
        </pc:sldMkLst>
        <pc:spChg chg="mod">
          <ac:chgData name="Manvir Singh" userId="2f1abecd996eadc6" providerId="LiveId" clId="{F75BC92A-6C8F-4936-976D-36A5448745BB}" dt="2026-08-05T20:07:40.537" v="11734" actId="947"/>
          <ac:spMkLst>
            <pc:docMk/>
            <pc:sldMk cId="93084948" sldId="852"/>
            <ac:spMk id="1092" creationId="{00000000-0000-0000-0000-000000000000}"/>
          </ac:spMkLst>
        </pc:spChg>
        <pc:spChg chg="mod">
          <ac:chgData name="Manvir Singh" userId="2f1abecd996eadc6" providerId="LiveId" clId="{F75BC92A-6C8F-4936-976D-36A5448745BB}" dt="2026-08-04T13:02:15.990" v="8823"/>
          <ac:spMkLst>
            <pc:docMk/>
            <pc:sldMk cId="93084948" sldId="852"/>
            <ac:spMk id="1094" creationId="{00000000-0000-0000-0000-000000000000}"/>
          </ac:spMkLst>
        </pc:spChg>
      </pc:sldChg>
      <pc:sldChg chg="addSp delSp modSp mod">
        <pc:chgData name="Manvir Singh" userId="2f1abecd996eadc6" providerId="LiveId" clId="{F75BC92A-6C8F-4936-976D-36A5448745BB}" dt="2026-08-05T20:09:28.495" v="11792" actId="1036"/>
        <pc:sldMkLst>
          <pc:docMk/>
          <pc:sldMk cId="42494171" sldId="856"/>
        </pc:sldMkLst>
        <pc:spChg chg="add mod">
          <ac:chgData name="Manvir Singh" userId="2f1abecd996eadc6" providerId="LiveId" clId="{F75BC92A-6C8F-4936-976D-36A5448745BB}" dt="2026-08-05T20:09:23.307" v="11791" actId="1035"/>
          <ac:spMkLst>
            <pc:docMk/>
            <pc:sldMk cId="42494171" sldId="856"/>
            <ac:spMk id="4" creationId="{D0253C55-BFF0-7AEE-B192-34D637FF05BE}"/>
          </ac:spMkLst>
        </pc:spChg>
        <pc:spChg chg="add del mod">
          <ac:chgData name="Manvir Singh" userId="2f1abecd996eadc6" providerId="LiveId" clId="{F75BC92A-6C8F-4936-976D-36A5448745BB}" dt="2026-08-05T19:56:58.097" v="11365" actId="478"/>
          <ac:spMkLst>
            <pc:docMk/>
            <pc:sldMk cId="42494171" sldId="856"/>
            <ac:spMk id="6" creationId="{0BDD5DFD-F2AD-BCB5-7989-8F8C31489679}"/>
          </ac:spMkLst>
        </pc:spChg>
        <pc:spChg chg="add mod">
          <ac:chgData name="Manvir Singh" userId="2f1abecd996eadc6" providerId="LiveId" clId="{F75BC92A-6C8F-4936-976D-36A5448745BB}" dt="2026-08-05T20:09:28.495" v="11792" actId="1036"/>
          <ac:spMkLst>
            <pc:docMk/>
            <pc:sldMk cId="42494171" sldId="856"/>
            <ac:spMk id="8" creationId="{22231B07-C2BF-AD1D-1A03-6A7774003237}"/>
          </ac:spMkLst>
        </pc:spChg>
        <pc:spChg chg="mod">
          <ac:chgData name="Manvir Singh" userId="2f1abecd996eadc6" providerId="LiveId" clId="{F75BC92A-6C8F-4936-976D-36A5448745BB}" dt="2026-08-05T20:09:28.495" v="11792" actId="1036"/>
          <ac:spMkLst>
            <pc:docMk/>
            <pc:sldMk cId="42494171" sldId="856"/>
            <ac:spMk id="11" creationId="{E00A1607-D007-4CB8-9453-7EF561DF69C5}"/>
          </ac:spMkLst>
        </pc:spChg>
        <pc:spChg chg="mod">
          <ac:chgData name="Manvir Singh" userId="2f1abecd996eadc6" providerId="LiveId" clId="{F75BC92A-6C8F-4936-976D-36A5448745BB}" dt="2026-08-05T20:09:28.495" v="11792" actId="1036"/>
          <ac:spMkLst>
            <pc:docMk/>
            <pc:sldMk cId="42494171" sldId="856"/>
            <ac:spMk id="13" creationId="{19B53B6C-6C8D-4703-B5FF-3DE6ABDF7C3A}"/>
          </ac:spMkLst>
        </pc:spChg>
        <pc:picChg chg="del">
          <ac:chgData name="Manvir Singh" userId="2f1abecd996eadc6" providerId="LiveId" clId="{F75BC92A-6C8F-4936-976D-36A5448745BB}" dt="2026-08-05T19:52:08.811" v="11315" actId="478"/>
          <ac:picMkLst>
            <pc:docMk/>
            <pc:sldMk cId="42494171" sldId="856"/>
            <ac:picMk id="2" creationId="{076FEB34-51DF-D022-7A64-290BB8D31EEB}"/>
          </ac:picMkLst>
        </pc:picChg>
        <pc:picChg chg="del">
          <ac:chgData name="Manvir Singh" userId="2f1abecd996eadc6" providerId="LiveId" clId="{F75BC92A-6C8F-4936-976D-36A5448745BB}" dt="2026-08-05T19:52:13.214" v="11316" actId="478"/>
          <ac:picMkLst>
            <pc:docMk/>
            <pc:sldMk cId="42494171" sldId="856"/>
            <ac:picMk id="7" creationId="{9CDEAAEE-0844-4B66-911D-9A253E9FDDF0}"/>
          </ac:picMkLst>
        </pc:picChg>
      </pc:sldChg>
      <pc:sldChg chg="addSp delSp modSp del mod">
        <pc:chgData name="Manvir Singh" userId="2f1abecd996eadc6" providerId="LiveId" clId="{F75BC92A-6C8F-4936-976D-36A5448745BB}" dt="2026-08-05T19:59:59.631" v="11543" actId="47"/>
        <pc:sldMkLst>
          <pc:docMk/>
          <pc:sldMk cId="4236926891" sldId="857"/>
        </pc:sldMkLst>
        <pc:spChg chg="add del mod">
          <ac:chgData name="Manvir Singh" userId="2f1abecd996eadc6" providerId="LiveId" clId="{F75BC92A-6C8F-4936-976D-36A5448745BB}" dt="2026-08-05T19:59:26.009" v="11528" actId="21"/>
          <ac:spMkLst>
            <pc:docMk/>
            <pc:sldMk cId="4236926891" sldId="857"/>
            <ac:spMk id="13" creationId="{19B53B6C-6C8D-4703-B5FF-3DE6ABDF7C3A}"/>
          </ac:spMkLst>
        </pc:spChg>
        <pc:spChg chg="mod">
          <ac:chgData name="Manvir Singh" userId="2f1abecd996eadc6" providerId="LiveId" clId="{F75BC92A-6C8F-4936-976D-36A5448745BB}" dt="2026-08-05T19:59:55.967" v="11542" actId="21"/>
          <ac:spMkLst>
            <pc:docMk/>
            <pc:sldMk cId="4236926891" sldId="857"/>
            <ac:spMk id="15" creationId="{4595A668-301F-4213-9F86-C9DE4EC54DB0}"/>
          </ac:spMkLst>
        </pc:spChg>
        <pc:picChg chg="del">
          <ac:chgData name="Manvir Singh" userId="2f1abecd996eadc6" providerId="LiveId" clId="{F75BC92A-6C8F-4936-976D-36A5448745BB}" dt="2026-08-05T19:59:01.744" v="11521" actId="478"/>
          <ac:picMkLst>
            <pc:docMk/>
            <pc:sldMk cId="4236926891" sldId="857"/>
            <ac:picMk id="2" creationId="{FCDC8564-2028-4E95-5A3D-C82010620CB8}"/>
          </ac:picMkLst>
        </pc:picChg>
        <pc:picChg chg="del">
          <ac:chgData name="Manvir Singh" userId="2f1abecd996eadc6" providerId="LiveId" clId="{F75BC92A-6C8F-4936-976D-36A5448745BB}" dt="2026-08-05T19:59:02.855" v="11522" actId="478"/>
          <ac:picMkLst>
            <pc:docMk/>
            <pc:sldMk cId="4236926891" sldId="857"/>
            <ac:picMk id="3" creationId="{13955A8C-6800-E237-AE9B-44DCDBF37444}"/>
          </ac:picMkLst>
        </pc:picChg>
        <pc:picChg chg="del">
          <ac:chgData name="Manvir Singh" userId="2f1abecd996eadc6" providerId="LiveId" clId="{F75BC92A-6C8F-4936-976D-36A5448745BB}" dt="2026-08-05T19:59:00.669" v="11520" actId="478"/>
          <ac:picMkLst>
            <pc:docMk/>
            <pc:sldMk cId="4236926891" sldId="857"/>
            <ac:picMk id="6" creationId="{56E7767D-6FA8-4D6C-8B74-1869FE135D97}"/>
          </ac:picMkLst>
        </pc:picChg>
      </pc:sldChg>
      <pc:sldChg chg="modSp mod">
        <pc:chgData name="Manvir Singh" userId="2f1abecd996eadc6" providerId="LiveId" clId="{F75BC92A-6C8F-4936-976D-36A5448745BB}" dt="2026-08-04T13:13:13.590" v="9074" actId="403"/>
        <pc:sldMkLst>
          <pc:docMk/>
          <pc:sldMk cId="4083299115" sldId="860"/>
        </pc:sldMkLst>
        <pc:spChg chg="mod">
          <ac:chgData name="Manvir Singh" userId="2f1abecd996eadc6" providerId="LiveId" clId="{F75BC92A-6C8F-4936-976D-36A5448745BB}" dt="2026-08-04T13:13:13.590" v="9074" actId="403"/>
          <ac:spMkLst>
            <pc:docMk/>
            <pc:sldMk cId="4083299115" sldId="860"/>
            <ac:spMk id="1300484" creationId="{404EFEA1-4D2C-A45A-EDA9-35A816431369}"/>
          </ac:spMkLst>
        </pc:spChg>
      </pc:sldChg>
      <pc:sldChg chg="modSp add mod">
        <pc:chgData name="Manvir Singh" userId="2f1abecd996eadc6" providerId="LiveId" clId="{F75BC92A-6C8F-4936-976D-36A5448745BB}" dt="2026-08-04T12:33:04.962" v="8031" actId="20577"/>
        <pc:sldMkLst>
          <pc:docMk/>
          <pc:sldMk cId="2668077727" sldId="861"/>
        </pc:sldMkLst>
        <pc:spChg chg="mod">
          <ac:chgData name="Manvir Singh" userId="2f1abecd996eadc6" providerId="LiveId" clId="{F75BC92A-6C8F-4936-976D-36A5448745BB}" dt="2026-08-04T12:33:03.150" v="8030" actId="115"/>
          <ac:spMkLst>
            <pc:docMk/>
            <pc:sldMk cId="2668077727" sldId="861"/>
            <ac:spMk id="839" creationId="{A953AA0A-7122-3A7F-BCD1-782E5DEBB101}"/>
          </ac:spMkLst>
        </pc:spChg>
        <pc:spChg chg="mod">
          <ac:chgData name="Manvir Singh" userId="2f1abecd996eadc6" providerId="LiveId" clId="{F75BC92A-6C8F-4936-976D-36A5448745BB}" dt="2026-08-04T12:33:04.962" v="8031" actId="20577"/>
          <ac:spMkLst>
            <pc:docMk/>
            <pc:sldMk cId="2668077727" sldId="861"/>
            <ac:spMk id="840" creationId="{BE18A083-020D-B687-6F5D-08A210E41525}"/>
          </ac:spMkLst>
        </pc:spChg>
        <pc:spChg chg="mod">
          <ac:chgData name="Manvir Singh" userId="2f1abecd996eadc6" providerId="LiveId" clId="{F75BC92A-6C8F-4936-976D-36A5448745BB}" dt="2026-07-29T02:19:25.793" v="1098" actId="313"/>
          <ac:spMkLst>
            <pc:docMk/>
            <pc:sldMk cId="2668077727" sldId="861"/>
            <ac:spMk id="841" creationId="{1D0BD02D-DFBA-7B2B-E7F7-FB8168694696}"/>
          </ac:spMkLst>
        </pc:spChg>
      </pc:sldChg>
      <pc:sldChg chg="modSp add mod">
        <pc:chgData name="Manvir Singh" userId="2f1abecd996eadc6" providerId="LiveId" clId="{F75BC92A-6C8F-4936-976D-36A5448745BB}" dt="2026-08-04T13:10:34.264" v="8980" actId="115"/>
        <pc:sldMkLst>
          <pc:docMk/>
          <pc:sldMk cId="2235832439" sldId="862"/>
        </pc:sldMkLst>
        <pc:spChg chg="mod">
          <ac:chgData name="Manvir Singh" userId="2f1abecd996eadc6" providerId="LiveId" clId="{F75BC92A-6C8F-4936-976D-36A5448745BB}" dt="2026-08-04T13:10:34.264" v="8980" actId="115"/>
          <ac:spMkLst>
            <pc:docMk/>
            <pc:sldMk cId="2235832439" sldId="862"/>
            <ac:spMk id="839" creationId="{ECEE8B25-9B21-0A9E-C42B-0A2124096B7C}"/>
          </ac:spMkLst>
        </pc:spChg>
        <pc:spChg chg="mod">
          <ac:chgData name="Manvir Singh" userId="2f1abecd996eadc6" providerId="LiveId" clId="{F75BC92A-6C8F-4936-976D-36A5448745BB}" dt="2026-08-04T12:33:13.120" v="8033" actId="20577"/>
          <ac:spMkLst>
            <pc:docMk/>
            <pc:sldMk cId="2235832439" sldId="862"/>
            <ac:spMk id="840" creationId="{C0523B1F-278F-99F4-57A7-4D85DCF0AB09}"/>
          </ac:spMkLst>
        </pc:spChg>
        <pc:spChg chg="mod">
          <ac:chgData name="Manvir Singh" userId="2f1abecd996eadc6" providerId="LiveId" clId="{F75BC92A-6C8F-4936-976D-36A5448745BB}" dt="2026-07-29T02:24:07.784" v="1221" actId="20577"/>
          <ac:spMkLst>
            <pc:docMk/>
            <pc:sldMk cId="2235832439" sldId="862"/>
            <ac:spMk id="841" creationId="{9A5F1CCC-7290-7282-3BB1-B2A2834144EE}"/>
          </ac:spMkLst>
        </pc:spChg>
      </pc:sldChg>
      <pc:sldChg chg="modSp add mod">
        <pc:chgData name="Manvir Singh" userId="2f1abecd996eadc6" providerId="LiveId" clId="{F75BC92A-6C8F-4936-976D-36A5448745BB}" dt="2026-08-04T13:10:42.305" v="8986" actId="115"/>
        <pc:sldMkLst>
          <pc:docMk/>
          <pc:sldMk cId="680374980" sldId="863"/>
        </pc:sldMkLst>
        <pc:spChg chg="mod">
          <ac:chgData name="Manvir Singh" userId="2f1abecd996eadc6" providerId="LiveId" clId="{F75BC92A-6C8F-4936-976D-36A5448745BB}" dt="2026-08-04T13:10:42.305" v="8986" actId="115"/>
          <ac:spMkLst>
            <pc:docMk/>
            <pc:sldMk cId="680374980" sldId="863"/>
            <ac:spMk id="839" creationId="{83070099-7B70-51FB-7AD4-9A5896AB82CD}"/>
          </ac:spMkLst>
        </pc:spChg>
        <pc:spChg chg="mod">
          <ac:chgData name="Manvir Singh" userId="2f1abecd996eadc6" providerId="LiveId" clId="{F75BC92A-6C8F-4936-976D-36A5448745BB}" dt="2026-08-04T12:33:53.516" v="8058" actId="20577"/>
          <ac:spMkLst>
            <pc:docMk/>
            <pc:sldMk cId="680374980" sldId="863"/>
            <ac:spMk id="840" creationId="{BBFF404B-3FB2-316E-23F9-6E421EF44424}"/>
          </ac:spMkLst>
        </pc:spChg>
        <pc:spChg chg="mod">
          <ac:chgData name="Manvir Singh" userId="2f1abecd996eadc6" providerId="LiveId" clId="{F75BC92A-6C8F-4936-976D-36A5448745BB}" dt="2026-07-29T02:23:12.271" v="1195" actId="313"/>
          <ac:spMkLst>
            <pc:docMk/>
            <pc:sldMk cId="680374980" sldId="863"/>
            <ac:spMk id="841" creationId="{5C480865-3467-C72A-6891-44592FEAAD43}"/>
          </ac:spMkLst>
        </pc:spChg>
      </pc:sldChg>
      <pc:sldChg chg="addSp delSp modSp add mod">
        <pc:chgData name="Manvir Singh" userId="2f1abecd996eadc6" providerId="LiveId" clId="{F75BC92A-6C8F-4936-976D-36A5448745BB}" dt="2026-08-04T12:34:35.014" v="8076" actId="20577"/>
        <pc:sldMkLst>
          <pc:docMk/>
          <pc:sldMk cId="3143302643" sldId="864"/>
        </pc:sldMkLst>
        <pc:spChg chg="mod">
          <ac:chgData name="Manvir Singh" userId="2f1abecd996eadc6" providerId="LiveId" clId="{F75BC92A-6C8F-4936-976D-36A5448745BB}" dt="2026-08-04T12:34:35.014" v="8076" actId="20577"/>
          <ac:spMkLst>
            <pc:docMk/>
            <pc:sldMk cId="3143302643" sldId="864"/>
            <ac:spMk id="839" creationId="{041D5F9B-4A9A-F736-A90C-7D3DEA2D95B4}"/>
          </ac:spMkLst>
        </pc:spChg>
        <pc:spChg chg="mod">
          <ac:chgData name="Manvir Singh" userId="2f1abecd996eadc6" providerId="LiveId" clId="{F75BC92A-6C8F-4936-976D-36A5448745BB}" dt="2026-08-04T12:34:03.781" v="8062" actId="20577"/>
          <ac:spMkLst>
            <pc:docMk/>
            <pc:sldMk cId="3143302643" sldId="864"/>
            <ac:spMk id="840" creationId="{D4102E4C-B194-7E96-C87D-655C020FD309}"/>
          </ac:spMkLst>
        </pc:spChg>
        <pc:spChg chg="mod">
          <ac:chgData name="Manvir Singh" userId="2f1abecd996eadc6" providerId="LiveId" clId="{F75BC92A-6C8F-4936-976D-36A5448745BB}" dt="2026-07-29T02:23:50.133" v="1198" actId="20577"/>
          <ac:spMkLst>
            <pc:docMk/>
            <pc:sldMk cId="3143302643" sldId="864"/>
            <ac:spMk id="841" creationId="{D9EBEAC5-192B-1988-DB34-75B94D7D4285}"/>
          </ac:spMkLst>
        </pc:spChg>
      </pc:sldChg>
      <pc:sldChg chg="modSp add mod setBg">
        <pc:chgData name="Manvir Singh" userId="2f1abecd996eadc6" providerId="LiveId" clId="{F75BC92A-6C8F-4936-976D-36A5448745BB}" dt="2026-08-04T12:31:51.549" v="8008" actId="20577"/>
        <pc:sldMkLst>
          <pc:docMk/>
          <pc:sldMk cId="4060141180" sldId="865"/>
        </pc:sldMkLst>
        <pc:spChg chg="mod">
          <ac:chgData name="Manvir Singh" userId="2f1abecd996eadc6" providerId="LiveId" clId="{F75BC92A-6C8F-4936-976D-36A5448745BB}" dt="2026-08-04T12:31:51.549" v="8008" actId="20577"/>
          <ac:spMkLst>
            <pc:docMk/>
            <pc:sldMk cId="4060141180" sldId="865"/>
            <ac:spMk id="839" creationId="{DF861672-A2C6-E9A5-3FEB-B2CA88CE2942}"/>
          </ac:spMkLst>
        </pc:spChg>
        <pc:spChg chg="mod">
          <ac:chgData name="Manvir Singh" userId="2f1abecd996eadc6" providerId="LiveId" clId="{F75BC92A-6C8F-4936-976D-36A5448745BB}" dt="2026-07-29T02:25:29.931" v="1304" actId="20577"/>
          <ac:spMkLst>
            <pc:docMk/>
            <pc:sldMk cId="4060141180" sldId="865"/>
            <ac:spMk id="840" creationId="{959E0C82-6D18-DD2F-0BC9-9981BC524010}"/>
          </ac:spMkLst>
        </pc:spChg>
        <pc:spChg chg="mod">
          <ac:chgData name="Manvir Singh" userId="2f1abecd996eadc6" providerId="LiveId" clId="{F75BC92A-6C8F-4936-976D-36A5448745BB}" dt="2026-07-29T02:31:11.601" v="1662" actId="20577"/>
          <ac:spMkLst>
            <pc:docMk/>
            <pc:sldMk cId="4060141180" sldId="865"/>
            <ac:spMk id="841" creationId="{9DF7008D-1E35-7BA5-28F3-1FF69B57E6BA}"/>
          </ac:spMkLst>
        </pc:spChg>
      </pc:sldChg>
      <pc:sldChg chg="modSp add del mod">
        <pc:chgData name="Manvir Singh" userId="2f1abecd996eadc6" providerId="LiveId" clId="{F75BC92A-6C8F-4936-976D-36A5448745BB}" dt="2026-08-04T12:51:57.578" v="8649" actId="47"/>
        <pc:sldMkLst>
          <pc:docMk/>
          <pc:sldMk cId="1528152494" sldId="866"/>
        </pc:sldMkLst>
        <pc:spChg chg="mod">
          <ac:chgData name="Manvir Singh" userId="2f1abecd996eadc6" providerId="LiveId" clId="{F75BC92A-6C8F-4936-976D-36A5448745BB}" dt="2026-08-04T12:51:46.692" v="8648" actId="6559"/>
          <ac:spMkLst>
            <pc:docMk/>
            <pc:sldMk cId="1528152494" sldId="866"/>
            <ac:spMk id="989" creationId="{857E0073-EADF-993C-1850-0AEE0B32A8CE}"/>
          </ac:spMkLst>
        </pc:spChg>
      </pc:sldChg>
      <pc:sldChg chg="add del">
        <pc:chgData name="Manvir Singh" userId="2f1abecd996eadc6" providerId="LiveId" clId="{F75BC92A-6C8F-4936-976D-36A5448745BB}" dt="2026-08-04T12:52:03.271" v="8650" actId="47"/>
        <pc:sldMkLst>
          <pc:docMk/>
          <pc:sldMk cId="2959483506" sldId="867"/>
        </pc:sldMkLst>
      </pc:sldChg>
      <pc:sldChg chg="modSp add mod">
        <pc:chgData name="Manvir Singh" userId="2f1abecd996eadc6" providerId="LiveId" clId="{F75BC92A-6C8F-4936-976D-36A5448745BB}" dt="2026-08-01T03:21:43.708" v="3459" actId="115"/>
        <pc:sldMkLst>
          <pc:docMk/>
          <pc:sldMk cId="481020973" sldId="868"/>
        </pc:sldMkLst>
        <pc:spChg chg="mod">
          <ac:chgData name="Manvir Singh" userId="2f1abecd996eadc6" providerId="LiveId" clId="{F75BC92A-6C8F-4936-976D-36A5448745BB}" dt="2026-08-01T03:21:43.708" v="3459" actId="115"/>
          <ac:spMkLst>
            <pc:docMk/>
            <pc:sldMk cId="481020973" sldId="868"/>
            <ac:spMk id="989" creationId="{85EE5096-6D58-5388-8087-948F5C3D6CA8}"/>
          </ac:spMkLst>
        </pc:spChg>
        <pc:spChg chg="mod">
          <ac:chgData name="Manvir Singh" userId="2f1abecd996eadc6" providerId="LiveId" clId="{F75BC92A-6C8F-4936-976D-36A5448745BB}" dt="2026-08-01T02:58:46.334" v="2191" actId="20577"/>
          <ac:spMkLst>
            <pc:docMk/>
            <pc:sldMk cId="481020973" sldId="868"/>
            <ac:spMk id="990" creationId="{04B3865B-8352-EA00-59AB-D8D9788B0A6B}"/>
          </ac:spMkLst>
        </pc:spChg>
      </pc:sldChg>
      <pc:sldChg chg="modSp add mod">
        <pc:chgData name="Manvir Singh" userId="2f1abecd996eadc6" providerId="LiveId" clId="{F75BC92A-6C8F-4936-976D-36A5448745BB}" dt="2026-08-04T12:52:13.652" v="8652" actId="20577"/>
        <pc:sldMkLst>
          <pc:docMk/>
          <pc:sldMk cId="3961723149" sldId="869"/>
        </pc:sldMkLst>
        <pc:spChg chg="mod">
          <ac:chgData name="Manvir Singh" userId="2f1abecd996eadc6" providerId="LiveId" clId="{F75BC92A-6C8F-4936-976D-36A5448745BB}" dt="2026-08-04T12:52:13.652" v="8652" actId="20577"/>
          <ac:spMkLst>
            <pc:docMk/>
            <pc:sldMk cId="3961723149" sldId="869"/>
            <ac:spMk id="989" creationId="{0E9C536C-B798-EC8C-D768-6A2FEC635115}"/>
          </ac:spMkLst>
        </pc:spChg>
        <pc:spChg chg="mod">
          <ac:chgData name="Manvir Singh" userId="2f1abecd996eadc6" providerId="LiveId" clId="{F75BC92A-6C8F-4936-976D-36A5448745BB}" dt="2026-08-01T02:59:10.662" v="2199" actId="20577"/>
          <ac:spMkLst>
            <pc:docMk/>
            <pc:sldMk cId="3961723149" sldId="869"/>
            <ac:spMk id="990" creationId="{2F31FFF0-B7F5-2E82-A912-09E088B2840D}"/>
          </ac:spMkLst>
        </pc:spChg>
        <pc:spChg chg="mod">
          <ac:chgData name="Manvir Singh" userId="2f1abecd996eadc6" providerId="LiveId" clId="{F75BC92A-6C8F-4936-976D-36A5448745BB}" dt="2026-08-01T03:00:14.463" v="2325" actId="20577"/>
          <ac:spMkLst>
            <pc:docMk/>
            <pc:sldMk cId="3961723149" sldId="869"/>
            <ac:spMk id="991" creationId="{578B5BC8-94A8-5E4C-DD33-C2BAF0203F41}"/>
          </ac:spMkLst>
        </pc:spChg>
      </pc:sldChg>
      <pc:sldChg chg="modSp add mod">
        <pc:chgData name="Manvir Singh" userId="2f1abecd996eadc6" providerId="LiveId" clId="{F75BC92A-6C8F-4936-976D-36A5448745BB}" dt="2026-08-04T13:10:59.877" v="8988" actId="20577"/>
        <pc:sldMkLst>
          <pc:docMk/>
          <pc:sldMk cId="3202610155" sldId="870"/>
        </pc:sldMkLst>
        <pc:spChg chg="mod">
          <ac:chgData name="Manvir Singh" userId="2f1abecd996eadc6" providerId="LiveId" clId="{F75BC92A-6C8F-4936-976D-36A5448745BB}" dt="2026-08-04T13:10:59.877" v="8988" actId="20577"/>
          <ac:spMkLst>
            <pc:docMk/>
            <pc:sldMk cId="3202610155" sldId="870"/>
            <ac:spMk id="989" creationId="{D29B71EC-1B9D-CDF8-1858-3C084D702B65}"/>
          </ac:spMkLst>
        </pc:spChg>
        <pc:spChg chg="mod">
          <ac:chgData name="Manvir Singh" userId="2f1abecd996eadc6" providerId="LiveId" clId="{F75BC92A-6C8F-4936-976D-36A5448745BB}" dt="2026-08-01T03:00:41.221" v="2330" actId="20577"/>
          <ac:spMkLst>
            <pc:docMk/>
            <pc:sldMk cId="3202610155" sldId="870"/>
            <ac:spMk id="990" creationId="{B1F02ED0-19C1-42ED-D12B-E768B8779C64}"/>
          </ac:spMkLst>
        </pc:spChg>
      </pc:sldChg>
      <pc:sldChg chg="modSp add mod">
        <pc:chgData name="Manvir Singh" userId="2f1abecd996eadc6" providerId="LiveId" clId="{F75BC92A-6C8F-4936-976D-36A5448745BB}" dt="2026-08-04T12:52:18.650" v="8654" actId="20577"/>
        <pc:sldMkLst>
          <pc:docMk/>
          <pc:sldMk cId="2555538744" sldId="871"/>
        </pc:sldMkLst>
        <pc:spChg chg="mod">
          <ac:chgData name="Manvir Singh" userId="2f1abecd996eadc6" providerId="LiveId" clId="{F75BC92A-6C8F-4936-976D-36A5448745BB}" dt="2026-08-04T12:52:18.650" v="8654" actId="20577"/>
          <ac:spMkLst>
            <pc:docMk/>
            <pc:sldMk cId="2555538744" sldId="871"/>
            <ac:spMk id="989" creationId="{4F0CD4CC-876A-968E-A5C8-EAC96F037A90}"/>
          </ac:spMkLst>
        </pc:spChg>
        <pc:spChg chg="mod">
          <ac:chgData name="Manvir Singh" userId="2f1abecd996eadc6" providerId="LiveId" clId="{F75BC92A-6C8F-4936-976D-36A5448745BB}" dt="2026-08-01T03:02:26.454" v="2495" actId="20577"/>
          <ac:spMkLst>
            <pc:docMk/>
            <pc:sldMk cId="2555538744" sldId="871"/>
            <ac:spMk id="990" creationId="{3223FD04-E6B1-F0A2-EACD-A4CB974E9CBB}"/>
          </ac:spMkLst>
        </pc:spChg>
      </pc:sldChg>
      <pc:sldChg chg="modSp add mod">
        <pc:chgData name="Manvir Singh" userId="2f1abecd996eadc6" providerId="LiveId" clId="{F75BC92A-6C8F-4936-976D-36A5448745BB}" dt="2026-08-01T03:03:06.186" v="2561" actId="20577"/>
        <pc:sldMkLst>
          <pc:docMk/>
          <pc:sldMk cId="3455930782" sldId="872"/>
        </pc:sldMkLst>
        <pc:spChg chg="mod">
          <ac:chgData name="Manvir Singh" userId="2f1abecd996eadc6" providerId="LiveId" clId="{F75BC92A-6C8F-4936-976D-36A5448745BB}" dt="2026-08-01T03:03:06.186" v="2561" actId="20577"/>
          <ac:spMkLst>
            <pc:docMk/>
            <pc:sldMk cId="3455930782" sldId="872"/>
            <ac:spMk id="854018" creationId="{6250545B-6FF1-EBEB-3078-5E9E8528B8F0}"/>
          </ac:spMkLst>
        </pc:spChg>
        <pc:spChg chg="mod">
          <ac:chgData name="Manvir Singh" userId="2f1abecd996eadc6" providerId="LiveId" clId="{F75BC92A-6C8F-4936-976D-36A5448745BB}" dt="2026-08-01T02:53:21.066" v="2064"/>
          <ac:spMkLst>
            <pc:docMk/>
            <pc:sldMk cId="3455930782" sldId="872"/>
            <ac:spMk id="854019" creationId="{4F4C9BE7-6435-1065-1B18-43E333839548}"/>
          </ac:spMkLst>
        </pc:spChg>
      </pc:sldChg>
      <pc:sldChg chg="addSp delSp modSp add mod">
        <pc:chgData name="Manvir Singh" userId="2f1abecd996eadc6" providerId="LiveId" clId="{F75BC92A-6C8F-4936-976D-36A5448745BB}" dt="2026-08-01T03:20:38.530" v="3440" actId="115"/>
        <pc:sldMkLst>
          <pc:docMk/>
          <pc:sldMk cId="394342318" sldId="874"/>
        </pc:sldMkLst>
        <pc:spChg chg="mod">
          <ac:chgData name="Manvir Singh" userId="2f1abecd996eadc6" providerId="LiveId" clId="{F75BC92A-6C8F-4936-976D-36A5448745BB}" dt="2026-08-01T03:20:38.530" v="3440" actId="115"/>
          <ac:spMkLst>
            <pc:docMk/>
            <pc:sldMk cId="394342318" sldId="874"/>
            <ac:spMk id="989" creationId="{1F5BBE5A-5037-AFF4-12ED-99887A6722E4}"/>
          </ac:spMkLst>
        </pc:spChg>
        <pc:spChg chg="mod">
          <ac:chgData name="Manvir Singh" userId="2f1abecd996eadc6" providerId="LiveId" clId="{F75BC92A-6C8F-4936-976D-36A5448745BB}" dt="2026-08-01T02:54:00.999" v="2074"/>
          <ac:spMkLst>
            <pc:docMk/>
            <pc:sldMk cId="394342318" sldId="874"/>
            <ac:spMk id="990" creationId="{608048C3-E580-1CAF-6C5D-70A13921CAF0}"/>
          </ac:spMkLst>
        </pc:spChg>
      </pc:sldChg>
      <pc:sldChg chg="modSp add mod">
        <pc:chgData name="Manvir Singh" userId="2f1abecd996eadc6" providerId="LiveId" clId="{F75BC92A-6C8F-4936-976D-36A5448745BB}" dt="2026-08-01T03:20:29.773" v="3438" actId="115"/>
        <pc:sldMkLst>
          <pc:docMk/>
          <pc:sldMk cId="194485134" sldId="875"/>
        </pc:sldMkLst>
        <pc:spChg chg="mod">
          <ac:chgData name="Manvir Singh" userId="2f1abecd996eadc6" providerId="LiveId" clId="{F75BC92A-6C8F-4936-976D-36A5448745BB}" dt="2026-08-01T03:20:29.773" v="3438" actId="115"/>
          <ac:spMkLst>
            <pc:docMk/>
            <pc:sldMk cId="194485134" sldId="875"/>
            <ac:spMk id="989" creationId="{8CED82B7-FC8F-F052-6C5E-81F2B23AA2DB}"/>
          </ac:spMkLst>
        </pc:spChg>
        <pc:spChg chg="mod">
          <ac:chgData name="Manvir Singh" userId="2f1abecd996eadc6" providerId="LiveId" clId="{F75BC92A-6C8F-4936-976D-36A5448745BB}" dt="2026-08-01T03:07:23.472" v="2819" actId="20577"/>
          <ac:spMkLst>
            <pc:docMk/>
            <pc:sldMk cId="194485134" sldId="875"/>
            <ac:spMk id="990" creationId="{ABEA78C7-FFDA-F9CB-2984-C4644ADB6964}"/>
          </ac:spMkLst>
        </pc:spChg>
      </pc:sldChg>
      <pc:sldChg chg="modSp add mod">
        <pc:chgData name="Manvir Singh" userId="2f1abecd996eadc6" providerId="LiveId" clId="{F75BC92A-6C8F-4936-976D-36A5448745BB}" dt="2026-08-01T03:20:21.025" v="3436" actId="114"/>
        <pc:sldMkLst>
          <pc:docMk/>
          <pc:sldMk cId="1600948731" sldId="876"/>
        </pc:sldMkLst>
        <pc:spChg chg="mod">
          <ac:chgData name="Manvir Singh" userId="2f1abecd996eadc6" providerId="LiveId" clId="{F75BC92A-6C8F-4936-976D-36A5448745BB}" dt="2026-08-01T03:20:21.025" v="3436" actId="114"/>
          <ac:spMkLst>
            <pc:docMk/>
            <pc:sldMk cId="1600948731" sldId="876"/>
            <ac:spMk id="854018" creationId="{4FBE173B-9D77-611F-7CDB-05C11EA94127}"/>
          </ac:spMkLst>
        </pc:spChg>
        <pc:spChg chg="mod">
          <ac:chgData name="Manvir Singh" userId="2f1abecd996eadc6" providerId="LiveId" clId="{F75BC92A-6C8F-4936-976D-36A5448745BB}" dt="2026-08-01T03:08:30.041" v="2888" actId="20577"/>
          <ac:spMkLst>
            <pc:docMk/>
            <pc:sldMk cId="1600948731" sldId="876"/>
            <ac:spMk id="854019" creationId="{6E88A010-4ABA-2B73-2695-295F0B5445D2}"/>
          </ac:spMkLst>
        </pc:spChg>
        <pc:spChg chg="mod">
          <ac:chgData name="Manvir Singh" userId="2f1abecd996eadc6" providerId="LiveId" clId="{F75BC92A-6C8F-4936-976D-36A5448745BB}" dt="2026-08-01T03:09:06.447" v="2911" actId="20577"/>
          <ac:spMkLst>
            <pc:docMk/>
            <pc:sldMk cId="1600948731" sldId="876"/>
            <ac:spMk id="854020" creationId="{78CA3564-CF7D-1047-6C12-641E03909A30}"/>
          </ac:spMkLst>
        </pc:spChg>
      </pc:sldChg>
      <pc:sldChg chg="modSp add mod">
        <pc:chgData name="Manvir Singh" userId="2f1abecd996eadc6" providerId="LiveId" clId="{F75BC92A-6C8F-4936-976D-36A5448745BB}" dt="2026-08-05T03:13:49.910" v="10205" actId="20577"/>
        <pc:sldMkLst>
          <pc:docMk/>
          <pc:sldMk cId="1001495089" sldId="877"/>
        </pc:sldMkLst>
        <pc:spChg chg="mod">
          <ac:chgData name="Manvir Singh" userId="2f1abecd996eadc6" providerId="LiveId" clId="{F75BC92A-6C8F-4936-976D-36A5448745BB}" dt="2026-08-04T13:11:19.999" v="8996" actId="20577"/>
          <ac:spMkLst>
            <pc:docMk/>
            <pc:sldMk cId="1001495089" sldId="877"/>
            <ac:spMk id="989" creationId="{C524A0CD-5553-B01D-156C-7D26008D0888}"/>
          </ac:spMkLst>
        </pc:spChg>
        <pc:spChg chg="mod">
          <ac:chgData name="Manvir Singh" userId="2f1abecd996eadc6" providerId="LiveId" clId="{F75BC92A-6C8F-4936-976D-36A5448745BB}" dt="2026-08-01T03:09:51.213" v="2916"/>
          <ac:spMkLst>
            <pc:docMk/>
            <pc:sldMk cId="1001495089" sldId="877"/>
            <ac:spMk id="990" creationId="{F2411D5B-033E-C5D9-E2DA-431379A3A3DD}"/>
          </ac:spMkLst>
        </pc:spChg>
        <pc:spChg chg="mod">
          <ac:chgData name="Manvir Singh" userId="2f1abecd996eadc6" providerId="LiveId" clId="{F75BC92A-6C8F-4936-976D-36A5448745BB}" dt="2026-08-05T03:13:49.910" v="10205" actId="20577"/>
          <ac:spMkLst>
            <pc:docMk/>
            <pc:sldMk cId="1001495089" sldId="877"/>
            <ac:spMk id="991" creationId="{A02D1B5F-AB15-C180-CF54-D38AB2F2AFD8}"/>
          </ac:spMkLst>
        </pc:spChg>
      </pc:sldChg>
      <pc:sldChg chg="modSp add mod">
        <pc:chgData name="Manvir Singh" userId="2f1abecd996eadc6" providerId="LiveId" clId="{F75BC92A-6C8F-4936-976D-36A5448745BB}" dt="2026-08-05T03:14:43.915" v="10207" actId="207"/>
        <pc:sldMkLst>
          <pc:docMk/>
          <pc:sldMk cId="3172839511" sldId="878"/>
        </pc:sldMkLst>
        <pc:spChg chg="mod">
          <ac:chgData name="Manvir Singh" userId="2f1abecd996eadc6" providerId="LiveId" clId="{F75BC92A-6C8F-4936-976D-36A5448745BB}" dt="2026-08-04T12:52:32.571" v="8657" actId="6559"/>
          <ac:spMkLst>
            <pc:docMk/>
            <pc:sldMk cId="3172839511" sldId="878"/>
            <ac:spMk id="989" creationId="{529574A9-7E03-96AC-D445-439E4E3086C3}"/>
          </ac:spMkLst>
        </pc:spChg>
        <pc:spChg chg="mod">
          <ac:chgData name="Manvir Singh" userId="2f1abecd996eadc6" providerId="LiveId" clId="{F75BC92A-6C8F-4936-976D-36A5448745BB}" dt="2026-08-01T03:25:58.570" v="3510" actId="20577"/>
          <ac:spMkLst>
            <pc:docMk/>
            <pc:sldMk cId="3172839511" sldId="878"/>
            <ac:spMk id="990" creationId="{1B96BBB2-111D-1624-6A5A-9923D5377C31}"/>
          </ac:spMkLst>
        </pc:spChg>
        <pc:spChg chg="mod">
          <ac:chgData name="Manvir Singh" userId="2f1abecd996eadc6" providerId="LiveId" clId="{F75BC92A-6C8F-4936-976D-36A5448745BB}" dt="2026-08-05T03:14:43.915" v="10207" actId="207"/>
          <ac:spMkLst>
            <pc:docMk/>
            <pc:sldMk cId="3172839511" sldId="878"/>
            <ac:spMk id="991" creationId="{F856B5B6-A7CA-F76C-34F3-6699BAFFEFF8}"/>
          </ac:spMkLst>
        </pc:spChg>
      </pc:sldChg>
      <pc:sldChg chg="modSp add mod">
        <pc:chgData name="Manvir Singh" userId="2f1abecd996eadc6" providerId="LiveId" clId="{F75BC92A-6C8F-4936-976D-36A5448745BB}" dt="2026-08-04T12:52:39.747" v="8658" actId="1035"/>
        <pc:sldMkLst>
          <pc:docMk/>
          <pc:sldMk cId="748020476" sldId="879"/>
        </pc:sldMkLst>
        <pc:spChg chg="mod">
          <ac:chgData name="Manvir Singh" userId="2f1abecd996eadc6" providerId="LiveId" clId="{F75BC92A-6C8F-4936-976D-36A5448745BB}" dt="2026-08-04T12:52:39.747" v="8658" actId="1035"/>
          <ac:spMkLst>
            <pc:docMk/>
            <pc:sldMk cId="748020476" sldId="879"/>
            <ac:spMk id="989" creationId="{AF393D52-45E3-8BFD-A6A0-04901F73702E}"/>
          </ac:spMkLst>
        </pc:spChg>
        <pc:spChg chg="mod">
          <ac:chgData name="Manvir Singh" userId="2f1abecd996eadc6" providerId="LiveId" clId="{F75BC92A-6C8F-4936-976D-36A5448745BB}" dt="2026-08-01T03:14:32.613" v="3179" actId="20577"/>
          <ac:spMkLst>
            <pc:docMk/>
            <pc:sldMk cId="748020476" sldId="879"/>
            <ac:spMk id="990" creationId="{6CDEC4D2-0B91-B50C-7365-B1C9A2157C87}"/>
          </ac:spMkLst>
        </pc:spChg>
        <pc:spChg chg="mod">
          <ac:chgData name="Manvir Singh" userId="2f1abecd996eadc6" providerId="LiveId" clId="{F75BC92A-6C8F-4936-976D-36A5448745BB}" dt="2026-08-01T03:35:32.563" v="3671" actId="947"/>
          <ac:spMkLst>
            <pc:docMk/>
            <pc:sldMk cId="748020476" sldId="879"/>
            <ac:spMk id="991" creationId="{478A78C6-58DD-CF4D-813E-989570BA0AA3}"/>
          </ac:spMkLst>
        </pc:spChg>
      </pc:sldChg>
      <pc:sldChg chg="modSp add mod">
        <pc:chgData name="Manvir Singh" userId="2f1abecd996eadc6" providerId="LiveId" clId="{F75BC92A-6C8F-4936-976D-36A5448745BB}" dt="2026-08-04T12:53:42.184" v="8665" actId="20577"/>
        <pc:sldMkLst>
          <pc:docMk/>
          <pc:sldMk cId="4006213048" sldId="880"/>
        </pc:sldMkLst>
        <pc:spChg chg="mod">
          <ac:chgData name="Manvir Singh" userId="2f1abecd996eadc6" providerId="LiveId" clId="{F75BC92A-6C8F-4936-976D-36A5448745BB}" dt="2026-08-04T12:53:42.184" v="8665" actId="20577"/>
          <ac:spMkLst>
            <pc:docMk/>
            <pc:sldMk cId="4006213048" sldId="880"/>
            <ac:spMk id="989" creationId="{3A3B2B43-D1C1-1B7A-4625-6BB29251E2D6}"/>
          </ac:spMkLst>
        </pc:spChg>
        <pc:spChg chg="mod">
          <ac:chgData name="Manvir Singh" userId="2f1abecd996eadc6" providerId="LiveId" clId="{F75BC92A-6C8F-4936-976D-36A5448745BB}" dt="2026-08-01T03:44:26.261" v="3736" actId="6559"/>
          <ac:spMkLst>
            <pc:docMk/>
            <pc:sldMk cId="4006213048" sldId="880"/>
            <ac:spMk id="990" creationId="{241898BF-FE76-D617-3C10-B4895A76ACC7}"/>
          </ac:spMkLst>
        </pc:spChg>
        <pc:spChg chg="mod">
          <ac:chgData name="Manvir Singh" userId="2f1abecd996eadc6" providerId="LiveId" clId="{F75BC92A-6C8F-4936-976D-36A5448745BB}" dt="2026-08-01T04:28:10.119" v="5646" actId="20577"/>
          <ac:spMkLst>
            <pc:docMk/>
            <pc:sldMk cId="4006213048" sldId="880"/>
            <ac:spMk id="991" creationId="{33F689E3-B3A9-565E-0BC2-AEBC134BD12A}"/>
          </ac:spMkLst>
        </pc:spChg>
      </pc:sldChg>
      <pc:sldChg chg="add setBg">
        <pc:chgData name="Manvir Singh" userId="2f1abecd996eadc6" providerId="LiveId" clId="{F75BC92A-6C8F-4936-976D-36A5448745BB}" dt="2026-08-01T04:00:12.060" v="4070"/>
        <pc:sldMkLst>
          <pc:docMk/>
          <pc:sldMk cId="3739817176" sldId="882"/>
        </pc:sldMkLst>
      </pc:sldChg>
      <pc:sldChg chg="modSp add mod setBg">
        <pc:chgData name="Manvir Singh" userId="2f1abecd996eadc6" providerId="LiveId" clId="{F75BC92A-6C8F-4936-976D-36A5448745BB}" dt="2026-08-01T04:00:12.060" v="4070"/>
        <pc:sldMkLst>
          <pc:docMk/>
          <pc:sldMk cId="3259383218" sldId="883"/>
        </pc:sldMkLst>
        <pc:spChg chg="mod">
          <ac:chgData name="Manvir Singh" userId="2f1abecd996eadc6" providerId="LiveId" clId="{F75BC92A-6C8F-4936-976D-36A5448745BB}" dt="2026-08-01T03:56:37.952" v="3977" actId="115"/>
          <ac:spMkLst>
            <pc:docMk/>
            <pc:sldMk cId="3259383218" sldId="883"/>
            <ac:spMk id="989" creationId="{D96EBBBC-CCC6-2EED-4E9B-0913CB1C6E00}"/>
          </ac:spMkLst>
        </pc:spChg>
        <pc:spChg chg="mod">
          <ac:chgData name="Manvir Singh" userId="2f1abecd996eadc6" providerId="LiveId" clId="{F75BC92A-6C8F-4936-976D-36A5448745BB}" dt="2026-08-01T03:54:41.853" v="3852" actId="20577"/>
          <ac:spMkLst>
            <pc:docMk/>
            <pc:sldMk cId="3259383218" sldId="883"/>
            <ac:spMk id="990" creationId="{F29F0362-6BAA-F4E0-19C4-D8A396F25879}"/>
          </ac:spMkLst>
        </pc:spChg>
        <pc:spChg chg="mod">
          <ac:chgData name="Manvir Singh" userId="2f1abecd996eadc6" providerId="LiveId" clId="{F75BC92A-6C8F-4936-976D-36A5448745BB}" dt="2026-08-01T03:55:52.720" v="3882" actId="20577"/>
          <ac:spMkLst>
            <pc:docMk/>
            <pc:sldMk cId="3259383218" sldId="883"/>
            <ac:spMk id="991" creationId="{354567E0-9AD1-4447-3C2D-8008F318A640}"/>
          </ac:spMkLst>
        </pc:spChg>
      </pc:sldChg>
      <pc:sldChg chg="modSp add mod setBg">
        <pc:chgData name="Manvir Singh" userId="2f1abecd996eadc6" providerId="LiveId" clId="{F75BC92A-6C8F-4936-976D-36A5448745BB}" dt="2026-08-04T12:53:57.648" v="8667" actId="20577"/>
        <pc:sldMkLst>
          <pc:docMk/>
          <pc:sldMk cId="492179991" sldId="884"/>
        </pc:sldMkLst>
        <pc:spChg chg="mod">
          <ac:chgData name="Manvir Singh" userId="2f1abecd996eadc6" providerId="LiveId" clId="{F75BC92A-6C8F-4936-976D-36A5448745BB}" dt="2026-08-04T12:53:57.648" v="8667" actId="20577"/>
          <ac:spMkLst>
            <pc:docMk/>
            <pc:sldMk cId="492179991" sldId="884"/>
            <ac:spMk id="989" creationId="{5C240361-ECC5-E691-FAF2-B5F2AC52FF5A}"/>
          </ac:spMkLst>
        </pc:spChg>
        <pc:spChg chg="mod">
          <ac:chgData name="Manvir Singh" userId="2f1abecd996eadc6" providerId="LiveId" clId="{F75BC92A-6C8F-4936-976D-36A5448745BB}" dt="2026-08-01T03:57:31.086" v="3980" actId="20577"/>
          <ac:spMkLst>
            <pc:docMk/>
            <pc:sldMk cId="492179991" sldId="884"/>
            <ac:spMk id="990" creationId="{A2B85F54-9C4C-D263-C74F-9AC74E193435}"/>
          </ac:spMkLst>
        </pc:spChg>
        <pc:spChg chg="mod">
          <ac:chgData name="Manvir Singh" userId="2f1abecd996eadc6" providerId="LiveId" clId="{F75BC92A-6C8F-4936-976D-36A5448745BB}" dt="2026-08-04T02:48:18.941" v="5714" actId="20577"/>
          <ac:spMkLst>
            <pc:docMk/>
            <pc:sldMk cId="492179991" sldId="884"/>
            <ac:spMk id="991" creationId="{0835DBF7-DE3B-C3FF-BDF6-C37C43F242A9}"/>
          </ac:spMkLst>
        </pc:spChg>
      </pc:sldChg>
      <pc:sldChg chg="add setBg">
        <pc:chgData name="Manvir Singh" userId="2f1abecd996eadc6" providerId="LiveId" clId="{F75BC92A-6C8F-4936-976D-36A5448745BB}" dt="2026-08-01T04:01:14.884" v="4072"/>
        <pc:sldMkLst>
          <pc:docMk/>
          <pc:sldMk cId="1919649300" sldId="885"/>
        </pc:sldMkLst>
      </pc:sldChg>
      <pc:sldChg chg="modSp add mod setBg">
        <pc:chgData name="Manvir Singh" userId="2f1abecd996eadc6" providerId="LiveId" clId="{F75BC92A-6C8F-4936-976D-36A5448745BB}" dt="2026-08-04T13:11:26.512" v="8998" actId="20577"/>
        <pc:sldMkLst>
          <pc:docMk/>
          <pc:sldMk cId="2385266026" sldId="886"/>
        </pc:sldMkLst>
        <pc:spChg chg="mod">
          <ac:chgData name="Manvir Singh" userId="2f1abecd996eadc6" providerId="LiveId" clId="{F75BC92A-6C8F-4936-976D-36A5448745BB}" dt="2026-08-04T13:11:26.512" v="8998" actId="20577"/>
          <ac:spMkLst>
            <pc:docMk/>
            <pc:sldMk cId="2385266026" sldId="886"/>
            <ac:spMk id="989" creationId="{B3D1608A-45DC-7237-53F1-372493CF2632}"/>
          </ac:spMkLst>
        </pc:spChg>
        <pc:spChg chg="mod">
          <ac:chgData name="Manvir Singh" userId="2f1abecd996eadc6" providerId="LiveId" clId="{F75BC92A-6C8F-4936-976D-36A5448745BB}" dt="2026-08-01T04:20:35.344" v="5533" actId="20577"/>
          <ac:spMkLst>
            <pc:docMk/>
            <pc:sldMk cId="2385266026" sldId="886"/>
            <ac:spMk id="990" creationId="{45141F99-3029-8178-AE37-54FF420F38F8}"/>
          </ac:spMkLst>
        </pc:spChg>
        <pc:spChg chg="mod">
          <ac:chgData name="Manvir Singh" userId="2f1abecd996eadc6" providerId="LiveId" clId="{F75BC92A-6C8F-4936-976D-36A5448745BB}" dt="2026-08-04T02:51:59.111" v="5782" actId="20577"/>
          <ac:spMkLst>
            <pc:docMk/>
            <pc:sldMk cId="2385266026" sldId="886"/>
            <ac:spMk id="991" creationId="{D46818AC-F999-5CC9-C8B7-2FE6A42BBF24}"/>
          </ac:spMkLst>
        </pc:spChg>
      </pc:sldChg>
      <pc:sldChg chg="modSp add mod setBg">
        <pc:chgData name="Manvir Singh" userId="2f1abecd996eadc6" providerId="LiveId" clId="{F75BC92A-6C8F-4936-976D-36A5448745BB}" dt="2026-08-04T12:54:09.231" v="8669" actId="20577"/>
        <pc:sldMkLst>
          <pc:docMk/>
          <pc:sldMk cId="1012223782" sldId="887"/>
        </pc:sldMkLst>
        <pc:spChg chg="mod">
          <ac:chgData name="Manvir Singh" userId="2f1abecd996eadc6" providerId="LiveId" clId="{F75BC92A-6C8F-4936-976D-36A5448745BB}" dt="2026-08-04T12:54:09.231" v="8669" actId="20577"/>
          <ac:spMkLst>
            <pc:docMk/>
            <pc:sldMk cId="1012223782" sldId="887"/>
            <ac:spMk id="989" creationId="{75C210B2-C59C-458D-21FB-66FF835B0B73}"/>
          </ac:spMkLst>
        </pc:spChg>
        <pc:spChg chg="mod">
          <ac:chgData name="Manvir Singh" userId="2f1abecd996eadc6" providerId="LiveId" clId="{F75BC92A-6C8F-4936-976D-36A5448745BB}" dt="2026-08-01T04:21:02.158" v="5537" actId="20577"/>
          <ac:spMkLst>
            <pc:docMk/>
            <pc:sldMk cId="1012223782" sldId="887"/>
            <ac:spMk id="990" creationId="{2DBD8963-2933-5035-CBDE-9634A5C83595}"/>
          </ac:spMkLst>
        </pc:spChg>
        <pc:spChg chg="mod">
          <ac:chgData name="Manvir Singh" userId="2f1abecd996eadc6" providerId="LiveId" clId="{F75BC92A-6C8F-4936-976D-36A5448745BB}" dt="2026-08-04T02:53:26.947" v="5797" actId="20577"/>
          <ac:spMkLst>
            <pc:docMk/>
            <pc:sldMk cId="1012223782" sldId="887"/>
            <ac:spMk id="991" creationId="{5C009560-1E63-1ACA-5A26-91A1935A98A9}"/>
          </ac:spMkLst>
        </pc:spChg>
      </pc:sldChg>
      <pc:sldChg chg="modSp add mod setBg">
        <pc:chgData name="Manvir Singh" userId="2f1abecd996eadc6" providerId="LiveId" clId="{F75BC92A-6C8F-4936-976D-36A5448745BB}" dt="2026-08-04T03:03:08.346" v="5864" actId="20577"/>
        <pc:sldMkLst>
          <pc:docMk/>
          <pc:sldMk cId="1692581918" sldId="888"/>
        </pc:sldMkLst>
        <pc:spChg chg="mod">
          <ac:chgData name="Manvir Singh" userId="2f1abecd996eadc6" providerId="LiveId" clId="{F75BC92A-6C8F-4936-976D-36A5448745BB}" dt="2026-08-04T03:03:08.346" v="5864" actId="20577"/>
          <ac:spMkLst>
            <pc:docMk/>
            <pc:sldMk cId="1692581918" sldId="888"/>
            <ac:spMk id="989" creationId="{D2A8454E-9B56-CBF9-B0FE-D56602DC09EB}"/>
          </ac:spMkLst>
        </pc:spChg>
        <pc:spChg chg="mod">
          <ac:chgData name="Manvir Singh" userId="2f1abecd996eadc6" providerId="LiveId" clId="{F75BC92A-6C8F-4936-976D-36A5448745BB}" dt="2026-08-04T03:03:00.624" v="5854" actId="20577"/>
          <ac:spMkLst>
            <pc:docMk/>
            <pc:sldMk cId="1692581918" sldId="888"/>
            <ac:spMk id="990" creationId="{B165558F-40E9-67C1-FB1A-C9DF40CD9274}"/>
          </ac:spMkLst>
        </pc:spChg>
        <pc:spChg chg="mod">
          <ac:chgData name="Manvir Singh" userId="2f1abecd996eadc6" providerId="LiveId" clId="{F75BC92A-6C8F-4936-976D-36A5448745BB}" dt="2026-08-04T03:02:55.937" v="5853" actId="20577"/>
          <ac:spMkLst>
            <pc:docMk/>
            <pc:sldMk cId="1692581918" sldId="888"/>
            <ac:spMk id="991" creationId="{28D49A45-F43D-36D5-83C1-DA8230A17962}"/>
          </ac:spMkLst>
        </pc:spChg>
      </pc:sldChg>
      <pc:sldChg chg="modSp add mod">
        <pc:chgData name="Manvir Singh" userId="2f1abecd996eadc6" providerId="LiveId" clId="{F75BC92A-6C8F-4936-976D-36A5448745BB}" dt="2026-08-04T12:54:14.563" v="8672" actId="20577"/>
        <pc:sldMkLst>
          <pc:docMk/>
          <pc:sldMk cId="826468989" sldId="889"/>
        </pc:sldMkLst>
        <pc:spChg chg="mod">
          <ac:chgData name="Manvir Singh" userId="2f1abecd996eadc6" providerId="LiveId" clId="{F75BC92A-6C8F-4936-976D-36A5448745BB}" dt="2026-08-04T12:54:14.563" v="8672" actId="20577"/>
          <ac:spMkLst>
            <pc:docMk/>
            <pc:sldMk cId="826468989" sldId="889"/>
            <ac:spMk id="989" creationId="{8C0C4D8A-7218-D435-F07B-66CF60612CD0}"/>
          </ac:spMkLst>
        </pc:spChg>
        <pc:spChg chg="mod">
          <ac:chgData name="Manvir Singh" userId="2f1abecd996eadc6" providerId="LiveId" clId="{F75BC92A-6C8F-4936-976D-36A5448745BB}" dt="2026-08-01T04:21:39.850" v="5544" actId="20577"/>
          <ac:spMkLst>
            <pc:docMk/>
            <pc:sldMk cId="826468989" sldId="889"/>
            <ac:spMk id="990" creationId="{B8AC3040-9CDC-C123-421A-DA6611456818}"/>
          </ac:spMkLst>
        </pc:spChg>
        <pc:spChg chg="mod">
          <ac:chgData name="Manvir Singh" userId="2f1abecd996eadc6" providerId="LiveId" clId="{F75BC92A-6C8F-4936-976D-36A5448745BB}" dt="2026-08-04T03:06:06.768" v="5890" actId="20577"/>
          <ac:spMkLst>
            <pc:docMk/>
            <pc:sldMk cId="826468989" sldId="889"/>
            <ac:spMk id="991" creationId="{45C1F54D-6292-EB93-C217-010F1B5EAE48}"/>
          </ac:spMkLst>
        </pc:spChg>
      </pc:sldChg>
      <pc:sldChg chg="modSp add mod">
        <pc:chgData name="Manvir Singh" userId="2f1abecd996eadc6" providerId="LiveId" clId="{F75BC92A-6C8F-4936-976D-36A5448745BB}" dt="2026-08-04T03:06:47.291" v="5898" actId="20577"/>
        <pc:sldMkLst>
          <pc:docMk/>
          <pc:sldMk cId="1469492678" sldId="890"/>
        </pc:sldMkLst>
        <pc:spChg chg="mod">
          <ac:chgData name="Manvir Singh" userId="2f1abecd996eadc6" providerId="LiveId" clId="{F75BC92A-6C8F-4936-976D-36A5448745BB}" dt="2026-08-01T04:27:31.402" v="5636" actId="115"/>
          <ac:spMkLst>
            <pc:docMk/>
            <pc:sldMk cId="1469492678" sldId="890"/>
            <ac:spMk id="989" creationId="{927F5779-C58A-C561-9988-AC43B97413FC}"/>
          </ac:spMkLst>
        </pc:spChg>
        <pc:spChg chg="mod">
          <ac:chgData name="Manvir Singh" userId="2f1abecd996eadc6" providerId="LiveId" clId="{F75BC92A-6C8F-4936-976D-36A5448745BB}" dt="2026-08-01T04:21:56.638" v="5547" actId="20577"/>
          <ac:spMkLst>
            <pc:docMk/>
            <pc:sldMk cId="1469492678" sldId="890"/>
            <ac:spMk id="990" creationId="{317A70D3-E087-A8F9-FA12-7307C977AC09}"/>
          </ac:spMkLst>
        </pc:spChg>
        <pc:spChg chg="mod">
          <ac:chgData name="Manvir Singh" userId="2f1abecd996eadc6" providerId="LiveId" clId="{F75BC92A-6C8F-4936-976D-36A5448745BB}" dt="2026-08-04T03:06:47.291" v="5898" actId="20577"/>
          <ac:spMkLst>
            <pc:docMk/>
            <pc:sldMk cId="1469492678" sldId="890"/>
            <ac:spMk id="991" creationId="{9EA9CB5D-40AB-CB74-1644-D5743B5A70F2}"/>
          </ac:spMkLst>
        </pc:spChg>
      </pc:sldChg>
      <pc:sldChg chg="modSp add mod">
        <pc:chgData name="Manvir Singh" userId="2f1abecd996eadc6" providerId="LiveId" clId="{F75BC92A-6C8F-4936-976D-36A5448745BB}" dt="2026-08-04T12:54:19.588" v="8674" actId="20577"/>
        <pc:sldMkLst>
          <pc:docMk/>
          <pc:sldMk cId="3174804352" sldId="891"/>
        </pc:sldMkLst>
        <pc:spChg chg="mod">
          <ac:chgData name="Manvir Singh" userId="2f1abecd996eadc6" providerId="LiveId" clId="{F75BC92A-6C8F-4936-976D-36A5448745BB}" dt="2026-08-04T12:54:19.588" v="8674" actId="20577"/>
          <ac:spMkLst>
            <pc:docMk/>
            <pc:sldMk cId="3174804352" sldId="891"/>
            <ac:spMk id="989" creationId="{C701325B-24B0-0618-1F6F-957A0C6F491F}"/>
          </ac:spMkLst>
        </pc:spChg>
        <pc:spChg chg="mod">
          <ac:chgData name="Manvir Singh" userId="2f1abecd996eadc6" providerId="LiveId" clId="{F75BC92A-6C8F-4936-976D-36A5448745BB}" dt="2026-08-01T04:22:11.227" v="5551" actId="20577"/>
          <ac:spMkLst>
            <pc:docMk/>
            <pc:sldMk cId="3174804352" sldId="891"/>
            <ac:spMk id="990" creationId="{873FCFCA-0EAF-8D0C-4F4F-DB0A7FA0C0C9}"/>
          </ac:spMkLst>
        </pc:spChg>
        <pc:spChg chg="mod">
          <ac:chgData name="Manvir Singh" userId="2f1abecd996eadc6" providerId="LiveId" clId="{F75BC92A-6C8F-4936-976D-36A5448745BB}" dt="2026-08-04T03:09:31.695" v="5912" actId="20577"/>
          <ac:spMkLst>
            <pc:docMk/>
            <pc:sldMk cId="3174804352" sldId="891"/>
            <ac:spMk id="991" creationId="{F3B18F7B-7202-1DDC-0A4C-2956F1482873}"/>
          </ac:spMkLst>
        </pc:spChg>
      </pc:sldChg>
      <pc:sldChg chg="modSp add mod">
        <pc:chgData name="Manvir Singh" userId="2f1abecd996eadc6" providerId="LiveId" clId="{F75BC92A-6C8F-4936-976D-36A5448745BB}" dt="2026-08-04T03:10:15.843" v="5927" actId="20577"/>
        <pc:sldMkLst>
          <pc:docMk/>
          <pc:sldMk cId="1215958864" sldId="892"/>
        </pc:sldMkLst>
        <pc:spChg chg="mod">
          <ac:chgData name="Manvir Singh" userId="2f1abecd996eadc6" providerId="LiveId" clId="{F75BC92A-6C8F-4936-976D-36A5448745BB}" dt="2026-08-01T04:22:34.968" v="5561" actId="20577"/>
          <ac:spMkLst>
            <pc:docMk/>
            <pc:sldMk cId="1215958864" sldId="892"/>
            <ac:spMk id="989" creationId="{DAF664AB-782D-0B58-001A-684EA65B9E0A}"/>
          </ac:spMkLst>
        </pc:spChg>
        <pc:spChg chg="mod">
          <ac:chgData name="Manvir Singh" userId="2f1abecd996eadc6" providerId="LiveId" clId="{F75BC92A-6C8F-4936-976D-36A5448745BB}" dt="2026-08-01T04:22:30.415" v="5559" actId="20577"/>
          <ac:spMkLst>
            <pc:docMk/>
            <pc:sldMk cId="1215958864" sldId="892"/>
            <ac:spMk id="990" creationId="{4682C6EB-1DF1-AFE6-78AF-785C3C99D9D3}"/>
          </ac:spMkLst>
        </pc:spChg>
        <pc:spChg chg="mod">
          <ac:chgData name="Manvir Singh" userId="2f1abecd996eadc6" providerId="LiveId" clId="{F75BC92A-6C8F-4936-976D-36A5448745BB}" dt="2026-08-04T03:10:15.843" v="5927" actId="20577"/>
          <ac:spMkLst>
            <pc:docMk/>
            <pc:sldMk cId="1215958864" sldId="892"/>
            <ac:spMk id="991" creationId="{5AA9CCFE-6527-1133-8FDF-9854782C34DA}"/>
          </ac:spMkLst>
        </pc:spChg>
      </pc:sldChg>
      <pc:sldChg chg="modSp add mod">
        <pc:chgData name="Manvir Singh" userId="2f1abecd996eadc6" providerId="LiveId" clId="{F75BC92A-6C8F-4936-976D-36A5448745BB}" dt="2026-08-04T12:54:24.074" v="8675" actId="20577"/>
        <pc:sldMkLst>
          <pc:docMk/>
          <pc:sldMk cId="2744894432" sldId="893"/>
        </pc:sldMkLst>
        <pc:spChg chg="mod">
          <ac:chgData name="Manvir Singh" userId="2f1abecd996eadc6" providerId="LiveId" clId="{F75BC92A-6C8F-4936-976D-36A5448745BB}" dt="2026-08-04T12:54:24.074" v="8675" actId="20577"/>
          <ac:spMkLst>
            <pc:docMk/>
            <pc:sldMk cId="2744894432" sldId="893"/>
            <ac:spMk id="989" creationId="{4DFDB7FC-38D9-9A23-182A-7119F767730F}"/>
          </ac:spMkLst>
        </pc:spChg>
        <pc:spChg chg="mod">
          <ac:chgData name="Manvir Singh" userId="2f1abecd996eadc6" providerId="LiveId" clId="{F75BC92A-6C8F-4936-976D-36A5448745BB}" dt="2026-08-01T04:22:42.807" v="5563" actId="20577"/>
          <ac:spMkLst>
            <pc:docMk/>
            <pc:sldMk cId="2744894432" sldId="893"/>
            <ac:spMk id="990" creationId="{D89EFB02-31CC-3A06-AC7D-41DC8C169763}"/>
          </ac:spMkLst>
        </pc:spChg>
        <pc:spChg chg="mod">
          <ac:chgData name="Manvir Singh" userId="2f1abecd996eadc6" providerId="LiveId" clId="{F75BC92A-6C8F-4936-976D-36A5448745BB}" dt="2026-08-04T03:10:39.803" v="5928"/>
          <ac:spMkLst>
            <pc:docMk/>
            <pc:sldMk cId="2744894432" sldId="893"/>
            <ac:spMk id="991" creationId="{9561C4E6-8C87-DF4D-04D1-FD3942E54078}"/>
          </ac:spMkLst>
        </pc:spChg>
      </pc:sldChg>
      <pc:sldChg chg="modSp add mod">
        <pc:chgData name="Manvir Singh" userId="2f1abecd996eadc6" providerId="LiveId" clId="{F75BC92A-6C8F-4936-976D-36A5448745BB}" dt="2026-08-04T03:12:19.957" v="5949" actId="20577"/>
        <pc:sldMkLst>
          <pc:docMk/>
          <pc:sldMk cId="1720487553" sldId="894"/>
        </pc:sldMkLst>
        <pc:spChg chg="mod">
          <ac:chgData name="Manvir Singh" userId="2f1abecd996eadc6" providerId="LiveId" clId="{F75BC92A-6C8F-4936-976D-36A5448745BB}" dt="2026-08-01T04:22:57.784" v="5569" actId="20577"/>
          <ac:spMkLst>
            <pc:docMk/>
            <pc:sldMk cId="1720487553" sldId="894"/>
            <ac:spMk id="989" creationId="{DB933E12-CC22-039F-A15A-87C99D250B0D}"/>
          </ac:spMkLst>
        </pc:spChg>
        <pc:spChg chg="mod">
          <ac:chgData name="Manvir Singh" userId="2f1abecd996eadc6" providerId="LiveId" clId="{F75BC92A-6C8F-4936-976D-36A5448745BB}" dt="2026-08-01T04:22:54.327" v="5567" actId="20577"/>
          <ac:spMkLst>
            <pc:docMk/>
            <pc:sldMk cId="1720487553" sldId="894"/>
            <ac:spMk id="990" creationId="{8CD9BA63-54AE-9CE9-FD97-5AECBC6BE841}"/>
          </ac:spMkLst>
        </pc:spChg>
        <pc:spChg chg="mod">
          <ac:chgData name="Manvir Singh" userId="2f1abecd996eadc6" providerId="LiveId" clId="{F75BC92A-6C8F-4936-976D-36A5448745BB}" dt="2026-08-04T03:12:19.957" v="5949" actId="20577"/>
          <ac:spMkLst>
            <pc:docMk/>
            <pc:sldMk cId="1720487553" sldId="894"/>
            <ac:spMk id="991" creationId="{865AA7D4-62DF-7091-5A13-0F12DCC479F8}"/>
          </ac:spMkLst>
        </pc:spChg>
      </pc:sldChg>
      <pc:sldChg chg="modSp add mod">
        <pc:chgData name="Manvir Singh" userId="2f1abecd996eadc6" providerId="LiveId" clId="{F75BC92A-6C8F-4936-976D-36A5448745BB}" dt="2026-08-04T03:12:50.869" v="5951"/>
        <pc:sldMkLst>
          <pc:docMk/>
          <pc:sldMk cId="2173166650" sldId="895"/>
        </pc:sldMkLst>
        <pc:spChg chg="mod">
          <ac:chgData name="Manvir Singh" userId="2f1abecd996eadc6" providerId="LiveId" clId="{F75BC92A-6C8F-4936-976D-36A5448745BB}" dt="2026-08-01T04:23:16.855" v="5575" actId="20577"/>
          <ac:spMkLst>
            <pc:docMk/>
            <pc:sldMk cId="2173166650" sldId="895"/>
            <ac:spMk id="989" creationId="{AC4BC0EF-B9C5-A301-CEC7-4B840688B3AF}"/>
          </ac:spMkLst>
        </pc:spChg>
        <pc:spChg chg="mod">
          <ac:chgData name="Manvir Singh" userId="2f1abecd996eadc6" providerId="LiveId" clId="{F75BC92A-6C8F-4936-976D-36A5448745BB}" dt="2026-08-01T04:23:06.675" v="5571" actId="20577"/>
          <ac:spMkLst>
            <pc:docMk/>
            <pc:sldMk cId="2173166650" sldId="895"/>
            <ac:spMk id="990" creationId="{4F54152B-74E7-DF6F-6FF8-8EDF233C9D9A}"/>
          </ac:spMkLst>
        </pc:spChg>
        <pc:spChg chg="mod">
          <ac:chgData name="Manvir Singh" userId="2f1abecd996eadc6" providerId="LiveId" clId="{F75BC92A-6C8F-4936-976D-36A5448745BB}" dt="2026-08-04T03:12:50.869" v="5951"/>
          <ac:spMkLst>
            <pc:docMk/>
            <pc:sldMk cId="2173166650" sldId="895"/>
            <ac:spMk id="991" creationId="{6FD64D7C-31F8-D19F-FAE1-3F3BE3B4F027}"/>
          </ac:spMkLst>
        </pc:spChg>
      </pc:sldChg>
      <pc:sldChg chg="modSp add mod">
        <pc:chgData name="Manvir Singh" userId="2f1abecd996eadc6" providerId="LiveId" clId="{F75BC92A-6C8F-4936-976D-36A5448745BB}" dt="2026-08-04T03:13:39.854" v="5965" actId="20577"/>
        <pc:sldMkLst>
          <pc:docMk/>
          <pc:sldMk cId="4058644081" sldId="896"/>
        </pc:sldMkLst>
        <pc:spChg chg="mod">
          <ac:chgData name="Manvir Singh" userId="2f1abecd996eadc6" providerId="LiveId" clId="{F75BC92A-6C8F-4936-976D-36A5448745BB}" dt="2026-08-01T04:23:37.383" v="5579" actId="20577"/>
          <ac:spMkLst>
            <pc:docMk/>
            <pc:sldMk cId="4058644081" sldId="896"/>
            <ac:spMk id="989" creationId="{3C589F6A-9168-DE1A-81F0-7F400C9F9931}"/>
          </ac:spMkLst>
        </pc:spChg>
        <pc:spChg chg="mod">
          <ac:chgData name="Manvir Singh" userId="2f1abecd996eadc6" providerId="LiveId" clId="{F75BC92A-6C8F-4936-976D-36A5448745BB}" dt="2026-08-01T04:23:33.503" v="5577" actId="20577"/>
          <ac:spMkLst>
            <pc:docMk/>
            <pc:sldMk cId="4058644081" sldId="896"/>
            <ac:spMk id="990" creationId="{2FF8E8B8-A3F7-8EE9-98C3-3676A80B7581}"/>
          </ac:spMkLst>
        </pc:spChg>
        <pc:spChg chg="mod">
          <ac:chgData name="Manvir Singh" userId="2f1abecd996eadc6" providerId="LiveId" clId="{F75BC92A-6C8F-4936-976D-36A5448745BB}" dt="2026-08-04T03:13:39.854" v="5965" actId="20577"/>
          <ac:spMkLst>
            <pc:docMk/>
            <pc:sldMk cId="4058644081" sldId="896"/>
            <ac:spMk id="991" creationId="{A851214B-6279-D613-FCD7-6EFAB1B5C32A}"/>
          </ac:spMkLst>
        </pc:spChg>
      </pc:sldChg>
      <pc:sldChg chg="modSp add mod">
        <pc:chgData name="Manvir Singh" userId="2f1abecd996eadc6" providerId="LiveId" clId="{F75BC92A-6C8F-4936-976D-36A5448745BB}" dt="2026-08-04T12:54:29.731" v="8676" actId="20577"/>
        <pc:sldMkLst>
          <pc:docMk/>
          <pc:sldMk cId="3583691467" sldId="897"/>
        </pc:sldMkLst>
        <pc:spChg chg="mod">
          <ac:chgData name="Manvir Singh" userId="2f1abecd996eadc6" providerId="LiveId" clId="{F75BC92A-6C8F-4936-976D-36A5448745BB}" dt="2026-08-04T12:54:29.731" v="8676" actId="20577"/>
          <ac:spMkLst>
            <pc:docMk/>
            <pc:sldMk cId="3583691467" sldId="897"/>
            <ac:spMk id="989" creationId="{2A723DAC-C350-A328-FA62-BDD5C283A943}"/>
          </ac:spMkLst>
        </pc:spChg>
        <pc:spChg chg="mod">
          <ac:chgData name="Manvir Singh" userId="2f1abecd996eadc6" providerId="LiveId" clId="{F75BC92A-6C8F-4936-976D-36A5448745BB}" dt="2026-08-01T04:25:51.796" v="5606" actId="20577"/>
          <ac:spMkLst>
            <pc:docMk/>
            <pc:sldMk cId="3583691467" sldId="897"/>
            <ac:spMk id="990" creationId="{543E2EA8-CD05-9C23-2326-57D4676C997C}"/>
          </ac:spMkLst>
        </pc:spChg>
        <pc:spChg chg="mod">
          <ac:chgData name="Manvir Singh" userId="2f1abecd996eadc6" providerId="LiveId" clId="{F75BC92A-6C8F-4936-976D-36A5448745BB}" dt="2026-08-04T03:18:17.441" v="6044" actId="20577"/>
          <ac:spMkLst>
            <pc:docMk/>
            <pc:sldMk cId="3583691467" sldId="897"/>
            <ac:spMk id="991" creationId="{92561351-F1AF-0BF8-01FD-167159F621C6}"/>
          </ac:spMkLst>
        </pc:spChg>
      </pc:sldChg>
      <pc:sldChg chg="addSp delSp modSp add mod">
        <pc:chgData name="Manvir Singh" userId="2f1abecd996eadc6" providerId="LiveId" clId="{F75BC92A-6C8F-4936-976D-36A5448745BB}" dt="2026-08-05T03:08:58.130" v="10041" actId="313"/>
        <pc:sldMkLst>
          <pc:docMk/>
          <pc:sldMk cId="2006452010" sldId="898"/>
        </pc:sldMkLst>
        <pc:spChg chg="add del mod">
          <ac:chgData name="Manvir Singh" userId="2f1abecd996eadc6" providerId="LiveId" clId="{F75BC92A-6C8F-4936-976D-36A5448745BB}" dt="2026-08-04T13:11:49.993" v="9007" actId="20577"/>
          <ac:spMkLst>
            <pc:docMk/>
            <pc:sldMk cId="2006452010" sldId="898"/>
            <ac:spMk id="989" creationId="{CDB2E153-8743-62AC-CDCC-B22C444385F7}"/>
          </ac:spMkLst>
        </pc:spChg>
        <pc:spChg chg="mod">
          <ac:chgData name="Manvir Singh" userId="2f1abecd996eadc6" providerId="LiveId" clId="{F75BC92A-6C8F-4936-976D-36A5448745BB}" dt="2026-08-05T03:08:58.130" v="10041" actId="313"/>
          <ac:spMkLst>
            <pc:docMk/>
            <pc:sldMk cId="2006452010" sldId="898"/>
            <ac:spMk id="990" creationId="{B15396D3-4352-B725-2394-DBD83661E558}"/>
          </ac:spMkLst>
        </pc:spChg>
        <pc:spChg chg="mod">
          <ac:chgData name="Manvir Singh" userId="2f1abecd996eadc6" providerId="LiveId" clId="{F75BC92A-6C8F-4936-976D-36A5448745BB}" dt="2026-08-04T03:20:28.472" v="6054" actId="20577"/>
          <ac:spMkLst>
            <pc:docMk/>
            <pc:sldMk cId="2006452010" sldId="898"/>
            <ac:spMk id="991" creationId="{EC15FE58-6A8B-D69C-526C-D36FD18A482B}"/>
          </ac:spMkLst>
        </pc:spChg>
      </pc:sldChg>
      <pc:sldChg chg="addSp delSp modSp add mod">
        <pc:chgData name="Manvir Singh" userId="2f1abecd996eadc6" providerId="LiveId" clId="{F75BC92A-6C8F-4936-976D-36A5448745BB}" dt="2026-08-05T03:08:58.256" v="10042"/>
        <pc:sldMkLst>
          <pc:docMk/>
          <pc:sldMk cId="413253315" sldId="899"/>
        </pc:sldMkLst>
        <pc:spChg chg="mod">
          <ac:chgData name="Manvir Singh" userId="2f1abecd996eadc6" providerId="LiveId" clId="{F75BC92A-6C8F-4936-976D-36A5448745BB}" dt="2026-08-04T12:54:35.286" v="8678" actId="20577"/>
          <ac:spMkLst>
            <pc:docMk/>
            <pc:sldMk cId="413253315" sldId="899"/>
            <ac:spMk id="989" creationId="{D0104E5E-CF12-1057-B96C-662BDBC7210B}"/>
          </ac:spMkLst>
        </pc:spChg>
        <pc:spChg chg="mod">
          <ac:chgData name="Manvir Singh" userId="2f1abecd996eadc6" providerId="LiveId" clId="{F75BC92A-6C8F-4936-976D-36A5448745BB}" dt="2026-08-05T03:08:58.256" v="10042"/>
          <ac:spMkLst>
            <pc:docMk/>
            <pc:sldMk cId="413253315" sldId="899"/>
            <ac:spMk id="990" creationId="{5C251E19-2DE2-5365-E010-BBE0EC0A9291}"/>
          </ac:spMkLst>
        </pc:spChg>
        <pc:spChg chg="mod">
          <ac:chgData name="Manvir Singh" userId="2f1abecd996eadc6" providerId="LiveId" clId="{F75BC92A-6C8F-4936-976D-36A5448745BB}" dt="2026-08-04T03:32:46.576" v="6170" actId="20577"/>
          <ac:spMkLst>
            <pc:docMk/>
            <pc:sldMk cId="413253315" sldId="899"/>
            <ac:spMk id="991" creationId="{402CC3E1-416A-F023-5367-642226381614}"/>
          </ac:spMkLst>
        </pc:spChg>
      </pc:sldChg>
      <pc:sldChg chg="modSp add mod">
        <pc:chgData name="Manvir Singh" userId="2f1abecd996eadc6" providerId="LiveId" clId="{F75BC92A-6C8F-4936-976D-36A5448745BB}" dt="2026-08-05T03:08:58.256" v="10042"/>
        <pc:sldMkLst>
          <pc:docMk/>
          <pc:sldMk cId="3493045613" sldId="900"/>
        </pc:sldMkLst>
        <pc:spChg chg="mod">
          <ac:chgData name="Manvir Singh" userId="2f1abecd996eadc6" providerId="LiveId" clId="{F75BC92A-6C8F-4936-976D-36A5448745BB}" dt="2026-08-05T02:21:04.393" v="9083" actId="20577"/>
          <ac:spMkLst>
            <pc:docMk/>
            <pc:sldMk cId="3493045613" sldId="900"/>
            <ac:spMk id="854018" creationId="{8AC43CB4-389F-703F-0A3E-AEA0970F0B36}"/>
          </ac:spMkLst>
        </pc:spChg>
        <pc:spChg chg="mod">
          <ac:chgData name="Manvir Singh" userId="2f1abecd996eadc6" providerId="LiveId" clId="{F75BC92A-6C8F-4936-976D-36A5448745BB}" dt="2026-08-05T03:08:58.256" v="10042"/>
          <ac:spMkLst>
            <pc:docMk/>
            <pc:sldMk cId="3493045613" sldId="900"/>
            <ac:spMk id="854019" creationId="{7132CC37-B5FB-DF49-22C4-19B2C68C7A0E}"/>
          </ac:spMkLst>
        </pc:spChg>
        <pc:spChg chg="mod">
          <ac:chgData name="Manvir Singh" userId="2f1abecd996eadc6" providerId="LiveId" clId="{F75BC92A-6C8F-4936-976D-36A5448745BB}" dt="2026-08-04T03:36:40.242" v="6191" actId="20577"/>
          <ac:spMkLst>
            <pc:docMk/>
            <pc:sldMk cId="3493045613" sldId="900"/>
            <ac:spMk id="854020" creationId="{AA385079-0883-0241-B37E-2AED1EA3B127}"/>
          </ac:spMkLst>
        </pc:spChg>
      </pc:sldChg>
      <pc:sldChg chg="modSp add mod setBg">
        <pc:chgData name="Manvir Singh" userId="2f1abecd996eadc6" providerId="LiveId" clId="{F75BC92A-6C8F-4936-976D-36A5448745BB}" dt="2026-08-04T03:55:15.033" v="6943" actId="115"/>
        <pc:sldMkLst>
          <pc:docMk/>
          <pc:sldMk cId="1707208621" sldId="901"/>
        </pc:sldMkLst>
        <pc:spChg chg="mod">
          <ac:chgData name="Manvir Singh" userId="2f1abecd996eadc6" providerId="LiveId" clId="{F75BC92A-6C8F-4936-976D-36A5448745BB}" dt="2026-08-04T03:55:15.033" v="6943" actId="115"/>
          <ac:spMkLst>
            <pc:docMk/>
            <pc:sldMk cId="1707208621" sldId="901"/>
            <ac:spMk id="989" creationId="{A73CC948-91CF-B4ED-E77F-2F7EA905D90D}"/>
          </ac:spMkLst>
        </pc:spChg>
        <pc:spChg chg="mod">
          <ac:chgData name="Manvir Singh" userId="2f1abecd996eadc6" providerId="LiveId" clId="{F75BC92A-6C8F-4936-976D-36A5448745BB}" dt="2026-08-04T03:38:51.479" v="6241" actId="6559"/>
          <ac:spMkLst>
            <pc:docMk/>
            <pc:sldMk cId="1707208621" sldId="901"/>
            <ac:spMk id="990" creationId="{250DEB9F-DAB9-7787-CE77-1F0F900379B9}"/>
          </ac:spMkLst>
        </pc:spChg>
        <pc:spChg chg="mod">
          <ac:chgData name="Manvir Singh" userId="2f1abecd996eadc6" providerId="LiveId" clId="{F75BC92A-6C8F-4936-976D-36A5448745BB}" dt="2026-08-04T03:41:13.984" v="6273"/>
          <ac:spMkLst>
            <pc:docMk/>
            <pc:sldMk cId="1707208621" sldId="901"/>
            <ac:spMk id="991" creationId="{626C03B9-3426-324F-56AD-4184304E5ECA}"/>
          </ac:spMkLst>
        </pc:spChg>
      </pc:sldChg>
      <pc:sldChg chg="modSp add mod">
        <pc:chgData name="Manvir Singh" userId="2f1abecd996eadc6" providerId="LiveId" clId="{F75BC92A-6C8F-4936-976D-36A5448745BB}" dt="2026-08-04T13:11:53.228" v="9009" actId="20577"/>
        <pc:sldMkLst>
          <pc:docMk/>
          <pc:sldMk cId="3783673212" sldId="902"/>
        </pc:sldMkLst>
        <pc:spChg chg="mod">
          <ac:chgData name="Manvir Singh" userId="2f1abecd996eadc6" providerId="LiveId" clId="{F75BC92A-6C8F-4936-976D-36A5448745BB}" dt="2026-08-04T13:11:53.228" v="9009" actId="20577"/>
          <ac:spMkLst>
            <pc:docMk/>
            <pc:sldMk cId="3783673212" sldId="902"/>
            <ac:spMk id="989" creationId="{0D2F4246-042E-CCC8-15B8-3BFC045F3B4D}"/>
          </ac:spMkLst>
        </pc:spChg>
        <pc:spChg chg="mod">
          <ac:chgData name="Manvir Singh" userId="2f1abecd996eadc6" providerId="LiveId" clId="{F75BC92A-6C8F-4936-976D-36A5448745BB}" dt="2026-08-04T03:39:15.214" v="6244" actId="20577"/>
          <ac:spMkLst>
            <pc:docMk/>
            <pc:sldMk cId="3783673212" sldId="902"/>
            <ac:spMk id="990" creationId="{22D91ED1-40B0-C6A9-0E55-8C46B2489537}"/>
          </ac:spMkLst>
        </pc:spChg>
        <pc:spChg chg="mod">
          <ac:chgData name="Manvir Singh" userId="2f1abecd996eadc6" providerId="LiveId" clId="{F75BC92A-6C8F-4936-976D-36A5448745BB}" dt="2026-08-04T03:41:40.452" v="6295" actId="20577"/>
          <ac:spMkLst>
            <pc:docMk/>
            <pc:sldMk cId="3783673212" sldId="902"/>
            <ac:spMk id="991" creationId="{A406B623-0E5C-70FF-DBA8-07E5BA71B122}"/>
          </ac:spMkLst>
        </pc:spChg>
      </pc:sldChg>
      <pc:sldChg chg="modSp add mod">
        <pc:chgData name="Manvir Singh" userId="2f1abecd996eadc6" providerId="LiveId" clId="{F75BC92A-6C8F-4936-976D-36A5448745BB}" dt="2026-08-04T03:53:11.610" v="6747" actId="115"/>
        <pc:sldMkLst>
          <pc:docMk/>
          <pc:sldMk cId="1888408662" sldId="903"/>
        </pc:sldMkLst>
        <pc:spChg chg="mod">
          <ac:chgData name="Manvir Singh" userId="2f1abecd996eadc6" providerId="LiveId" clId="{F75BC92A-6C8F-4936-976D-36A5448745BB}" dt="2026-08-04T03:53:11.610" v="6747" actId="115"/>
          <ac:spMkLst>
            <pc:docMk/>
            <pc:sldMk cId="1888408662" sldId="903"/>
            <ac:spMk id="989" creationId="{4C781CBA-B4BE-35FD-EF93-34D863942687}"/>
          </ac:spMkLst>
        </pc:spChg>
        <pc:spChg chg="mod">
          <ac:chgData name="Manvir Singh" userId="2f1abecd996eadc6" providerId="LiveId" clId="{F75BC92A-6C8F-4936-976D-36A5448745BB}" dt="2026-08-04T03:52:37.236" v="6661" actId="20577"/>
          <ac:spMkLst>
            <pc:docMk/>
            <pc:sldMk cId="1888408662" sldId="903"/>
            <ac:spMk id="990" creationId="{8BE5FB1F-37E0-5127-7B55-284E410FAF1E}"/>
          </ac:spMkLst>
        </pc:spChg>
        <pc:spChg chg="mod">
          <ac:chgData name="Manvir Singh" userId="2f1abecd996eadc6" providerId="LiveId" clId="{F75BC92A-6C8F-4936-976D-36A5448745BB}" dt="2026-08-04T03:45:02.218" v="6320"/>
          <ac:spMkLst>
            <pc:docMk/>
            <pc:sldMk cId="1888408662" sldId="903"/>
            <ac:spMk id="991" creationId="{3BCFE829-AB10-B159-B6B5-58A5CE43A2ED}"/>
          </ac:spMkLst>
        </pc:spChg>
      </pc:sldChg>
      <pc:sldChg chg="add del setBg">
        <pc:chgData name="Manvir Singh" userId="2f1abecd996eadc6" providerId="LiveId" clId="{F75BC92A-6C8F-4936-976D-36A5448745BB}" dt="2026-08-04T03:42:53.104" v="6298"/>
        <pc:sldMkLst>
          <pc:docMk/>
          <pc:sldMk cId="3099941724" sldId="904"/>
        </pc:sldMkLst>
      </pc:sldChg>
      <pc:sldChg chg="modSp add mod">
        <pc:chgData name="Manvir Singh" userId="2f1abecd996eadc6" providerId="LiveId" clId="{F75BC92A-6C8F-4936-976D-36A5448745BB}" dt="2026-08-04T03:43:06.949" v="6302" actId="20577"/>
        <pc:sldMkLst>
          <pc:docMk/>
          <pc:sldMk cId="3333374090" sldId="904"/>
        </pc:sldMkLst>
        <pc:spChg chg="mod">
          <ac:chgData name="Manvir Singh" userId="2f1abecd996eadc6" providerId="LiveId" clId="{F75BC92A-6C8F-4936-976D-36A5448745BB}" dt="2026-08-04T03:43:06.949" v="6302" actId="20577"/>
          <ac:spMkLst>
            <pc:docMk/>
            <pc:sldMk cId="3333374090" sldId="904"/>
            <ac:spMk id="854018" creationId="{850C7A8D-6F88-A352-F0AD-25083A34B2A0}"/>
          </ac:spMkLst>
        </pc:spChg>
        <pc:spChg chg="mod">
          <ac:chgData name="Manvir Singh" userId="2f1abecd996eadc6" providerId="LiveId" clId="{F75BC92A-6C8F-4936-976D-36A5448745BB}" dt="2026-08-04T03:42:57.818" v="6300" actId="20577"/>
          <ac:spMkLst>
            <pc:docMk/>
            <pc:sldMk cId="3333374090" sldId="904"/>
            <ac:spMk id="854019" creationId="{439F037D-40F4-5C75-04F1-144AFAB2E637}"/>
          </ac:spMkLst>
        </pc:spChg>
        <pc:spChg chg="mod">
          <ac:chgData name="Manvir Singh" userId="2f1abecd996eadc6" providerId="LiveId" clId="{F75BC92A-6C8F-4936-976D-36A5448745BB}" dt="2026-08-04T03:43:00.176" v="6301" actId="20577"/>
          <ac:spMkLst>
            <pc:docMk/>
            <pc:sldMk cId="3333374090" sldId="904"/>
            <ac:spMk id="854020" creationId="{9CD63990-0D51-AF78-7828-6EA50E02A9D0}"/>
          </ac:spMkLst>
        </pc:spChg>
      </pc:sldChg>
      <pc:sldChg chg="add del setBg">
        <pc:chgData name="Manvir Singh" userId="2f1abecd996eadc6" providerId="LiveId" clId="{F75BC92A-6C8F-4936-976D-36A5448745BB}" dt="2026-08-04T03:43:26.594" v="6306"/>
        <pc:sldMkLst>
          <pc:docMk/>
          <pc:sldMk cId="434129128" sldId="905"/>
        </pc:sldMkLst>
      </pc:sldChg>
      <pc:sldChg chg="modSp add mod">
        <pc:chgData name="Manvir Singh" userId="2f1abecd996eadc6" providerId="LiveId" clId="{F75BC92A-6C8F-4936-976D-36A5448745BB}" dt="2026-08-05T02:22:00.656" v="9087" actId="20577"/>
        <pc:sldMkLst>
          <pc:docMk/>
          <pc:sldMk cId="1223805662" sldId="905"/>
        </pc:sldMkLst>
        <pc:spChg chg="mod">
          <ac:chgData name="Manvir Singh" userId="2f1abecd996eadc6" providerId="LiveId" clId="{F75BC92A-6C8F-4936-976D-36A5448745BB}" dt="2026-08-04T12:54:52.713" v="8688" actId="20577"/>
          <ac:spMkLst>
            <pc:docMk/>
            <pc:sldMk cId="1223805662" sldId="905"/>
            <ac:spMk id="989" creationId="{CC265F9C-4448-75DF-F228-A1AE577CA58D}"/>
          </ac:spMkLst>
        </pc:spChg>
        <pc:spChg chg="mod">
          <ac:chgData name="Manvir Singh" userId="2f1abecd996eadc6" providerId="LiveId" clId="{F75BC92A-6C8F-4936-976D-36A5448745BB}" dt="2026-08-05T02:22:00.656" v="9087" actId="20577"/>
          <ac:spMkLst>
            <pc:docMk/>
            <pc:sldMk cId="1223805662" sldId="905"/>
            <ac:spMk id="990" creationId="{614E5EA7-9FFF-8E2A-167C-A361E99A685F}"/>
          </ac:spMkLst>
        </pc:spChg>
        <pc:spChg chg="mod">
          <ac:chgData name="Manvir Singh" userId="2f1abecd996eadc6" providerId="LiveId" clId="{F75BC92A-6C8F-4936-976D-36A5448745BB}" dt="2026-08-04T03:45:47.122" v="6334" actId="20577"/>
          <ac:spMkLst>
            <pc:docMk/>
            <pc:sldMk cId="1223805662" sldId="905"/>
            <ac:spMk id="991" creationId="{779769E5-089E-2C03-3095-2EB7616BB683}"/>
          </ac:spMkLst>
        </pc:spChg>
      </pc:sldChg>
      <pc:sldChg chg="modSp add mod">
        <pc:chgData name="Manvir Singh" userId="2f1abecd996eadc6" providerId="LiveId" clId="{F75BC92A-6C8F-4936-976D-36A5448745BB}" dt="2026-08-04T03:51:58.337" v="6573" actId="115"/>
        <pc:sldMkLst>
          <pc:docMk/>
          <pc:sldMk cId="2523387002" sldId="906"/>
        </pc:sldMkLst>
        <pc:spChg chg="mod">
          <ac:chgData name="Manvir Singh" userId="2f1abecd996eadc6" providerId="LiveId" clId="{F75BC92A-6C8F-4936-976D-36A5448745BB}" dt="2026-08-04T03:51:58.337" v="6573" actId="115"/>
          <ac:spMkLst>
            <pc:docMk/>
            <pc:sldMk cId="2523387002" sldId="906"/>
            <ac:spMk id="989" creationId="{6277171D-7D0E-A0AC-6C02-10973BDA807B}"/>
          </ac:spMkLst>
        </pc:spChg>
        <pc:spChg chg="mod">
          <ac:chgData name="Manvir Singh" userId="2f1abecd996eadc6" providerId="LiveId" clId="{F75BC92A-6C8F-4936-976D-36A5448745BB}" dt="2026-08-04T03:47:58.127" v="6338" actId="20577"/>
          <ac:spMkLst>
            <pc:docMk/>
            <pc:sldMk cId="2523387002" sldId="906"/>
            <ac:spMk id="990" creationId="{CF81BDD9-97CB-BF56-1F1E-892E8EE4FA70}"/>
          </ac:spMkLst>
        </pc:spChg>
        <pc:spChg chg="mod">
          <ac:chgData name="Manvir Singh" userId="2f1abecd996eadc6" providerId="LiveId" clId="{F75BC92A-6C8F-4936-976D-36A5448745BB}" dt="2026-08-04T03:49:41.923" v="6402" actId="20577"/>
          <ac:spMkLst>
            <pc:docMk/>
            <pc:sldMk cId="2523387002" sldId="906"/>
            <ac:spMk id="991" creationId="{B1C4277D-C49D-09B7-CDF2-90A9F3F4AF9A}"/>
          </ac:spMkLst>
        </pc:spChg>
      </pc:sldChg>
      <pc:sldChg chg="modSp add mod">
        <pc:chgData name="Manvir Singh" userId="2f1abecd996eadc6" providerId="LiveId" clId="{F75BC92A-6C8F-4936-976D-36A5448745BB}" dt="2026-08-04T12:55:02.334" v="8694" actId="207"/>
        <pc:sldMkLst>
          <pc:docMk/>
          <pc:sldMk cId="2251248147" sldId="907"/>
        </pc:sldMkLst>
        <pc:spChg chg="mod">
          <ac:chgData name="Manvir Singh" userId="2f1abecd996eadc6" providerId="LiveId" clId="{F75BC92A-6C8F-4936-976D-36A5448745BB}" dt="2026-08-04T12:55:02.334" v="8694" actId="207"/>
          <ac:spMkLst>
            <pc:docMk/>
            <pc:sldMk cId="2251248147" sldId="907"/>
            <ac:spMk id="989" creationId="{B8D47769-5DDA-AE6E-75C1-20C9D6C75921}"/>
          </ac:spMkLst>
        </pc:spChg>
        <pc:spChg chg="mod">
          <ac:chgData name="Manvir Singh" userId="2f1abecd996eadc6" providerId="LiveId" clId="{F75BC92A-6C8F-4936-976D-36A5448745BB}" dt="2026-08-04T03:48:22.790" v="6342" actId="20577"/>
          <ac:spMkLst>
            <pc:docMk/>
            <pc:sldMk cId="2251248147" sldId="907"/>
            <ac:spMk id="990" creationId="{7067990F-83DA-4879-D23D-9870BA3D4FFA}"/>
          </ac:spMkLst>
        </pc:spChg>
        <pc:spChg chg="mod">
          <ac:chgData name="Manvir Singh" userId="2f1abecd996eadc6" providerId="LiveId" clId="{F75BC92A-6C8F-4936-976D-36A5448745BB}" dt="2026-08-04T03:50:14.867" v="6403"/>
          <ac:spMkLst>
            <pc:docMk/>
            <pc:sldMk cId="2251248147" sldId="907"/>
            <ac:spMk id="991" creationId="{8108542E-4E2F-5C0A-7D84-53D20EE0883A}"/>
          </ac:spMkLst>
        </pc:spChg>
      </pc:sldChg>
      <pc:sldChg chg="add setBg">
        <pc:chgData name="Manvir Singh" userId="2f1abecd996eadc6" providerId="LiveId" clId="{F75BC92A-6C8F-4936-976D-36A5448745BB}" dt="2026-08-04T03:48:06.626" v="6340"/>
        <pc:sldMkLst>
          <pc:docMk/>
          <pc:sldMk cId="2330896356" sldId="908"/>
        </pc:sldMkLst>
      </pc:sldChg>
      <pc:sldChg chg="modSp add setBg">
        <pc:chgData name="Manvir Singh" userId="2f1abecd996eadc6" providerId="LiveId" clId="{F75BC92A-6C8F-4936-976D-36A5448745BB}" dt="2026-08-05T03:08:58.256" v="10042"/>
        <pc:sldMkLst>
          <pc:docMk/>
          <pc:sldMk cId="4149441835" sldId="909"/>
        </pc:sldMkLst>
        <pc:spChg chg="mod">
          <ac:chgData name="Manvir Singh" userId="2f1abecd996eadc6" providerId="LiveId" clId="{F75BC92A-6C8F-4936-976D-36A5448745BB}" dt="2026-08-05T03:08:58.256" v="10042"/>
          <ac:spMkLst>
            <pc:docMk/>
            <pc:sldMk cId="4149441835" sldId="909"/>
            <ac:spMk id="854019" creationId="{F8088EBB-3185-3BA8-51E1-AE3452C88F22}"/>
          </ac:spMkLst>
        </pc:spChg>
      </pc:sldChg>
      <pc:sldChg chg="modSp add mod setBg">
        <pc:chgData name="Manvir Singh" userId="2f1abecd996eadc6" providerId="LiveId" clId="{F75BC92A-6C8F-4936-976D-36A5448745BB}" dt="2026-08-05T02:35:15.847" v="9540"/>
        <pc:sldMkLst>
          <pc:docMk/>
          <pc:sldMk cId="511054576" sldId="910"/>
        </pc:sldMkLst>
        <pc:spChg chg="mod">
          <ac:chgData name="Manvir Singh" userId="2f1abecd996eadc6" providerId="LiveId" clId="{F75BC92A-6C8F-4936-976D-36A5448745BB}" dt="2026-08-05T02:27:41.510" v="9202" actId="115"/>
          <ac:spMkLst>
            <pc:docMk/>
            <pc:sldMk cId="511054576" sldId="910"/>
            <ac:spMk id="989" creationId="{2EA1C46B-F803-CCFD-2FE1-6263A21DCB84}"/>
          </ac:spMkLst>
        </pc:spChg>
        <pc:spChg chg="mod">
          <ac:chgData name="Manvir Singh" userId="2f1abecd996eadc6" providerId="LiveId" clId="{F75BC92A-6C8F-4936-976D-36A5448745BB}" dt="2026-08-05T02:23:39.907" v="9092" actId="20577"/>
          <ac:spMkLst>
            <pc:docMk/>
            <pc:sldMk cId="511054576" sldId="910"/>
            <ac:spMk id="990" creationId="{0E30E974-7D12-BC3F-8D87-88D25B467D1D}"/>
          </ac:spMkLst>
        </pc:spChg>
        <pc:spChg chg="mod">
          <ac:chgData name="Manvir Singh" userId="2f1abecd996eadc6" providerId="LiveId" clId="{F75BC92A-6C8F-4936-976D-36A5448745BB}" dt="2026-08-05T02:35:15.847" v="9540"/>
          <ac:spMkLst>
            <pc:docMk/>
            <pc:sldMk cId="511054576" sldId="910"/>
            <ac:spMk id="991" creationId="{BA4A6410-DC15-15D1-A184-770C823FFB95}"/>
          </ac:spMkLst>
        </pc:spChg>
      </pc:sldChg>
      <pc:sldChg chg="add del setBg">
        <pc:chgData name="Manvir Singh" userId="2f1abecd996eadc6" providerId="LiveId" clId="{F75BC92A-6C8F-4936-976D-36A5448745BB}" dt="2026-08-05T02:23:46.682" v="9094"/>
        <pc:sldMkLst>
          <pc:docMk/>
          <pc:sldMk cId="801390852" sldId="911"/>
        </pc:sldMkLst>
      </pc:sldChg>
      <pc:sldChg chg="modSp add mod">
        <pc:chgData name="Manvir Singh" userId="2f1abecd996eadc6" providerId="LiveId" clId="{F75BC92A-6C8F-4936-976D-36A5448745BB}" dt="2026-08-05T02:35:52.048" v="9549" actId="20577"/>
        <pc:sldMkLst>
          <pc:docMk/>
          <pc:sldMk cId="3490001465" sldId="911"/>
        </pc:sldMkLst>
        <pc:spChg chg="mod">
          <ac:chgData name="Manvir Singh" userId="2f1abecd996eadc6" providerId="LiveId" clId="{F75BC92A-6C8F-4936-976D-36A5448745BB}" dt="2026-08-05T02:28:22.691" v="9290" actId="20577"/>
          <ac:spMkLst>
            <pc:docMk/>
            <pc:sldMk cId="3490001465" sldId="911"/>
            <ac:spMk id="989" creationId="{81CA73B1-796C-6C37-BC61-BE56E26EFB08}"/>
          </ac:spMkLst>
        </pc:spChg>
        <pc:spChg chg="mod">
          <ac:chgData name="Manvir Singh" userId="2f1abecd996eadc6" providerId="LiveId" clId="{F75BC92A-6C8F-4936-976D-36A5448745BB}" dt="2026-08-05T02:24:11.385" v="9097" actId="20577"/>
          <ac:spMkLst>
            <pc:docMk/>
            <pc:sldMk cId="3490001465" sldId="911"/>
            <ac:spMk id="990" creationId="{934DB586-E7DB-8F4D-7706-F7E5DDDBD603}"/>
          </ac:spMkLst>
        </pc:spChg>
        <pc:spChg chg="mod">
          <ac:chgData name="Manvir Singh" userId="2f1abecd996eadc6" providerId="LiveId" clId="{F75BC92A-6C8F-4936-976D-36A5448745BB}" dt="2026-08-05T02:35:52.048" v="9549" actId="20577"/>
          <ac:spMkLst>
            <pc:docMk/>
            <pc:sldMk cId="3490001465" sldId="911"/>
            <ac:spMk id="991" creationId="{EA2E879B-D02E-AEB2-59B8-8703E2D97C08}"/>
          </ac:spMkLst>
        </pc:spChg>
      </pc:sldChg>
      <pc:sldChg chg="modSp add mod">
        <pc:chgData name="Manvir Singh" userId="2f1abecd996eadc6" providerId="LiveId" clId="{F75BC92A-6C8F-4936-976D-36A5448745BB}" dt="2026-08-05T02:28:33.310" v="9302" actId="115"/>
        <pc:sldMkLst>
          <pc:docMk/>
          <pc:sldMk cId="2149780168" sldId="912"/>
        </pc:sldMkLst>
        <pc:spChg chg="mod">
          <ac:chgData name="Manvir Singh" userId="2f1abecd996eadc6" providerId="LiveId" clId="{F75BC92A-6C8F-4936-976D-36A5448745BB}" dt="2026-08-05T02:28:33.310" v="9302" actId="115"/>
          <ac:spMkLst>
            <pc:docMk/>
            <pc:sldMk cId="2149780168" sldId="912"/>
            <ac:spMk id="854018" creationId="{AC145C94-A7AA-C3A4-C4A6-CC43D4D3434F}"/>
          </ac:spMkLst>
        </pc:spChg>
        <pc:spChg chg="mod">
          <ac:chgData name="Manvir Singh" userId="2f1abecd996eadc6" providerId="LiveId" clId="{F75BC92A-6C8F-4936-976D-36A5448745BB}" dt="2026-08-05T02:24:25.767" v="9109" actId="20577"/>
          <ac:spMkLst>
            <pc:docMk/>
            <pc:sldMk cId="2149780168" sldId="912"/>
            <ac:spMk id="854019" creationId="{8FFED508-E9F5-EF70-F324-8ADD307B45B3}"/>
          </ac:spMkLst>
        </pc:spChg>
        <pc:spChg chg="mod">
          <ac:chgData name="Manvir Singh" userId="2f1abecd996eadc6" providerId="LiveId" clId="{F75BC92A-6C8F-4936-976D-36A5448745BB}" dt="2026-08-05T02:24:31.394" v="9120" actId="20577"/>
          <ac:spMkLst>
            <pc:docMk/>
            <pc:sldMk cId="2149780168" sldId="912"/>
            <ac:spMk id="854020" creationId="{C93770A1-D0D0-4352-6931-88B5C67528D0}"/>
          </ac:spMkLst>
        </pc:spChg>
      </pc:sldChg>
      <pc:sldChg chg="modSp add mod setBg">
        <pc:chgData name="Manvir Singh" userId="2f1abecd996eadc6" providerId="LiveId" clId="{F75BC92A-6C8F-4936-976D-36A5448745BB}" dt="2026-08-05T02:32:33.844" v="9512" actId="21"/>
        <pc:sldMkLst>
          <pc:docMk/>
          <pc:sldMk cId="3143421239" sldId="913"/>
        </pc:sldMkLst>
        <pc:spChg chg="mod">
          <ac:chgData name="Manvir Singh" userId="2f1abecd996eadc6" providerId="LiveId" clId="{F75BC92A-6C8F-4936-976D-36A5448745BB}" dt="2026-08-05T02:29:20.519" v="9394" actId="115"/>
          <ac:spMkLst>
            <pc:docMk/>
            <pc:sldMk cId="3143421239" sldId="913"/>
            <ac:spMk id="989" creationId="{B216A47A-5CFF-D378-6CD3-AE122A53A881}"/>
          </ac:spMkLst>
        </pc:spChg>
        <pc:spChg chg="mod">
          <ac:chgData name="Manvir Singh" userId="2f1abecd996eadc6" providerId="LiveId" clId="{F75BC92A-6C8F-4936-976D-36A5448745BB}" dt="2026-08-05T02:26:23.799" v="9126" actId="20577"/>
          <ac:spMkLst>
            <pc:docMk/>
            <pc:sldMk cId="3143421239" sldId="913"/>
            <ac:spMk id="990" creationId="{23C75A0D-3C55-A644-1385-46CBF2E30372}"/>
          </ac:spMkLst>
        </pc:spChg>
        <pc:spChg chg="mod">
          <ac:chgData name="Manvir Singh" userId="2f1abecd996eadc6" providerId="LiveId" clId="{F75BC92A-6C8F-4936-976D-36A5448745BB}" dt="2026-08-05T02:32:33.844" v="9512" actId="21"/>
          <ac:spMkLst>
            <pc:docMk/>
            <pc:sldMk cId="3143421239" sldId="913"/>
            <ac:spMk id="991" creationId="{66F3E883-105C-6F23-4A43-34F022E06C3D}"/>
          </ac:spMkLst>
        </pc:spChg>
      </pc:sldChg>
      <pc:sldChg chg="modSp add mod">
        <pc:chgData name="Manvir Singh" userId="2f1abecd996eadc6" providerId="LiveId" clId="{F75BC92A-6C8F-4936-976D-36A5448745BB}" dt="2026-08-05T02:33:57.090" v="9539" actId="20577"/>
        <pc:sldMkLst>
          <pc:docMk/>
          <pc:sldMk cId="714060703" sldId="914"/>
        </pc:sldMkLst>
        <pc:spChg chg="mod">
          <ac:chgData name="Manvir Singh" userId="2f1abecd996eadc6" providerId="LiveId" clId="{F75BC92A-6C8F-4936-976D-36A5448745BB}" dt="2026-08-05T02:30:23.545" v="9490" actId="115"/>
          <ac:spMkLst>
            <pc:docMk/>
            <pc:sldMk cId="714060703" sldId="914"/>
            <ac:spMk id="989" creationId="{F7405B83-C002-1CAE-4C78-BCF22E0F6C9A}"/>
          </ac:spMkLst>
        </pc:spChg>
        <pc:spChg chg="mod">
          <ac:chgData name="Manvir Singh" userId="2f1abecd996eadc6" providerId="LiveId" clId="{F75BC92A-6C8F-4936-976D-36A5448745BB}" dt="2026-08-05T02:26:45.238" v="9129" actId="20577"/>
          <ac:spMkLst>
            <pc:docMk/>
            <pc:sldMk cId="714060703" sldId="914"/>
            <ac:spMk id="990" creationId="{F82C365A-28D4-8C59-9487-58BFBC571ED2}"/>
          </ac:spMkLst>
        </pc:spChg>
        <pc:spChg chg="mod">
          <ac:chgData name="Manvir Singh" userId="2f1abecd996eadc6" providerId="LiveId" clId="{F75BC92A-6C8F-4936-976D-36A5448745BB}" dt="2026-08-05T02:33:57.090" v="9539" actId="20577"/>
          <ac:spMkLst>
            <pc:docMk/>
            <pc:sldMk cId="714060703" sldId="914"/>
            <ac:spMk id="991" creationId="{C9011980-8057-8029-A72F-A7FE1E9E1DB7}"/>
          </ac:spMkLst>
        </pc:spChg>
      </pc:sldChg>
      <pc:sldChg chg="add setBg">
        <pc:chgData name="Manvir Singh" userId="2f1abecd996eadc6" providerId="LiveId" clId="{F75BC92A-6C8F-4936-976D-36A5448745BB}" dt="2026-08-05T02:36:44.433" v="9550"/>
        <pc:sldMkLst>
          <pc:docMk/>
          <pc:sldMk cId="777608369" sldId="915"/>
        </pc:sldMkLst>
      </pc:sldChg>
      <pc:sldChg chg="modSp add mod setBg">
        <pc:chgData name="Manvir Singh" userId="2f1abecd996eadc6" providerId="LiveId" clId="{F75BC92A-6C8F-4936-976D-36A5448745BB}" dt="2026-08-05T02:42:53.372" v="9702" actId="20577"/>
        <pc:sldMkLst>
          <pc:docMk/>
          <pc:sldMk cId="658169878" sldId="916"/>
        </pc:sldMkLst>
        <pc:spChg chg="mod">
          <ac:chgData name="Manvir Singh" userId="2f1abecd996eadc6" providerId="LiveId" clId="{F75BC92A-6C8F-4936-976D-36A5448745BB}" dt="2026-08-05T02:37:35.458" v="9559" actId="20577"/>
          <ac:spMkLst>
            <pc:docMk/>
            <pc:sldMk cId="658169878" sldId="916"/>
            <ac:spMk id="990" creationId="{7AFA6812-0908-A081-831A-AA762FF8380E}"/>
          </ac:spMkLst>
        </pc:spChg>
        <pc:spChg chg="mod">
          <ac:chgData name="Manvir Singh" userId="2f1abecd996eadc6" providerId="LiveId" clId="{F75BC92A-6C8F-4936-976D-36A5448745BB}" dt="2026-08-05T02:42:53.372" v="9702" actId="20577"/>
          <ac:spMkLst>
            <pc:docMk/>
            <pc:sldMk cId="658169878" sldId="916"/>
            <ac:spMk id="991" creationId="{F369DE88-C00F-98D4-BB18-C62A38A26CA3}"/>
          </ac:spMkLst>
        </pc:spChg>
      </pc:sldChg>
      <pc:sldChg chg="modSp add mod">
        <pc:chgData name="Manvir Singh" userId="2f1abecd996eadc6" providerId="LiveId" clId="{F75BC92A-6C8F-4936-976D-36A5448745BB}" dt="2026-08-05T02:42:26.354" v="9687" actId="20577"/>
        <pc:sldMkLst>
          <pc:docMk/>
          <pc:sldMk cId="1572900043" sldId="917"/>
        </pc:sldMkLst>
        <pc:spChg chg="mod">
          <ac:chgData name="Manvir Singh" userId="2f1abecd996eadc6" providerId="LiveId" clId="{F75BC92A-6C8F-4936-976D-36A5448745BB}" dt="2026-08-05T02:37:48.257" v="9562" actId="20577"/>
          <ac:spMkLst>
            <pc:docMk/>
            <pc:sldMk cId="1572900043" sldId="917"/>
            <ac:spMk id="990" creationId="{9F5FFCFE-AB1F-D9C7-E102-989D3C52BD6A}"/>
          </ac:spMkLst>
        </pc:spChg>
        <pc:spChg chg="mod">
          <ac:chgData name="Manvir Singh" userId="2f1abecd996eadc6" providerId="LiveId" clId="{F75BC92A-6C8F-4936-976D-36A5448745BB}" dt="2026-08-05T02:42:26.354" v="9687" actId="20577"/>
          <ac:spMkLst>
            <pc:docMk/>
            <pc:sldMk cId="1572900043" sldId="917"/>
            <ac:spMk id="991" creationId="{0C8CC3A9-4861-6600-0DAB-FF2B30EEB118}"/>
          </ac:spMkLst>
        </pc:spChg>
      </pc:sldChg>
      <pc:sldChg chg="add setBg">
        <pc:chgData name="Manvir Singh" userId="2f1abecd996eadc6" providerId="LiveId" clId="{F75BC92A-6C8F-4936-976D-36A5448745BB}" dt="2026-08-05T02:44:32.840" v="9703"/>
        <pc:sldMkLst>
          <pc:docMk/>
          <pc:sldMk cId="3738882392" sldId="918"/>
        </pc:sldMkLst>
      </pc:sldChg>
      <pc:sldChg chg="modSp add mod setBg">
        <pc:chgData name="Manvir Singh" userId="2f1abecd996eadc6" providerId="LiveId" clId="{F75BC92A-6C8F-4936-976D-36A5448745BB}" dt="2026-08-05T02:57:13.302" v="9822" actId="20577"/>
        <pc:sldMkLst>
          <pc:docMk/>
          <pc:sldMk cId="1031313938" sldId="919"/>
        </pc:sldMkLst>
        <pc:spChg chg="mod">
          <ac:chgData name="Manvir Singh" userId="2f1abecd996eadc6" providerId="LiveId" clId="{F75BC92A-6C8F-4936-976D-36A5448745BB}" dt="2026-08-05T02:46:00.130" v="9713" actId="20577"/>
          <ac:spMkLst>
            <pc:docMk/>
            <pc:sldMk cId="1031313938" sldId="919"/>
            <ac:spMk id="990" creationId="{708815A0-553D-C230-071A-7797C5A863DA}"/>
          </ac:spMkLst>
        </pc:spChg>
        <pc:spChg chg="mod">
          <ac:chgData name="Manvir Singh" userId="2f1abecd996eadc6" providerId="LiveId" clId="{F75BC92A-6C8F-4936-976D-36A5448745BB}" dt="2026-08-05T02:57:13.302" v="9822" actId="20577"/>
          <ac:spMkLst>
            <pc:docMk/>
            <pc:sldMk cId="1031313938" sldId="919"/>
            <ac:spMk id="991" creationId="{4A2715C9-C31A-B570-F139-01BCE79B7EAB}"/>
          </ac:spMkLst>
        </pc:spChg>
      </pc:sldChg>
      <pc:sldChg chg="modSp add mod setBg">
        <pc:chgData name="Manvir Singh" userId="2f1abecd996eadc6" providerId="LiveId" clId="{F75BC92A-6C8F-4936-976D-36A5448745BB}" dt="2026-08-05T02:56:39.148" v="9802" actId="20577"/>
        <pc:sldMkLst>
          <pc:docMk/>
          <pc:sldMk cId="3095148607" sldId="920"/>
        </pc:sldMkLst>
        <pc:spChg chg="mod">
          <ac:chgData name="Manvir Singh" userId="2f1abecd996eadc6" providerId="LiveId" clId="{F75BC92A-6C8F-4936-976D-36A5448745BB}" dt="2026-08-05T02:46:04.534" v="9714" actId="20577"/>
          <ac:spMkLst>
            <pc:docMk/>
            <pc:sldMk cId="3095148607" sldId="920"/>
            <ac:spMk id="990" creationId="{DBE5DE77-979E-53A1-5752-40EA36FEE69D}"/>
          </ac:spMkLst>
        </pc:spChg>
        <pc:spChg chg="mod">
          <ac:chgData name="Manvir Singh" userId="2f1abecd996eadc6" providerId="LiveId" clId="{F75BC92A-6C8F-4936-976D-36A5448745BB}" dt="2026-08-05T02:56:39.148" v="9802" actId="20577"/>
          <ac:spMkLst>
            <pc:docMk/>
            <pc:sldMk cId="3095148607" sldId="920"/>
            <ac:spMk id="991" creationId="{5FB91CF7-6673-771A-C531-CC81402F5422}"/>
          </ac:spMkLst>
        </pc:spChg>
      </pc:sldChg>
      <pc:sldChg chg="modSp add mod">
        <pc:chgData name="Manvir Singh" userId="2f1abecd996eadc6" providerId="LiveId" clId="{F75BC92A-6C8F-4936-976D-36A5448745BB}" dt="2026-08-05T03:39:04.186" v="11290" actId="20577"/>
        <pc:sldMkLst>
          <pc:docMk/>
          <pc:sldMk cId="2440064612" sldId="921"/>
        </pc:sldMkLst>
        <pc:spChg chg="mod">
          <ac:chgData name="Manvir Singh" userId="2f1abecd996eadc6" providerId="LiveId" clId="{F75BC92A-6C8F-4936-976D-36A5448745BB}" dt="2026-08-05T03:17:24.103" v="10344" actId="20577"/>
          <ac:spMkLst>
            <pc:docMk/>
            <pc:sldMk cId="2440064612" sldId="921"/>
            <ac:spMk id="989" creationId="{D05736B3-6226-2FB5-B26E-EA04DB55BE52}"/>
          </ac:spMkLst>
        </pc:spChg>
        <pc:spChg chg="mod">
          <ac:chgData name="Manvir Singh" userId="2f1abecd996eadc6" providerId="LiveId" clId="{F75BC92A-6C8F-4936-976D-36A5448745BB}" dt="2026-08-05T02:59:26.602" v="9852"/>
          <ac:spMkLst>
            <pc:docMk/>
            <pc:sldMk cId="2440064612" sldId="921"/>
            <ac:spMk id="990" creationId="{8FF1FC46-5F89-942B-38AE-9185499BA74D}"/>
          </ac:spMkLst>
        </pc:spChg>
        <pc:spChg chg="mod">
          <ac:chgData name="Manvir Singh" userId="2f1abecd996eadc6" providerId="LiveId" clId="{F75BC92A-6C8F-4936-976D-36A5448745BB}" dt="2026-08-05T03:39:04.186" v="11290" actId="20577"/>
          <ac:spMkLst>
            <pc:docMk/>
            <pc:sldMk cId="2440064612" sldId="921"/>
            <ac:spMk id="991" creationId="{504A976B-1B29-EAFA-0303-81C61BB21D93}"/>
          </ac:spMkLst>
        </pc:spChg>
      </pc:sldChg>
      <pc:sldChg chg="modSp add mod">
        <pc:chgData name="Manvir Singh" userId="2f1abecd996eadc6" providerId="LiveId" clId="{F75BC92A-6C8F-4936-976D-36A5448745BB}" dt="2026-08-05T03:20:55.807" v="10706" actId="20577"/>
        <pc:sldMkLst>
          <pc:docMk/>
          <pc:sldMk cId="1275028685" sldId="922"/>
        </pc:sldMkLst>
        <pc:spChg chg="mod">
          <ac:chgData name="Manvir Singh" userId="2f1abecd996eadc6" providerId="LiveId" clId="{F75BC92A-6C8F-4936-976D-36A5448745BB}" dt="2026-08-05T03:20:55.807" v="10706" actId="20577"/>
          <ac:spMkLst>
            <pc:docMk/>
            <pc:sldMk cId="1275028685" sldId="922"/>
            <ac:spMk id="854018" creationId="{356DF320-A0F2-B939-85E3-09029FE0DF09}"/>
          </ac:spMkLst>
        </pc:spChg>
        <pc:spChg chg="mod">
          <ac:chgData name="Manvir Singh" userId="2f1abecd996eadc6" providerId="LiveId" clId="{F75BC92A-6C8F-4936-976D-36A5448745BB}" dt="2026-08-05T02:58:43.334" v="9833" actId="20577"/>
          <ac:spMkLst>
            <pc:docMk/>
            <pc:sldMk cId="1275028685" sldId="922"/>
            <ac:spMk id="854019" creationId="{BD30972A-A148-F11C-6375-65FBDF24EA19}"/>
          </ac:spMkLst>
        </pc:spChg>
        <pc:spChg chg="mod">
          <ac:chgData name="Manvir Singh" userId="2f1abecd996eadc6" providerId="LiveId" clId="{F75BC92A-6C8F-4936-976D-36A5448745BB}" dt="2026-08-05T02:58:47.216" v="9849" actId="20577"/>
          <ac:spMkLst>
            <pc:docMk/>
            <pc:sldMk cId="1275028685" sldId="922"/>
            <ac:spMk id="854020" creationId="{9515FC1A-7E66-7700-BD34-54E9894F2D0B}"/>
          </ac:spMkLst>
        </pc:spChg>
      </pc:sldChg>
      <pc:sldChg chg="modSp add mod setBg">
        <pc:chgData name="Manvir Singh" userId="2f1abecd996eadc6" providerId="LiveId" clId="{F75BC92A-6C8F-4936-976D-36A5448745BB}" dt="2026-08-05T03:18:13.688" v="10450" actId="115"/>
        <pc:sldMkLst>
          <pc:docMk/>
          <pc:sldMk cId="182426048" sldId="923"/>
        </pc:sldMkLst>
        <pc:spChg chg="mod">
          <ac:chgData name="Manvir Singh" userId="2f1abecd996eadc6" providerId="LiveId" clId="{F75BC92A-6C8F-4936-976D-36A5448745BB}" dt="2026-08-05T03:18:13.688" v="10450" actId="115"/>
          <ac:spMkLst>
            <pc:docMk/>
            <pc:sldMk cId="182426048" sldId="923"/>
            <ac:spMk id="989" creationId="{8FA5B9E1-771C-59CC-67C5-F2D31BCD8205}"/>
          </ac:spMkLst>
        </pc:spChg>
        <pc:spChg chg="mod">
          <ac:chgData name="Manvir Singh" userId="2f1abecd996eadc6" providerId="LiveId" clId="{F75BC92A-6C8F-4936-976D-36A5448745BB}" dt="2026-08-05T02:59:59.947" v="9858"/>
          <ac:spMkLst>
            <pc:docMk/>
            <pc:sldMk cId="182426048" sldId="923"/>
            <ac:spMk id="990" creationId="{6561E6B5-7CBA-E9A9-19D1-EF7D2ADA4A79}"/>
          </ac:spMkLst>
        </pc:spChg>
        <pc:spChg chg="mod">
          <ac:chgData name="Manvir Singh" userId="2f1abecd996eadc6" providerId="LiveId" clId="{F75BC92A-6C8F-4936-976D-36A5448745BB}" dt="2026-08-05T03:08:03.875" v="10035" actId="6559"/>
          <ac:spMkLst>
            <pc:docMk/>
            <pc:sldMk cId="182426048" sldId="923"/>
            <ac:spMk id="991" creationId="{85F73EA4-4D7D-1A26-8545-D59B8CD8442B}"/>
          </ac:spMkLst>
        </pc:spChg>
      </pc:sldChg>
      <pc:sldChg chg="add del setBg">
        <pc:chgData name="Manvir Singh" userId="2f1abecd996eadc6" providerId="LiveId" clId="{F75BC92A-6C8F-4936-976D-36A5448745BB}" dt="2026-08-05T02:59:34.257" v="9854" actId="2696"/>
        <pc:sldMkLst>
          <pc:docMk/>
          <pc:sldMk cId="3479041332" sldId="923"/>
        </pc:sldMkLst>
      </pc:sldChg>
      <pc:sldChg chg="modSp add mod setBg">
        <pc:chgData name="Manvir Singh" userId="2f1abecd996eadc6" providerId="LiveId" clId="{F75BC92A-6C8F-4936-976D-36A5448745BB}" dt="2026-08-05T03:19:18.806" v="10541" actId="115"/>
        <pc:sldMkLst>
          <pc:docMk/>
          <pc:sldMk cId="2588256276" sldId="924"/>
        </pc:sldMkLst>
        <pc:spChg chg="mod">
          <ac:chgData name="Manvir Singh" userId="2f1abecd996eadc6" providerId="LiveId" clId="{F75BC92A-6C8F-4936-976D-36A5448745BB}" dt="2026-08-05T03:19:18.806" v="10541" actId="115"/>
          <ac:spMkLst>
            <pc:docMk/>
            <pc:sldMk cId="2588256276" sldId="924"/>
            <ac:spMk id="989" creationId="{73CEA12A-F7A8-B3B5-EAE4-C1D58F75A0A5}"/>
          </ac:spMkLst>
        </pc:spChg>
        <pc:spChg chg="mod">
          <ac:chgData name="Manvir Singh" userId="2f1abecd996eadc6" providerId="LiveId" clId="{F75BC92A-6C8F-4936-976D-36A5448745BB}" dt="2026-08-05T03:00:18.895" v="9862"/>
          <ac:spMkLst>
            <pc:docMk/>
            <pc:sldMk cId="2588256276" sldId="924"/>
            <ac:spMk id="990" creationId="{95DD02D6-9A70-F796-DB49-770947ABB9FE}"/>
          </ac:spMkLst>
        </pc:spChg>
        <pc:spChg chg="mod">
          <ac:chgData name="Manvir Singh" userId="2f1abecd996eadc6" providerId="LiveId" clId="{F75BC92A-6C8F-4936-976D-36A5448745BB}" dt="2026-08-05T03:13:10.498" v="10181" actId="114"/>
          <ac:spMkLst>
            <pc:docMk/>
            <pc:sldMk cId="2588256276" sldId="924"/>
            <ac:spMk id="991" creationId="{3602EA8C-AFE0-8A05-1BF7-3EF4E1B1EADD}"/>
          </ac:spMkLst>
        </pc:spChg>
      </pc:sldChg>
      <pc:sldChg chg="modSp add mod setBg">
        <pc:chgData name="Manvir Singh" userId="2f1abecd996eadc6" providerId="LiveId" clId="{F75BC92A-6C8F-4936-976D-36A5448745BB}" dt="2026-08-05T03:40:03.460" v="11313" actId="20577"/>
        <pc:sldMkLst>
          <pc:docMk/>
          <pc:sldMk cId="2910781947" sldId="925"/>
        </pc:sldMkLst>
        <pc:spChg chg="mod">
          <ac:chgData name="Manvir Singh" userId="2f1abecd996eadc6" providerId="LiveId" clId="{F75BC92A-6C8F-4936-976D-36A5448745BB}" dt="2026-08-05T03:20:10.740" v="10671" actId="115"/>
          <ac:spMkLst>
            <pc:docMk/>
            <pc:sldMk cId="2910781947" sldId="925"/>
            <ac:spMk id="989" creationId="{87E2BAD3-8687-1CD8-1BD9-96A50DFE93F6}"/>
          </ac:spMkLst>
        </pc:spChg>
        <pc:spChg chg="mod">
          <ac:chgData name="Manvir Singh" userId="2f1abecd996eadc6" providerId="LiveId" clId="{F75BC92A-6C8F-4936-976D-36A5448745BB}" dt="2026-08-05T03:00:41.477" v="9866"/>
          <ac:spMkLst>
            <pc:docMk/>
            <pc:sldMk cId="2910781947" sldId="925"/>
            <ac:spMk id="990" creationId="{3FE2BB4B-0A28-67A7-870C-6F0FE59F30BF}"/>
          </ac:spMkLst>
        </pc:spChg>
        <pc:spChg chg="mod">
          <ac:chgData name="Manvir Singh" userId="2f1abecd996eadc6" providerId="LiveId" clId="{F75BC92A-6C8F-4936-976D-36A5448745BB}" dt="2026-08-05T03:40:03.460" v="11313" actId="20577"/>
          <ac:spMkLst>
            <pc:docMk/>
            <pc:sldMk cId="2910781947" sldId="925"/>
            <ac:spMk id="991" creationId="{E92ABA03-08A3-2D8D-76C9-B4B0B1169510}"/>
          </ac:spMkLst>
        </pc:spChg>
      </pc:sldChg>
      <pc:sldChg chg="modSp add mod">
        <pc:chgData name="Manvir Singh" userId="2f1abecd996eadc6" providerId="LiveId" clId="{F75BC92A-6C8F-4936-976D-36A5448745BB}" dt="2026-08-05T03:20:42.902" v="10687" actId="20577"/>
        <pc:sldMkLst>
          <pc:docMk/>
          <pc:sldMk cId="1946116115" sldId="926"/>
        </pc:sldMkLst>
        <pc:spChg chg="mod">
          <ac:chgData name="Manvir Singh" userId="2f1abecd996eadc6" providerId="LiveId" clId="{F75BC92A-6C8F-4936-976D-36A5448745BB}" dt="2026-08-05T03:20:39.986" v="10680" actId="5793"/>
          <ac:spMkLst>
            <pc:docMk/>
            <pc:sldMk cId="1946116115" sldId="926"/>
            <ac:spMk id="854019" creationId="{DD01013A-7A87-C258-391F-4757F428F812}"/>
          </ac:spMkLst>
        </pc:spChg>
        <pc:spChg chg="mod">
          <ac:chgData name="Manvir Singh" userId="2f1abecd996eadc6" providerId="LiveId" clId="{F75BC92A-6C8F-4936-976D-36A5448745BB}" dt="2026-08-05T03:20:42.902" v="10687" actId="20577"/>
          <ac:spMkLst>
            <pc:docMk/>
            <pc:sldMk cId="1946116115" sldId="926"/>
            <ac:spMk id="854020" creationId="{0C64B4FD-50BA-7928-38F6-6E1F9D7BB64E}"/>
          </ac:spMkLst>
        </pc:spChg>
      </pc:sldChg>
      <pc:sldChg chg="modSp add mod">
        <pc:chgData name="Manvir Singh" userId="2f1abecd996eadc6" providerId="LiveId" clId="{F75BC92A-6C8F-4936-976D-36A5448745BB}" dt="2026-08-05T03:35:14.746" v="11002" actId="115"/>
        <pc:sldMkLst>
          <pc:docMk/>
          <pc:sldMk cId="1536904308" sldId="927"/>
        </pc:sldMkLst>
        <pc:spChg chg="mod">
          <ac:chgData name="Manvir Singh" userId="2f1abecd996eadc6" providerId="LiveId" clId="{F75BC92A-6C8F-4936-976D-36A5448745BB}" dt="2026-08-05T03:35:14.746" v="11002" actId="115"/>
          <ac:spMkLst>
            <pc:docMk/>
            <pc:sldMk cId="1536904308" sldId="927"/>
            <ac:spMk id="989" creationId="{B13726F8-7E6C-47A7-0CE1-4B3BD2B3B852}"/>
          </ac:spMkLst>
        </pc:spChg>
        <pc:spChg chg="mod">
          <ac:chgData name="Manvir Singh" userId="2f1abecd996eadc6" providerId="LiveId" clId="{F75BC92A-6C8F-4936-976D-36A5448745BB}" dt="2026-08-05T03:21:40.815" v="10712" actId="20577"/>
          <ac:spMkLst>
            <pc:docMk/>
            <pc:sldMk cId="1536904308" sldId="927"/>
            <ac:spMk id="990" creationId="{F4B26EC8-CCE2-81F1-7D20-EED6F6DDCA4A}"/>
          </ac:spMkLst>
        </pc:spChg>
        <pc:spChg chg="mod">
          <ac:chgData name="Manvir Singh" userId="2f1abecd996eadc6" providerId="LiveId" clId="{F75BC92A-6C8F-4936-976D-36A5448745BB}" dt="2026-08-05T03:23:22.165" v="10722"/>
          <ac:spMkLst>
            <pc:docMk/>
            <pc:sldMk cId="1536904308" sldId="927"/>
            <ac:spMk id="991" creationId="{453E4FBC-8C2E-4DD2-66AA-29FCE16CA8B3}"/>
          </ac:spMkLst>
        </pc:spChg>
      </pc:sldChg>
      <pc:sldChg chg="modSp add mod">
        <pc:chgData name="Manvir Singh" userId="2f1abecd996eadc6" providerId="LiveId" clId="{F75BC92A-6C8F-4936-976D-36A5448745BB}" dt="2026-08-05T03:36:02.135" v="11095" actId="6559"/>
        <pc:sldMkLst>
          <pc:docMk/>
          <pc:sldMk cId="2179909213" sldId="928"/>
        </pc:sldMkLst>
        <pc:spChg chg="mod">
          <ac:chgData name="Manvir Singh" userId="2f1abecd996eadc6" providerId="LiveId" clId="{F75BC92A-6C8F-4936-976D-36A5448745BB}" dt="2026-08-05T03:36:02.135" v="11095" actId="6559"/>
          <ac:spMkLst>
            <pc:docMk/>
            <pc:sldMk cId="2179909213" sldId="928"/>
            <ac:spMk id="989" creationId="{3262A142-6A02-08E2-6EE7-D5FC9BE95752}"/>
          </ac:spMkLst>
        </pc:spChg>
        <pc:spChg chg="mod">
          <ac:chgData name="Manvir Singh" userId="2f1abecd996eadc6" providerId="LiveId" clId="{F75BC92A-6C8F-4936-976D-36A5448745BB}" dt="2026-08-05T03:21:36.691" v="10711" actId="20577"/>
          <ac:spMkLst>
            <pc:docMk/>
            <pc:sldMk cId="2179909213" sldId="928"/>
            <ac:spMk id="990" creationId="{D967E2A0-D615-82CA-2627-5B678A3D5566}"/>
          </ac:spMkLst>
        </pc:spChg>
        <pc:spChg chg="mod">
          <ac:chgData name="Manvir Singh" userId="2f1abecd996eadc6" providerId="LiveId" clId="{F75BC92A-6C8F-4936-976D-36A5448745BB}" dt="2026-08-05T03:23:57.011" v="10747" actId="114"/>
          <ac:spMkLst>
            <pc:docMk/>
            <pc:sldMk cId="2179909213" sldId="928"/>
            <ac:spMk id="991" creationId="{53B295D5-2406-CD2F-F23F-E8286C6CAE40}"/>
          </ac:spMkLst>
        </pc:spChg>
      </pc:sldChg>
      <pc:sldChg chg="modSp add mod">
        <pc:chgData name="Manvir Singh" userId="2f1abecd996eadc6" providerId="LiveId" clId="{F75BC92A-6C8F-4936-976D-36A5448745BB}" dt="2026-08-05T03:36:46.086" v="11176" actId="6559"/>
        <pc:sldMkLst>
          <pc:docMk/>
          <pc:sldMk cId="2378361806" sldId="929"/>
        </pc:sldMkLst>
        <pc:spChg chg="mod">
          <ac:chgData name="Manvir Singh" userId="2f1abecd996eadc6" providerId="LiveId" clId="{F75BC92A-6C8F-4936-976D-36A5448745BB}" dt="2026-08-05T03:36:46.086" v="11176" actId="6559"/>
          <ac:spMkLst>
            <pc:docMk/>
            <pc:sldMk cId="2378361806" sldId="929"/>
            <ac:spMk id="989" creationId="{1BB02AAF-EF82-BA5C-F57D-D1A022EAE837}"/>
          </ac:spMkLst>
        </pc:spChg>
        <pc:spChg chg="mod">
          <ac:chgData name="Manvir Singh" userId="2f1abecd996eadc6" providerId="LiveId" clId="{F75BC92A-6C8F-4936-976D-36A5448745BB}" dt="2026-08-05T03:22:00.802" v="10717" actId="20577"/>
          <ac:spMkLst>
            <pc:docMk/>
            <pc:sldMk cId="2378361806" sldId="929"/>
            <ac:spMk id="990" creationId="{483721B5-AC14-702E-A3E0-4EAA880A72E4}"/>
          </ac:spMkLst>
        </pc:spChg>
        <pc:spChg chg="mod">
          <ac:chgData name="Manvir Singh" userId="2f1abecd996eadc6" providerId="LiveId" clId="{F75BC92A-6C8F-4936-976D-36A5448745BB}" dt="2026-08-05T03:34:00.252" v="10904" actId="20577"/>
          <ac:spMkLst>
            <pc:docMk/>
            <pc:sldMk cId="2378361806" sldId="929"/>
            <ac:spMk id="991" creationId="{AEA9CD42-E39B-AE35-C1F8-FAAA6A82D2F0}"/>
          </ac:spMkLst>
        </pc:spChg>
      </pc:sldChg>
      <pc:sldChg chg="add del setBg">
        <pc:chgData name="Manvir Singh" userId="2f1abecd996eadc6" providerId="LiveId" clId="{F75BC92A-6C8F-4936-976D-36A5448745BB}" dt="2026-08-05T03:21:45.845" v="10714"/>
        <pc:sldMkLst>
          <pc:docMk/>
          <pc:sldMk cId="3450376919" sldId="929"/>
        </pc:sldMkLst>
      </pc:sldChg>
      <pc:sldChg chg="modSp add mod">
        <pc:chgData name="Manvir Singh" userId="2f1abecd996eadc6" providerId="LiveId" clId="{F75BC92A-6C8F-4936-976D-36A5448745BB}" dt="2026-08-05T03:39:31.123" v="11301" actId="20577"/>
        <pc:sldMkLst>
          <pc:docMk/>
          <pc:sldMk cId="423709329" sldId="930"/>
        </pc:sldMkLst>
        <pc:spChg chg="mod">
          <ac:chgData name="Manvir Singh" userId="2f1abecd996eadc6" providerId="LiveId" clId="{F75BC92A-6C8F-4936-976D-36A5448745BB}" dt="2026-08-05T03:37:19.627" v="11257" actId="20577"/>
          <ac:spMkLst>
            <pc:docMk/>
            <pc:sldMk cId="423709329" sldId="930"/>
            <ac:spMk id="989" creationId="{A2632168-D61E-189C-6F58-C178DAC0C359}"/>
          </ac:spMkLst>
        </pc:spChg>
        <pc:spChg chg="mod">
          <ac:chgData name="Manvir Singh" userId="2f1abecd996eadc6" providerId="LiveId" clId="{F75BC92A-6C8F-4936-976D-36A5448745BB}" dt="2026-08-05T03:22:14.138" v="10720" actId="20577"/>
          <ac:spMkLst>
            <pc:docMk/>
            <pc:sldMk cId="423709329" sldId="930"/>
            <ac:spMk id="990" creationId="{74F040EF-5CF3-AD79-17F3-5CCF83D98B20}"/>
          </ac:spMkLst>
        </pc:spChg>
        <pc:spChg chg="mod">
          <ac:chgData name="Manvir Singh" userId="2f1abecd996eadc6" providerId="LiveId" clId="{F75BC92A-6C8F-4936-976D-36A5448745BB}" dt="2026-08-05T03:39:31.123" v="11301" actId="20577"/>
          <ac:spMkLst>
            <pc:docMk/>
            <pc:sldMk cId="423709329" sldId="930"/>
            <ac:spMk id="991" creationId="{EA1B5569-4FC5-8394-25FB-FED31511FDB8}"/>
          </ac:spMkLst>
        </pc:spChg>
      </pc:sldChg>
      <pc:sldChg chg="add del">
        <pc:chgData name="Manvir Singh" userId="2f1abecd996eadc6" providerId="LiveId" clId="{F75BC92A-6C8F-4936-976D-36A5448745BB}" dt="2026-08-05T19:59:05.302" v="11524"/>
        <pc:sldMkLst>
          <pc:docMk/>
          <pc:sldMk cId="2473856170" sldId="931"/>
        </pc:sldMkLst>
      </pc:sldChg>
      <pc:sldChg chg="modSp add mod">
        <pc:chgData name="Manvir Singh" userId="2f1abecd996eadc6" providerId="LiveId" clId="{F75BC92A-6C8F-4936-976D-36A5448745BB}" dt="2026-08-05T20:02:16.276" v="11618" actId="20577"/>
        <pc:sldMkLst>
          <pc:docMk/>
          <pc:sldMk cId="3766542127" sldId="931"/>
        </pc:sldMkLst>
        <pc:spChg chg="mod">
          <ac:chgData name="Manvir Singh" userId="2f1abecd996eadc6" providerId="LiveId" clId="{F75BC92A-6C8F-4936-976D-36A5448745BB}" dt="2026-08-05T20:01:53.663" v="11599" actId="20577"/>
          <ac:spMkLst>
            <pc:docMk/>
            <pc:sldMk cId="3766542127" sldId="931"/>
            <ac:spMk id="4" creationId="{B927DE59-63C3-C8A5-3359-15F63B545048}"/>
          </ac:spMkLst>
        </pc:spChg>
        <pc:spChg chg="mod">
          <ac:chgData name="Manvir Singh" userId="2f1abecd996eadc6" providerId="LiveId" clId="{F75BC92A-6C8F-4936-976D-36A5448745BB}" dt="2026-08-05T20:02:16.276" v="11618" actId="20577"/>
          <ac:spMkLst>
            <pc:docMk/>
            <pc:sldMk cId="3766542127" sldId="931"/>
            <ac:spMk id="8" creationId="{FB22EA13-B897-75B2-E94C-D1699A06CECA}"/>
          </ac:spMkLst>
        </pc:spChg>
        <pc:spChg chg="mod">
          <ac:chgData name="Manvir Singh" userId="2f1abecd996eadc6" providerId="LiveId" clId="{F75BC92A-6C8F-4936-976D-36A5448745BB}" dt="2026-08-05T19:59:46.340" v="11541" actId="1036"/>
          <ac:spMkLst>
            <pc:docMk/>
            <pc:sldMk cId="3766542127" sldId="931"/>
            <ac:spMk id="13" creationId="{19013F5D-7EB6-F3EC-ED79-2E9A64535FBC}"/>
          </ac:spMkLst>
        </pc:spChg>
      </pc:sldChg>
      <pc:sldChg chg="modSp add mod">
        <pc:chgData name="Manvir Singh" userId="2f1abecd996eadc6" providerId="LiveId" clId="{F75BC92A-6C8F-4936-976D-36A5448745BB}" dt="2026-08-05T20:04:28.294" v="11690" actId="20577"/>
        <pc:sldMkLst>
          <pc:docMk/>
          <pc:sldMk cId="316093985" sldId="932"/>
        </pc:sldMkLst>
        <pc:spChg chg="mod">
          <ac:chgData name="Manvir Singh" userId="2f1abecd996eadc6" providerId="LiveId" clId="{F75BC92A-6C8F-4936-976D-36A5448745BB}" dt="2026-08-05T20:03:41.588" v="11646" actId="20577"/>
          <ac:spMkLst>
            <pc:docMk/>
            <pc:sldMk cId="316093985" sldId="932"/>
            <ac:spMk id="4" creationId="{9E5248F8-D77E-CE57-6F23-ED2F7DF4D947}"/>
          </ac:spMkLst>
        </pc:spChg>
        <pc:spChg chg="mod">
          <ac:chgData name="Manvir Singh" userId="2f1abecd996eadc6" providerId="LiveId" clId="{F75BC92A-6C8F-4936-976D-36A5448745BB}" dt="2026-08-05T20:04:28.294" v="11690" actId="20577"/>
          <ac:spMkLst>
            <pc:docMk/>
            <pc:sldMk cId="316093985" sldId="932"/>
            <ac:spMk id="8" creationId="{EF44520C-DD26-8A1F-FFAE-A3951356AA97}"/>
          </ac:spMkLst>
        </pc:spChg>
        <pc:spChg chg="mod">
          <ac:chgData name="Manvir Singh" userId="2f1abecd996eadc6" providerId="LiveId" clId="{F75BC92A-6C8F-4936-976D-36A5448745BB}" dt="2026-08-05T20:03:12.693" v="11625" actId="6549"/>
          <ac:spMkLst>
            <pc:docMk/>
            <pc:sldMk cId="316093985" sldId="932"/>
            <ac:spMk id="13" creationId="{9CF4DA73-E6C6-B43D-0C69-53D6EE9AF63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72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4372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31846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72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372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4372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2F9F21B-C5AA-42C0-8DBD-60A499232283}" type="slidenum">
              <a:rPr lang="en-GB"/>
              <a:pPr>
                <a:defRPr/>
              </a:pPr>
              <a:t>‹#›</a:t>
            </a:fld>
            <a:endParaRPr lang="en-GB"/>
          </a:p>
        </p:txBody>
      </p:sp>
    </p:spTree>
    <p:extLst>
      <p:ext uri="{BB962C8B-B14F-4D97-AF65-F5344CB8AC3E}">
        <p14:creationId xmlns:p14="http://schemas.microsoft.com/office/powerpoint/2010/main" val="441659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F81A-34AC-146C-1764-DA68025271E9}"/>
            </a:ext>
          </a:extLst>
        </p:cNvPr>
        <p:cNvGrpSpPr/>
        <p:nvPr/>
      </p:nvGrpSpPr>
      <p:grpSpPr>
        <a:xfrm>
          <a:off x="0" y="0"/>
          <a:ext cx="0" cy="0"/>
          <a:chOff x="0" y="0"/>
          <a:chExt cx="0" cy="0"/>
        </a:xfrm>
      </p:grpSpPr>
      <p:sp>
        <p:nvSpPr>
          <p:cNvPr id="319490" name="Rectangle 7">
            <a:extLst>
              <a:ext uri="{FF2B5EF4-FFF2-40B4-BE49-F238E27FC236}">
                <a16:creationId xmlns:a16="http://schemas.microsoft.com/office/drawing/2014/main" id="{EEFA5044-809A-9F17-72FF-96B14692F3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831B44D-06E2-4377-944F-5AEF713A16DB}" type="slidenum">
              <a:rPr lang="en-GB" altLang="en-US" sz="1200" smtClean="0"/>
              <a:pPr eaLnBrk="1" hangingPunct="1"/>
              <a:t>1</a:t>
            </a:fld>
            <a:endParaRPr lang="en-GB" altLang="en-US" sz="1200"/>
          </a:p>
        </p:txBody>
      </p:sp>
      <p:sp>
        <p:nvSpPr>
          <p:cNvPr id="319491" name="Rectangle 2">
            <a:extLst>
              <a:ext uri="{FF2B5EF4-FFF2-40B4-BE49-F238E27FC236}">
                <a16:creationId xmlns:a16="http://schemas.microsoft.com/office/drawing/2014/main" id="{20776476-A1B6-3B46-455D-CF8BFF3ADBA1}"/>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319492" name="Rectangle 3">
            <a:extLst>
              <a:ext uri="{FF2B5EF4-FFF2-40B4-BE49-F238E27FC236}">
                <a16:creationId xmlns:a16="http://schemas.microsoft.com/office/drawing/2014/main" id="{44D31F15-7A57-F44D-F2E1-06CE4D477C88}"/>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3077289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8E04958-C587-4094-809C-BED4DBFB005C}" type="slidenum">
              <a:rPr lang="en-GB" altLang="en-US" sz="1200" smtClean="0"/>
              <a:pPr eaLnBrk="1" hangingPunct="1"/>
              <a:t>10</a:t>
            </a:fld>
            <a:endParaRPr lang="en-GB" altLang="en-US" sz="1200"/>
          </a:p>
        </p:txBody>
      </p:sp>
      <p:sp>
        <p:nvSpPr>
          <p:cNvPr id="32768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27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C2CEF12-9597-4A43-A056-4147ADB0E896}" type="slidenum">
              <a:rPr lang="en-GB" altLang="en-US" sz="1200" smtClean="0"/>
              <a:pPr eaLnBrk="1" hangingPunct="1"/>
              <a:t>100</a:t>
            </a:fld>
            <a:endParaRPr lang="en-GB" altLang="en-US" sz="1200"/>
          </a:p>
        </p:txBody>
      </p:sp>
      <p:sp>
        <p:nvSpPr>
          <p:cNvPr id="42291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22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88C6F1-4AB1-4A48-B4A5-7DFE3C9682E8}" type="slidenum">
              <a:rPr lang="en-GB" altLang="en-US" sz="1200" smtClean="0"/>
              <a:pPr eaLnBrk="1" hangingPunct="1"/>
              <a:t>101</a:t>
            </a:fld>
            <a:endParaRPr lang="en-GB" altLang="en-US" sz="1200"/>
          </a:p>
        </p:txBody>
      </p:sp>
      <p:sp>
        <p:nvSpPr>
          <p:cNvPr id="42393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23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7DD5679-3069-47D3-A759-C9676E911B04}" type="slidenum">
              <a:rPr lang="en-GB" altLang="en-US" sz="1200" smtClean="0"/>
              <a:pPr eaLnBrk="1" hangingPunct="1"/>
              <a:t>102</a:t>
            </a:fld>
            <a:endParaRPr lang="en-GB" altLang="en-US" sz="1200"/>
          </a:p>
        </p:txBody>
      </p:sp>
      <p:sp>
        <p:nvSpPr>
          <p:cNvPr id="42496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24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7669C5F-DF3E-445A-BE2E-D3133378BC7B}" type="slidenum">
              <a:rPr lang="en-GB" altLang="en-US" sz="1200" smtClean="0"/>
              <a:pPr eaLnBrk="1" hangingPunct="1"/>
              <a:t>103</a:t>
            </a:fld>
            <a:endParaRPr lang="en-GB" altLang="en-US" sz="1200"/>
          </a:p>
        </p:txBody>
      </p:sp>
      <p:sp>
        <p:nvSpPr>
          <p:cNvPr id="42598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25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664C0CF-245B-4279-9FD1-EC85EA8250F6}" type="slidenum">
              <a:rPr lang="en-GB" altLang="en-US" sz="1200" smtClean="0"/>
              <a:pPr eaLnBrk="1" hangingPunct="1"/>
              <a:t>104</a:t>
            </a:fld>
            <a:endParaRPr lang="en-GB" altLang="en-US" sz="1200"/>
          </a:p>
        </p:txBody>
      </p:sp>
      <p:sp>
        <p:nvSpPr>
          <p:cNvPr id="42701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27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60F20E4-296A-4742-A9F9-4F37BA04EC14}" type="slidenum">
              <a:rPr lang="en-GB" altLang="en-US" sz="1200" smtClean="0"/>
              <a:pPr eaLnBrk="1" hangingPunct="1"/>
              <a:t>105</a:t>
            </a:fld>
            <a:endParaRPr lang="en-GB" altLang="en-US" sz="1200"/>
          </a:p>
        </p:txBody>
      </p:sp>
      <p:sp>
        <p:nvSpPr>
          <p:cNvPr id="42905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29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3315C1-81ED-4574-B90E-C5F1D9832B87}" type="slidenum">
              <a:rPr lang="en-GB" altLang="en-US" sz="1200" smtClean="0"/>
              <a:pPr eaLnBrk="1" hangingPunct="1"/>
              <a:t>106</a:t>
            </a:fld>
            <a:endParaRPr lang="en-GB" altLang="en-US" sz="1200"/>
          </a:p>
        </p:txBody>
      </p:sp>
      <p:sp>
        <p:nvSpPr>
          <p:cNvPr id="43008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30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CAF284A-4481-40EB-88ED-4ECB9FF71327}" type="slidenum">
              <a:rPr lang="en-GB" altLang="en-US" sz="1200" smtClean="0"/>
              <a:pPr eaLnBrk="1" hangingPunct="1"/>
              <a:t>107</a:t>
            </a:fld>
            <a:endParaRPr lang="en-GB" altLang="en-US" sz="1200"/>
          </a:p>
        </p:txBody>
      </p:sp>
      <p:sp>
        <p:nvSpPr>
          <p:cNvPr id="43213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32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2C295BE-2968-4AD7-A632-29627EC3DD8E}" type="slidenum">
              <a:rPr lang="en-GB" altLang="en-US" sz="1200" smtClean="0"/>
              <a:pPr eaLnBrk="1" hangingPunct="1"/>
              <a:t>108</a:t>
            </a:fld>
            <a:endParaRPr lang="en-GB" altLang="en-US" sz="1200"/>
          </a:p>
        </p:txBody>
      </p:sp>
      <p:sp>
        <p:nvSpPr>
          <p:cNvPr id="43417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34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D9D051C-CA03-42B6-A0D8-79977F776E06}" type="slidenum">
              <a:rPr lang="en-GB" altLang="en-US" sz="1200" smtClean="0"/>
              <a:pPr eaLnBrk="1" hangingPunct="1"/>
              <a:t>109</a:t>
            </a:fld>
            <a:endParaRPr lang="en-GB" altLang="en-US" sz="1200"/>
          </a:p>
        </p:txBody>
      </p:sp>
      <p:sp>
        <p:nvSpPr>
          <p:cNvPr id="43520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35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B079EA3-8C73-411D-A21E-EE735ADC1A11}" type="slidenum">
              <a:rPr lang="en-GB" altLang="en-US" sz="1200" smtClean="0"/>
              <a:pPr eaLnBrk="1" hangingPunct="1"/>
              <a:t>11</a:t>
            </a:fld>
            <a:endParaRPr lang="en-GB" altLang="en-US" sz="1200"/>
          </a:p>
        </p:txBody>
      </p:sp>
      <p:sp>
        <p:nvSpPr>
          <p:cNvPr id="32870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28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E3B53E9-115B-42A6-83B3-F8CF1EBD396A}" type="slidenum">
              <a:rPr lang="en-GB" altLang="en-US" sz="1200" smtClean="0"/>
              <a:pPr eaLnBrk="1" hangingPunct="1"/>
              <a:t>110</a:t>
            </a:fld>
            <a:endParaRPr lang="en-GB" altLang="en-US" sz="1200"/>
          </a:p>
        </p:txBody>
      </p:sp>
      <p:sp>
        <p:nvSpPr>
          <p:cNvPr id="43622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36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A7E88B7-B0E4-46F7-AB54-2B24B9D103BA}" type="slidenum">
              <a:rPr lang="en-GB" altLang="en-US" sz="1200" smtClean="0"/>
              <a:pPr eaLnBrk="1" hangingPunct="1"/>
              <a:t>111</a:t>
            </a:fld>
            <a:endParaRPr lang="en-GB" altLang="en-US" sz="1200"/>
          </a:p>
        </p:txBody>
      </p:sp>
      <p:sp>
        <p:nvSpPr>
          <p:cNvPr id="43725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37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D1054EC-6C4F-4C4C-9CBC-BA1BFF998D29}" type="slidenum">
              <a:rPr lang="en-GB" altLang="en-US" sz="1200" smtClean="0"/>
              <a:pPr eaLnBrk="1" hangingPunct="1"/>
              <a:t>112</a:t>
            </a:fld>
            <a:endParaRPr lang="en-GB" altLang="en-US" sz="1200"/>
          </a:p>
        </p:txBody>
      </p:sp>
      <p:sp>
        <p:nvSpPr>
          <p:cNvPr id="43827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38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2874DAE-F40A-4BDE-8186-47E4DDD614EC}" type="slidenum">
              <a:rPr lang="en-GB" altLang="en-US" sz="1200" smtClean="0"/>
              <a:pPr eaLnBrk="1" hangingPunct="1"/>
              <a:t>113</a:t>
            </a:fld>
            <a:endParaRPr lang="en-GB" altLang="en-US" sz="1200"/>
          </a:p>
        </p:txBody>
      </p:sp>
      <p:sp>
        <p:nvSpPr>
          <p:cNvPr id="43929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39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B1058FF-0DA1-4580-85FB-1F8207777CB1}" type="slidenum">
              <a:rPr lang="en-GB" altLang="en-US" sz="1200" smtClean="0"/>
              <a:pPr eaLnBrk="1" hangingPunct="1"/>
              <a:t>114</a:t>
            </a:fld>
            <a:endParaRPr lang="en-GB" altLang="en-US" sz="1200"/>
          </a:p>
        </p:txBody>
      </p:sp>
      <p:sp>
        <p:nvSpPr>
          <p:cNvPr id="44032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0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656EFCF-46E5-493C-A86F-EA4413F05EF1}" type="slidenum">
              <a:rPr lang="en-GB" altLang="en-US" sz="1200" smtClean="0"/>
              <a:pPr eaLnBrk="1" hangingPunct="1"/>
              <a:t>115</a:t>
            </a:fld>
            <a:endParaRPr lang="en-GB" altLang="en-US" sz="1200"/>
          </a:p>
        </p:txBody>
      </p:sp>
      <p:sp>
        <p:nvSpPr>
          <p:cNvPr id="44134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1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pa-IN" dirty="0">
                <a:effectLst/>
              </a:rPr>
              <a:t>ਉਸ (ਸੰਸਾਰ ਰੂਪੀ) ਸਰੋਵਰ ਵਿਚ (ਜੀਵ) ਦਾ ਵਾਸਾ ਹੋਇਆ ਹੈ (ਜਿਥੇ) ਉਸ (ਪ੍ਰਭੂ) ਨੇ ਪਾਣੀ (ਦੀ ਥਾਂ) ਪਦਾਰਥ ਅਤੇ (ਤ੍ਰਿਸ਼ਨਾ ਰੂਪੀ) ਅੱਗ ਨੂੰ (ਪੈਦਾ) ਕੀਤਾ ਹੋਇਆ ਹੈ </a:t>
            </a:r>
            <a:endParaRPr lang="en-US" alt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F54A30D-1981-4EC4-B992-9C8F96B9E4AB}" type="slidenum">
              <a:rPr lang="en-GB" altLang="en-US" sz="1200" smtClean="0"/>
              <a:pPr eaLnBrk="1" hangingPunct="1"/>
              <a:t>116</a:t>
            </a:fld>
            <a:endParaRPr lang="en-GB" altLang="en-US" sz="1200"/>
          </a:p>
        </p:txBody>
      </p:sp>
      <p:sp>
        <p:nvSpPr>
          <p:cNvPr id="44237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2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pa-IN" dirty="0">
                <a:effectLst/>
              </a:rPr>
              <a:t>(ਸੰਸਾਰ ਸਰੋਵਰ ਵਿਚ) ਚਿੱਕੜ (ਦੀ ਥਾਂ ਪਰਿਵਾਰਕ ਅਤੇ ਪਦਾਰਥਕ) ਮੋਹ ਹੈ (ਜਿਸ ਵਿੱਚ ਫਸਣ ਕਰਕੇ ਜੀਵ ਦਾ) ਕਦਮ (ਆਤਮਿਕ ਉਨਤੀ ਵਲ) ਨਹੀਂ ਚਲਦਾ। ਮੈਂ ਉਥੇ (ਭਾਵ ਸੰਸਾਰ ਸਰੋਵਰ ਵਿਚ ਕਈਆਂ ਨੂੰ) ਡੁਬਦੇ ਹੋਏ ਵੇਖਿਆ ਹੈ।੧। </a:t>
            </a:r>
            <a:endParaRPr lang="en-US" alt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9F5748E-0524-4299-86C8-2B131DBA4517}" type="slidenum">
              <a:rPr lang="en-GB" altLang="en-US" sz="1200" smtClean="0"/>
              <a:pPr eaLnBrk="1" hangingPunct="1"/>
              <a:t>117</a:t>
            </a:fld>
            <a:endParaRPr lang="en-GB" altLang="en-US" sz="1200"/>
          </a:p>
        </p:txBody>
      </p:sp>
      <p:sp>
        <p:nvSpPr>
          <p:cNvPr id="44339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3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C4620EF-C370-465D-8463-6278B6162019}" type="slidenum">
              <a:rPr lang="en-GB" altLang="en-US" sz="1200" smtClean="0"/>
              <a:pPr eaLnBrk="1" hangingPunct="1"/>
              <a:t>118</a:t>
            </a:fld>
            <a:endParaRPr lang="en-GB" altLang="en-US" sz="1200"/>
          </a:p>
        </p:txBody>
      </p:sp>
      <p:sp>
        <p:nvSpPr>
          <p:cNvPr id="44441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4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A9CBE5B-D41D-4DF6-9E05-04B156BB82B5}" type="slidenum">
              <a:rPr lang="en-GB" altLang="en-US" sz="1200" smtClean="0"/>
              <a:pPr eaLnBrk="1" hangingPunct="1"/>
              <a:t>119</a:t>
            </a:fld>
            <a:endParaRPr lang="en-GB" altLang="en-US" sz="1200"/>
          </a:p>
        </p:txBody>
      </p:sp>
      <p:sp>
        <p:nvSpPr>
          <p:cNvPr id="44544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5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pa-IN" dirty="0">
                <a:effectLst/>
              </a:rPr>
              <a:t>ਨਾਨਕ (ਇਹ) ਬੇਨਤੀ ਕਰਦਾ ਹੈ ਕਿ (ਹੇ ਪ੍ਰਭੂ ! ਮੈਨੂੰ) ਉਨ੍ਹਾਂ (ਗੁਰਮੁਖਾਂ ਦੀ) ਸ਼ਰਨ ਵਿਚ ਰੱਖ, ਜਿਨ੍ਹਾਂ ਨੂੰ ਤੂੰ (ਹਿਰਦੇ ਕਰਕੇ ਕਦੇ ਵੀ) ਨਹੀਂ ਵਿਸਰਿਆ।੨।੩। </a:t>
            </a:r>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A7034B-BB3F-47BA-9D26-DB50D75C422D}" type="slidenum">
              <a:rPr lang="en-GB" altLang="en-US" sz="1200" smtClean="0"/>
              <a:pPr eaLnBrk="1" hangingPunct="1"/>
              <a:t>12</a:t>
            </a:fld>
            <a:endParaRPr lang="en-GB" altLang="en-US" sz="1200"/>
          </a:p>
        </p:txBody>
      </p:sp>
      <p:sp>
        <p:nvSpPr>
          <p:cNvPr id="32973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29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16736C4-0DBE-496C-9BFE-00C6293D3791}" type="slidenum">
              <a:rPr lang="en-GB" altLang="en-US" sz="1200" smtClean="0"/>
              <a:pPr eaLnBrk="1" hangingPunct="1"/>
              <a:t>120</a:t>
            </a:fld>
            <a:endParaRPr lang="en-GB" altLang="en-US" sz="1200"/>
          </a:p>
        </p:txBody>
      </p:sp>
      <p:sp>
        <p:nvSpPr>
          <p:cNvPr id="44646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6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AC36E17-72C8-4E9F-BC8D-51FB9FD7BB75}" type="slidenum">
              <a:rPr lang="en-GB" altLang="en-US" sz="1200" smtClean="0"/>
              <a:pPr eaLnBrk="1" hangingPunct="1"/>
              <a:t>121</a:t>
            </a:fld>
            <a:endParaRPr lang="en-GB" altLang="en-US" sz="1200"/>
          </a:p>
        </p:txBody>
      </p:sp>
      <p:sp>
        <p:nvSpPr>
          <p:cNvPr id="44749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7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4E71CAB-64B2-4DD4-A54E-7E9327E0F06F}" type="slidenum">
              <a:rPr lang="en-GB" altLang="en-US" sz="1200" smtClean="0"/>
              <a:pPr eaLnBrk="1" hangingPunct="1"/>
              <a:t>122</a:t>
            </a:fld>
            <a:endParaRPr lang="en-GB" altLang="en-US" sz="1200"/>
          </a:p>
        </p:txBody>
      </p:sp>
      <p:sp>
        <p:nvSpPr>
          <p:cNvPr id="44851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8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BE1C42D-D4C5-41EA-B37D-A8B9E43E1F54}" type="slidenum">
              <a:rPr lang="en-GB" altLang="en-US" sz="1200" smtClean="0"/>
              <a:pPr eaLnBrk="1" hangingPunct="1"/>
              <a:t>123</a:t>
            </a:fld>
            <a:endParaRPr lang="en-GB" altLang="en-US" sz="1200"/>
          </a:p>
        </p:txBody>
      </p:sp>
      <p:sp>
        <p:nvSpPr>
          <p:cNvPr id="44953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49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A5E12C3-B7BF-4154-A858-2CDD60ABA70D}" type="slidenum">
              <a:rPr lang="en-GB" altLang="en-US" sz="1200" smtClean="0"/>
              <a:pPr eaLnBrk="1" hangingPunct="1"/>
              <a:t>124</a:t>
            </a:fld>
            <a:endParaRPr lang="en-GB" altLang="en-US" sz="1200"/>
          </a:p>
        </p:txBody>
      </p:sp>
      <p:sp>
        <p:nvSpPr>
          <p:cNvPr id="45056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50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1FF0ADC-6E1E-4E90-9539-2311B0F8C71B}" type="slidenum">
              <a:rPr lang="en-GB" altLang="en-US" sz="1200" smtClean="0"/>
              <a:pPr eaLnBrk="1" hangingPunct="1"/>
              <a:t>125</a:t>
            </a:fld>
            <a:endParaRPr lang="en-GB" altLang="en-US" sz="1200"/>
          </a:p>
        </p:txBody>
      </p:sp>
      <p:sp>
        <p:nvSpPr>
          <p:cNvPr id="45158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51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pa-IN" dirty="0">
                <a:effectLst/>
              </a:rPr>
              <a:t>ਹੇ ਨਾਨਕ! (ਤੂੰ ਇਉਂ) ਆਖ (ਭਾਵ ਬੇਨਤੀ ਕਰ ਕਿ ਹੇ ਪ੍ਰਭੂ!) ਮੈਂ ਨੀਚ ਕਰਮੀ (ਅਕ੍ਰਿਤਘਣ) ਹਾਂ। </a:t>
            </a:r>
            <a:endParaRPr lang="en-GB" dirty="0">
              <a:effectLst/>
            </a:endParaRPr>
          </a:p>
          <a:p>
            <a:pPr eaLnBrk="1" hangingPunct="1"/>
            <a:r>
              <a:rPr lang="pa-IN" dirty="0">
                <a:effectLst/>
              </a:rPr>
              <a:t>ਤੁਸੀਂ) ਸ਼ਰਨ ਪਏ ਦੀ ਲਾਜ ਰਖ ਲਵੋ ਜੀ (ਭਾਵ ਮੇਰੇ ਅਉਗਣ ਨਾ ਚਿਤਾਰੋ, ਆਪਣੇ ਨਾਲ ਮਿਲਾ ਲਵੋ ਜੀ)।੨।੪। </a:t>
            </a:r>
            <a:endParaRPr lang="en-US" alt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2EB0F-CB11-32AB-E7F2-7D30E42088D3}"/>
            </a:ext>
          </a:extLst>
        </p:cNvPr>
        <p:cNvGrpSpPr/>
        <p:nvPr/>
      </p:nvGrpSpPr>
      <p:grpSpPr>
        <a:xfrm>
          <a:off x="0" y="0"/>
          <a:ext cx="0" cy="0"/>
          <a:chOff x="0" y="0"/>
          <a:chExt cx="0" cy="0"/>
        </a:xfrm>
      </p:grpSpPr>
      <p:sp>
        <p:nvSpPr>
          <p:cNvPr id="1603" name="CustomShape 1">
            <a:extLst>
              <a:ext uri="{FF2B5EF4-FFF2-40B4-BE49-F238E27FC236}">
                <a16:creationId xmlns:a16="http://schemas.microsoft.com/office/drawing/2014/main" id="{F5A0A198-4C01-708D-245F-D8015F2C3332}"/>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D896915-2012-463D-A7E5-1EE2EAF28136}" type="slidenum">
              <a:rPr lang="en-GB" sz="1200" strike="noStrike">
                <a:solidFill>
                  <a:srgbClr val="000000"/>
                </a:solidFill>
                <a:latin typeface="Times New Roman"/>
                <a:ea typeface="+mn-ea"/>
              </a:rPr>
              <a:t>126</a:t>
            </a:fld>
            <a:endParaRPr/>
          </a:p>
        </p:txBody>
      </p:sp>
      <p:sp>
        <p:nvSpPr>
          <p:cNvPr id="1604" name="PlaceHolder 2">
            <a:extLst>
              <a:ext uri="{FF2B5EF4-FFF2-40B4-BE49-F238E27FC236}">
                <a16:creationId xmlns:a16="http://schemas.microsoft.com/office/drawing/2014/main" id="{E5958C8B-C28F-F626-EC83-D4F6BC444896}"/>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09715151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0AE86-4DAB-AB9D-F8CB-4EDCC768C6B8}"/>
            </a:ext>
          </a:extLst>
        </p:cNvPr>
        <p:cNvGrpSpPr/>
        <p:nvPr/>
      </p:nvGrpSpPr>
      <p:grpSpPr>
        <a:xfrm>
          <a:off x="0" y="0"/>
          <a:ext cx="0" cy="0"/>
          <a:chOff x="0" y="0"/>
          <a:chExt cx="0" cy="0"/>
        </a:xfrm>
      </p:grpSpPr>
      <p:sp>
        <p:nvSpPr>
          <p:cNvPr id="1603" name="CustomShape 1">
            <a:extLst>
              <a:ext uri="{FF2B5EF4-FFF2-40B4-BE49-F238E27FC236}">
                <a16:creationId xmlns:a16="http://schemas.microsoft.com/office/drawing/2014/main" id="{86DBB998-286A-E29A-3F21-B4B446F05443}"/>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D896915-2012-463D-A7E5-1EE2EAF28136}" type="slidenum">
              <a:rPr lang="en-GB" sz="1200" strike="noStrike">
                <a:solidFill>
                  <a:srgbClr val="000000"/>
                </a:solidFill>
                <a:latin typeface="Times New Roman"/>
                <a:ea typeface="+mn-ea"/>
              </a:rPr>
              <a:t>127</a:t>
            </a:fld>
            <a:endParaRPr/>
          </a:p>
        </p:txBody>
      </p:sp>
      <p:sp>
        <p:nvSpPr>
          <p:cNvPr id="1604" name="PlaceHolder 2">
            <a:extLst>
              <a:ext uri="{FF2B5EF4-FFF2-40B4-BE49-F238E27FC236}">
                <a16:creationId xmlns:a16="http://schemas.microsoft.com/office/drawing/2014/main" id="{9FFB16D0-3849-CCC9-CC73-4843E36171B3}"/>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74808758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24FFB-F561-D1AC-9F3E-75F47F7F6A99}"/>
            </a:ext>
          </a:extLst>
        </p:cNvPr>
        <p:cNvGrpSpPr/>
        <p:nvPr/>
      </p:nvGrpSpPr>
      <p:grpSpPr>
        <a:xfrm>
          <a:off x="0" y="0"/>
          <a:ext cx="0" cy="0"/>
          <a:chOff x="0" y="0"/>
          <a:chExt cx="0" cy="0"/>
        </a:xfrm>
      </p:grpSpPr>
      <p:sp>
        <p:nvSpPr>
          <p:cNvPr id="1603" name="CustomShape 1">
            <a:extLst>
              <a:ext uri="{FF2B5EF4-FFF2-40B4-BE49-F238E27FC236}">
                <a16:creationId xmlns:a16="http://schemas.microsoft.com/office/drawing/2014/main" id="{FBB9763D-17F2-71C3-80AC-E59433E14297}"/>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D896915-2012-463D-A7E5-1EE2EAF28136}" type="slidenum">
              <a:rPr lang="en-GB" sz="1200" strike="noStrike">
                <a:solidFill>
                  <a:srgbClr val="000000"/>
                </a:solidFill>
                <a:latin typeface="Times New Roman"/>
                <a:ea typeface="+mn-ea"/>
              </a:rPr>
              <a:t>128</a:t>
            </a:fld>
            <a:endParaRPr/>
          </a:p>
        </p:txBody>
      </p:sp>
      <p:sp>
        <p:nvSpPr>
          <p:cNvPr id="1604" name="PlaceHolder 2">
            <a:extLst>
              <a:ext uri="{FF2B5EF4-FFF2-40B4-BE49-F238E27FC236}">
                <a16:creationId xmlns:a16="http://schemas.microsoft.com/office/drawing/2014/main" id="{88C5B482-43B7-4EBD-11E0-3035E7A9BAC4}"/>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22436796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C707B-3867-BF66-08B7-B901F3633758}"/>
            </a:ext>
          </a:extLst>
        </p:cNvPr>
        <p:cNvGrpSpPr/>
        <p:nvPr/>
      </p:nvGrpSpPr>
      <p:grpSpPr>
        <a:xfrm>
          <a:off x="0" y="0"/>
          <a:ext cx="0" cy="0"/>
          <a:chOff x="0" y="0"/>
          <a:chExt cx="0" cy="0"/>
        </a:xfrm>
      </p:grpSpPr>
      <p:sp>
        <p:nvSpPr>
          <p:cNvPr id="1603" name="CustomShape 1">
            <a:extLst>
              <a:ext uri="{FF2B5EF4-FFF2-40B4-BE49-F238E27FC236}">
                <a16:creationId xmlns:a16="http://schemas.microsoft.com/office/drawing/2014/main" id="{97E870BD-B577-B914-AA69-65118CCB47EC}"/>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D896915-2012-463D-A7E5-1EE2EAF28136}" type="slidenum">
              <a:rPr lang="en-GB" sz="1200" strike="noStrike">
                <a:solidFill>
                  <a:srgbClr val="000000"/>
                </a:solidFill>
                <a:latin typeface="Times New Roman"/>
                <a:ea typeface="+mn-ea"/>
              </a:rPr>
              <a:t>129</a:t>
            </a:fld>
            <a:endParaRPr/>
          </a:p>
        </p:txBody>
      </p:sp>
      <p:sp>
        <p:nvSpPr>
          <p:cNvPr id="1604" name="PlaceHolder 2">
            <a:extLst>
              <a:ext uri="{FF2B5EF4-FFF2-40B4-BE49-F238E27FC236}">
                <a16:creationId xmlns:a16="http://schemas.microsoft.com/office/drawing/2014/main" id="{D8E105AB-0475-BCAA-52AF-9391262F45E9}"/>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007455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2F9F21B-C5AA-42C0-8DBD-60A499232283}" type="slidenum">
              <a:rPr lang="en-GB" smtClean="0"/>
              <a:pPr>
                <a:defRPr/>
              </a:pPr>
              <a:t>13</a:t>
            </a:fld>
            <a:endParaRPr lang="en-GB"/>
          </a:p>
        </p:txBody>
      </p:sp>
    </p:spTree>
    <p:extLst>
      <p:ext uri="{BB962C8B-B14F-4D97-AF65-F5344CB8AC3E}">
        <p14:creationId xmlns:p14="http://schemas.microsoft.com/office/powerpoint/2010/main" val="125049376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BB0C4-04B7-62B3-1D52-6FAB180E8B4B}"/>
            </a:ext>
          </a:extLst>
        </p:cNvPr>
        <p:cNvGrpSpPr/>
        <p:nvPr/>
      </p:nvGrpSpPr>
      <p:grpSpPr>
        <a:xfrm>
          <a:off x="0" y="0"/>
          <a:ext cx="0" cy="0"/>
          <a:chOff x="0" y="0"/>
          <a:chExt cx="0" cy="0"/>
        </a:xfrm>
      </p:grpSpPr>
      <p:sp>
        <p:nvSpPr>
          <p:cNvPr id="1603" name="CustomShape 1">
            <a:extLst>
              <a:ext uri="{FF2B5EF4-FFF2-40B4-BE49-F238E27FC236}">
                <a16:creationId xmlns:a16="http://schemas.microsoft.com/office/drawing/2014/main" id="{26B9E5B0-5ACF-4F22-F819-03842A98EB83}"/>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D896915-2012-463D-A7E5-1EE2EAF28136}" type="slidenum">
              <a:rPr lang="en-GB" sz="1200" strike="noStrike">
                <a:solidFill>
                  <a:srgbClr val="000000"/>
                </a:solidFill>
                <a:latin typeface="Times New Roman"/>
                <a:ea typeface="+mn-ea"/>
              </a:rPr>
              <a:t>130</a:t>
            </a:fld>
            <a:endParaRPr/>
          </a:p>
        </p:txBody>
      </p:sp>
      <p:sp>
        <p:nvSpPr>
          <p:cNvPr id="1604" name="PlaceHolder 2">
            <a:extLst>
              <a:ext uri="{FF2B5EF4-FFF2-40B4-BE49-F238E27FC236}">
                <a16:creationId xmlns:a16="http://schemas.microsoft.com/office/drawing/2014/main" id="{7C6A6A69-CBF8-BFE8-6853-BA1FD48B507A}"/>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59692255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8767163-337B-4876-B909-6601D1337E7D}" type="slidenum">
              <a:rPr lang="en-GB" sz="1200" strike="noStrike">
                <a:solidFill>
                  <a:srgbClr val="000000"/>
                </a:solidFill>
                <a:latin typeface="Times New Roman"/>
                <a:ea typeface="+mn-ea"/>
              </a:rPr>
              <a:t>131</a:t>
            </a:fld>
            <a:endParaRPr/>
          </a:p>
        </p:txBody>
      </p:sp>
      <p:sp>
        <p:nvSpPr>
          <p:cNvPr id="160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7855208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D896915-2012-463D-A7E5-1EE2EAF28136}" type="slidenum">
              <a:rPr lang="en-GB" sz="1200" strike="noStrike">
                <a:solidFill>
                  <a:srgbClr val="000000"/>
                </a:solidFill>
                <a:latin typeface="Times New Roman"/>
                <a:ea typeface="+mn-ea"/>
              </a:rPr>
              <a:t>132</a:t>
            </a:fld>
            <a:endParaRPr/>
          </a:p>
        </p:txBody>
      </p:sp>
      <p:sp>
        <p:nvSpPr>
          <p:cNvPr id="160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12802627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0E8C8D7-4993-4943-88E1-D1083FF97284}" type="slidenum">
              <a:rPr lang="en-GB" sz="1200" strike="noStrike">
                <a:solidFill>
                  <a:srgbClr val="000000"/>
                </a:solidFill>
                <a:latin typeface="Times New Roman"/>
                <a:ea typeface="+mn-ea"/>
              </a:rPr>
              <a:t>133</a:t>
            </a:fld>
            <a:endParaRPr/>
          </a:p>
        </p:txBody>
      </p:sp>
      <p:sp>
        <p:nvSpPr>
          <p:cNvPr id="160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04529334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2CFF67F-9EA6-4DBC-8393-3CCF37E9DC23}" type="slidenum">
              <a:rPr lang="en-GB" sz="1200" strike="noStrike">
                <a:solidFill>
                  <a:srgbClr val="000000"/>
                </a:solidFill>
                <a:latin typeface="Times New Roman"/>
                <a:ea typeface="+mn-ea"/>
              </a:rPr>
              <a:t>134</a:t>
            </a:fld>
            <a:endParaRPr/>
          </a:p>
        </p:txBody>
      </p:sp>
      <p:sp>
        <p:nvSpPr>
          <p:cNvPr id="160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91344613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DC4AFE1-18EF-4649-8434-2802C0B333D7}" type="slidenum">
              <a:rPr lang="en-GB" sz="1200" strike="noStrike">
                <a:solidFill>
                  <a:srgbClr val="000000"/>
                </a:solidFill>
                <a:latin typeface="Times New Roman"/>
                <a:ea typeface="+mn-ea"/>
              </a:rPr>
              <a:t>135</a:t>
            </a:fld>
            <a:endParaRPr/>
          </a:p>
        </p:txBody>
      </p:sp>
      <p:sp>
        <p:nvSpPr>
          <p:cNvPr id="161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1849045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084C9CA-9126-449E-9836-CCF23910A9D2}" type="slidenum">
              <a:rPr lang="en-GB" sz="1200" strike="noStrike">
                <a:solidFill>
                  <a:srgbClr val="000000"/>
                </a:solidFill>
                <a:latin typeface="Times New Roman"/>
                <a:ea typeface="+mn-ea"/>
              </a:rPr>
              <a:t>136</a:t>
            </a:fld>
            <a:endParaRPr/>
          </a:p>
        </p:txBody>
      </p:sp>
      <p:sp>
        <p:nvSpPr>
          <p:cNvPr id="161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57552622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981AE69-B57E-401A-98ED-3C534FD78D98}" type="slidenum">
              <a:rPr lang="en-GB" sz="1200" strike="noStrike">
                <a:solidFill>
                  <a:srgbClr val="000000"/>
                </a:solidFill>
                <a:latin typeface="Times New Roman"/>
                <a:ea typeface="+mn-ea"/>
              </a:rPr>
              <a:t>137</a:t>
            </a:fld>
            <a:endParaRPr/>
          </a:p>
        </p:txBody>
      </p:sp>
      <p:sp>
        <p:nvSpPr>
          <p:cNvPr id="161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6981211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933075F-FA23-4EBB-B651-E201F22DA849}" type="slidenum">
              <a:rPr lang="en-GB" sz="1200" strike="noStrike">
                <a:solidFill>
                  <a:srgbClr val="000000"/>
                </a:solidFill>
                <a:latin typeface="Times New Roman"/>
                <a:ea typeface="+mn-ea"/>
              </a:rPr>
              <a:t>138</a:t>
            </a:fld>
            <a:endParaRPr/>
          </a:p>
        </p:txBody>
      </p:sp>
      <p:sp>
        <p:nvSpPr>
          <p:cNvPr id="161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68884031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910B4184-A597-456C-978C-95DC78B036F4}" type="slidenum">
              <a:rPr lang="en-GB" sz="1200" strike="noStrike">
                <a:solidFill>
                  <a:srgbClr val="000000"/>
                </a:solidFill>
                <a:latin typeface="Times New Roman"/>
                <a:ea typeface="+mn-ea"/>
              </a:rPr>
              <a:t>139</a:t>
            </a:fld>
            <a:endParaRPr/>
          </a:p>
        </p:txBody>
      </p:sp>
      <p:sp>
        <p:nvSpPr>
          <p:cNvPr id="161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863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5CC3E5B-D3F7-4782-AA75-497E57CDBF0B}" type="slidenum">
              <a:rPr lang="en-GB" altLang="en-US" sz="1200" smtClean="0"/>
              <a:pPr eaLnBrk="1" hangingPunct="1"/>
              <a:t>14</a:t>
            </a:fld>
            <a:endParaRPr lang="en-GB" altLang="en-US" sz="1200"/>
          </a:p>
        </p:txBody>
      </p:sp>
      <p:sp>
        <p:nvSpPr>
          <p:cNvPr id="33280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32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725B77E-A1CC-4F2A-BC10-54954BBBC7EA}" type="slidenum">
              <a:rPr lang="en-GB" sz="1200" strike="noStrike">
                <a:solidFill>
                  <a:srgbClr val="000000"/>
                </a:solidFill>
                <a:latin typeface="Times New Roman"/>
                <a:ea typeface="+mn-ea"/>
              </a:rPr>
              <a:t>140</a:t>
            </a:fld>
            <a:endParaRPr/>
          </a:p>
        </p:txBody>
      </p:sp>
      <p:sp>
        <p:nvSpPr>
          <p:cNvPr id="162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18446015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E66F84D1-6D5F-400E-B08F-F2EADF1E7DF4}" type="slidenum">
              <a:rPr lang="en-GB" sz="1200" strike="noStrike">
                <a:solidFill>
                  <a:srgbClr val="000000"/>
                </a:solidFill>
                <a:latin typeface="Times New Roman"/>
                <a:ea typeface="+mn-ea"/>
              </a:rPr>
              <a:t>141</a:t>
            </a:fld>
            <a:endParaRPr/>
          </a:p>
        </p:txBody>
      </p:sp>
      <p:sp>
        <p:nvSpPr>
          <p:cNvPr id="162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03265315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986B2511-47E2-416A-BD5D-D6F33BF88615}" type="slidenum">
              <a:rPr lang="en-GB" sz="1200" strike="noStrike">
                <a:solidFill>
                  <a:srgbClr val="000000"/>
                </a:solidFill>
                <a:latin typeface="Times New Roman"/>
                <a:ea typeface="+mn-ea"/>
              </a:rPr>
              <a:t>142</a:t>
            </a:fld>
            <a:endParaRPr/>
          </a:p>
        </p:txBody>
      </p:sp>
      <p:sp>
        <p:nvSpPr>
          <p:cNvPr id="162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2014871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5A4955A-5E7F-4B74-ADFB-09D255BAB8C2}" type="slidenum">
              <a:rPr lang="en-GB" sz="1200" strike="noStrike">
                <a:solidFill>
                  <a:srgbClr val="000000"/>
                </a:solidFill>
                <a:latin typeface="Times New Roman"/>
                <a:ea typeface="+mn-ea"/>
              </a:rPr>
              <a:t>143</a:t>
            </a:fld>
            <a:endParaRPr/>
          </a:p>
        </p:txBody>
      </p:sp>
      <p:sp>
        <p:nvSpPr>
          <p:cNvPr id="162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28398587"/>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AE418F36-555E-40FF-A7FF-9CA693152955}" type="slidenum">
              <a:rPr lang="en-GB" sz="1200" strike="noStrike">
                <a:solidFill>
                  <a:srgbClr val="000000"/>
                </a:solidFill>
                <a:latin typeface="Times New Roman"/>
                <a:ea typeface="+mn-ea"/>
              </a:rPr>
              <a:t>144</a:t>
            </a:fld>
            <a:endParaRPr/>
          </a:p>
        </p:txBody>
      </p:sp>
      <p:sp>
        <p:nvSpPr>
          <p:cNvPr id="1628" name="PlaceHolder 2"/>
          <p:cNvSpPr>
            <a:spLocks noGrp="1"/>
          </p:cNvSpPr>
          <p:nvPr>
            <p:ph type="body"/>
          </p:nvPr>
        </p:nvSpPr>
        <p:spPr>
          <a:xfrm>
            <a:off x="914400" y="4343400"/>
            <a:ext cx="5028480" cy="4114080"/>
          </a:xfrm>
          <a:prstGeom prst="rect">
            <a:avLst/>
          </a:prstGeom>
        </p:spPr>
        <p:txBody>
          <a:bodyPr lIns="0" tIns="0" rIns="0" bIns="0"/>
          <a:lstStyle/>
          <a:p>
            <a:r>
              <a:rPr lang="en-GB" dirty="0"/>
              <a:t>In the course of Time, Brahma took birth. When the Time ordained, Shiva was incarnated.</a:t>
            </a:r>
            <a:endParaRPr dirty="0"/>
          </a:p>
        </p:txBody>
      </p:sp>
    </p:spTree>
    <p:extLst>
      <p:ext uri="{BB962C8B-B14F-4D97-AF65-F5344CB8AC3E}">
        <p14:creationId xmlns:p14="http://schemas.microsoft.com/office/powerpoint/2010/main" val="1722740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114E5E1E-7E3A-4990-B12B-A835A5E730FE}" type="slidenum">
              <a:rPr lang="en-GB" sz="1200" strike="noStrike">
                <a:solidFill>
                  <a:srgbClr val="000000"/>
                </a:solidFill>
                <a:latin typeface="Times New Roman"/>
                <a:ea typeface="+mn-ea"/>
              </a:rPr>
              <a:t>145</a:t>
            </a:fld>
            <a:endParaRPr/>
          </a:p>
        </p:txBody>
      </p:sp>
      <p:sp>
        <p:nvSpPr>
          <p:cNvPr id="163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06266030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7D33560-C0B4-4AEE-8449-4C76D5608D1F}" type="slidenum">
              <a:rPr lang="en-GB" sz="1200" strike="noStrike">
                <a:solidFill>
                  <a:srgbClr val="000000"/>
                </a:solidFill>
                <a:latin typeface="Times New Roman"/>
                <a:ea typeface="+mn-ea"/>
              </a:rPr>
              <a:t>146</a:t>
            </a:fld>
            <a:endParaRPr/>
          </a:p>
        </p:txBody>
      </p:sp>
      <p:sp>
        <p:nvSpPr>
          <p:cNvPr id="1632" name="PlaceHolder 2"/>
          <p:cNvSpPr>
            <a:spLocks noGrp="1"/>
          </p:cNvSpPr>
          <p:nvPr>
            <p:ph type="body"/>
          </p:nvPr>
        </p:nvSpPr>
        <p:spPr>
          <a:xfrm>
            <a:off x="914400" y="4343400"/>
            <a:ext cx="5028480" cy="4114080"/>
          </a:xfrm>
          <a:prstGeom prst="rect">
            <a:avLst/>
          </a:prstGeom>
        </p:spPr>
        <p:txBody>
          <a:bodyPr lIns="0" tIns="0" rIns="0" bIns="0"/>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kern="1400" dirty="0">
                <a:solidFill>
                  <a:srgbClr val="1F497D"/>
                </a:solidFill>
                <a:effectLst/>
                <a:latin typeface="Arial" panose="020B0604020202020204" pitchFamily="34" charset="0"/>
                <a:ea typeface="Times New Roman" panose="02020603050405020304" pitchFamily="18" charset="0"/>
              </a:rPr>
              <a:t>Within this play, </a:t>
            </a:r>
            <a:r>
              <a:rPr lang="en-GB" sz="1800" i="1" kern="1400" dirty="0">
                <a:solidFill>
                  <a:srgbClr val="1F497D"/>
                </a:solidFill>
                <a:effectLst/>
                <a:latin typeface="Arial" panose="020B0604020202020204" pitchFamily="34" charset="0"/>
                <a:ea typeface="Times New Roman" panose="02020603050405020304" pitchFamily="18" charset="0"/>
              </a:rPr>
              <a:t>Shiva’s </a:t>
            </a:r>
            <a:r>
              <a:rPr lang="en-GB" sz="1800" kern="1400" dirty="0">
                <a:solidFill>
                  <a:srgbClr val="1F497D"/>
                </a:solidFill>
                <a:effectLst/>
                <a:latin typeface="Arial" panose="020B0604020202020204" pitchFamily="34" charset="0"/>
                <a:ea typeface="Times New Roman" panose="02020603050405020304" pitchFamily="18" charset="0"/>
              </a:rPr>
              <a:t>story of becoming a </a:t>
            </a:r>
            <a:r>
              <a:rPr lang="en-GB" sz="1800" i="1" kern="1400" dirty="0">
                <a:solidFill>
                  <a:srgbClr val="1F497D"/>
                </a:solidFill>
                <a:effectLst/>
                <a:latin typeface="Arial" panose="020B0604020202020204" pitchFamily="34" charset="0"/>
                <a:ea typeface="Times New Roman" panose="02020603050405020304" pitchFamily="18" charset="0"/>
              </a:rPr>
              <a:t>Yogi, </a:t>
            </a:r>
            <a:r>
              <a:rPr lang="en-GB" sz="1800" kern="1400" dirty="0">
                <a:solidFill>
                  <a:srgbClr val="1F497D"/>
                </a:solidFill>
                <a:effectLst/>
                <a:latin typeface="Arial" panose="020B0604020202020204" pitchFamily="34" charset="0"/>
                <a:ea typeface="Times New Roman" panose="02020603050405020304" pitchFamily="18" charset="0"/>
              </a:rPr>
              <a:t>i.e. detached from worldliness, unfolded. This same play led </a:t>
            </a:r>
            <a:r>
              <a:rPr lang="en-GB" sz="1800" i="1" kern="1400" dirty="0">
                <a:solidFill>
                  <a:srgbClr val="1F497D"/>
                </a:solidFill>
                <a:effectLst/>
                <a:latin typeface="Arial" panose="020B0604020202020204" pitchFamily="34" charset="0"/>
                <a:ea typeface="Times New Roman" panose="02020603050405020304" pitchFamily="18" charset="0"/>
              </a:rPr>
              <a:t>Brahma</a:t>
            </a:r>
            <a:r>
              <a:rPr lang="en-GB" sz="1800" kern="1400" dirty="0">
                <a:solidFill>
                  <a:srgbClr val="1F497D"/>
                </a:solidFill>
                <a:effectLst/>
                <a:latin typeface="Arial" panose="020B0604020202020204" pitchFamily="34" charset="0"/>
                <a:ea typeface="Times New Roman" panose="02020603050405020304" pitchFamily="18" charset="0"/>
              </a:rPr>
              <a:t> to master the Vedic scriptures, seeking to understand its mysteries.</a:t>
            </a:r>
            <a:endParaRPr lang="en-GB" sz="1800" kern="1400" dirty="0">
              <a:solidFill>
                <a:srgbClr val="000000"/>
              </a:solidFill>
              <a:effectLst/>
              <a:latin typeface="Tahoma" panose="020B0604030504040204" pitchFamily="34" charset="0"/>
              <a:ea typeface="Times New Roman" panose="02020603050405020304" pitchFamily="18" charset="0"/>
            </a:endParaRPr>
          </a:p>
          <a:p>
            <a:endParaRPr dirty="0"/>
          </a:p>
        </p:txBody>
      </p:sp>
    </p:spTree>
    <p:extLst>
      <p:ext uri="{BB962C8B-B14F-4D97-AF65-F5344CB8AC3E}">
        <p14:creationId xmlns:p14="http://schemas.microsoft.com/office/powerpoint/2010/main" val="182064506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703B566B-4370-4A7E-903F-888222C8B9DF}" type="slidenum">
              <a:rPr lang="en-GB" sz="1200" strike="noStrike">
                <a:solidFill>
                  <a:srgbClr val="000000"/>
                </a:solidFill>
                <a:latin typeface="Times New Roman"/>
                <a:ea typeface="+mn-ea"/>
              </a:rPr>
              <a:t>147</a:t>
            </a:fld>
            <a:endParaRPr/>
          </a:p>
        </p:txBody>
      </p:sp>
      <p:sp>
        <p:nvSpPr>
          <p:cNvPr id="1634" name="PlaceHolder 2"/>
          <p:cNvSpPr>
            <a:spLocks noGrp="1"/>
          </p:cNvSpPr>
          <p:nvPr>
            <p:ph type="body"/>
          </p:nvPr>
        </p:nvSpPr>
        <p:spPr>
          <a:xfrm>
            <a:off x="914400" y="4343400"/>
            <a:ext cx="5028480" cy="4114080"/>
          </a:xfrm>
          <a:prstGeom prst="rect">
            <a:avLst/>
          </a:prstGeom>
        </p:spPr>
        <p:txBody>
          <a:bodyPr lIns="0" tIns="0" rIns="0" bIns="0"/>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800" kern="1400" dirty="0">
                <a:solidFill>
                  <a:srgbClr val="1F497D"/>
                </a:solidFill>
                <a:effectLst/>
                <a:latin typeface="Arial" panose="020B0604020202020204" pitchFamily="34" charset="0"/>
                <a:ea typeface="Times New Roman" panose="02020603050405020304" pitchFamily="18" charset="0"/>
              </a:rPr>
              <a:t>All the created worlds are fashioned by </a:t>
            </a:r>
            <a:r>
              <a:rPr lang="en-GB" sz="1800" kern="1400" dirty="0" err="1">
                <a:solidFill>
                  <a:srgbClr val="1F497D"/>
                </a:solidFill>
                <a:effectLst/>
                <a:latin typeface="Arial" panose="020B0604020202020204" pitchFamily="34" charset="0"/>
                <a:ea typeface="Times New Roman" panose="02020603050405020304" pitchFamily="18" charset="0"/>
              </a:rPr>
              <a:t>Vaheguru’s</a:t>
            </a:r>
            <a:r>
              <a:rPr lang="en-GB" sz="1800" kern="1400" dirty="0">
                <a:solidFill>
                  <a:srgbClr val="1F497D"/>
                </a:solidFill>
                <a:effectLst/>
                <a:latin typeface="Arial" panose="020B0604020202020204" pitchFamily="34" charset="0"/>
                <a:ea typeface="Times New Roman" panose="02020603050405020304" pitchFamily="18" charset="0"/>
              </a:rPr>
              <a:t> created divine cosmic (universal) play that is a game bound by time. I humbly bow before You, Vaheguru, (who made all this happen). ||384||</a:t>
            </a:r>
            <a:endParaRPr lang="en-GB" sz="1800" kern="1400" dirty="0">
              <a:solidFill>
                <a:srgbClr val="000000"/>
              </a:solidFill>
              <a:effectLst/>
              <a:latin typeface="Tahoma" panose="020B0604030504040204" pitchFamily="34" charset="0"/>
              <a:ea typeface="Times New Roman" panose="02020603050405020304" pitchFamily="18" charset="0"/>
            </a:endParaRPr>
          </a:p>
          <a:p>
            <a:endParaRPr dirty="0"/>
          </a:p>
        </p:txBody>
      </p:sp>
    </p:spTree>
    <p:extLst>
      <p:ext uri="{BB962C8B-B14F-4D97-AF65-F5344CB8AC3E}">
        <p14:creationId xmlns:p14="http://schemas.microsoft.com/office/powerpoint/2010/main" val="1889408232"/>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2912159-01A5-4AEC-AAED-43E099EB9D9C}" type="slidenum">
              <a:rPr lang="en-GB" sz="1200" strike="noStrike">
                <a:solidFill>
                  <a:srgbClr val="000000"/>
                </a:solidFill>
                <a:latin typeface="Times New Roman"/>
                <a:ea typeface="+mn-ea"/>
              </a:rPr>
              <a:t>148</a:t>
            </a:fld>
            <a:endParaRPr/>
          </a:p>
        </p:txBody>
      </p:sp>
      <p:sp>
        <p:nvSpPr>
          <p:cNvPr id="163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06031576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2C3136EE-BE9E-46DA-83CB-356CBFCC5B6E}" type="slidenum">
              <a:rPr lang="en-GB" sz="1200" strike="noStrike">
                <a:solidFill>
                  <a:srgbClr val="000000"/>
                </a:solidFill>
                <a:latin typeface="Times New Roman"/>
                <a:ea typeface="+mn-ea"/>
              </a:rPr>
              <a:t>149</a:t>
            </a:fld>
            <a:endParaRPr/>
          </a:p>
        </p:txBody>
      </p:sp>
      <p:sp>
        <p:nvSpPr>
          <p:cNvPr id="163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787253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5DF1D86-B27C-4073-A068-A8625545BE98}" type="slidenum">
              <a:rPr lang="en-GB" altLang="en-US" sz="1200" smtClean="0"/>
              <a:pPr eaLnBrk="1" hangingPunct="1"/>
              <a:t>15</a:t>
            </a:fld>
            <a:endParaRPr lang="en-GB" altLang="en-US" sz="1200"/>
          </a:p>
        </p:txBody>
      </p:sp>
      <p:sp>
        <p:nvSpPr>
          <p:cNvPr id="33382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33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D551A1F-513B-4C76-B12B-97DC3B98E041}" type="slidenum">
              <a:rPr lang="en-GB" sz="1200" strike="noStrike">
                <a:solidFill>
                  <a:srgbClr val="000000"/>
                </a:solidFill>
                <a:latin typeface="Times New Roman"/>
                <a:ea typeface="+mn-ea"/>
              </a:rPr>
              <a:t>150</a:t>
            </a:fld>
            <a:endParaRPr/>
          </a:p>
        </p:txBody>
      </p:sp>
      <p:sp>
        <p:nvSpPr>
          <p:cNvPr id="164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87954575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D5DE0AF7-DA00-4D24-B456-DA99EFA71693}" type="slidenum">
              <a:rPr lang="en-GB" sz="1200" strike="noStrike">
                <a:solidFill>
                  <a:srgbClr val="000000"/>
                </a:solidFill>
                <a:latin typeface="Times New Roman"/>
                <a:ea typeface="+mn-ea"/>
              </a:rPr>
              <a:t>151</a:t>
            </a:fld>
            <a:endParaRPr/>
          </a:p>
        </p:txBody>
      </p:sp>
      <p:sp>
        <p:nvSpPr>
          <p:cNvPr id="164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806217558"/>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ACE7F79-2000-416F-9A60-26A0B96276B2}" type="slidenum">
              <a:rPr lang="en-GB" sz="1200" strike="noStrike">
                <a:solidFill>
                  <a:srgbClr val="000000"/>
                </a:solidFill>
                <a:latin typeface="Times New Roman"/>
                <a:ea typeface="+mn-ea"/>
              </a:rPr>
              <a:t>152</a:t>
            </a:fld>
            <a:endParaRPr/>
          </a:p>
        </p:txBody>
      </p:sp>
      <p:sp>
        <p:nvSpPr>
          <p:cNvPr id="164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1361756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A16B5DD3-1040-40C0-8FDB-66572331C262}" type="slidenum">
              <a:rPr lang="en-GB" sz="1200" strike="noStrike">
                <a:solidFill>
                  <a:srgbClr val="000000"/>
                </a:solidFill>
                <a:latin typeface="Times New Roman"/>
                <a:ea typeface="+mn-ea"/>
              </a:rPr>
              <a:t>153</a:t>
            </a:fld>
            <a:endParaRPr/>
          </a:p>
        </p:txBody>
      </p:sp>
      <p:sp>
        <p:nvSpPr>
          <p:cNvPr id="164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60377236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DDDD79D-7D57-4130-A8FF-AFCA4EAE425B}" type="slidenum">
              <a:rPr lang="en-GB" sz="1200" strike="noStrike">
                <a:solidFill>
                  <a:srgbClr val="000000"/>
                </a:solidFill>
                <a:latin typeface="Times New Roman"/>
                <a:ea typeface="+mn-ea"/>
              </a:rPr>
              <a:t>154</a:t>
            </a:fld>
            <a:endParaRPr/>
          </a:p>
        </p:txBody>
      </p:sp>
      <p:sp>
        <p:nvSpPr>
          <p:cNvPr id="164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292254353"/>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99F7724-A4FD-4FE0-BDF1-C1F5FB0BBA3E}" type="slidenum">
              <a:rPr lang="en-GB" sz="1200" strike="noStrike">
                <a:solidFill>
                  <a:srgbClr val="000000"/>
                </a:solidFill>
                <a:latin typeface="Times New Roman"/>
                <a:ea typeface="+mn-ea"/>
              </a:rPr>
              <a:t>155</a:t>
            </a:fld>
            <a:endParaRPr/>
          </a:p>
        </p:txBody>
      </p:sp>
      <p:sp>
        <p:nvSpPr>
          <p:cNvPr id="165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67160671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C47B99C-9779-40DE-97AD-77AB369F6FB7}" type="slidenum">
              <a:rPr lang="en-GB" sz="1200" strike="noStrike">
                <a:solidFill>
                  <a:srgbClr val="000000"/>
                </a:solidFill>
                <a:latin typeface="Times New Roman"/>
                <a:ea typeface="+mn-ea"/>
              </a:rPr>
              <a:t>156</a:t>
            </a:fld>
            <a:endParaRPr/>
          </a:p>
        </p:txBody>
      </p:sp>
      <p:sp>
        <p:nvSpPr>
          <p:cNvPr id="165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162888022"/>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EA8BDAD8-8188-4509-AB4B-BBC8CCC267FC}" type="slidenum">
              <a:rPr lang="en-GB" sz="1200" strike="noStrike">
                <a:solidFill>
                  <a:srgbClr val="000000"/>
                </a:solidFill>
                <a:latin typeface="Times New Roman"/>
                <a:ea typeface="+mn-ea"/>
              </a:rPr>
              <a:t>157</a:t>
            </a:fld>
            <a:endParaRPr/>
          </a:p>
        </p:txBody>
      </p:sp>
      <p:sp>
        <p:nvSpPr>
          <p:cNvPr id="1654" name="PlaceHolder 2"/>
          <p:cNvSpPr>
            <a:spLocks noGrp="1"/>
          </p:cNvSpPr>
          <p:nvPr>
            <p:ph type="body"/>
          </p:nvPr>
        </p:nvSpPr>
        <p:spPr>
          <a:xfrm>
            <a:off x="914400" y="4343400"/>
            <a:ext cx="5028480" cy="4114080"/>
          </a:xfrm>
          <a:prstGeom prst="rect">
            <a:avLst/>
          </a:prstGeom>
        </p:spPr>
        <p:txBody>
          <a:bodyPr lIns="0" tIns="0" rIns="0" bIns="0"/>
          <a:lstStyle/>
          <a:p>
            <a:endParaRPr dirty="0"/>
          </a:p>
        </p:txBody>
      </p:sp>
    </p:spTree>
    <p:extLst>
      <p:ext uri="{BB962C8B-B14F-4D97-AF65-F5344CB8AC3E}">
        <p14:creationId xmlns:p14="http://schemas.microsoft.com/office/powerpoint/2010/main" val="11658853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21DE73D-8F2E-4267-9D91-C1275A02E9F3}" type="slidenum">
              <a:rPr lang="en-GB" sz="1200" strike="noStrike">
                <a:solidFill>
                  <a:srgbClr val="000000"/>
                </a:solidFill>
                <a:latin typeface="Times New Roman"/>
                <a:ea typeface="+mn-ea"/>
              </a:rPr>
              <a:t>158</a:t>
            </a:fld>
            <a:endParaRPr/>
          </a:p>
        </p:txBody>
      </p:sp>
      <p:sp>
        <p:nvSpPr>
          <p:cNvPr id="165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179779505"/>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E65C1DCF-50A8-4BA7-9E66-FEC7DCF6C67A}" type="slidenum">
              <a:rPr lang="en-GB" sz="1200" strike="noStrike">
                <a:solidFill>
                  <a:srgbClr val="000000"/>
                </a:solidFill>
                <a:latin typeface="Times New Roman"/>
                <a:ea typeface="+mn-ea"/>
              </a:rPr>
              <a:t>159</a:t>
            </a:fld>
            <a:endParaRPr/>
          </a:p>
        </p:txBody>
      </p:sp>
      <p:sp>
        <p:nvSpPr>
          <p:cNvPr id="165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885120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CB7E68B-0505-45BD-9304-8E64A35528C0}" type="slidenum">
              <a:rPr lang="en-GB" altLang="en-US" sz="1200" smtClean="0"/>
              <a:pPr eaLnBrk="1" hangingPunct="1"/>
              <a:t>16</a:t>
            </a:fld>
            <a:endParaRPr lang="en-GB" altLang="en-US" sz="1200"/>
          </a:p>
        </p:txBody>
      </p:sp>
      <p:sp>
        <p:nvSpPr>
          <p:cNvPr id="33485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34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ED66CFD-A66F-4A2E-BB77-8FA434DBFC1C}" type="slidenum">
              <a:rPr lang="en-GB" sz="1200" strike="noStrike">
                <a:solidFill>
                  <a:srgbClr val="000000"/>
                </a:solidFill>
                <a:latin typeface="Times New Roman"/>
                <a:ea typeface="+mn-ea"/>
              </a:rPr>
              <a:t>160</a:t>
            </a:fld>
            <a:endParaRPr/>
          </a:p>
        </p:txBody>
      </p:sp>
      <p:sp>
        <p:nvSpPr>
          <p:cNvPr id="166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875736755"/>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43028F9-D848-43DF-8D3F-4D8C246DE70C}" type="slidenum">
              <a:rPr lang="en-GB" sz="1200" strike="noStrike">
                <a:solidFill>
                  <a:srgbClr val="000000"/>
                </a:solidFill>
                <a:latin typeface="Times New Roman"/>
                <a:ea typeface="+mn-ea"/>
              </a:rPr>
              <a:t>161</a:t>
            </a:fld>
            <a:endParaRPr/>
          </a:p>
        </p:txBody>
      </p:sp>
      <p:sp>
        <p:nvSpPr>
          <p:cNvPr id="166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863773425"/>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30A9EE9-AEE8-4657-8A55-778B3B48E420}" type="slidenum">
              <a:rPr lang="en-GB" sz="1200" strike="noStrike">
                <a:solidFill>
                  <a:srgbClr val="000000"/>
                </a:solidFill>
                <a:latin typeface="Times New Roman"/>
                <a:ea typeface="+mn-ea"/>
              </a:rPr>
              <a:t>162</a:t>
            </a:fld>
            <a:endParaRPr/>
          </a:p>
        </p:txBody>
      </p:sp>
      <p:sp>
        <p:nvSpPr>
          <p:cNvPr id="166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47511036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EA927697-EC5A-40B9-898B-38885B3216AE}" type="slidenum">
              <a:rPr lang="en-GB" sz="1200" strike="noStrike">
                <a:solidFill>
                  <a:srgbClr val="000000"/>
                </a:solidFill>
                <a:latin typeface="Times New Roman"/>
                <a:ea typeface="+mn-ea"/>
              </a:rPr>
              <a:t>163</a:t>
            </a:fld>
            <a:endParaRPr/>
          </a:p>
        </p:txBody>
      </p:sp>
      <p:sp>
        <p:nvSpPr>
          <p:cNvPr id="166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745888916"/>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402940E-3E26-4EB2-AA7A-C49E185C5EF6}" type="slidenum">
              <a:rPr lang="en-GB" sz="1200" strike="noStrike">
                <a:solidFill>
                  <a:srgbClr val="000000"/>
                </a:solidFill>
                <a:latin typeface="Times New Roman"/>
                <a:ea typeface="+mn-ea"/>
              </a:rPr>
              <a:t>164</a:t>
            </a:fld>
            <a:endParaRPr/>
          </a:p>
        </p:txBody>
      </p:sp>
      <p:sp>
        <p:nvSpPr>
          <p:cNvPr id="166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50093763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F1C07DBC-4994-47CA-BE69-23B19E42094F}" type="slidenum">
              <a:rPr lang="en-GB" sz="1200" strike="noStrike">
                <a:solidFill>
                  <a:srgbClr val="000000"/>
                </a:solidFill>
                <a:latin typeface="Times New Roman"/>
                <a:ea typeface="+mn-ea"/>
              </a:rPr>
              <a:t>165</a:t>
            </a:fld>
            <a:endParaRPr/>
          </a:p>
        </p:txBody>
      </p:sp>
      <p:sp>
        <p:nvSpPr>
          <p:cNvPr id="167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773191343"/>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C3D16A1-733C-4DCB-ADAA-E6330AA8029D}" type="slidenum">
              <a:rPr lang="en-GB" sz="1200" strike="noStrike">
                <a:solidFill>
                  <a:srgbClr val="000000"/>
                </a:solidFill>
                <a:latin typeface="Times New Roman"/>
                <a:ea typeface="+mn-ea"/>
              </a:rPr>
              <a:t>166</a:t>
            </a:fld>
            <a:endParaRPr/>
          </a:p>
        </p:txBody>
      </p:sp>
      <p:sp>
        <p:nvSpPr>
          <p:cNvPr id="167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746422487"/>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75B364C-8482-4897-AB3A-E3515DDDBA09}" type="slidenum">
              <a:rPr lang="en-GB" sz="1200" strike="noStrike">
                <a:solidFill>
                  <a:srgbClr val="000000"/>
                </a:solidFill>
                <a:latin typeface="Times New Roman"/>
                <a:ea typeface="+mn-ea"/>
              </a:rPr>
              <a:t>167</a:t>
            </a:fld>
            <a:endParaRPr/>
          </a:p>
        </p:txBody>
      </p:sp>
      <p:sp>
        <p:nvSpPr>
          <p:cNvPr id="167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49635359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2ECD0A29-EB76-41EB-B2A0-5413F5F6A2D4}" type="slidenum">
              <a:rPr lang="en-GB" sz="1200" strike="noStrike">
                <a:solidFill>
                  <a:srgbClr val="000000"/>
                </a:solidFill>
                <a:latin typeface="Times New Roman"/>
                <a:ea typeface="+mn-ea"/>
              </a:rPr>
              <a:t>168</a:t>
            </a:fld>
            <a:endParaRPr/>
          </a:p>
        </p:txBody>
      </p:sp>
      <p:sp>
        <p:nvSpPr>
          <p:cNvPr id="167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482913303"/>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A43E9F96-8558-45FF-9341-E22F2B107132}" type="slidenum">
              <a:rPr lang="en-GB" sz="1200" strike="noStrike">
                <a:solidFill>
                  <a:srgbClr val="000000"/>
                </a:solidFill>
                <a:latin typeface="Times New Roman"/>
                <a:ea typeface="+mn-ea"/>
              </a:rPr>
              <a:t>169</a:t>
            </a:fld>
            <a:endParaRPr/>
          </a:p>
        </p:txBody>
      </p:sp>
      <p:sp>
        <p:nvSpPr>
          <p:cNvPr id="1678" name="PlaceHolder 2"/>
          <p:cNvSpPr>
            <a:spLocks noGrp="1"/>
          </p:cNvSpPr>
          <p:nvPr>
            <p:ph type="body"/>
          </p:nvPr>
        </p:nvSpPr>
        <p:spPr>
          <a:xfrm>
            <a:off x="914400" y="4343400"/>
            <a:ext cx="5028480" cy="4114080"/>
          </a:xfrm>
          <a:prstGeom prst="rect">
            <a:avLst/>
          </a:prstGeom>
        </p:spPr>
        <p:txBody>
          <a:bodyPr lIns="0" tIns="0" rIns="0" bIns="0"/>
          <a:lstStyle/>
          <a:p>
            <a:endParaRPr dirty="0"/>
          </a:p>
        </p:txBody>
      </p:sp>
    </p:spTree>
    <p:extLst>
      <p:ext uri="{BB962C8B-B14F-4D97-AF65-F5344CB8AC3E}">
        <p14:creationId xmlns:p14="http://schemas.microsoft.com/office/powerpoint/2010/main" val="3619624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72A0AF-B323-435E-8BD1-23F8C5BEE48B}" type="slidenum">
              <a:rPr lang="en-GB" altLang="en-US" sz="1200" smtClean="0"/>
              <a:pPr eaLnBrk="1" hangingPunct="1"/>
              <a:t>17</a:t>
            </a:fld>
            <a:endParaRPr lang="en-GB" altLang="en-US" sz="1200"/>
          </a:p>
        </p:txBody>
      </p:sp>
      <p:sp>
        <p:nvSpPr>
          <p:cNvPr id="33587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35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BB9075D-4DDA-4A5D-BF97-C3CCDA2D70C3}" type="slidenum">
              <a:rPr lang="en-GB" sz="1200" strike="noStrike">
                <a:solidFill>
                  <a:srgbClr val="000000"/>
                </a:solidFill>
                <a:latin typeface="Times New Roman"/>
                <a:ea typeface="+mn-ea"/>
              </a:rPr>
              <a:t>170</a:t>
            </a:fld>
            <a:endParaRPr/>
          </a:p>
        </p:txBody>
      </p:sp>
      <p:sp>
        <p:nvSpPr>
          <p:cNvPr id="168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973973709"/>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313CFEE-4CA6-4BF3-9652-3161A11C2235}" type="slidenum">
              <a:rPr lang="en-GB" sz="1200" strike="noStrike">
                <a:solidFill>
                  <a:srgbClr val="000000"/>
                </a:solidFill>
                <a:latin typeface="Times New Roman"/>
                <a:ea typeface="+mn-ea"/>
              </a:rPr>
              <a:t>171</a:t>
            </a:fld>
            <a:endParaRPr/>
          </a:p>
        </p:txBody>
      </p:sp>
      <p:sp>
        <p:nvSpPr>
          <p:cNvPr id="168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82583573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B3D7391-B7B3-4ED8-A8FC-7B0486E713E8}" type="slidenum">
              <a:rPr lang="en-GB" sz="1200" strike="noStrike">
                <a:solidFill>
                  <a:srgbClr val="000000"/>
                </a:solidFill>
                <a:latin typeface="Times New Roman"/>
                <a:ea typeface="+mn-ea"/>
              </a:rPr>
              <a:t>172</a:t>
            </a:fld>
            <a:endParaRPr/>
          </a:p>
        </p:txBody>
      </p:sp>
      <p:sp>
        <p:nvSpPr>
          <p:cNvPr id="168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99091845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6D9770C-B208-4982-9650-B4C549612CB1}" type="slidenum">
              <a:rPr lang="en-GB" sz="1200" strike="noStrike">
                <a:solidFill>
                  <a:srgbClr val="000000"/>
                </a:solidFill>
                <a:latin typeface="Times New Roman"/>
                <a:ea typeface="+mn-ea"/>
              </a:rPr>
              <a:t>173</a:t>
            </a:fld>
            <a:endParaRPr/>
          </a:p>
        </p:txBody>
      </p:sp>
      <p:sp>
        <p:nvSpPr>
          <p:cNvPr id="168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65711336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A7353A2-078C-4BF3-AE7A-168B5691D6D1}" type="slidenum">
              <a:rPr lang="en-GB" sz="1200" strike="noStrike">
                <a:solidFill>
                  <a:srgbClr val="000000"/>
                </a:solidFill>
                <a:latin typeface="Times New Roman"/>
                <a:ea typeface="+mn-ea"/>
              </a:rPr>
              <a:t>174</a:t>
            </a:fld>
            <a:endParaRPr/>
          </a:p>
        </p:txBody>
      </p:sp>
      <p:sp>
        <p:nvSpPr>
          <p:cNvPr id="168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527013052"/>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A5236BF-CA56-4823-B0C0-86433B739FE5}" type="slidenum">
              <a:rPr lang="en-GB" sz="1200" strike="noStrike">
                <a:solidFill>
                  <a:srgbClr val="000000"/>
                </a:solidFill>
                <a:latin typeface="Times New Roman"/>
                <a:ea typeface="+mn-ea"/>
              </a:rPr>
              <a:t>175</a:t>
            </a:fld>
            <a:endParaRPr/>
          </a:p>
        </p:txBody>
      </p:sp>
      <p:sp>
        <p:nvSpPr>
          <p:cNvPr id="169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222973886"/>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1083BB0-0B91-413B-93B7-3AFB22441314}" type="slidenum">
              <a:rPr lang="en-GB" sz="1200" strike="noStrike">
                <a:solidFill>
                  <a:srgbClr val="000000"/>
                </a:solidFill>
                <a:latin typeface="Times New Roman"/>
                <a:ea typeface="+mn-ea"/>
              </a:rPr>
              <a:t>176</a:t>
            </a:fld>
            <a:endParaRPr/>
          </a:p>
        </p:txBody>
      </p:sp>
      <p:sp>
        <p:nvSpPr>
          <p:cNvPr id="169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264365878"/>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1598919-92AD-4115-A0E4-AB56D0AFA4FC}" type="slidenum">
              <a:rPr lang="en-GB" sz="1200" strike="noStrike">
                <a:solidFill>
                  <a:srgbClr val="000000"/>
                </a:solidFill>
                <a:latin typeface="Times New Roman"/>
                <a:ea typeface="+mn-ea"/>
              </a:rPr>
              <a:t>177</a:t>
            </a:fld>
            <a:endParaRPr/>
          </a:p>
        </p:txBody>
      </p:sp>
      <p:sp>
        <p:nvSpPr>
          <p:cNvPr id="169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75738891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1F1BA43C-06AA-43CE-8F92-F9C315B8186D}" type="slidenum">
              <a:rPr lang="en-GB" sz="1200" strike="noStrike">
                <a:solidFill>
                  <a:srgbClr val="000000"/>
                </a:solidFill>
                <a:latin typeface="Times New Roman"/>
                <a:ea typeface="+mn-ea"/>
              </a:rPr>
              <a:t>178</a:t>
            </a:fld>
            <a:endParaRPr/>
          </a:p>
        </p:txBody>
      </p:sp>
      <p:sp>
        <p:nvSpPr>
          <p:cNvPr id="169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207404069"/>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9D2CCD90-0EC6-43DC-86C3-68EF1C3334A3}" type="slidenum">
              <a:rPr lang="en-GB" sz="1200" strike="noStrike">
                <a:solidFill>
                  <a:srgbClr val="000000"/>
                </a:solidFill>
                <a:latin typeface="Times New Roman"/>
                <a:ea typeface="+mn-ea"/>
              </a:rPr>
              <a:t>179</a:t>
            </a:fld>
            <a:endParaRPr/>
          </a:p>
        </p:txBody>
      </p:sp>
      <p:sp>
        <p:nvSpPr>
          <p:cNvPr id="169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176560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BF5E396-50D5-4180-BB61-D85ED7AAEF6D}" type="slidenum">
              <a:rPr lang="en-GB" altLang="en-US" sz="1200" smtClean="0"/>
              <a:pPr eaLnBrk="1" hangingPunct="1"/>
              <a:t>18</a:t>
            </a:fld>
            <a:endParaRPr lang="en-GB" altLang="en-US" sz="1200"/>
          </a:p>
        </p:txBody>
      </p:sp>
      <p:sp>
        <p:nvSpPr>
          <p:cNvPr id="33689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36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A5849A7-2C71-43FD-BFDE-DD5B0F124858}" type="slidenum">
              <a:rPr lang="en-GB" sz="1200" strike="noStrike">
                <a:solidFill>
                  <a:srgbClr val="000000"/>
                </a:solidFill>
                <a:latin typeface="Times New Roman"/>
                <a:ea typeface="+mn-ea"/>
              </a:rPr>
              <a:t>180</a:t>
            </a:fld>
            <a:endParaRPr/>
          </a:p>
        </p:txBody>
      </p:sp>
      <p:sp>
        <p:nvSpPr>
          <p:cNvPr id="170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978140313"/>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181</a:t>
            </a:fld>
            <a:endParaRPr/>
          </a:p>
        </p:txBody>
      </p:sp>
      <p:sp>
        <p:nvSpPr>
          <p:cNvPr id="170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246755118"/>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34401-0BF2-9DB7-0B6C-1903DB6FCDF3}"/>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5E9D06FB-1F10-A287-B0DA-F93462E74FFC}"/>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182</a:t>
            </a:fld>
            <a:endParaRPr/>
          </a:p>
        </p:txBody>
      </p:sp>
      <p:sp>
        <p:nvSpPr>
          <p:cNvPr id="1702" name="PlaceHolder 2">
            <a:extLst>
              <a:ext uri="{FF2B5EF4-FFF2-40B4-BE49-F238E27FC236}">
                <a16:creationId xmlns:a16="http://schemas.microsoft.com/office/drawing/2014/main" id="{13C52E21-CD28-ED26-8622-213DB032F518}"/>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40811568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C8DB1-2B4C-FF43-8524-AEF82A62FAB4}"/>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3C2DCD69-DD93-10B9-BC2F-667FACBEC3A2}"/>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183</a:t>
            </a:fld>
            <a:endParaRPr/>
          </a:p>
        </p:txBody>
      </p:sp>
      <p:sp>
        <p:nvSpPr>
          <p:cNvPr id="1702" name="PlaceHolder 2">
            <a:extLst>
              <a:ext uri="{FF2B5EF4-FFF2-40B4-BE49-F238E27FC236}">
                <a16:creationId xmlns:a16="http://schemas.microsoft.com/office/drawing/2014/main" id="{C396719E-CE4E-7190-67E6-DA6773998E6F}"/>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788651852"/>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5E9F7-2AB0-8144-65F6-8E0032C4D921}"/>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68738E52-7314-3540-A96C-812730884A03}"/>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184</a:t>
            </a:fld>
            <a:endParaRPr/>
          </a:p>
        </p:txBody>
      </p:sp>
      <p:sp>
        <p:nvSpPr>
          <p:cNvPr id="1702" name="PlaceHolder 2">
            <a:extLst>
              <a:ext uri="{FF2B5EF4-FFF2-40B4-BE49-F238E27FC236}">
                <a16:creationId xmlns:a16="http://schemas.microsoft.com/office/drawing/2014/main" id="{9E976918-E49C-F636-13D1-D8FF6FDA8D74}"/>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189785200"/>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02F17-122D-53AD-542D-45C89187A5B9}"/>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390784FB-E590-A642-291C-3E061381ED15}"/>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185</a:t>
            </a:fld>
            <a:endParaRPr/>
          </a:p>
        </p:txBody>
      </p:sp>
      <p:sp>
        <p:nvSpPr>
          <p:cNvPr id="1702" name="PlaceHolder 2">
            <a:extLst>
              <a:ext uri="{FF2B5EF4-FFF2-40B4-BE49-F238E27FC236}">
                <a16:creationId xmlns:a16="http://schemas.microsoft.com/office/drawing/2014/main" id="{FDBE4416-E607-6A77-3183-15E5402F1B6D}"/>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487363867"/>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50117-4F23-42B8-C06A-7B75FFC715C1}"/>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E9DE0E95-5AC5-4CF1-A0E9-61E938B81E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C53008-BF70-4AF4-A3F6-92038261A305}" type="slidenum">
              <a:rPr lang="en-GB" altLang="en-US" sz="1200" smtClean="0"/>
              <a:pPr eaLnBrk="1" hangingPunct="1"/>
              <a:t>186</a:t>
            </a:fld>
            <a:endParaRPr lang="en-GB" altLang="en-US" sz="1200"/>
          </a:p>
        </p:txBody>
      </p:sp>
      <p:sp>
        <p:nvSpPr>
          <p:cNvPr id="505859" name="Rectangle 2">
            <a:extLst>
              <a:ext uri="{FF2B5EF4-FFF2-40B4-BE49-F238E27FC236}">
                <a16:creationId xmlns:a16="http://schemas.microsoft.com/office/drawing/2014/main" id="{67F01867-7413-0B74-0087-6262A80A29A3}"/>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EB806B9E-C035-9752-0578-A9FA45779B13}"/>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2307973899"/>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8B261-4D24-A6C2-1194-5FA340201094}"/>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DA35641F-A20A-2633-7029-5CEA49087BAB}"/>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187</a:t>
            </a:fld>
            <a:endParaRPr/>
          </a:p>
        </p:txBody>
      </p:sp>
      <p:sp>
        <p:nvSpPr>
          <p:cNvPr id="1702" name="PlaceHolder 2">
            <a:extLst>
              <a:ext uri="{FF2B5EF4-FFF2-40B4-BE49-F238E27FC236}">
                <a16:creationId xmlns:a16="http://schemas.microsoft.com/office/drawing/2014/main" id="{144A0A61-7CA5-F663-C242-497FA7452A63}"/>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196707413"/>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DD6E0-0EEA-0F4A-FF36-2915E8F27708}"/>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141CC1D5-E33E-1DE2-E235-BE8F24624BBB}"/>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188</a:t>
            </a:fld>
            <a:endParaRPr/>
          </a:p>
        </p:txBody>
      </p:sp>
      <p:sp>
        <p:nvSpPr>
          <p:cNvPr id="1702" name="PlaceHolder 2">
            <a:extLst>
              <a:ext uri="{FF2B5EF4-FFF2-40B4-BE49-F238E27FC236}">
                <a16:creationId xmlns:a16="http://schemas.microsoft.com/office/drawing/2014/main" id="{D8AAF033-48A0-3D28-74BD-672B5E9F5AC6}"/>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280435495"/>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5258B-D25D-A4D3-8EAB-30195346901C}"/>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53A00631-FBDF-621B-B76E-55757F4E5A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C53008-BF70-4AF4-A3F6-92038261A305}" type="slidenum">
              <a:rPr lang="en-GB" altLang="en-US" sz="1200" smtClean="0"/>
              <a:pPr eaLnBrk="1" hangingPunct="1"/>
              <a:t>189</a:t>
            </a:fld>
            <a:endParaRPr lang="en-GB" altLang="en-US" sz="1200"/>
          </a:p>
        </p:txBody>
      </p:sp>
      <p:sp>
        <p:nvSpPr>
          <p:cNvPr id="505859" name="Rectangle 2">
            <a:extLst>
              <a:ext uri="{FF2B5EF4-FFF2-40B4-BE49-F238E27FC236}">
                <a16:creationId xmlns:a16="http://schemas.microsoft.com/office/drawing/2014/main" id="{7F59DD33-03D9-5AF0-291F-46E1FD968596}"/>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0D85F1E5-315D-35DF-C3E4-BB2DB7AF6C0B}"/>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31356967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88C849E-E621-47F1-BE2F-2068124FF869}" type="slidenum">
              <a:rPr lang="en-GB" altLang="en-US" sz="1200" smtClean="0"/>
              <a:pPr eaLnBrk="1" hangingPunct="1"/>
              <a:t>19</a:t>
            </a:fld>
            <a:endParaRPr lang="en-GB" altLang="en-US" sz="1200"/>
          </a:p>
        </p:txBody>
      </p:sp>
      <p:sp>
        <p:nvSpPr>
          <p:cNvPr id="33792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37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A3F27-EA2E-2048-C560-5EE8ED39B49C}"/>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DD66C39F-0076-3612-BD29-DB7A3061A5C2}"/>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190</a:t>
            </a:fld>
            <a:endParaRPr/>
          </a:p>
        </p:txBody>
      </p:sp>
      <p:sp>
        <p:nvSpPr>
          <p:cNvPr id="1702" name="PlaceHolder 2">
            <a:extLst>
              <a:ext uri="{FF2B5EF4-FFF2-40B4-BE49-F238E27FC236}">
                <a16:creationId xmlns:a16="http://schemas.microsoft.com/office/drawing/2014/main" id="{89A725CD-C650-7C7E-17E7-BDAF3D34E12B}"/>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588948085"/>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FD817-576A-0481-AEB4-BA545E48C9E4}"/>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3BDFDEAB-0695-8899-F345-F58BAD35DF8E}"/>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191</a:t>
            </a:fld>
            <a:endParaRPr/>
          </a:p>
        </p:txBody>
      </p:sp>
      <p:sp>
        <p:nvSpPr>
          <p:cNvPr id="1702" name="PlaceHolder 2">
            <a:extLst>
              <a:ext uri="{FF2B5EF4-FFF2-40B4-BE49-F238E27FC236}">
                <a16:creationId xmlns:a16="http://schemas.microsoft.com/office/drawing/2014/main" id="{DFC2C0C2-880D-B38E-C0E3-61E0804038FE}"/>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338795182"/>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5B405-A903-E683-7E78-4A02C2C5023A}"/>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EAEA98D3-33AD-9628-117A-F1B6F8385F40}"/>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192</a:t>
            </a:fld>
            <a:endParaRPr/>
          </a:p>
        </p:txBody>
      </p:sp>
      <p:sp>
        <p:nvSpPr>
          <p:cNvPr id="1702" name="PlaceHolder 2">
            <a:extLst>
              <a:ext uri="{FF2B5EF4-FFF2-40B4-BE49-F238E27FC236}">
                <a16:creationId xmlns:a16="http://schemas.microsoft.com/office/drawing/2014/main" id="{EF185F4F-B31D-FC2E-B6EE-52911BFA9829}"/>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059610078"/>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1187A-4A8B-A7FD-5D15-D3EF9B674FF1}"/>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D02186BA-1331-1E85-B584-A8139A4EE7D8}"/>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193</a:t>
            </a:fld>
            <a:endParaRPr/>
          </a:p>
        </p:txBody>
      </p:sp>
      <p:sp>
        <p:nvSpPr>
          <p:cNvPr id="1702" name="PlaceHolder 2">
            <a:extLst>
              <a:ext uri="{FF2B5EF4-FFF2-40B4-BE49-F238E27FC236}">
                <a16:creationId xmlns:a16="http://schemas.microsoft.com/office/drawing/2014/main" id="{B8917F0F-0075-3700-5950-F809EE1CD767}"/>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503295805"/>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5D2E1-333F-43D6-3663-A16C1E4C6443}"/>
            </a:ext>
          </a:extLst>
        </p:cNvPr>
        <p:cNvGrpSpPr/>
        <p:nvPr/>
      </p:nvGrpSpPr>
      <p:grpSpPr>
        <a:xfrm>
          <a:off x="0" y="0"/>
          <a:ext cx="0" cy="0"/>
          <a:chOff x="0" y="0"/>
          <a:chExt cx="0" cy="0"/>
        </a:xfrm>
      </p:grpSpPr>
      <p:sp>
        <p:nvSpPr>
          <p:cNvPr id="510978" name="Rectangle 7">
            <a:extLst>
              <a:ext uri="{FF2B5EF4-FFF2-40B4-BE49-F238E27FC236}">
                <a16:creationId xmlns:a16="http://schemas.microsoft.com/office/drawing/2014/main" id="{9334DE38-3FF1-3F64-AA9A-A0B7E02DC0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39EC5BE-9A6C-4E90-9E97-9ECFBA017115}" type="slidenum">
              <a:rPr lang="en-GB" altLang="en-US" sz="1200" smtClean="0"/>
              <a:pPr eaLnBrk="1" hangingPunct="1"/>
              <a:t>194</a:t>
            </a:fld>
            <a:endParaRPr lang="en-GB" altLang="en-US" sz="1200"/>
          </a:p>
        </p:txBody>
      </p:sp>
      <p:sp>
        <p:nvSpPr>
          <p:cNvPr id="510979" name="Rectangle 2">
            <a:extLst>
              <a:ext uri="{FF2B5EF4-FFF2-40B4-BE49-F238E27FC236}">
                <a16:creationId xmlns:a16="http://schemas.microsoft.com/office/drawing/2014/main" id="{A6EDF032-5ED0-C2CD-521D-0100D6DB3D30}"/>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10980" name="Rectangle 3">
            <a:extLst>
              <a:ext uri="{FF2B5EF4-FFF2-40B4-BE49-F238E27FC236}">
                <a16:creationId xmlns:a16="http://schemas.microsoft.com/office/drawing/2014/main" id="{DB4114A3-3834-3B67-6B44-22612363B7A8}"/>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1942238578"/>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82CEF-2A01-8FCD-BF1D-F3A45C29C32F}"/>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F1734908-DC10-093E-962F-EE6BD23B1A88}"/>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195</a:t>
            </a:fld>
            <a:endParaRPr/>
          </a:p>
        </p:txBody>
      </p:sp>
      <p:sp>
        <p:nvSpPr>
          <p:cNvPr id="1702" name="PlaceHolder 2">
            <a:extLst>
              <a:ext uri="{FF2B5EF4-FFF2-40B4-BE49-F238E27FC236}">
                <a16:creationId xmlns:a16="http://schemas.microsoft.com/office/drawing/2014/main" id="{AF774A09-9344-83CA-3738-A0883EDC6319}"/>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251863642"/>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4E0F4-2C4C-1E90-0730-622DD1421AEA}"/>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5BEF1F0E-F5DF-ADCB-2C57-67100377CFA3}"/>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196</a:t>
            </a:fld>
            <a:endParaRPr/>
          </a:p>
        </p:txBody>
      </p:sp>
      <p:sp>
        <p:nvSpPr>
          <p:cNvPr id="1702" name="PlaceHolder 2">
            <a:extLst>
              <a:ext uri="{FF2B5EF4-FFF2-40B4-BE49-F238E27FC236}">
                <a16:creationId xmlns:a16="http://schemas.microsoft.com/office/drawing/2014/main" id="{61805EFA-C319-F335-AF11-BB759DDF201F}"/>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89863573"/>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30377-8188-8826-8BC1-143AFBA03A57}"/>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AE96D41C-6C79-7149-F3E2-126A4F7121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C53008-BF70-4AF4-A3F6-92038261A305}" type="slidenum">
              <a:rPr lang="en-GB" altLang="en-US" sz="1200" smtClean="0"/>
              <a:pPr eaLnBrk="1" hangingPunct="1"/>
              <a:t>197</a:t>
            </a:fld>
            <a:endParaRPr lang="en-GB" altLang="en-US" sz="1200"/>
          </a:p>
        </p:txBody>
      </p:sp>
      <p:sp>
        <p:nvSpPr>
          <p:cNvPr id="505859" name="Rectangle 2">
            <a:extLst>
              <a:ext uri="{FF2B5EF4-FFF2-40B4-BE49-F238E27FC236}">
                <a16:creationId xmlns:a16="http://schemas.microsoft.com/office/drawing/2014/main" id="{EC752E62-D9D1-FE9F-37EF-D2FE8A67446C}"/>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7C45D73F-9906-2334-33D3-C64E49029F8A}"/>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1322923965"/>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F09DD-30EE-4815-F753-A88D8637A5A3}"/>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F3E3C8DC-175C-E338-5744-31954E3C33E4}"/>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198</a:t>
            </a:fld>
            <a:endParaRPr/>
          </a:p>
        </p:txBody>
      </p:sp>
      <p:sp>
        <p:nvSpPr>
          <p:cNvPr id="1702" name="PlaceHolder 2">
            <a:extLst>
              <a:ext uri="{FF2B5EF4-FFF2-40B4-BE49-F238E27FC236}">
                <a16:creationId xmlns:a16="http://schemas.microsoft.com/office/drawing/2014/main" id="{02081DFB-A4C2-39B9-ED30-94E637C468EC}"/>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839590320"/>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1DBEB-693C-AC77-F379-EBDAC78E8399}"/>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90FBC62A-62E9-B8BB-F710-D6ABD97DF286}"/>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199</a:t>
            </a:fld>
            <a:endParaRPr/>
          </a:p>
        </p:txBody>
      </p:sp>
      <p:sp>
        <p:nvSpPr>
          <p:cNvPr id="1702" name="PlaceHolder 2">
            <a:extLst>
              <a:ext uri="{FF2B5EF4-FFF2-40B4-BE49-F238E27FC236}">
                <a16:creationId xmlns:a16="http://schemas.microsoft.com/office/drawing/2014/main" id="{AE4336EE-7EB3-F251-783B-4F2A3B6CDD2A}"/>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313032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831B44D-06E2-4377-944F-5AEF713A16DB}" type="slidenum">
              <a:rPr lang="en-GB" altLang="en-US" sz="1200" smtClean="0"/>
              <a:pPr eaLnBrk="1" hangingPunct="1"/>
              <a:t>2</a:t>
            </a:fld>
            <a:endParaRPr lang="en-GB" altLang="en-US" sz="1200"/>
          </a:p>
        </p:txBody>
      </p:sp>
      <p:sp>
        <p:nvSpPr>
          <p:cNvPr id="319491"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31949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2BDDD0C-9183-4CEB-BEFD-C96C300118E7}" type="slidenum">
              <a:rPr lang="en-GB" altLang="en-US" sz="1200" smtClean="0"/>
              <a:pPr eaLnBrk="1" hangingPunct="1"/>
              <a:t>20</a:t>
            </a:fld>
            <a:endParaRPr lang="en-GB" altLang="en-US" sz="1200"/>
          </a:p>
        </p:txBody>
      </p:sp>
      <p:sp>
        <p:nvSpPr>
          <p:cNvPr id="33894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38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29DFB-A11B-2260-B08E-7A31158CB4BD}"/>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6680D173-3B07-0F22-1641-8CE5E2B38B30}"/>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B2E3BBE-F053-4191-A96B-18942083EBA6}" type="slidenum">
              <a:rPr lang="en-GB" sz="1200" strike="noStrike">
                <a:solidFill>
                  <a:srgbClr val="000000"/>
                </a:solidFill>
                <a:latin typeface="Times New Roman"/>
                <a:ea typeface="+mn-ea"/>
              </a:rPr>
              <a:t>200</a:t>
            </a:fld>
            <a:endParaRPr/>
          </a:p>
        </p:txBody>
      </p:sp>
      <p:sp>
        <p:nvSpPr>
          <p:cNvPr id="1702" name="PlaceHolder 2">
            <a:extLst>
              <a:ext uri="{FF2B5EF4-FFF2-40B4-BE49-F238E27FC236}">
                <a16:creationId xmlns:a16="http://schemas.microsoft.com/office/drawing/2014/main" id="{BBB39D0B-B6DB-14AC-DB1E-329B8BEA3622}"/>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046359054"/>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14FD4-B36E-308A-C1A6-96BD3D102450}"/>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A1F3A677-9290-5137-EF93-76B579C9890A}"/>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201</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7DCD57EE-CB10-7D8A-3253-48DE9853DB73}"/>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944627708"/>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42741-F034-68B9-99C2-03F30AB273BE}"/>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3C3A4B99-35F6-9559-6678-35D3A7273514}"/>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202</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048B1959-5CBC-1E8F-3B31-CE15BDD3614B}"/>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544994560"/>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046A2-A673-1B69-CE05-7141F5E2B65F}"/>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B4F03979-6717-B833-62D6-3401CCBD6E27}"/>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203</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3D84E8AD-0D22-CE2A-BD29-F03505B0BF9E}"/>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870095409"/>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75DEA-E154-ED8D-4391-43668C1243FB}"/>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F2DF1511-E026-E004-C06C-11300FFCCF97}"/>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204</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DB9E758A-B18F-AB71-9A0F-046B381F661C}"/>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314772439"/>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2CA3B-C764-B120-049D-933CF64C0057}"/>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7D7A0900-522F-6C0B-8C69-76708D723EAD}"/>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205</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03A4A71B-4A9B-40F6-DC76-66FDC366CAD3}"/>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39184540"/>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9D6F-F5D9-77EB-4E00-4EB5C90CBF19}"/>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D46D3E1A-C8B3-A727-02DB-69191EE29D13}"/>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206</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5827F6D7-2785-1203-DDA5-01A130D45301}"/>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016664500"/>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6BE1B-6FC2-75EF-CD62-53E2D6078CC3}"/>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64738A95-BCAD-F66F-D212-2EEC0555A478}"/>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207</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174A047A-FB13-C63B-9FA0-1B2B84C99BE3}"/>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98412579"/>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AB676-3A42-F3E2-17A1-5601BEF7A48E}"/>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EC97F1D2-D8C0-4709-885B-282FA2660C2E}"/>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208</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B69F76DE-F76F-B5FF-7320-AE6958BBFAE0}"/>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496046229"/>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69BD-09B2-D26F-D4A8-54CB1415390C}"/>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379587D9-9B2A-FA19-F7B7-9B6A353DF3B1}"/>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209</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EDA56594-21F0-519E-060F-C52E8AAF4B5F}"/>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251156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451753F-805B-424D-9C25-9C84FC020779}" type="slidenum">
              <a:rPr lang="en-GB" altLang="en-US" sz="1200" smtClean="0"/>
              <a:pPr eaLnBrk="1" hangingPunct="1"/>
              <a:t>21</a:t>
            </a:fld>
            <a:endParaRPr lang="en-GB" altLang="en-US" sz="1200"/>
          </a:p>
        </p:txBody>
      </p:sp>
      <p:sp>
        <p:nvSpPr>
          <p:cNvPr id="33997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39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6AC18-9F01-677C-1136-6F86114B8705}"/>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90459860-C413-C9C2-5F26-1B376A7CD0DD}"/>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210</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D3DD61EB-9505-64FC-BC7A-BC4331F0E313}"/>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433285005"/>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9A9F5-09E5-76D8-64B8-CC4A4B784F85}"/>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DCA02C5A-56A4-777E-30E4-EE302D637B96}"/>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211</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2A016350-0A22-73D8-1BD2-4DD646F03A5F}"/>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61787737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BC2C2-461C-2C25-6628-380F88308B86}"/>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9BB59CC0-E762-BD32-7564-B57FAE1746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C53008-BF70-4AF4-A3F6-92038261A305}" type="slidenum">
              <a:rPr lang="en-GB" altLang="en-US" sz="1200" smtClean="0"/>
              <a:pPr eaLnBrk="1" hangingPunct="1"/>
              <a:t>212</a:t>
            </a:fld>
            <a:endParaRPr lang="en-GB" altLang="en-US" sz="1200"/>
          </a:p>
        </p:txBody>
      </p:sp>
      <p:sp>
        <p:nvSpPr>
          <p:cNvPr id="505859" name="Rectangle 2">
            <a:extLst>
              <a:ext uri="{FF2B5EF4-FFF2-40B4-BE49-F238E27FC236}">
                <a16:creationId xmlns:a16="http://schemas.microsoft.com/office/drawing/2014/main" id="{969C30D1-BFBF-19F6-7D7B-F6043B3157DA}"/>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E8A0BEA0-44FA-7E8F-1619-7C7E9CC8619F}"/>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358126658"/>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862C2-3D81-E2F7-EC24-7810B09E0957}"/>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BB0E1E14-CA4A-099E-53C8-384EACAFD533}"/>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213</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CD510B68-09C3-AC93-65A5-76DE5076478C}"/>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91718803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EB6E7-14FF-1D4E-513B-6593F7810A3D}"/>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4CDBD8F6-A8EA-018B-413A-8B4A0147DB4C}"/>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214</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7ED3210F-25EE-AEC9-D3BF-CA5C66A7B0A3}"/>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172029264"/>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58542-CAF5-A9FD-B213-2ADD52AB1863}"/>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6FDFBF91-4606-211A-06D0-74F05656E1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C53008-BF70-4AF4-A3F6-92038261A305}" type="slidenum">
              <a:rPr kumimoji="0" lang="en-GB"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215</a:t>
            </a:fld>
            <a:endParaRPr kumimoji="0" lang="en-GB"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505859" name="Rectangle 2">
            <a:extLst>
              <a:ext uri="{FF2B5EF4-FFF2-40B4-BE49-F238E27FC236}">
                <a16:creationId xmlns:a16="http://schemas.microsoft.com/office/drawing/2014/main" id="{6BC1ECEF-640C-85B7-0D43-C78C12AEBABB}"/>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DC72F7A1-6190-4128-C5FD-D4FA69A79680}"/>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3005538765"/>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4C2A0-3496-15B3-F270-9C73C0B3C2DD}"/>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EC2938B7-6C06-3081-0B40-2AF00EA074BE}"/>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216</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BD5E6433-511F-67AB-E318-640F54B18E38}"/>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361231390"/>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371D6-CC8E-F413-0C8A-44F90F716B2C}"/>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6233E748-1862-C7B1-5B0C-F6E0AEB96184}"/>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217</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C22B7582-95BC-FC4F-A4CE-93CBE60CE0FE}"/>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555810504"/>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21DB7-82DE-B7E5-B1CF-8CEC28A83227}"/>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024D0E40-C50E-E578-16D6-F8077E36D9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C53008-BF70-4AF4-A3F6-92038261A305}" type="slidenum">
              <a:rPr kumimoji="0" lang="en-GB"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218</a:t>
            </a:fld>
            <a:endParaRPr kumimoji="0" lang="en-GB"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505859" name="Rectangle 2">
            <a:extLst>
              <a:ext uri="{FF2B5EF4-FFF2-40B4-BE49-F238E27FC236}">
                <a16:creationId xmlns:a16="http://schemas.microsoft.com/office/drawing/2014/main" id="{8FEF0E7B-7D76-3A51-B080-646FDEABC661}"/>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A4719D1F-8125-FC73-C454-965BF80E94A5}"/>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1938616137"/>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EE3FC-3CA4-4A78-9E56-DD6089BE6564}"/>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DEC05704-F073-D537-AECC-3F60D132E51B}"/>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219</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02AF56A7-DF9F-98C4-5B7D-F2A9998ACA38}"/>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2201921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D5CB18-C15B-4E0C-92F1-C907C26D1275}" type="slidenum">
              <a:rPr lang="en-GB" altLang="en-US" sz="1200" smtClean="0"/>
              <a:pPr eaLnBrk="1" hangingPunct="1"/>
              <a:t>22</a:t>
            </a:fld>
            <a:endParaRPr lang="en-GB" altLang="en-US" sz="1200"/>
          </a:p>
        </p:txBody>
      </p:sp>
      <p:sp>
        <p:nvSpPr>
          <p:cNvPr id="34099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40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27106-3594-3ABF-F6F3-2ED173418A1C}"/>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D0B4D794-455C-7A8B-A639-1168A71AE4D7}"/>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220</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02263468-3873-3D4E-6787-CA24430C69F4}"/>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649128893"/>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DA88C-D676-65AE-FC41-0D8CB115FA48}"/>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3090F9DF-6942-2138-3D0E-E098580E7C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C53008-BF70-4AF4-A3F6-92038261A305}" type="slidenum">
              <a:rPr lang="en-GB" altLang="en-US" sz="1200" smtClean="0"/>
              <a:pPr eaLnBrk="1" hangingPunct="1"/>
              <a:t>221</a:t>
            </a:fld>
            <a:endParaRPr lang="en-GB" altLang="en-US" sz="1200"/>
          </a:p>
        </p:txBody>
      </p:sp>
      <p:sp>
        <p:nvSpPr>
          <p:cNvPr id="505859" name="Rectangle 2">
            <a:extLst>
              <a:ext uri="{FF2B5EF4-FFF2-40B4-BE49-F238E27FC236}">
                <a16:creationId xmlns:a16="http://schemas.microsoft.com/office/drawing/2014/main" id="{0C62D2C4-8D8A-1831-9A07-70151B493C73}"/>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DB19E4D8-9ADB-DD77-2D2F-E6F0AAF42ABB}"/>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3808809657"/>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4CB03-2401-3252-7060-95E4C8BF42B7}"/>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074399E8-A6DB-E12F-D621-6C3BB024EFE6}"/>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222</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519A76F4-4EC8-65F4-E3E2-FA275960FD4D}"/>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344772842"/>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F5B09-FE26-A1C6-5838-D9392204294A}"/>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F867F544-16CA-51BA-C34C-59BC27FD310C}"/>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223</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D8AF72D1-EF6D-AB7C-5D14-23A885E67470}"/>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120806176"/>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9A966-E0F1-1C4B-BBF0-477C5A545578}"/>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0ECD4052-F308-6F5E-C408-607790DB9F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C53008-BF70-4AF4-A3F6-92038261A305}" type="slidenum">
              <a:rPr lang="en-GB" altLang="en-US" sz="1200" smtClean="0"/>
              <a:pPr eaLnBrk="1" hangingPunct="1"/>
              <a:t>224</a:t>
            </a:fld>
            <a:endParaRPr lang="en-GB" altLang="en-US" sz="1200"/>
          </a:p>
        </p:txBody>
      </p:sp>
      <p:sp>
        <p:nvSpPr>
          <p:cNvPr id="505859" name="Rectangle 2">
            <a:extLst>
              <a:ext uri="{FF2B5EF4-FFF2-40B4-BE49-F238E27FC236}">
                <a16:creationId xmlns:a16="http://schemas.microsoft.com/office/drawing/2014/main" id="{0DDB6247-3049-59B8-91C7-F8A7C5512D9A}"/>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4FCD8742-B4AB-6933-5559-D024F9DD2BE2}"/>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3533318794"/>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E58D9-9B5D-F4C7-9DF0-C825091442B0}"/>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AE6004FC-0AB2-5A11-99A1-EFC081487A0B}"/>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225</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DB6C8B8D-7075-451A-B49B-C809B8AE23B9}"/>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282285455"/>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F128A-50EB-5038-385A-6D2443F495F8}"/>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D2292D86-D0FD-2C57-2CBF-A7154A8189AB}"/>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226</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E404F4F4-7C19-AD6A-2E61-FD0770581C9B}"/>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712228593"/>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57810-3CE5-F7CA-872A-B8B3372B634C}"/>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64A2C7B2-A575-6D0C-9D62-36F9C258BA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C53008-BF70-4AF4-A3F6-92038261A305}" type="slidenum">
              <a:rPr lang="en-GB" altLang="en-US" sz="1200" smtClean="0"/>
              <a:pPr eaLnBrk="1" hangingPunct="1"/>
              <a:t>227</a:t>
            </a:fld>
            <a:endParaRPr lang="en-GB" altLang="en-US" sz="1200"/>
          </a:p>
        </p:txBody>
      </p:sp>
      <p:sp>
        <p:nvSpPr>
          <p:cNvPr id="505859" name="Rectangle 2">
            <a:extLst>
              <a:ext uri="{FF2B5EF4-FFF2-40B4-BE49-F238E27FC236}">
                <a16:creationId xmlns:a16="http://schemas.microsoft.com/office/drawing/2014/main" id="{3C48686F-E69E-C7E6-7C5F-EEA337831EAE}"/>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38AACE72-2491-8BB2-BB29-55043A3D6EFB}"/>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1329333363"/>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BAF03-3FD4-4DF7-AFB7-08B3FA2E1FCF}"/>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FD15AA37-7626-C836-959A-D1A5515E3A87}"/>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228</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D61BCD31-5015-BF66-1F1F-51B7A0C177F0}"/>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589538108"/>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36E11-3EC4-EDCD-A744-D29B5DFA3585}"/>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0355C11E-09AC-5C22-33F3-5ABBB9AB031C}"/>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229</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4A28548E-5525-5C49-4C39-A90E9F3B90EE}"/>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371589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A56CAFA-A39B-470F-B66B-79954E793D33}" type="slidenum">
              <a:rPr lang="en-GB" altLang="en-US" sz="1200" smtClean="0"/>
              <a:pPr eaLnBrk="1" hangingPunct="1"/>
              <a:t>23</a:t>
            </a:fld>
            <a:endParaRPr lang="en-GB" altLang="en-US" sz="1200"/>
          </a:p>
        </p:txBody>
      </p:sp>
      <p:sp>
        <p:nvSpPr>
          <p:cNvPr id="34201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42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C8853-2FEA-18C9-5B74-9ACA36C13A9E}"/>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5DDFF972-4A41-9391-592B-81B1B9E73F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C53008-BF70-4AF4-A3F6-92038261A305}" type="slidenum">
              <a:rPr lang="en-GB" altLang="en-US" sz="1200" smtClean="0"/>
              <a:pPr eaLnBrk="1" hangingPunct="1"/>
              <a:t>230</a:t>
            </a:fld>
            <a:endParaRPr lang="en-GB" altLang="en-US" sz="1200"/>
          </a:p>
        </p:txBody>
      </p:sp>
      <p:sp>
        <p:nvSpPr>
          <p:cNvPr id="505859" name="Rectangle 2">
            <a:extLst>
              <a:ext uri="{FF2B5EF4-FFF2-40B4-BE49-F238E27FC236}">
                <a16:creationId xmlns:a16="http://schemas.microsoft.com/office/drawing/2014/main" id="{4F13664A-B8FC-1F8D-988B-705E5867C4D3}"/>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DF7AAFD9-391B-5BAA-3247-127AEE33C74F}"/>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1451160352"/>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EC871-32A1-20E6-CE07-23A24E55FCF7}"/>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1165411C-861F-27A8-DD3F-DD25E227BABD}"/>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231</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DBE137D4-A4BE-C44D-332F-B28CD1DA5AA6}"/>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175989900"/>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5337A-7BA2-C1FD-8660-586A431A7F16}"/>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63330634-661E-6675-14B1-11C2E26E3ACB}"/>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232</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C61F4883-C2D8-D99A-B6D5-54168B1094C0}"/>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759148554"/>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D5598-0323-A538-92D8-26488E97E3D6}"/>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90DF52D1-00BA-36B9-AF3E-67CCB28F02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C53008-BF70-4AF4-A3F6-92038261A305}" type="slidenum">
              <a:rPr kumimoji="0" lang="en-GB"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233</a:t>
            </a:fld>
            <a:endParaRPr kumimoji="0" lang="en-GB"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505859" name="Rectangle 2">
            <a:extLst>
              <a:ext uri="{FF2B5EF4-FFF2-40B4-BE49-F238E27FC236}">
                <a16:creationId xmlns:a16="http://schemas.microsoft.com/office/drawing/2014/main" id="{B22B60AA-3997-5A56-908E-981BC32D1CB4}"/>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A9AA3601-238B-5135-5093-B249E5754A0F}"/>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1035661930"/>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091F0-DECF-1CED-9828-F0065C4B66C4}"/>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554F74F9-E2B8-C820-B668-54BED5B1CA06}"/>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234</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51B1ED25-C8B3-A1B8-4FB0-6A6196F85811}"/>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034735095"/>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F99AF-320C-032E-26E9-7D9FC8FB922F}"/>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94F9BEAF-B560-332E-B56E-9FEDE6C7BDEB}"/>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235</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A75025DC-008B-445C-2E05-785D3D08274B}"/>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321337093"/>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EEC80-3AF8-8526-64CB-72C6E93541C6}"/>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80590A5E-1FE0-5479-B2E0-17F17F88EE24}"/>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236</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C48D0081-FBD2-26E4-870A-D36A75D13EA0}"/>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796215198"/>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B1EDE-B050-CA6A-C5F0-D19400FD1B65}"/>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DC601640-E83D-3EDB-79BB-076BE49DE439}"/>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237</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C332744B-40E6-933D-4C6E-1224CA92EF5F}"/>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035543140"/>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3EE67-4B21-57AF-9B5D-D2030312847E}"/>
            </a:ext>
          </a:extLst>
        </p:cNvPr>
        <p:cNvGrpSpPr/>
        <p:nvPr/>
      </p:nvGrpSpPr>
      <p:grpSpPr>
        <a:xfrm>
          <a:off x="0" y="0"/>
          <a:ext cx="0" cy="0"/>
          <a:chOff x="0" y="0"/>
          <a:chExt cx="0" cy="0"/>
        </a:xfrm>
      </p:grpSpPr>
      <p:sp>
        <p:nvSpPr>
          <p:cNvPr id="505858" name="Rectangle 7">
            <a:extLst>
              <a:ext uri="{FF2B5EF4-FFF2-40B4-BE49-F238E27FC236}">
                <a16:creationId xmlns:a16="http://schemas.microsoft.com/office/drawing/2014/main" id="{702BA93D-9708-2B77-46CB-BD1CF5E7D1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C53008-BF70-4AF4-A3F6-92038261A305}" type="slidenum">
              <a:rPr kumimoji="0" lang="en-GB"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238</a:t>
            </a:fld>
            <a:endParaRPr kumimoji="0" lang="en-GB"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505859" name="Rectangle 2">
            <a:extLst>
              <a:ext uri="{FF2B5EF4-FFF2-40B4-BE49-F238E27FC236}">
                <a16:creationId xmlns:a16="http://schemas.microsoft.com/office/drawing/2014/main" id="{29D18C93-30C8-29AE-969C-44E5DB267598}"/>
              </a:ext>
            </a:extLst>
          </p:cNvPr>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a:extLst>
              <a:ext uri="{FF2B5EF4-FFF2-40B4-BE49-F238E27FC236}">
                <a16:creationId xmlns:a16="http://schemas.microsoft.com/office/drawing/2014/main" id="{658EF4D0-0031-1C0D-B457-07FEAC96409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953909793"/>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F166E-1E3D-FCAD-2AE2-0F86B9190DAC}"/>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F52064A3-FC53-A3A1-5C1B-B97C41804880}"/>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239</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71AEB3D0-ADC9-BC89-90C8-88382D71101B}"/>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996886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F950E5E-B147-4762-AC01-5B368E5611DD}" type="slidenum">
              <a:rPr lang="en-GB" altLang="en-US" sz="1200" smtClean="0"/>
              <a:pPr eaLnBrk="1" hangingPunct="1"/>
              <a:t>24</a:t>
            </a:fld>
            <a:endParaRPr lang="en-GB" altLang="en-US" sz="1200"/>
          </a:p>
        </p:txBody>
      </p:sp>
      <p:sp>
        <p:nvSpPr>
          <p:cNvPr id="34304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43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9801A-44E6-6D01-C292-43CBFDA25E72}"/>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6EB79804-54FF-0819-D13E-472DD6022CBB}"/>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240</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70D9F350-BB20-671F-1BB8-AE21A7F154B3}"/>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32414132"/>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7C064-36E5-32D9-2039-0CF321E2983D}"/>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9F012584-082D-6740-DE64-43371E5B814C}"/>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241</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7153D388-32EC-2392-D3DC-ACF45D02801A}"/>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44296678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5CBF6-CC58-A593-7469-1989586CB321}"/>
            </a:ext>
          </a:extLst>
        </p:cNvPr>
        <p:cNvGrpSpPr/>
        <p:nvPr/>
      </p:nvGrpSpPr>
      <p:grpSpPr>
        <a:xfrm>
          <a:off x="0" y="0"/>
          <a:ext cx="0" cy="0"/>
          <a:chOff x="0" y="0"/>
          <a:chExt cx="0" cy="0"/>
        </a:xfrm>
      </p:grpSpPr>
      <p:sp>
        <p:nvSpPr>
          <p:cNvPr id="1701" name="CustomShape 1">
            <a:extLst>
              <a:ext uri="{FF2B5EF4-FFF2-40B4-BE49-F238E27FC236}">
                <a16:creationId xmlns:a16="http://schemas.microsoft.com/office/drawing/2014/main" id="{FFEF75D5-F63F-2E23-F99B-7A16A688B8EB}"/>
              </a:ext>
            </a:extLst>
          </p:cNvPr>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B2E3BBE-F053-4191-A96B-18942083EBA6}" type="slidenum">
              <a:rPr kumimoji="0" lang="en-GB" sz="12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242</a:t>
            </a:fld>
            <a:endParaRPr kumimoji="0" sz="2400" b="0" i="0" u="none" strike="noStrike" kern="1200" cap="none" spc="0" normalizeH="0" baseline="0" noProof="0">
              <a:ln>
                <a:noFill/>
              </a:ln>
              <a:solidFill>
                <a:srgbClr val="000000"/>
              </a:solidFill>
              <a:effectLst/>
              <a:uLnTx/>
              <a:uFillTx/>
              <a:latin typeface="Calibri"/>
              <a:ea typeface="+mn-ea"/>
              <a:cs typeface="+mn-cs"/>
            </a:endParaRPr>
          </a:p>
        </p:txBody>
      </p:sp>
      <p:sp>
        <p:nvSpPr>
          <p:cNvPr id="1702" name="PlaceHolder 2">
            <a:extLst>
              <a:ext uri="{FF2B5EF4-FFF2-40B4-BE49-F238E27FC236}">
                <a16:creationId xmlns:a16="http://schemas.microsoft.com/office/drawing/2014/main" id="{D7F62670-2C4F-45F8-0482-E668083DFA29}"/>
              </a:ext>
            </a:extLst>
          </p:cNvPr>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069179776"/>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C53008-BF70-4AF4-A3F6-92038261A305}" type="slidenum">
              <a:rPr lang="en-GB" altLang="en-US" sz="1200" smtClean="0"/>
              <a:pPr eaLnBrk="1" hangingPunct="1"/>
              <a:t>243</a:t>
            </a:fld>
            <a:endParaRPr lang="en-GB" altLang="en-US" sz="1200"/>
          </a:p>
        </p:txBody>
      </p:sp>
      <p:sp>
        <p:nvSpPr>
          <p:cNvPr id="505859"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58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D89786F-1B4A-462D-9CED-FD43BAB33BAA}" type="slidenum">
              <a:rPr lang="en-GB" altLang="en-US" sz="1200" smtClean="0"/>
              <a:pPr eaLnBrk="1" hangingPunct="1"/>
              <a:t>244</a:t>
            </a:fld>
            <a:endParaRPr lang="en-GB" altLang="en-US" sz="1200"/>
          </a:p>
        </p:txBody>
      </p:sp>
      <p:sp>
        <p:nvSpPr>
          <p:cNvPr id="506883"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68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dirty="0"/>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0CE75D6-E5DB-4DA3-8DBE-F18511FE717F}" type="slidenum">
              <a:rPr lang="en-GB" altLang="en-US" sz="1200" smtClean="0"/>
              <a:pPr eaLnBrk="1" hangingPunct="1"/>
              <a:t>245</a:t>
            </a:fld>
            <a:endParaRPr lang="en-GB" altLang="en-US" sz="1200"/>
          </a:p>
        </p:txBody>
      </p:sp>
      <p:sp>
        <p:nvSpPr>
          <p:cNvPr id="507907"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79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48B9D1C-4C6A-46A7-93CC-132B36C68542}" type="slidenum">
              <a:rPr lang="en-GB" altLang="en-US" sz="1200" smtClean="0"/>
              <a:pPr eaLnBrk="1" hangingPunct="1"/>
              <a:t>246</a:t>
            </a:fld>
            <a:endParaRPr lang="en-GB" altLang="en-US" sz="1200"/>
          </a:p>
        </p:txBody>
      </p:sp>
      <p:sp>
        <p:nvSpPr>
          <p:cNvPr id="508931"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89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184E662-87DC-4FD4-8252-8124DC78FF46}" type="slidenum">
              <a:rPr lang="en-GB" altLang="en-US" sz="1200" smtClean="0"/>
              <a:pPr eaLnBrk="1" hangingPunct="1"/>
              <a:t>247</a:t>
            </a:fld>
            <a:endParaRPr lang="en-GB" altLang="en-US" sz="1200"/>
          </a:p>
        </p:txBody>
      </p:sp>
      <p:sp>
        <p:nvSpPr>
          <p:cNvPr id="509955"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099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39EC5BE-9A6C-4E90-9E97-9ECFBA017115}" type="slidenum">
              <a:rPr lang="en-GB" altLang="en-US" sz="1200" smtClean="0"/>
              <a:pPr eaLnBrk="1" hangingPunct="1"/>
              <a:t>248</a:t>
            </a:fld>
            <a:endParaRPr lang="en-GB" altLang="en-US" sz="1200"/>
          </a:p>
        </p:txBody>
      </p:sp>
      <p:sp>
        <p:nvSpPr>
          <p:cNvPr id="510979"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109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AA6114-3B11-4DC1-9714-A99FBA120503}" type="slidenum">
              <a:rPr lang="en-GB" altLang="en-US" sz="1200" smtClean="0"/>
              <a:pPr eaLnBrk="1" hangingPunct="1"/>
              <a:t>249</a:t>
            </a:fld>
            <a:endParaRPr lang="en-GB" altLang="en-US" sz="1200"/>
          </a:p>
        </p:txBody>
      </p:sp>
      <p:sp>
        <p:nvSpPr>
          <p:cNvPr id="512003"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1200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257B520-8249-4D25-8733-1E15C7DBA4C8}" type="slidenum">
              <a:rPr lang="en-GB" altLang="en-US" sz="1200" smtClean="0"/>
              <a:pPr eaLnBrk="1" hangingPunct="1"/>
              <a:t>25</a:t>
            </a:fld>
            <a:endParaRPr lang="en-GB" altLang="en-US" sz="1200"/>
          </a:p>
        </p:txBody>
      </p:sp>
      <p:sp>
        <p:nvSpPr>
          <p:cNvPr id="34406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44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0C64DEF-C580-4053-BBC4-F6013DCFBA38}" type="slidenum">
              <a:rPr lang="en-GB" altLang="en-US" sz="1200" smtClean="0"/>
              <a:pPr eaLnBrk="1" hangingPunct="1"/>
              <a:t>250</a:t>
            </a:fld>
            <a:endParaRPr lang="en-GB" altLang="en-US" sz="1200"/>
          </a:p>
        </p:txBody>
      </p:sp>
      <p:sp>
        <p:nvSpPr>
          <p:cNvPr id="513027"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130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06D89-E601-99A7-8D07-D4A9F77F58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A4A66-B244-5771-D0C9-39B797F6804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74B8777-833B-CC41-B311-A74371E66D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EB9DC41-142D-D7C4-C6AA-ED5A61548211}"/>
              </a:ext>
            </a:extLst>
          </p:cNvPr>
          <p:cNvSpPr>
            <a:spLocks noGrp="1"/>
          </p:cNvSpPr>
          <p:nvPr>
            <p:ph type="sldNum" sz="quarter" idx="5"/>
          </p:nvPr>
        </p:nvSpPr>
        <p:spPr/>
        <p:txBody>
          <a:bodyPr/>
          <a:lstStyle/>
          <a:p>
            <a:pPr>
              <a:defRPr/>
            </a:pPr>
            <a:fld id="{02F9F21B-C5AA-42C0-8DBD-60A499232283}" type="slidenum">
              <a:rPr lang="en-GB" smtClean="0"/>
              <a:pPr>
                <a:defRPr/>
              </a:pPr>
              <a:t>251</a:t>
            </a:fld>
            <a:endParaRPr lang="en-GB"/>
          </a:p>
        </p:txBody>
      </p:sp>
    </p:spTree>
    <p:extLst>
      <p:ext uri="{BB962C8B-B14F-4D97-AF65-F5344CB8AC3E}">
        <p14:creationId xmlns:p14="http://schemas.microsoft.com/office/powerpoint/2010/main" val="3626631746"/>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08DDA5A-FA9B-4BE3-82D5-96C30BFF08B0}" type="slidenum">
              <a:rPr lang="en-GB" sz="1200" strike="noStrike">
                <a:solidFill>
                  <a:srgbClr val="000000"/>
                </a:solidFill>
                <a:latin typeface="Times New Roman"/>
                <a:ea typeface="+mn-ea"/>
              </a:rPr>
              <a:t>252</a:t>
            </a:fld>
            <a:endParaRPr/>
          </a:p>
        </p:txBody>
      </p:sp>
      <p:sp>
        <p:nvSpPr>
          <p:cNvPr id="171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69111911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CC21BE2-1435-45F3-9E68-E7979F603E4B}" type="slidenum">
              <a:rPr lang="en-GB" sz="1200" strike="noStrike">
                <a:solidFill>
                  <a:srgbClr val="000000"/>
                </a:solidFill>
                <a:latin typeface="Times New Roman"/>
                <a:ea typeface="+mn-ea"/>
              </a:rPr>
              <a:t>253</a:t>
            </a:fld>
            <a:endParaRPr/>
          </a:p>
        </p:txBody>
      </p:sp>
      <p:sp>
        <p:nvSpPr>
          <p:cNvPr id="171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892414195"/>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0FF9B34-D0AC-4FBF-B0AD-0605751C45CD}" type="slidenum">
              <a:rPr lang="en-GB" sz="1200" strike="noStrike">
                <a:solidFill>
                  <a:srgbClr val="000000"/>
                </a:solidFill>
                <a:latin typeface="Times New Roman"/>
                <a:ea typeface="+mn-ea"/>
              </a:rPr>
              <a:t>254</a:t>
            </a:fld>
            <a:endParaRPr/>
          </a:p>
        </p:txBody>
      </p:sp>
      <p:sp>
        <p:nvSpPr>
          <p:cNvPr id="171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394816594"/>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60E3B66-3D2C-4E7F-B209-EB1B546BE20B}" type="slidenum">
              <a:rPr lang="en-GB" sz="1200" strike="noStrike">
                <a:solidFill>
                  <a:srgbClr val="000000"/>
                </a:solidFill>
                <a:latin typeface="Times New Roman"/>
                <a:ea typeface="+mn-ea"/>
              </a:rPr>
              <a:t>255</a:t>
            </a:fld>
            <a:endParaRPr/>
          </a:p>
        </p:txBody>
      </p:sp>
      <p:sp>
        <p:nvSpPr>
          <p:cNvPr id="171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82184461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1B4E6C7A-ECF3-42E9-A978-2E85571BCEFE}" type="slidenum">
              <a:rPr lang="en-GB" sz="1200" strike="noStrike">
                <a:solidFill>
                  <a:srgbClr val="000000"/>
                </a:solidFill>
                <a:latin typeface="Times New Roman"/>
                <a:ea typeface="+mn-ea"/>
              </a:rPr>
              <a:t>256</a:t>
            </a:fld>
            <a:endParaRPr/>
          </a:p>
        </p:txBody>
      </p:sp>
      <p:sp>
        <p:nvSpPr>
          <p:cNvPr id="171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982877150"/>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71951179-6D6B-499E-8C10-0FB539D36BA8}" type="slidenum">
              <a:rPr lang="en-GB" sz="1200" strike="noStrike">
                <a:solidFill>
                  <a:srgbClr val="000000"/>
                </a:solidFill>
                <a:latin typeface="Times New Roman"/>
                <a:ea typeface="+mn-ea"/>
              </a:rPr>
              <a:t>257</a:t>
            </a:fld>
            <a:endParaRPr/>
          </a:p>
        </p:txBody>
      </p:sp>
      <p:sp>
        <p:nvSpPr>
          <p:cNvPr id="172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60223211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4374B13-26BE-423B-9694-916AAD09F40B}" type="slidenum">
              <a:rPr lang="en-GB" sz="1200" strike="noStrike">
                <a:solidFill>
                  <a:srgbClr val="000000"/>
                </a:solidFill>
                <a:latin typeface="Times New Roman"/>
                <a:ea typeface="+mn-ea"/>
              </a:rPr>
              <a:t>258</a:t>
            </a:fld>
            <a:endParaRPr/>
          </a:p>
        </p:txBody>
      </p:sp>
      <p:sp>
        <p:nvSpPr>
          <p:cNvPr id="172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243632150"/>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1B12AECA-CEEB-4FE9-B319-0CF77ADBA81A}" type="slidenum">
              <a:rPr lang="en-GB" sz="1200" strike="noStrike">
                <a:solidFill>
                  <a:srgbClr val="000000"/>
                </a:solidFill>
                <a:latin typeface="Times New Roman"/>
                <a:ea typeface="+mn-ea"/>
              </a:rPr>
              <a:t>259</a:t>
            </a:fld>
            <a:endParaRPr/>
          </a:p>
        </p:txBody>
      </p:sp>
      <p:sp>
        <p:nvSpPr>
          <p:cNvPr id="172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9379202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ECE6676-874B-475B-A274-09E025857011}" type="slidenum">
              <a:rPr lang="en-GB" altLang="en-US" sz="1200" smtClean="0"/>
              <a:pPr eaLnBrk="1" hangingPunct="1"/>
              <a:t>26</a:t>
            </a:fld>
            <a:endParaRPr lang="en-GB" altLang="en-US" sz="1200"/>
          </a:p>
        </p:txBody>
      </p:sp>
      <p:sp>
        <p:nvSpPr>
          <p:cNvPr id="34509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45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923892D7-59B6-41DB-A055-C2CF659A5765}" type="slidenum">
              <a:rPr lang="en-GB" sz="1200" strike="noStrike">
                <a:solidFill>
                  <a:srgbClr val="000000"/>
                </a:solidFill>
                <a:latin typeface="Times New Roman"/>
                <a:ea typeface="+mn-ea"/>
              </a:rPr>
              <a:t>260</a:t>
            </a:fld>
            <a:endParaRPr/>
          </a:p>
        </p:txBody>
      </p:sp>
      <p:sp>
        <p:nvSpPr>
          <p:cNvPr id="172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179383787"/>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9F58754B-AF0D-40B7-9A19-859AE20AAD23}" type="slidenum">
              <a:rPr lang="en-GB" sz="1200" strike="noStrike">
                <a:solidFill>
                  <a:srgbClr val="000000"/>
                </a:solidFill>
                <a:latin typeface="Times New Roman"/>
                <a:ea typeface="+mn-ea"/>
              </a:rPr>
              <a:t>261</a:t>
            </a:fld>
            <a:endParaRPr/>
          </a:p>
        </p:txBody>
      </p:sp>
      <p:sp>
        <p:nvSpPr>
          <p:cNvPr id="172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693126850"/>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D3B93BB-CFAA-4A0E-9811-07CD43C3AEC2}" type="slidenum">
              <a:rPr lang="en-GB" sz="1200" strike="noStrike">
                <a:solidFill>
                  <a:srgbClr val="000000"/>
                </a:solidFill>
                <a:latin typeface="Times New Roman"/>
                <a:ea typeface="+mn-ea"/>
              </a:rPr>
              <a:t>262</a:t>
            </a:fld>
            <a:endParaRPr/>
          </a:p>
        </p:txBody>
      </p:sp>
      <p:sp>
        <p:nvSpPr>
          <p:cNvPr id="173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03413787"/>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869E97A-AE64-4626-98B2-8CE40A4520D2}" type="slidenum">
              <a:rPr lang="en-GB" sz="1200" strike="noStrike">
                <a:solidFill>
                  <a:srgbClr val="000000"/>
                </a:solidFill>
                <a:latin typeface="Times New Roman"/>
                <a:ea typeface="+mn-ea"/>
              </a:rPr>
              <a:t>263</a:t>
            </a:fld>
            <a:endParaRPr/>
          </a:p>
        </p:txBody>
      </p:sp>
      <p:sp>
        <p:nvSpPr>
          <p:cNvPr id="173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019905880"/>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15DD9085-4164-48D4-8FD6-510E62949BBF}" type="slidenum">
              <a:rPr lang="en-GB" sz="1200" strike="noStrike">
                <a:solidFill>
                  <a:srgbClr val="000000"/>
                </a:solidFill>
                <a:latin typeface="Times New Roman"/>
                <a:ea typeface="+mn-ea"/>
              </a:rPr>
              <a:t>264</a:t>
            </a:fld>
            <a:endParaRPr/>
          </a:p>
        </p:txBody>
      </p:sp>
      <p:sp>
        <p:nvSpPr>
          <p:cNvPr id="173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417833468"/>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082025B-6325-4C88-B2A8-86989324A5C1}" type="slidenum">
              <a:rPr lang="en-GB" sz="1200" strike="noStrike">
                <a:solidFill>
                  <a:srgbClr val="000000"/>
                </a:solidFill>
                <a:latin typeface="Times New Roman"/>
                <a:ea typeface="+mn-ea"/>
              </a:rPr>
              <a:t>265</a:t>
            </a:fld>
            <a:endParaRPr/>
          </a:p>
        </p:txBody>
      </p:sp>
      <p:sp>
        <p:nvSpPr>
          <p:cNvPr id="173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999208042"/>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AE7D71DA-8F3D-4EB6-BA61-920DDCAC5DA6}" type="slidenum">
              <a:rPr lang="en-GB" sz="1200" strike="noStrike">
                <a:solidFill>
                  <a:srgbClr val="000000"/>
                </a:solidFill>
                <a:latin typeface="Times New Roman"/>
                <a:ea typeface="+mn-ea"/>
              </a:rPr>
              <a:t>266</a:t>
            </a:fld>
            <a:endParaRPr/>
          </a:p>
        </p:txBody>
      </p:sp>
      <p:sp>
        <p:nvSpPr>
          <p:cNvPr id="173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142542344"/>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E2DFD4D1-9588-45A6-BBEA-7E3AAEDDA677}" type="slidenum">
              <a:rPr lang="en-GB" sz="1200" strike="noStrike">
                <a:solidFill>
                  <a:srgbClr val="000000"/>
                </a:solidFill>
                <a:latin typeface="Times New Roman"/>
                <a:ea typeface="+mn-ea"/>
              </a:rPr>
              <a:t>267</a:t>
            </a:fld>
            <a:endParaRPr/>
          </a:p>
        </p:txBody>
      </p:sp>
      <p:sp>
        <p:nvSpPr>
          <p:cNvPr id="174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056535146"/>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C6CBE84-98B0-43F3-8762-8DB3403C1A99}" type="slidenum">
              <a:rPr lang="en-GB" sz="1200" strike="noStrike">
                <a:solidFill>
                  <a:srgbClr val="000000"/>
                </a:solidFill>
                <a:latin typeface="Times New Roman"/>
                <a:ea typeface="+mn-ea"/>
              </a:rPr>
              <a:t>268</a:t>
            </a:fld>
            <a:endParaRPr/>
          </a:p>
        </p:txBody>
      </p:sp>
      <p:sp>
        <p:nvSpPr>
          <p:cNvPr id="174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328545535"/>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E8B443F3-EB0D-45A8-9CB1-A1642D60661A}" type="slidenum">
              <a:rPr lang="en-GB" sz="1200" strike="noStrike">
                <a:solidFill>
                  <a:srgbClr val="000000"/>
                </a:solidFill>
                <a:latin typeface="Times New Roman"/>
                <a:ea typeface="+mn-ea"/>
              </a:rPr>
              <a:t>269</a:t>
            </a:fld>
            <a:endParaRPr/>
          </a:p>
        </p:txBody>
      </p:sp>
      <p:sp>
        <p:nvSpPr>
          <p:cNvPr id="174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609732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06D2B0B-9B1A-4776-8703-D1F46740B518}" type="slidenum">
              <a:rPr lang="en-GB" altLang="en-US" sz="1200" smtClean="0"/>
              <a:pPr eaLnBrk="1" hangingPunct="1"/>
              <a:t>27</a:t>
            </a:fld>
            <a:endParaRPr lang="en-GB" altLang="en-US" sz="1200"/>
          </a:p>
        </p:txBody>
      </p:sp>
      <p:sp>
        <p:nvSpPr>
          <p:cNvPr id="34611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46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6391EA0-380B-4787-B13C-364E0468F038}" type="slidenum">
              <a:rPr lang="en-GB" sz="1200" strike="noStrike">
                <a:solidFill>
                  <a:srgbClr val="000000"/>
                </a:solidFill>
                <a:latin typeface="Times New Roman"/>
                <a:ea typeface="+mn-ea"/>
              </a:rPr>
              <a:t>270</a:t>
            </a:fld>
            <a:endParaRPr/>
          </a:p>
        </p:txBody>
      </p:sp>
      <p:sp>
        <p:nvSpPr>
          <p:cNvPr id="174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144064479"/>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1564C9FD-A969-4A1C-B190-070B7EA357B6}" type="slidenum">
              <a:rPr lang="en-GB" sz="1200" strike="noStrike">
                <a:solidFill>
                  <a:srgbClr val="000000"/>
                </a:solidFill>
                <a:latin typeface="Times New Roman"/>
                <a:ea typeface="+mn-ea"/>
              </a:rPr>
              <a:t>271</a:t>
            </a:fld>
            <a:endParaRPr/>
          </a:p>
        </p:txBody>
      </p:sp>
      <p:sp>
        <p:nvSpPr>
          <p:cNvPr id="175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52504487"/>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2F562F73-8061-4EB2-BF65-1EB7233F4A62}" type="slidenum">
              <a:rPr lang="en-GB" sz="1200" strike="noStrike">
                <a:solidFill>
                  <a:srgbClr val="000000"/>
                </a:solidFill>
                <a:latin typeface="Times New Roman"/>
                <a:ea typeface="+mn-ea"/>
              </a:rPr>
              <a:t>272</a:t>
            </a:fld>
            <a:endParaRPr/>
          </a:p>
        </p:txBody>
      </p:sp>
      <p:sp>
        <p:nvSpPr>
          <p:cNvPr id="175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821585166"/>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7D5CADD5-C878-4877-9945-6AA9F54654EC}" type="slidenum">
              <a:rPr lang="en-GB" sz="1200" strike="noStrike">
                <a:solidFill>
                  <a:srgbClr val="000000"/>
                </a:solidFill>
                <a:latin typeface="Times New Roman"/>
                <a:ea typeface="+mn-ea"/>
              </a:rPr>
              <a:t>273</a:t>
            </a:fld>
            <a:endParaRPr/>
          </a:p>
        </p:txBody>
      </p:sp>
      <p:sp>
        <p:nvSpPr>
          <p:cNvPr id="175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778982010"/>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5EE0771-2856-4F9A-8527-D683CAB19589}" type="slidenum">
              <a:rPr lang="en-GB" sz="1200" strike="noStrike">
                <a:solidFill>
                  <a:srgbClr val="000000"/>
                </a:solidFill>
                <a:latin typeface="Times New Roman"/>
                <a:ea typeface="+mn-ea"/>
              </a:rPr>
              <a:t>274</a:t>
            </a:fld>
            <a:endParaRPr/>
          </a:p>
        </p:txBody>
      </p:sp>
      <p:sp>
        <p:nvSpPr>
          <p:cNvPr id="176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161610875"/>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29E057A-D322-4027-9C6C-4EED718383E7}" type="slidenum">
              <a:rPr lang="en-GB" sz="1200" strike="noStrike">
                <a:solidFill>
                  <a:srgbClr val="000000"/>
                </a:solidFill>
                <a:latin typeface="Times New Roman"/>
                <a:ea typeface="+mn-ea"/>
              </a:rPr>
              <a:t>275</a:t>
            </a:fld>
            <a:endParaRPr/>
          </a:p>
        </p:txBody>
      </p:sp>
      <p:sp>
        <p:nvSpPr>
          <p:cNvPr id="176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2661678298"/>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3"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C49A5FB-B7C9-40DB-B87A-7AEA580CC40E}" type="slidenum">
              <a:rPr lang="en-GB" sz="1200" strike="noStrike">
                <a:solidFill>
                  <a:srgbClr val="000000"/>
                </a:solidFill>
                <a:latin typeface="Times New Roman"/>
                <a:ea typeface="+mn-ea"/>
              </a:rPr>
              <a:t>276</a:t>
            </a:fld>
            <a:endParaRPr/>
          </a:p>
        </p:txBody>
      </p:sp>
      <p:sp>
        <p:nvSpPr>
          <p:cNvPr id="1764"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610240935"/>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5"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A6E96AD-9B10-44B6-AD39-6BDF5F3F9B29}" type="slidenum">
              <a:rPr lang="en-GB" sz="1200" strike="noStrike">
                <a:solidFill>
                  <a:srgbClr val="000000"/>
                </a:solidFill>
                <a:latin typeface="Times New Roman"/>
                <a:ea typeface="+mn-ea"/>
              </a:rPr>
              <a:t>277</a:t>
            </a:fld>
            <a:endParaRPr/>
          </a:p>
        </p:txBody>
      </p:sp>
      <p:sp>
        <p:nvSpPr>
          <p:cNvPr id="1766"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819900200"/>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7"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FAB8403-04CD-4A7E-916F-D7F5FF599308}" type="slidenum">
              <a:rPr lang="en-GB" sz="1200" strike="noStrike">
                <a:solidFill>
                  <a:srgbClr val="000000"/>
                </a:solidFill>
                <a:latin typeface="Times New Roman"/>
                <a:ea typeface="+mn-ea"/>
              </a:rPr>
              <a:t>278</a:t>
            </a:fld>
            <a:endParaRPr/>
          </a:p>
        </p:txBody>
      </p:sp>
      <p:sp>
        <p:nvSpPr>
          <p:cNvPr id="1768"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65675186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9"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E5171581-B2FB-475F-905D-0D7AE97C2592}" type="slidenum">
              <a:rPr lang="en-GB" sz="1200" strike="noStrike">
                <a:solidFill>
                  <a:srgbClr val="000000"/>
                </a:solidFill>
                <a:latin typeface="Times New Roman"/>
                <a:ea typeface="+mn-ea"/>
              </a:rPr>
              <a:t>279</a:t>
            </a:fld>
            <a:endParaRPr/>
          </a:p>
        </p:txBody>
      </p:sp>
      <p:sp>
        <p:nvSpPr>
          <p:cNvPr id="1770"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41226895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E31DEFF-FDF1-432D-9D7B-3A962001C3B6}" type="slidenum">
              <a:rPr lang="en-GB" altLang="en-US" sz="1200" smtClean="0"/>
              <a:pPr eaLnBrk="1" hangingPunct="1"/>
              <a:t>28</a:t>
            </a:fld>
            <a:endParaRPr lang="en-GB" altLang="en-US" sz="1200"/>
          </a:p>
        </p:txBody>
      </p:sp>
      <p:sp>
        <p:nvSpPr>
          <p:cNvPr id="34713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47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 name="CustomShape 1"/>
          <p:cNvSpPr/>
          <p:nvPr/>
        </p:nvSpPr>
        <p:spPr>
          <a:xfrm>
            <a:off x="3886200" y="8686800"/>
            <a:ext cx="2971080" cy="456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F2E964EB-2715-4D5E-843F-02F553EAE872}" type="slidenum">
              <a:rPr lang="en-GB" sz="1200" strike="noStrike">
                <a:solidFill>
                  <a:srgbClr val="000000"/>
                </a:solidFill>
                <a:latin typeface="Times New Roman"/>
                <a:ea typeface="+mn-ea"/>
              </a:rPr>
              <a:t>280</a:t>
            </a:fld>
            <a:endParaRPr/>
          </a:p>
        </p:txBody>
      </p:sp>
      <p:sp>
        <p:nvSpPr>
          <p:cNvPr id="1772" name="PlaceHolder 2"/>
          <p:cNvSpPr>
            <a:spLocks noGrp="1"/>
          </p:cNvSpPr>
          <p:nvPr>
            <p:ph type="body"/>
          </p:nvPr>
        </p:nvSpPr>
        <p:spPr>
          <a:xfrm>
            <a:off x="914400" y="4343400"/>
            <a:ext cx="5028480" cy="4114080"/>
          </a:xfrm>
          <a:prstGeom prst="rect">
            <a:avLst/>
          </a:prstGeom>
        </p:spPr>
        <p:txBody>
          <a:bodyPr lIns="0" tIns="0" rIns="0" bIns="0"/>
          <a:lstStyle/>
          <a:p>
            <a:endParaRPr/>
          </a:p>
        </p:txBody>
      </p:sp>
    </p:spTree>
    <p:extLst>
      <p:ext uri="{BB962C8B-B14F-4D97-AF65-F5344CB8AC3E}">
        <p14:creationId xmlns:p14="http://schemas.microsoft.com/office/powerpoint/2010/main" val="3287972137"/>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B1EE182-237D-4FA0-BB10-18DCFA2E2385}" type="slidenum">
              <a:rPr lang="en-GB" altLang="en-US" sz="1200" smtClean="0"/>
              <a:pPr eaLnBrk="1" hangingPunct="1"/>
              <a:t>281</a:t>
            </a:fld>
            <a:endParaRPr lang="en-GB" altLang="en-US" sz="1200"/>
          </a:p>
        </p:txBody>
      </p:sp>
      <p:sp>
        <p:nvSpPr>
          <p:cNvPr id="54886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48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56ECFB1-5709-48E0-B113-C8C17EC54CB8}" type="slidenum">
              <a:rPr lang="en-GB" altLang="en-US" sz="1200" smtClean="0"/>
              <a:pPr eaLnBrk="1" hangingPunct="1"/>
              <a:t>282</a:t>
            </a:fld>
            <a:endParaRPr lang="en-GB" altLang="en-US" sz="1200"/>
          </a:p>
        </p:txBody>
      </p:sp>
      <p:sp>
        <p:nvSpPr>
          <p:cNvPr id="54989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49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7FF3949-00A8-46E1-A126-A30C5C06ED1B}" type="slidenum">
              <a:rPr lang="en-GB" altLang="en-US" sz="1200" smtClean="0"/>
              <a:pPr eaLnBrk="1" hangingPunct="1"/>
              <a:t>283</a:t>
            </a:fld>
            <a:endParaRPr lang="en-GB" altLang="en-US" sz="1200"/>
          </a:p>
        </p:txBody>
      </p:sp>
      <p:sp>
        <p:nvSpPr>
          <p:cNvPr id="55091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50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497E835-2DB5-4B61-A74A-15904577097A}" type="slidenum">
              <a:rPr lang="en-GB" altLang="en-US" sz="1200" smtClean="0"/>
              <a:pPr eaLnBrk="1" hangingPunct="1"/>
              <a:t>284</a:t>
            </a:fld>
            <a:endParaRPr lang="en-GB" altLang="en-US" sz="1200"/>
          </a:p>
        </p:txBody>
      </p:sp>
      <p:sp>
        <p:nvSpPr>
          <p:cNvPr id="55193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51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FEB90F1-AE87-4F77-BA44-ED4CB33A9166}" type="slidenum">
              <a:rPr lang="en-GB" altLang="en-US" sz="1200" smtClean="0"/>
              <a:pPr eaLnBrk="1" hangingPunct="1"/>
              <a:t>285</a:t>
            </a:fld>
            <a:endParaRPr lang="en-GB" altLang="en-US" sz="1200"/>
          </a:p>
        </p:txBody>
      </p:sp>
      <p:sp>
        <p:nvSpPr>
          <p:cNvPr id="55296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52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8190773-4630-4992-967B-9045C617C793}" type="slidenum">
              <a:rPr lang="en-GB" altLang="en-US" sz="1200" smtClean="0"/>
              <a:pPr eaLnBrk="1" hangingPunct="1"/>
              <a:t>286</a:t>
            </a:fld>
            <a:endParaRPr lang="en-GB" altLang="en-US" sz="1200"/>
          </a:p>
        </p:txBody>
      </p:sp>
      <p:sp>
        <p:nvSpPr>
          <p:cNvPr id="55398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53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AD6FB8C-7EA6-48A0-8CC9-80D80D8205E0}" type="slidenum">
              <a:rPr lang="en-GB" altLang="en-US" sz="1200" smtClean="0"/>
              <a:pPr eaLnBrk="1" hangingPunct="1"/>
              <a:t>287</a:t>
            </a:fld>
            <a:endParaRPr lang="en-GB" altLang="en-US" sz="1200"/>
          </a:p>
        </p:txBody>
      </p:sp>
      <p:sp>
        <p:nvSpPr>
          <p:cNvPr id="55501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55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182F235-3789-4F04-877F-CB810DBA7050}" type="slidenum">
              <a:rPr lang="en-GB" altLang="en-US" sz="1200" smtClean="0"/>
              <a:pPr eaLnBrk="1" hangingPunct="1"/>
              <a:t>288</a:t>
            </a:fld>
            <a:endParaRPr lang="en-GB" altLang="en-US" sz="1200"/>
          </a:p>
        </p:txBody>
      </p:sp>
      <p:sp>
        <p:nvSpPr>
          <p:cNvPr id="55603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56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D68B8BF-7789-413E-AE4D-EF34B5859AAB}" type="slidenum">
              <a:rPr lang="en-GB" altLang="en-US" sz="1200" smtClean="0"/>
              <a:pPr eaLnBrk="1" hangingPunct="1"/>
              <a:t>289</a:t>
            </a:fld>
            <a:endParaRPr lang="en-GB" altLang="en-US" sz="1200"/>
          </a:p>
        </p:txBody>
      </p:sp>
      <p:sp>
        <p:nvSpPr>
          <p:cNvPr id="55705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57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3ABD03-8A47-4228-9D71-436094E3D665}" type="slidenum">
              <a:rPr lang="en-GB" altLang="en-US" sz="1200" smtClean="0"/>
              <a:pPr eaLnBrk="1" hangingPunct="1"/>
              <a:t>29</a:t>
            </a:fld>
            <a:endParaRPr lang="en-GB" altLang="en-US" sz="1200"/>
          </a:p>
        </p:txBody>
      </p:sp>
      <p:sp>
        <p:nvSpPr>
          <p:cNvPr id="34816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48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72DA0DA-A47C-45EB-89A8-2FA6C240293F}" type="slidenum">
              <a:rPr lang="en-GB" altLang="en-US" sz="1200" smtClean="0"/>
              <a:pPr eaLnBrk="1" hangingPunct="1"/>
              <a:t>290</a:t>
            </a:fld>
            <a:endParaRPr lang="en-GB" altLang="en-US" sz="1200"/>
          </a:p>
        </p:txBody>
      </p:sp>
      <p:sp>
        <p:nvSpPr>
          <p:cNvPr id="55808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58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2D43080-D3E8-463E-A061-2232A3936D19}" type="slidenum">
              <a:rPr lang="en-GB" altLang="en-US" sz="1200" smtClean="0"/>
              <a:pPr eaLnBrk="1" hangingPunct="1"/>
              <a:t>291</a:t>
            </a:fld>
            <a:endParaRPr lang="en-GB" altLang="en-US" sz="1200"/>
          </a:p>
        </p:txBody>
      </p:sp>
      <p:sp>
        <p:nvSpPr>
          <p:cNvPr id="55910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559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3A3141B-1E68-4EEB-ADCC-B814D158A20B}" type="slidenum">
              <a:rPr lang="en-GB" altLang="en-US" sz="1200" smtClean="0"/>
              <a:pPr eaLnBrk="1" hangingPunct="1"/>
              <a:t>292</a:t>
            </a:fld>
            <a:endParaRPr lang="en-GB" altLang="en-US" sz="1200"/>
          </a:p>
        </p:txBody>
      </p:sp>
      <p:sp>
        <p:nvSpPr>
          <p:cNvPr id="560131" name="Rectangle 1026"/>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60132"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3AEBA91-0DC4-4CA2-8416-508C50617C40}" type="slidenum">
              <a:rPr lang="en-GB" altLang="en-US" sz="1200" smtClean="0"/>
              <a:pPr eaLnBrk="1" hangingPunct="1"/>
              <a:t>293</a:t>
            </a:fld>
            <a:endParaRPr lang="en-GB" altLang="en-US" sz="1200"/>
          </a:p>
        </p:txBody>
      </p:sp>
      <p:sp>
        <p:nvSpPr>
          <p:cNvPr id="561155"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611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D1C1FEA-C4B4-4A39-B3E7-7BAB8ED59ECA}" type="slidenum">
              <a:rPr lang="en-GB" altLang="en-US" sz="1200" smtClean="0"/>
              <a:pPr eaLnBrk="1" hangingPunct="1"/>
              <a:t>294</a:t>
            </a:fld>
            <a:endParaRPr lang="en-GB" altLang="en-US" sz="1200"/>
          </a:p>
        </p:txBody>
      </p:sp>
      <p:sp>
        <p:nvSpPr>
          <p:cNvPr id="563203"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6320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2D4DC22-08D1-4A52-8966-42D1ED8621D4}" type="slidenum">
              <a:rPr lang="en-GB" altLang="en-US" sz="1200" smtClean="0"/>
              <a:pPr eaLnBrk="1" hangingPunct="1"/>
              <a:t>295</a:t>
            </a:fld>
            <a:endParaRPr lang="en-GB" altLang="en-US" sz="1200"/>
          </a:p>
        </p:txBody>
      </p:sp>
      <p:sp>
        <p:nvSpPr>
          <p:cNvPr id="565251"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652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D440748-CFF2-40C4-B654-5E6A6175A96F}" type="slidenum">
              <a:rPr lang="en-GB" altLang="en-US" sz="1200" smtClean="0"/>
              <a:pPr eaLnBrk="1" hangingPunct="1"/>
              <a:t>296</a:t>
            </a:fld>
            <a:endParaRPr lang="en-GB" altLang="en-US" sz="1200"/>
          </a:p>
        </p:txBody>
      </p:sp>
      <p:sp>
        <p:nvSpPr>
          <p:cNvPr id="567299" name="Rectangle 1026"/>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67300"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B951C94-49B2-49A7-9C78-4A4B019EECAC}" type="slidenum">
              <a:rPr lang="en-GB" altLang="en-US" sz="1200" smtClean="0"/>
              <a:pPr eaLnBrk="1" hangingPunct="1"/>
              <a:t>297</a:t>
            </a:fld>
            <a:endParaRPr lang="en-GB" altLang="en-US" sz="1200"/>
          </a:p>
        </p:txBody>
      </p:sp>
      <p:sp>
        <p:nvSpPr>
          <p:cNvPr id="569347"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693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604CEFD-57CB-4931-8B56-42E3E1D8FFD3}" type="slidenum">
              <a:rPr lang="en-GB" altLang="en-US" sz="1200" smtClean="0"/>
              <a:pPr eaLnBrk="1" hangingPunct="1"/>
              <a:t>298</a:t>
            </a:fld>
            <a:endParaRPr lang="en-GB" altLang="en-US" sz="1200"/>
          </a:p>
        </p:txBody>
      </p:sp>
      <p:sp>
        <p:nvSpPr>
          <p:cNvPr id="570371"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7037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1B7DB8A-2445-4C2C-BEA9-9133FD281F58}" type="slidenum">
              <a:rPr lang="en-GB" altLang="en-US" sz="1200" smtClean="0"/>
              <a:pPr eaLnBrk="1" hangingPunct="1"/>
              <a:t>299</a:t>
            </a:fld>
            <a:endParaRPr lang="en-GB" altLang="en-US" sz="1200"/>
          </a:p>
        </p:txBody>
      </p:sp>
      <p:sp>
        <p:nvSpPr>
          <p:cNvPr id="571395"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7139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727CA9D-62FF-4BAF-B6AF-F5F9A9A1F9E4}" type="slidenum">
              <a:rPr lang="en-GB" altLang="en-US" sz="1200" smtClean="0"/>
              <a:pPr eaLnBrk="1" hangingPunct="1"/>
              <a:t>3</a:t>
            </a:fld>
            <a:endParaRPr lang="en-GB" altLang="en-US" sz="1200"/>
          </a:p>
        </p:txBody>
      </p:sp>
      <p:sp>
        <p:nvSpPr>
          <p:cNvPr id="320515"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3205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5C04E8F-53CE-4E46-A089-0349587F4019}" type="slidenum">
              <a:rPr lang="en-GB" altLang="en-US" sz="1200" smtClean="0"/>
              <a:pPr eaLnBrk="1" hangingPunct="1"/>
              <a:t>30</a:t>
            </a:fld>
            <a:endParaRPr lang="en-GB" altLang="en-US" sz="1200"/>
          </a:p>
        </p:txBody>
      </p:sp>
      <p:sp>
        <p:nvSpPr>
          <p:cNvPr id="34918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49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D6B6C52-32E3-40FF-AED2-8103E7900A8D}" type="slidenum">
              <a:rPr lang="en-GB" altLang="en-US" sz="1200" smtClean="0"/>
              <a:pPr eaLnBrk="1" hangingPunct="1"/>
              <a:t>300</a:t>
            </a:fld>
            <a:endParaRPr lang="en-GB" altLang="en-US" sz="1200"/>
          </a:p>
        </p:txBody>
      </p:sp>
      <p:sp>
        <p:nvSpPr>
          <p:cNvPr id="572419"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724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FC7F31-9F68-4D2C-BF0B-A99CED339268}" type="slidenum">
              <a:rPr lang="en-GB" altLang="en-US" sz="1200" smtClean="0"/>
              <a:pPr eaLnBrk="1" hangingPunct="1"/>
              <a:t>301</a:t>
            </a:fld>
            <a:endParaRPr lang="en-GB" altLang="en-US" sz="1200"/>
          </a:p>
        </p:txBody>
      </p:sp>
      <p:sp>
        <p:nvSpPr>
          <p:cNvPr id="573443"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7344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4F0740-7F3E-47F9-832B-B061CC44AFEC}" type="slidenum">
              <a:rPr lang="en-GB" altLang="en-US" sz="1200" smtClean="0"/>
              <a:pPr eaLnBrk="1" hangingPunct="1"/>
              <a:t>302</a:t>
            </a:fld>
            <a:endParaRPr lang="en-GB" altLang="en-US" sz="1200"/>
          </a:p>
        </p:txBody>
      </p:sp>
      <p:sp>
        <p:nvSpPr>
          <p:cNvPr id="574467"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744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A2A43C-2EB4-4279-8DF1-BD28DE1868F8}" type="slidenum">
              <a:rPr lang="en-GB" altLang="en-US" sz="1200" smtClean="0"/>
              <a:pPr eaLnBrk="1" hangingPunct="1"/>
              <a:t>303</a:t>
            </a:fld>
            <a:endParaRPr lang="en-GB" altLang="en-US" sz="1200"/>
          </a:p>
        </p:txBody>
      </p:sp>
      <p:sp>
        <p:nvSpPr>
          <p:cNvPr id="575491"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7549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F1EF850-4E58-4195-8858-52FDF936F212}" type="slidenum">
              <a:rPr lang="en-GB" altLang="en-US" sz="1200" smtClean="0"/>
              <a:pPr eaLnBrk="1" hangingPunct="1"/>
              <a:t>304</a:t>
            </a:fld>
            <a:endParaRPr lang="en-GB" altLang="en-US" sz="1200"/>
          </a:p>
        </p:txBody>
      </p:sp>
      <p:sp>
        <p:nvSpPr>
          <p:cNvPr id="576515"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765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00B626B-13F0-46EB-98B1-1982E5356076}" type="slidenum">
              <a:rPr lang="en-GB" altLang="en-US" sz="1200" smtClean="0"/>
              <a:pPr eaLnBrk="1" hangingPunct="1"/>
              <a:t>305</a:t>
            </a:fld>
            <a:endParaRPr lang="en-GB" altLang="en-US" sz="1200"/>
          </a:p>
        </p:txBody>
      </p:sp>
      <p:sp>
        <p:nvSpPr>
          <p:cNvPr id="578563"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785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4826C4B-85D2-43DD-99AC-8910A0108A0C}" type="slidenum">
              <a:rPr lang="en-GB" altLang="en-US" sz="1200" smtClean="0"/>
              <a:pPr eaLnBrk="1" hangingPunct="1"/>
              <a:t>306</a:t>
            </a:fld>
            <a:endParaRPr lang="en-GB" altLang="en-US" sz="1200"/>
          </a:p>
        </p:txBody>
      </p:sp>
      <p:sp>
        <p:nvSpPr>
          <p:cNvPr id="580611"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806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1BEBDCB-F47B-42C6-8CFD-5E0FD55B70C1}" type="slidenum">
              <a:rPr lang="en-GB" altLang="en-US" sz="1200" smtClean="0"/>
              <a:pPr eaLnBrk="1" hangingPunct="1"/>
              <a:t>307</a:t>
            </a:fld>
            <a:endParaRPr lang="en-GB" altLang="en-US" sz="1200"/>
          </a:p>
        </p:txBody>
      </p:sp>
      <p:sp>
        <p:nvSpPr>
          <p:cNvPr id="582659"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5826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2F9F21B-C5AA-42C0-8DBD-60A499232283}" type="slidenum">
              <a:rPr lang="en-GB" smtClean="0"/>
              <a:pPr>
                <a:defRPr/>
              </a:pPr>
              <a:t>309</a:t>
            </a:fld>
            <a:endParaRPr lang="en-GB"/>
          </a:p>
        </p:txBody>
      </p:sp>
    </p:spTree>
    <p:extLst>
      <p:ext uri="{BB962C8B-B14F-4D97-AF65-F5344CB8AC3E}">
        <p14:creationId xmlns:p14="http://schemas.microsoft.com/office/powerpoint/2010/main" val="31850784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DF0FB2D-B2BB-478A-A8A4-ED043144E80D}" type="slidenum">
              <a:rPr lang="en-GB" altLang="en-US" sz="1200" smtClean="0"/>
              <a:pPr eaLnBrk="1" hangingPunct="1"/>
              <a:t>31</a:t>
            </a:fld>
            <a:endParaRPr lang="en-GB" altLang="en-US" sz="1200"/>
          </a:p>
        </p:txBody>
      </p:sp>
      <p:sp>
        <p:nvSpPr>
          <p:cNvPr id="35021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50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E1ECFFF-EC14-414D-AA49-0B7867C02727}" type="slidenum">
              <a:rPr lang="en-GB" altLang="en-US" sz="1200" smtClean="0"/>
              <a:pPr eaLnBrk="1" hangingPunct="1"/>
              <a:t>32</a:t>
            </a:fld>
            <a:endParaRPr lang="en-GB" altLang="en-US" sz="1200"/>
          </a:p>
        </p:txBody>
      </p:sp>
      <p:sp>
        <p:nvSpPr>
          <p:cNvPr id="35123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51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8B86870-2B2D-4743-9BCC-70A3EC246259}" type="slidenum">
              <a:rPr lang="en-GB" altLang="en-US" sz="1200" smtClean="0"/>
              <a:pPr eaLnBrk="1" hangingPunct="1"/>
              <a:t>33</a:t>
            </a:fld>
            <a:endParaRPr lang="en-GB" altLang="en-US" sz="1200"/>
          </a:p>
        </p:txBody>
      </p:sp>
      <p:sp>
        <p:nvSpPr>
          <p:cNvPr id="35225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52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2B276C6-75A6-43C1-946D-8C0060058F1F}" type="slidenum">
              <a:rPr lang="en-GB" altLang="en-US" sz="1200" smtClean="0"/>
              <a:pPr eaLnBrk="1" hangingPunct="1"/>
              <a:t>34</a:t>
            </a:fld>
            <a:endParaRPr lang="en-GB" altLang="en-US" sz="1200"/>
          </a:p>
        </p:txBody>
      </p:sp>
      <p:sp>
        <p:nvSpPr>
          <p:cNvPr id="35328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53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B11D73B-BA75-42ED-8553-DA8636E5D394}" type="slidenum">
              <a:rPr lang="en-GB" altLang="en-US" sz="1200" smtClean="0"/>
              <a:pPr eaLnBrk="1" hangingPunct="1"/>
              <a:t>35</a:t>
            </a:fld>
            <a:endParaRPr lang="en-GB" altLang="en-US" sz="1200"/>
          </a:p>
        </p:txBody>
      </p:sp>
      <p:sp>
        <p:nvSpPr>
          <p:cNvPr id="35430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54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F08553C-CDF2-481D-9F69-2714C4776C1B}" type="slidenum">
              <a:rPr lang="en-GB" altLang="en-US" sz="1200" smtClean="0"/>
              <a:pPr eaLnBrk="1" hangingPunct="1"/>
              <a:t>36</a:t>
            </a:fld>
            <a:endParaRPr lang="en-GB" altLang="en-US" sz="1200"/>
          </a:p>
        </p:txBody>
      </p:sp>
      <p:sp>
        <p:nvSpPr>
          <p:cNvPr id="35533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55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3C551A0-1C31-447C-AB1E-B99687BD6F55}" type="slidenum">
              <a:rPr lang="en-GB" altLang="en-US" sz="1200" smtClean="0"/>
              <a:pPr eaLnBrk="1" hangingPunct="1"/>
              <a:t>37</a:t>
            </a:fld>
            <a:endParaRPr lang="en-GB" altLang="en-US" sz="1200"/>
          </a:p>
        </p:txBody>
      </p:sp>
      <p:sp>
        <p:nvSpPr>
          <p:cNvPr id="35635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56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EF0CF01-22DE-4580-97C8-1B36CADE4D18}" type="slidenum">
              <a:rPr lang="en-GB" altLang="en-US" sz="1200" smtClean="0"/>
              <a:pPr eaLnBrk="1" hangingPunct="1"/>
              <a:t>38</a:t>
            </a:fld>
            <a:endParaRPr lang="en-GB" altLang="en-US" sz="1200"/>
          </a:p>
        </p:txBody>
      </p:sp>
      <p:sp>
        <p:nvSpPr>
          <p:cNvPr id="35737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57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1B2244A-ECAF-4632-B3C6-8CFCF203F05A}" type="slidenum">
              <a:rPr lang="en-GB" altLang="en-US" sz="1200" smtClean="0"/>
              <a:pPr eaLnBrk="1" hangingPunct="1"/>
              <a:t>39</a:t>
            </a:fld>
            <a:endParaRPr lang="en-GB" altLang="en-US" sz="1200"/>
          </a:p>
        </p:txBody>
      </p:sp>
      <p:sp>
        <p:nvSpPr>
          <p:cNvPr id="35942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59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8A2557E-9BB0-4D92-88CF-260AF7CA6A18}" type="slidenum">
              <a:rPr lang="en-GB" altLang="en-US" sz="1200" smtClean="0"/>
              <a:pPr eaLnBrk="1" hangingPunct="1"/>
              <a:t>4</a:t>
            </a:fld>
            <a:endParaRPr lang="en-GB" altLang="en-US" sz="1200"/>
          </a:p>
        </p:txBody>
      </p:sp>
      <p:sp>
        <p:nvSpPr>
          <p:cNvPr id="321539"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3215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73415AD-0FA5-45CA-BFD3-9D45AA30EDC0}" type="slidenum">
              <a:rPr lang="en-GB" altLang="en-US" sz="1200" smtClean="0"/>
              <a:pPr eaLnBrk="1" hangingPunct="1"/>
              <a:t>40</a:t>
            </a:fld>
            <a:endParaRPr lang="en-GB" altLang="en-US" sz="1200"/>
          </a:p>
        </p:txBody>
      </p:sp>
      <p:sp>
        <p:nvSpPr>
          <p:cNvPr id="36045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0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0FEAAB1-7B7B-4F13-AD98-116161F6CEC9}" type="slidenum">
              <a:rPr lang="en-GB" altLang="en-US" sz="1200" smtClean="0"/>
              <a:pPr eaLnBrk="1" hangingPunct="1"/>
              <a:t>41</a:t>
            </a:fld>
            <a:endParaRPr lang="en-GB" altLang="en-US" sz="1200"/>
          </a:p>
        </p:txBody>
      </p:sp>
      <p:sp>
        <p:nvSpPr>
          <p:cNvPr id="36147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1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7D79D99-27B3-4134-9BB1-73761A8600FA}" type="slidenum">
              <a:rPr lang="en-GB" altLang="en-US" sz="1200" smtClean="0"/>
              <a:pPr eaLnBrk="1" hangingPunct="1"/>
              <a:t>42</a:t>
            </a:fld>
            <a:endParaRPr lang="en-GB" altLang="en-US" sz="1200"/>
          </a:p>
        </p:txBody>
      </p:sp>
      <p:sp>
        <p:nvSpPr>
          <p:cNvPr id="36249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2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B76DE3A-47C9-48D3-AA99-911BEEA3FF36}" type="slidenum">
              <a:rPr lang="en-GB" altLang="en-US" sz="1200" smtClean="0"/>
              <a:pPr eaLnBrk="1" hangingPunct="1"/>
              <a:t>43</a:t>
            </a:fld>
            <a:endParaRPr lang="en-GB" altLang="en-US" sz="1200"/>
          </a:p>
        </p:txBody>
      </p:sp>
      <p:sp>
        <p:nvSpPr>
          <p:cNvPr id="36352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3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F3665CF-11F5-4FA9-A1B8-A360C69C5B17}" type="slidenum">
              <a:rPr lang="en-GB" altLang="en-US" sz="1200" smtClean="0"/>
              <a:pPr eaLnBrk="1" hangingPunct="1"/>
              <a:t>44</a:t>
            </a:fld>
            <a:endParaRPr lang="en-GB" altLang="en-US" sz="1200"/>
          </a:p>
        </p:txBody>
      </p:sp>
      <p:sp>
        <p:nvSpPr>
          <p:cNvPr id="36454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4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93A841C-4283-4242-93B6-A188B2827F83}" type="slidenum">
              <a:rPr lang="en-GB" altLang="en-US" sz="1200" smtClean="0"/>
              <a:pPr eaLnBrk="1" hangingPunct="1"/>
              <a:t>45</a:t>
            </a:fld>
            <a:endParaRPr lang="en-GB" altLang="en-US" sz="1200"/>
          </a:p>
        </p:txBody>
      </p:sp>
      <p:sp>
        <p:nvSpPr>
          <p:cNvPr id="36557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5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968A1DD-8579-4C24-A4E0-A61D2503F3E4}" type="slidenum">
              <a:rPr lang="en-GB" altLang="en-US" sz="1200" smtClean="0"/>
              <a:pPr eaLnBrk="1" hangingPunct="1"/>
              <a:t>46</a:t>
            </a:fld>
            <a:endParaRPr lang="en-GB" altLang="en-US" sz="1200"/>
          </a:p>
        </p:txBody>
      </p:sp>
      <p:sp>
        <p:nvSpPr>
          <p:cNvPr id="36659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6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BB27604-F838-40BB-8116-5DEA96E6CD48}" type="slidenum">
              <a:rPr lang="en-GB" altLang="en-US" sz="1200" smtClean="0"/>
              <a:pPr eaLnBrk="1" hangingPunct="1"/>
              <a:t>47</a:t>
            </a:fld>
            <a:endParaRPr lang="en-GB" altLang="en-US" sz="1200"/>
          </a:p>
        </p:txBody>
      </p:sp>
      <p:sp>
        <p:nvSpPr>
          <p:cNvPr id="36761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7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0C5EF22-207E-4B60-AB44-3FE8CFC15109}" type="slidenum">
              <a:rPr lang="en-GB" altLang="en-US" sz="1200" smtClean="0"/>
              <a:pPr eaLnBrk="1" hangingPunct="1"/>
              <a:t>48</a:t>
            </a:fld>
            <a:endParaRPr lang="en-GB" altLang="en-US" sz="1200"/>
          </a:p>
        </p:txBody>
      </p:sp>
      <p:sp>
        <p:nvSpPr>
          <p:cNvPr id="36864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8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C60A1D8-CACA-438C-80D4-DB2A226C5A17}" type="slidenum">
              <a:rPr lang="en-GB" altLang="en-US" sz="1200" smtClean="0"/>
              <a:pPr eaLnBrk="1" hangingPunct="1"/>
              <a:t>49</a:t>
            </a:fld>
            <a:endParaRPr lang="en-GB" altLang="en-US" sz="1200"/>
          </a:p>
        </p:txBody>
      </p:sp>
      <p:sp>
        <p:nvSpPr>
          <p:cNvPr id="36966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69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8E6EF70-C824-4877-8CA6-C591693D33C3}" type="slidenum">
              <a:rPr lang="en-GB" altLang="en-US" sz="1200" smtClean="0"/>
              <a:pPr eaLnBrk="1" hangingPunct="1"/>
              <a:t>5</a:t>
            </a:fld>
            <a:endParaRPr lang="en-GB" altLang="en-US" sz="1200"/>
          </a:p>
        </p:txBody>
      </p:sp>
      <p:sp>
        <p:nvSpPr>
          <p:cNvPr id="322563" name="Rectangle 2"/>
          <p:cNvSpPr>
            <a:spLocks noGrp="1" noRot="1" noChangeAspect="1" noChangeArrowheads="1" noTextEdit="1"/>
          </p:cNvSpPr>
          <p:nvPr>
            <p:ph type="sldImg"/>
          </p:nvPr>
        </p:nvSpPr>
        <p:spPr>
          <a:xfrm>
            <a:off x="381000" y="685800"/>
            <a:ext cx="6096000" cy="3429000"/>
          </a:xfrm>
          <a:solidFill>
            <a:srgbClr val="FFFFFF"/>
          </a:solidFill>
          <a:ln/>
        </p:spPr>
        <p:txBody>
          <a:bodyPr/>
          <a:lstStyle/>
          <a:p>
            <a:endParaRPr lang="en-GB"/>
          </a:p>
        </p:txBody>
      </p:sp>
      <p:sp>
        <p:nvSpPr>
          <p:cNvPr id="3225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5EDA479-F25D-4396-A940-ADE7606156C9}" type="slidenum">
              <a:rPr lang="en-GB" altLang="en-US" sz="1200" smtClean="0"/>
              <a:pPr eaLnBrk="1" hangingPunct="1"/>
              <a:t>50</a:t>
            </a:fld>
            <a:endParaRPr lang="en-GB" altLang="en-US" sz="1200" dirty="0"/>
          </a:p>
        </p:txBody>
      </p:sp>
      <p:sp>
        <p:nvSpPr>
          <p:cNvPr id="37069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0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DF3AF22-663F-42C3-8119-4EC8059B6941}" type="slidenum">
              <a:rPr lang="en-GB" altLang="en-US" sz="1200" smtClean="0"/>
              <a:pPr eaLnBrk="1" hangingPunct="1"/>
              <a:t>51</a:t>
            </a:fld>
            <a:endParaRPr lang="en-GB" altLang="en-US" sz="1200"/>
          </a:p>
        </p:txBody>
      </p:sp>
      <p:sp>
        <p:nvSpPr>
          <p:cNvPr id="37171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1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454BDA2-B8EF-45CF-AFA3-DA8F2320A8DC}" type="slidenum">
              <a:rPr lang="en-GB" altLang="en-US" sz="1200" smtClean="0"/>
              <a:pPr eaLnBrk="1" hangingPunct="1"/>
              <a:t>52</a:t>
            </a:fld>
            <a:endParaRPr lang="en-GB" altLang="en-US" sz="1200"/>
          </a:p>
        </p:txBody>
      </p:sp>
      <p:sp>
        <p:nvSpPr>
          <p:cNvPr id="37273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2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E4099FC-E07B-4ECF-A997-D00097A706A9}" type="slidenum">
              <a:rPr lang="en-GB" altLang="en-US" sz="1200" smtClean="0"/>
              <a:pPr eaLnBrk="1" hangingPunct="1"/>
              <a:t>53</a:t>
            </a:fld>
            <a:endParaRPr lang="en-GB" altLang="en-US" sz="1200"/>
          </a:p>
        </p:txBody>
      </p:sp>
      <p:sp>
        <p:nvSpPr>
          <p:cNvPr id="37376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3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27EFE39-AE05-4318-923B-FD1264D4C96E}" type="slidenum">
              <a:rPr lang="en-GB" altLang="en-US" sz="1200" smtClean="0"/>
              <a:pPr eaLnBrk="1" hangingPunct="1"/>
              <a:t>54</a:t>
            </a:fld>
            <a:endParaRPr lang="en-GB" altLang="en-US" sz="1200"/>
          </a:p>
        </p:txBody>
      </p:sp>
      <p:sp>
        <p:nvSpPr>
          <p:cNvPr id="37478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4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B95DF36-6B16-49FF-836A-9A435E4E7E3A}" type="slidenum">
              <a:rPr lang="en-GB" altLang="en-US" sz="1200" smtClean="0"/>
              <a:pPr eaLnBrk="1" hangingPunct="1"/>
              <a:t>55</a:t>
            </a:fld>
            <a:endParaRPr lang="en-GB" altLang="en-US" sz="1200"/>
          </a:p>
        </p:txBody>
      </p:sp>
      <p:sp>
        <p:nvSpPr>
          <p:cNvPr id="37581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5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331A9FC-A527-4D18-8651-E4CCF88CFE58}" type="slidenum">
              <a:rPr lang="en-GB" altLang="en-US" sz="1200" smtClean="0"/>
              <a:pPr eaLnBrk="1" hangingPunct="1"/>
              <a:t>56</a:t>
            </a:fld>
            <a:endParaRPr lang="en-GB" altLang="en-US" sz="1200"/>
          </a:p>
        </p:txBody>
      </p:sp>
      <p:sp>
        <p:nvSpPr>
          <p:cNvPr id="37683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6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EB9F1F9-D29B-4BA6-961A-44AE117C678E}" type="slidenum">
              <a:rPr lang="en-GB" altLang="en-US" sz="1200" smtClean="0"/>
              <a:pPr eaLnBrk="1" hangingPunct="1"/>
              <a:t>57</a:t>
            </a:fld>
            <a:endParaRPr lang="en-GB" altLang="en-US" sz="1200"/>
          </a:p>
        </p:txBody>
      </p:sp>
      <p:sp>
        <p:nvSpPr>
          <p:cNvPr id="37785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7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66BE3A1-E3DC-4198-B3A0-F257DA573C66}" type="slidenum">
              <a:rPr lang="en-GB" altLang="en-US" sz="1200" smtClean="0"/>
              <a:pPr eaLnBrk="1" hangingPunct="1"/>
              <a:t>58</a:t>
            </a:fld>
            <a:endParaRPr lang="en-GB" altLang="en-US" sz="1200"/>
          </a:p>
        </p:txBody>
      </p:sp>
      <p:sp>
        <p:nvSpPr>
          <p:cNvPr id="37888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8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B393744-5AD7-40F0-AA61-C056CEAB366E}" type="slidenum">
              <a:rPr lang="en-GB" altLang="en-US" sz="1200" smtClean="0"/>
              <a:pPr eaLnBrk="1" hangingPunct="1"/>
              <a:t>59</a:t>
            </a:fld>
            <a:endParaRPr lang="en-GB" altLang="en-US" sz="1200"/>
          </a:p>
        </p:txBody>
      </p:sp>
      <p:sp>
        <p:nvSpPr>
          <p:cNvPr id="37990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79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291353F-8BC3-4A22-9B35-990AABA0E892}" type="slidenum">
              <a:rPr lang="en-GB" altLang="en-US" sz="1200" smtClean="0"/>
              <a:pPr eaLnBrk="1" hangingPunct="1"/>
              <a:t>6</a:t>
            </a:fld>
            <a:endParaRPr lang="en-GB" altLang="en-US" sz="1200"/>
          </a:p>
        </p:txBody>
      </p:sp>
      <p:sp>
        <p:nvSpPr>
          <p:cNvPr id="32358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23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858AD24-16E1-4272-95C2-17669399B7EE}" type="slidenum">
              <a:rPr lang="en-GB" altLang="en-US" sz="1200" smtClean="0"/>
              <a:pPr eaLnBrk="1" hangingPunct="1"/>
              <a:t>60</a:t>
            </a:fld>
            <a:endParaRPr lang="en-GB" altLang="en-US" sz="1200"/>
          </a:p>
        </p:txBody>
      </p:sp>
      <p:sp>
        <p:nvSpPr>
          <p:cNvPr id="38093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80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1B38CE0-D379-4305-B14D-8E9190C2C564}" type="slidenum">
              <a:rPr lang="en-GB" altLang="en-US" sz="1200" smtClean="0"/>
              <a:pPr eaLnBrk="1" hangingPunct="1"/>
              <a:t>61</a:t>
            </a:fld>
            <a:endParaRPr lang="en-GB" altLang="en-US" sz="1200"/>
          </a:p>
        </p:txBody>
      </p:sp>
      <p:sp>
        <p:nvSpPr>
          <p:cNvPr id="38195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81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EF86C24-332D-4F47-9EA8-A1B06CA49FCE}" type="slidenum">
              <a:rPr lang="en-GB" altLang="en-US" sz="1200" smtClean="0"/>
              <a:pPr eaLnBrk="1" hangingPunct="1"/>
              <a:t>62</a:t>
            </a:fld>
            <a:endParaRPr lang="en-GB" altLang="en-US" sz="1200"/>
          </a:p>
        </p:txBody>
      </p:sp>
      <p:sp>
        <p:nvSpPr>
          <p:cNvPr id="38297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82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84365DF-2C88-4B4C-8B36-51A597C13E81}" type="slidenum">
              <a:rPr lang="en-GB" altLang="en-US" sz="1200" smtClean="0"/>
              <a:pPr eaLnBrk="1" hangingPunct="1"/>
              <a:t>63</a:t>
            </a:fld>
            <a:endParaRPr lang="en-GB" altLang="en-US" sz="1200"/>
          </a:p>
        </p:txBody>
      </p:sp>
      <p:sp>
        <p:nvSpPr>
          <p:cNvPr id="38400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84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7520EA9-396A-41A0-9C40-965B7BCCDCC4}" type="slidenum">
              <a:rPr lang="en-GB" altLang="en-US" sz="1200" smtClean="0"/>
              <a:pPr eaLnBrk="1" hangingPunct="1"/>
              <a:t>64</a:t>
            </a:fld>
            <a:endParaRPr lang="en-GB" altLang="en-US" sz="1200"/>
          </a:p>
        </p:txBody>
      </p:sp>
      <p:sp>
        <p:nvSpPr>
          <p:cNvPr id="38502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85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AC13D3B-EE4C-4D9D-A4A3-F96DC99D295A}" type="slidenum">
              <a:rPr lang="en-GB" altLang="en-US" sz="1200" smtClean="0"/>
              <a:pPr eaLnBrk="1" hangingPunct="1"/>
              <a:t>65</a:t>
            </a:fld>
            <a:endParaRPr lang="en-GB" altLang="en-US" sz="1200"/>
          </a:p>
        </p:txBody>
      </p:sp>
      <p:sp>
        <p:nvSpPr>
          <p:cNvPr id="38605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86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F987F9A-9C06-4B65-88B1-9AB27EC704F8}" type="slidenum">
              <a:rPr lang="en-GB" altLang="en-US" sz="1200" smtClean="0"/>
              <a:pPr eaLnBrk="1" hangingPunct="1"/>
              <a:t>66</a:t>
            </a:fld>
            <a:endParaRPr lang="en-GB" altLang="en-US" sz="1200"/>
          </a:p>
        </p:txBody>
      </p:sp>
      <p:sp>
        <p:nvSpPr>
          <p:cNvPr id="38707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87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6C26420-7BC0-4714-B827-9531E67E8DF8}" type="slidenum">
              <a:rPr lang="en-GB" altLang="en-US" sz="1200" smtClean="0"/>
              <a:pPr eaLnBrk="1" hangingPunct="1"/>
              <a:t>67</a:t>
            </a:fld>
            <a:endParaRPr lang="en-GB" altLang="en-US" sz="1200"/>
          </a:p>
        </p:txBody>
      </p:sp>
      <p:sp>
        <p:nvSpPr>
          <p:cNvPr id="38809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88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EAE3D8F-79DD-4770-ADE7-FC0F331E308E}" type="slidenum">
              <a:rPr lang="en-GB" altLang="en-US" sz="1200" smtClean="0"/>
              <a:pPr eaLnBrk="1" hangingPunct="1"/>
              <a:t>68</a:t>
            </a:fld>
            <a:endParaRPr lang="en-GB" altLang="en-US" sz="1200"/>
          </a:p>
        </p:txBody>
      </p:sp>
      <p:sp>
        <p:nvSpPr>
          <p:cNvPr id="38912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89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84AC6A3-5338-4918-8469-670A4199A88F}" type="slidenum">
              <a:rPr lang="en-GB" altLang="en-US" sz="1200" smtClean="0"/>
              <a:pPr eaLnBrk="1" hangingPunct="1"/>
              <a:t>69</a:t>
            </a:fld>
            <a:endParaRPr lang="en-GB" altLang="en-US" sz="1200"/>
          </a:p>
        </p:txBody>
      </p:sp>
      <p:sp>
        <p:nvSpPr>
          <p:cNvPr id="39014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90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C59EF78-E559-4F0C-8E1D-69CF035094F8}" type="slidenum">
              <a:rPr lang="en-GB" altLang="en-US" sz="1200" smtClean="0"/>
              <a:pPr eaLnBrk="1" hangingPunct="1"/>
              <a:t>7</a:t>
            </a:fld>
            <a:endParaRPr lang="en-GB" altLang="en-US" sz="1200"/>
          </a:p>
        </p:txBody>
      </p:sp>
      <p:sp>
        <p:nvSpPr>
          <p:cNvPr id="32461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24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315C4CE-3DDA-4E90-A9A5-83DB5C404ED9}" type="slidenum">
              <a:rPr lang="en-GB" altLang="en-US" sz="1200" smtClean="0"/>
              <a:pPr eaLnBrk="1" hangingPunct="1"/>
              <a:t>70</a:t>
            </a:fld>
            <a:endParaRPr lang="en-GB" altLang="en-US" sz="1200"/>
          </a:p>
        </p:txBody>
      </p:sp>
      <p:sp>
        <p:nvSpPr>
          <p:cNvPr id="39117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91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BB34B06-0AA0-4571-93E5-F170186CE821}" type="slidenum">
              <a:rPr lang="en-GB" altLang="en-US" sz="1200" smtClean="0"/>
              <a:pPr eaLnBrk="1" hangingPunct="1"/>
              <a:t>71</a:t>
            </a:fld>
            <a:endParaRPr lang="en-GB" altLang="en-US" sz="1200"/>
          </a:p>
        </p:txBody>
      </p:sp>
      <p:sp>
        <p:nvSpPr>
          <p:cNvPr id="39219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92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9CCC5EE-48D1-4ECF-9D82-AA91BF26E84D}" type="slidenum">
              <a:rPr lang="en-GB" altLang="en-US" sz="1200" smtClean="0"/>
              <a:pPr eaLnBrk="1" hangingPunct="1"/>
              <a:t>72</a:t>
            </a:fld>
            <a:endParaRPr lang="en-GB" altLang="en-US" sz="1200"/>
          </a:p>
        </p:txBody>
      </p:sp>
      <p:sp>
        <p:nvSpPr>
          <p:cNvPr id="39321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93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EAD5B36-13EF-45E1-AA52-7E3A6FFBEBED}" type="slidenum">
              <a:rPr lang="en-GB" altLang="en-US" sz="1200" smtClean="0"/>
              <a:pPr eaLnBrk="1" hangingPunct="1"/>
              <a:t>73</a:t>
            </a:fld>
            <a:endParaRPr lang="en-GB" altLang="en-US" sz="1200"/>
          </a:p>
        </p:txBody>
      </p:sp>
      <p:sp>
        <p:nvSpPr>
          <p:cNvPr id="39424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94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AF687B4-5200-40E1-8F81-402EE945E932}" type="slidenum">
              <a:rPr lang="en-GB" altLang="en-US" sz="1200" smtClean="0"/>
              <a:pPr eaLnBrk="1" hangingPunct="1"/>
              <a:t>74</a:t>
            </a:fld>
            <a:endParaRPr lang="en-GB" altLang="en-US" sz="1200"/>
          </a:p>
        </p:txBody>
      </p:sp>
      <p:sp>
        <p:nvSpPr>
          <p:cNvPr id="39526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95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1AA1C8F-5850-4D03-886C-09442D9113C4}" type="slidenum">
              <a:rPr lang="en-GB" altLang="en-US" sz="1200" smtClean="0"/>
              <a:pPr eaLnBrk="1" hangingPunct="1"/>
              <a:t>75</a:t>
            </a:fld>
            <a:endParaRPr lang="en-GB" altLang="en-US" sz="1200"/>
          </a:p>
        </p:txBody>
      </p:sp>
      <p:sp>
        <p:nvSpPr>
          <p:cNvPr id="39629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96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74B1884-9417-4508-BB19-34D4DEAB1508}" type="slidenum">
              <a:rPr lang="en-GB" altLang="en-US" sz="1200" smtClean="0"/>
              <a:pPr eaLnBrk="1" hangingPunct="1"/>
              <a:t>76</a:t>
            </a:fld>
            <a:endParaRPr lang="en-GB" altLang="en-US" sz="1200"/>
          </a:p>
        </p:txBody>
      </p:sp>
      <p:sp>
        <p:nvSpPr>
          <p:cNvPr id="39731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97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8255DC-7A84-4EF2-9414-0563A850BA56}" type="slidenum">
              <a:rPr lang="en-GB" altLang="en-US" sz="1200" smtClean="0"/>
              <a:pPr eaLnBrk="1" hangingPunct="1"/>
              <a:t>77</a:t>
            </a:fld>
            <a:endParaRPr lang="en-GB" altLang="en-US" sz="1200"/>
          </a:p>
        </p:txBody>
      </p:sp>
      <p:sp>
        <p:nvSpPr>
          <p:cNvPr id="39833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98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88063-6FE6-F279-9D5E-5FAB4F738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81B27-96B3-7902-5EC9-5FC51F07817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29B517D-19BB-5E16-986E-7B74701745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78F0A3-CEC8-EDCF-7783-7E923AC66B4E}"/>
              </a:ext>
            </a:extLst>
          </p:cNvPr>
          <p:cNvSpPr>
            <a:spLocks noGrp="1"/>
          </p:cNvSpPr>
          <p:nvPr>
            <p:ph type="sldNum" sz="quarter" idx="5"/>
          </p:nvPr>
        </p:nvSpPr>
        <p:spPr/>
        <p:txBody>
          <a:bodyPr/>
          <a:lstStyle/>
          <a:p>
            <a:pPr>
              <a:defRPr/>
            </a:pPr>
            <a:fld id="{02F9F21B-C5AA-42C0-8DBD-60A499232283}" type="slidenum">
              <a:rPr lang="en-GB" smtClean="0"/>
              <a:pPr>
                <a:defRPr/>
              </a:pPr>
              <a:t>78</a:t>
            </a:fld>
            <a:endParaRPr lang="en-GB"/>
          </a:p>
        </p:txBody>
      </p:sp>
    </p:spTree>
    <p:extLst>
      <p:ext uri="{BB962C8B-B14F-4D97-AF65-F5344CB8AC3E}">
        <p14:creationId xmlns:p14="http://schemas.microsoft.com/office/powerpoint/2010/main" val="392295380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C7424C4-DBDC-4FAD-A652-51B4CA5F022F}" type="slidenum">
              <a:rPr lang="en-GB" altLang="en-US" sz="1200" smtClean="0"/>
              <a:pPr eaLnBrk="1" hangingPunct="1"/>
              <a:t>79</a:t>
            </a:fld>
            <a:endParaRPr lang="en-GB" altLang="en-US" sz="1200"/>
          </a:p>
        </p:txBody>
      </p:sp>
      <p:sp>
        <p:nvSpPr>
          <p:cNvPr id="40141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01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CA31F74-26D3-4C35-BED6-11C08C7E602F}" type="slidenum">
              <a:rPr lang="en-GB" altLang="en-US" sz="1200" smtClean="0"/>
              <a:pPr eaLnBrk="1" hangingPunct="1"/>
              <a:t>8</a:t>
            </a:fld>
            <a:endParaRPr lang="en-GB" altLang="en-US" sz="1200"/>
          </a:p>
        </p:txBody>
      </p:sp>
      <p:sp>
        <p:nvSpPr>
          <p:cNvPr id="32563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25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56EB41A-D2CA-4E72-A8E9-B3F5058A2CC7}" type="slidenum">
              <a:rPr lang="en-GB" altLang="en-US" sz="1200" smtClean="0"/>
              <a:pPr eaLnBrk="1" hangingPunct="1"/>
              <a:t>80</a:t>
            </a:fld>
            <a:endParaRPr lang="en-GB" altLang="en-US" sz="1200"/>
          </a:p>
        </p:txBody>
      </p:sp>
      <p:sp>
        <p:nvSpPr>
          <p:cNvPr id="40243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02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90C522D-5F2C-42EF-9429-34F6E643CB9F}" type="slidenum">
              <a:rPr lang="en-GB" altLang="en-US" sz="1200" smtClean="0"/>
              <a:pPr eaLnBrk="1" hangingPunct="1"/>
              <a:t>81</a:t>
            </a:fld>
            <a:endParaRPr lang="en-GB" altLang="en-US" sz="1200"/>
          </a:p>
        </p:txBody>
      </p:sp>
      <p:sp>
        <p:nvSpPr>
          <p:cNvPr id="40345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03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041C787-E1B4-4AAE-8EB0-62D269841827}" type="slidenum">
              <a:rPr lang="en-GB" altLang="en-US" sz="1200" smtClean="0"/>
              <a:pPr eaLnBrk="1" hangingPunct="1"/>
              <a:t>82</a:t>
            </a:fld>
            <a:endParaRPr lang="en-GB" altLang="en-US" sz="1200"/>
          </a:p>
        </p:txBody>
      </p:sp>
      <p:sp>
        <p:nvSpPr>
          <p:cNvPr id="40448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04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2B803CA-2E74-4600-A94E-F23E4C54A562}" type="slidenum">
              <a:rPr lang="en-GB" altLang="en-US" sz="1200" smtClean="0"/>
              <a:pPr eaLnBrk="1" hangingPunct="1"/>
              <a:t>83</a:t>
            </a:fld>
            <a:endParaRPr lang="en-GB" altLang="en-US" sz="1200"/>
          </a:p>
        </p:txBody>
      </p:sp>
      <p:sp>
        <p:nvSpPr>
          <p:cNvPr id="40550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05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pa-IN" dirty="0"/>
            </a:br>
            <a:r>
              <a:rPr lang="pa-IN" sz="1200" kern="1200" dirty="0">
                <a:solidFill>
                  <a:schemeClr val="tx1"/>
                </a:solidFill>
                <a:latin typeface="Arial" charset="0"/>
                <a:ea typeface="+mn-ea"/>
                <a:cs typeface="+mn-cs"/>
              </a:rPr>
              <a:t>ਉਹ (ਸਭ ਜੀਵਾਂ ਵਿਚ ਵਿਆਪਕ ਹੋਣ ਕਰਕੇ) ਆਪ ਹੀ ਮਾਲਕ ਹੈ ਅਤੇ ਆਪ ਹੀ ਸੇਵਕ ਹੈ। ਹੇ ਨਾਨਕ! ਉਸ ਤੋਂ ਬਿਨਾ) ਜੀਵ ਵਿਚਾਰੇ ਕੀਹ ਹਨ? (ਉਸ ਹਰੀ ਤੋਂ ਵੱਖਰੀ ਜੀਵਾਂ ਦੀ ਕੋਈ ਹਸਤੀ ਨਹੀਂ) ॥੧॥</a:t>
            </a:r>
            <a:endParaRPr lang="en-US"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0DD2D1-C21F-4B0D-83CE-A024B00AF7B4}" type="slidenum">
              <a:rPr lang="en-GB" altLang="en-US" sz="1200" smtClean="0"/>
              <a:pPr eaLnBrk="1" hangingPunct="1"/>
              <a:t>84</a:t>
            </a:fld>
            <a:endParaRPr lang="en-GB" altLang="en-US" sz="1200"/>
          </a:p>
        </p:txBody>
      </p:sp>
      <p:sp>
        <p:nvSpPr>
          <p:cNvPr id="40653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06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A5D16A9-7F9B-4524-A902-0E61E6ECF6DA}" type="slidenum">
              <a:rPr lang="en-GB" altLang="en-US" sz="1200" smtClean="0"/>
              <a:pPr eaLnBrk="1" hangingPunct="1"/>
              <a:t>85</a:t>
            </a:fld>
            <a:endParaRPr lang="en-GB" altLang="en-US" sz="1200"/>
          </a:p>
        </p:txBody>
      </p:sp>
      <p:sp>
        <p:nvSpPr>
          <p:cNvPr id="40755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07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CE8B13D-4868-4957-8760-3E16A2FFE443}" type="slidenum">
              <a:rPr lang="en-GB" altLang="en-US" sz="1200" smtClean="0"/>
              <a:pPr eaLnBrk="1" hangingPunct="1"/>
              <a:t>86</a:t>
            </a:fld>
            <a:endParaRPr lang="en-GB" altLang="en-US" sz="1200"/>
          </a:p>
        </p:txBody>
      </p:sp>
      <p:sp>
        <p:nvSpPr>
          <p:cNvPr id="40857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08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E974FB2-A411-45AD-BE3A-F0D1156AF54D}" type="slidenum">
              <a:rPr lang="en-GB" altLang="en-US" sz="1200" smtClean="0"/>
              <a:pPr eaLnBrk="1" hangingPunct="1"/>
              <a:t>87</a:t>
            </a:fld>
            <a:endParaRPr lang="en-GB" altLang="en-US" sz="1200"/>
          </a:p>
        </p:txBody>
      </p:sp>
      <p:sp>
        <p:nvSpPr>
          <p:cNvPr id="40960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09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AE8A67-940E-43A4-9E0E-FE9FAE51F2B2}" type="slidenum">
              <a:rPr lang="en-GB" altLang="en-US" sz="1200" smtClean="0"/>
              <a:pPr eaLnBrk="1" hangingPunct="1"/>
              <a:t>88</a:t>
            </a:fld>
            <a:endParaRPr lang="en-GB" altLang="en-US" sz="1200"/>
          </a:p>
        </p:txBody>
      </p:sp>
      <p:sp>
        <p:nvSpPr>
          <p:cNvPr id="41062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0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855E905-8721-4E73-BAD0-F6AF3FFAC5AE}" type="slidenum">
              <a:rPr lang="en-GB" altLang="en-US" sz="1200" smtClean="0"/>
              <a:pPr eaLnBrk="1" hangingPunct="1"/>
              <a:t>89</a:t>
            </a:fld>
            <a:endParaRPr lang="en-GB" altLang="en-US" sz="1200"/>
          </a:p>
        </p:txBody>
      </p:sp>
      <p:sp>
        <p:nvSpPr>
          <p:cNvPr id="41165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1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EBB92DA-648F-41E6-A57C-A489DE037A1B}" type="slidenum">
              <a:rPr lang="en-GB" altLang="en-US" sz="1200" smtClean="0"/>
              <a:pPr eaLnBrk="1" hangingPunct="1"/>
              <a:t>9</a:t>
            </a:fld>
            <a:endParaRPr lang="en-GB" altLang="en-US" sz="1200"/>
          </a:p>
        </p:txBody>
      </p:sp>
      <p:sp>
        <p:nvSpPr>
          <p:cNvPr id="32665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326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844AF7-AD38-47E7-85ED-D73B95673115}" type="slidenum">
              <a:rPr lang="en-GB" altLang="en-US" sz="1200" smtClean="0"/>
              <a:pPr eaLnBrk="1" hangingPunct="1"/>
              <a:t>90</a:t>
            </a:fld>
            <a:endParaRPr lang="en-GB" altLang="en-US" sz="1200"/>
          </a:p>
        </p:txBody>
      </p:sp>
      <p:sp>
        <p:nvSpPr>
          <p:cNvPr id="41267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2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A3F7F62-92FB-492B-AE50-2964EF185E94}" type="slidenum">
              <a:rPr lang="en-GB" altLang="en-US" sz="1200" smtClean="0"/>
              <a:pPr eaLnBrk="1" hangingPunct="1"/>
              <a:t>91</a:t>
            </a:fld>
            <a:endParaRPr lang="en-GB" altLang="en-US" sz="1200"/>
          </a:p>
        </p:txBody>
      </p:sp>
      <p:sp>
        <p:nvSpPr>
          <p:cNvPr id="41369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3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CC54BBD-BDE0-4148-929B-2350E72D129A}" type="slidenum">
              <a:rPr lang="en-GB" altLang="en-US" sz="1200" smtClean="0"/>
              <a:pPr eaLnBrk="1" hangingPunct="1"/>
              <a:t>92</a:t>
            </a:fld>
            <a:endParaRPr lang="en-GB" altLang="en-US" sz="1200"/>
          </a:p>
        </p:txBody>
      </p:sp>
      <p:sp>
        <p:nvSpPr>
          <p:cNvPr id="41472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4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F50EFB5-4231-4A11-8364-77252381F4CA}" type="slidenum">
              <a:rPr lang="en-GB" altLang="en-US" sz="1200" smtClean="0"/>
              <a:pPr eaLnBrk="1" hangingPunct="1"/>
              <a:t>93</a:t>
            </a:fld>
            <a:endParaRPr lang="en-GB" altLang="en-US" sz="1200"/>
          </a:p>
        </p:txBody>
      </p:sp>
      <p:sp>
        <p:nvSpPr>
          <p:cNvPr id="41574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5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B1285F-5CA0-4811-8461-697A0F52FE77}" type="slidenum">
              <a:rPr lang="en-GB" altLang="en-US" sz="1200" smtClean="0"/>
              <a:pPr eaLnBrk="1" hangingPunct="1"/>
              <a:t>94</a:t>
            </a:fld>
            <a:endParaRPr lang="en-GB" altLang="en-US" sz="1200"/>
          </a:p>
        </p:txBody>
      </p:sp>
      <p:sp>
        <p:nvSpPr>
          <p:cNvPr id="41677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6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715D45C-97EC-4419-8CA8-4B26379EB5A6}" type="slidenum">
              <a:rPr lang="en-GB" altLang="en-US" sz="1200" smtClean="0"/>
              <a:pPr eaLnBrk="1" hangingPunct="1"/>
              <a:t>95</a:t>
            </a:fld>
            <a:endParaRPr lang="en-GB" altLang="en-US" sz="1200"/>
          </a:p>
        </p:txBody>
      </p:sp>
      <p:sp>
        <p:nvSpPr>
          <p:cNvPr id="417795"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7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8BBCE8A-C021-4FCD-B499-A96762B9486A}" type="slidenum">
              <a:rPr lang="en-GB" altLang="en-US" sz="1200" smtClean="0"/>
              <a:pPr eaLnBrk="1" hangingPunct="1"/>
              <a:t>96</a:t>
            </a:fld>
            <a:endParaRPr lang="en-GB" altLang="en-US" sz="1200"/>
          </a:p>
        </p:txBody>
      </p:sp>
      <p:sp>
        <p:nvSpPr>
          <p:cNvPr id="418819"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8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4CA7B56-B3E1-4B1E-A5E1-37FD4918B364}" type="slidenum">
              <a:rPr lang="en-GB" altLang="en-US" sz="1200" smtClean="0"/>
              <a:pPr eaLnBrk="1" hangingPunct="1"/>
              <a:t>97</a:t>
            </a:fld>
            <a:endParaRPr lang="en-GB" altLang="en-US" sz="1200"/>
          </a:p>
        </p:txBody>
      </p:sp>
      <p:sp>
        <p:nvSpPr>
          <p:cNvPr id="419843"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19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6F6CF2E-5AF1-4769-8843-B55D7DD2B2F7}" type="slidenum">
              <a:rPr lang="en-GB" altLang="en-US" sz="1200" smtClean="0"/>
              <a:pPr eaLnBrk="1" hangingPunct="1"/>
              <a:t>98</a:t>
            </a:fld>
            <a:endParaRPr lang="en-GB" altLang="en-US" sz="1200"/>
          </a:p>
        </p:txBody>
      </p:sp>
      <p:sp>
        <p:nvSpPr>
          <p:cNvPr id="420867"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20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9F897B2-59CF-421F-9453-4057AD2376D0}" type="slidenum">
              <a:rPr lang="en-GB" altLang="en-US" sz="1200" smtClean="0"/>
              <a:pPr eaLnBrk="1" hangingPunct="1"/>
              <a:t>99</a:t>
            </a:fld>
            <a:endParaRPr lang="en-GB" altLang="en-US" sz="1200"/>
          </a:p>
        </p:txBody>
      </p:sp>
      <p:sp>
        <p:nvSpPr>
          <p:cNvPr id="421891" name="Rectangle 2"/>
          <p:cNvSpPr>
            <a:spLocks noGrp="1" noRot="1" noChangeAspect="1" noChangeArrowheads="1" noTextEdit="1"/>
          </p:cNvSpPr>
          <p:nvPr>
            <p:ph type="sldImg"/>
          </p:nvPr>
        </p:nvSpPr>
        <p:spPr>
          <a:xfrm>
            <a:off x="381000" y="685800"/>
            <a:ext cx="6096000" cy="3429000"/>
          </a:xfrm>
          <a:ln/>
        </p:spPr>
        <p:txBody>
          <a:bodyPr/>
          <a:lstStyle/>
          <a:p>
            <a:endParaRPr lang="en-GB"/>
          </a:p>
        </p:txBody>
      </p:sp>
      <p:sp>
        <p:nvSpPr>
          <p:cNvPr id="421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75359"/>
            <a:ext cx="8636000" cy="1225021"/>
          </a:xfrm>
        </p:spPr>
        <p:txBody>
          <a:bodyPr/>
          <a:lstStyle/>
          <a:p>
            <a:r>
              <a:rPr lang="en-US"/>
              <a:t>Click to edit Master title style</a:t>
            </a:r>
            <a:endParaRPr lang="en-GB"/>
          </a:p>
        </p:txBody>
      </p:sp>
      <p:sp>
        <p:nvSpPr>
          <p:cNvPr id="3" name="Subtitle 2"/>
          <p:cNvSpPr>
            <a:spLocks noGrp="1"/>
          </p:cNvSpPr>
          <p:nvPr>
            <p:ph type="subTitle" idx="1"/>
          </p:nvPr>
        </p:nvSpPr>
        <p:spPr>
          <a:xfrm>
            <a:off x="1524000" y="3238500"/>
            <a:ext cx="7112000" cy="1460500"/>
          </a:xfrm>
        </p:spPr>
        <p:txBody>
          <a:bodyPr/>
          <a:lstStyle>
            <a:lvl1pPr marL="0" indent="0" algn="ctr">
              <a:buNone/>
              <a:defRPr/>
            </a:lvl1pPr>
            <a:lvl2pPr marL="380981" indent="0" algn="ctr">
              <a:buNone/>
              <a:defRPr/>
            </a:lvl2pPr>
            <a:lvl3pPr marL="761963" indent="0" algn="ctr">
              <a:buNone/>
              <a:defRPr/>
            </a:lvl3pPr>
            <a:lvl4pPr marL="1142942" indent="0" algn="ctr">
              <a:buNone/>
              <a:defRPr/>
            </a:lvl4pPr>
            <a:lvl5pPr marL="1523924" indent="0" algn="ctr">
              <a:buNone/>
              <a:defRPr/>
            </a:lvl5pPr>
            <a:lvl6pPr marL="1904905" indent="0" algn="ctr">
              <a:buNone/>
              <a:defRPr/>
            </a:lvl6pPr>
            <a:lvl7pPr marL="2285886" indent="0" algn="ctr">
              <a:buNone/>
              <a:defRPr/>
            </a:lvl7pPr>
            <a:lvl8pPr marL="2666867" indent="0" algn="ctr">
              <a:buNone/>
              <a:defRPr/>
            </a:lvl8pPr>
            <a:lvl9pPr marL="3047847"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BDA9708-1BBA-40B5-B732-8B78FF757F4C}" type="slidenum">
              <a:rPr lang="en-US"/>
              <a:pPr>
                <a:defRPr/>
              </a:pPr>
              <a:t>‹#›</a:t>
            </a:fld>
            <a:endParaRPr lang="en-US"/>
          </a:p>
        </p:txBody>
      </p:sp>
    </p:spTree>
    <p:extLst>
      <p:ext uri="{BB962C8B-B14F-4D97-AF65-F5344CB8AC3E}">
        <p14:creationId xmlns:p14="http://schemas.microsoft.com/office/powerpoint/2010/main" val="373010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AC4FF9-F7D8-4A49-9164-51692F0AB9BB}" type="slidenum">
              <a:rPr lang="en-US"/>
              <a:pPr>
                <a:defRPr/>
              </a:pPr>
              <a:t>‹#›</a:t>
            </a:fld>
            <a:endParaRPr lang="en-US"/>
          </a:p>
        </p:txBody>
      </p:sp>
    </p:spTree>
    <p:extLst>
      <p:ext uri="{BB962C8B-B14F-4D97-AF65-F5344CB8AC3E}">
        <p14:creationId xmlns:p14="http://schemas.microsoft.com/office/powerpoint/2010/main" val="2620069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39000" y="508000"/>
            <a:ext cx="2159000" cy="45720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62001" y="508000"/>
            <a:ext cx="6307667"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BC2DFB2-9143-4227-B903-422931C0F557}" type="slidenum">
              <a:rPr lang="en-US"/>
              <a:pPr>
                <a:defRPr/>
              </a:pPr>
              <a:t>‹#›</a:t>
            </a:fld>
            <a:endParaRPr lang="en-US"/>
          </a:p>
        </p:txBody>
      </p:sp>
    </p:spTree>
    <p:extLst>
      <p:ext uri="{BB962C8B-B14F-4D97-AF65-F5344CB8AC3E}">
        <p14:creationId xmlns:p14="http://schemas.microsoft.com/office/powerpoint/2010/main" val="1301916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650298-8C0F-4765-8E10-B94CBA57DB0F}" type="slidenum">
              <a:rPr lang="en-US"/>
              <a:pPr>
                <a:defRPr/>
              </a:pPr>
              <a:t>‹#›</a:t>
            </a:fld>
            <a:endParaRPr lang="en-US"/>
          </a:p>
        </p:txBody>
      </p:sp>
    </p:spTree>
    <p:extLst>
      <p:ext uri="{BB962C8B-B14F-4D97-AF65-F5344CB8AC3E}">
        <p14:creationId xmlns:p14="http://schemas.microsoft.com/office/powerpoint/2010/main" val="3299141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3672421"/>
            <a:ext cx="8636000" cy="1135063"/>
          </a:xfrm>
        </p:spPr>
        <p:txBody>
          <a:bodyPr anchor="t"/>
          <a:lstStyle>
            <a:lvl1pPr algn="l">
              <a:defRPr sz="3333" b="1" cap="all"/>
            </a:lvl1pPr>
          </a:lstStyle>
          <a:p>
            <a:r>
              <a:rPr lang="en-US"/>
              <a:t>Click to edit Master title style</a:t>
            </a:r>
            <a:endParaRPr lang="en-GB"/>
          </a:p>
        </p:txBody>
      </p:sp>
      <p:sp>
        <p:nvSpPr>
          <p:cNvPr id="3" name="Text Placeholder 2"/>
          <p:cNvSpPr>
            <a:spLocks noGrp="1"/>
          </p:cNvSpPr>
          <p:nvPr>
            <p:ph type="body" idx="1"/>
          </p:nvPr>
        </p:nvSpPr>
        <p:spPr>
          <a:xfrm>
            <a:off x="802570" y="2422261"/>
            <a:ext cx="8636000" cy="1250156"/>
          </a:xfrm>
        </p:spPr>
        <p:txBody>
          <a:bodyPr anchor="b"/>
          <a:lstStyle>
            <a:lvl1pPr marL="0" indent="0">
              <a:buNone/>
              <a:defRPr sz="1667"/>
            </a:lvl1pPr>
            <a:lvl2pPr marL="380981" indent="0">
              <a:buNone/>
              <a:defRPr sz="1500"/>
            </a:lvl2pPr>
            <a:lvl3pPr marL="761963" indent="0">
              <a:buNone/>
              <a:defRPr sz="1333"/>
            </a:lvl3pPr>
            <a:lvl4pPr marL="1142942" indent="0">
              <a:buNone/>
              <a:defRPr sz="1167"/>
            </a:lvl4pPr>
            <a:lvl5pPr marL="1523924" indent="0">
              <a:buNone/>
              <a:defRPr sz="1167"/>
            </a:lvl5pPr>
            <a:lvl6pPr marL="1904905" indent="0">
              <a:buNone/>
              <a:defRPr sz="1167"/>
            </a:lvl6pPr>
            <a:lvl7pPr marL="2285886" indent="0">
              <a:buNone/>
              <a:defRPr sz="1167"/>
            </a:lvl7pPr>
            <a:lvl8pPr marL="2666867" indent="0">
              <a:buNone/>
              <a:defRPr sz="1167"/>
            </a:lvl8pPr>
            <a:lvl9pPr marL="3047847" indent="0">
              <a:buNone/>
              <a:defRPr sz="1167"/>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6CC1DC-DD81-4D09-9290-B7C48D555D25}" type="slidenum">
              <a:rPr lang="en-US"/>
              <a:pPr>
                <a:defRPr/>
              </a:pPr>
              <a:t>‹#›</a:t>
            </a:fld>
            <a:endParaRPr lang="en-US"/>
          </a:p>
        </p:txBody>
      </p:sp>
    </p:spTree>
    <p:extLst>
      <p:ext uri="{BB962C8B-B14F-4D97-AF65-F5344CB8AC3E}">
        <p14:creationId xmlns:p14="http://schemas.microsoft.com/office/powerpoint/2010/main" val="1174408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62000" y="1651000"/>
            <a:ext cx="4233333" cy="3429000"/>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64668" y="1651000"/>
            <a:ext cx="4233333" cy="3429000"/>
          </a:xfr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663F63C-B057-4697-AA78-7F1AC082C208}" type="slidenum">
              <a:rPr lang="en-US"/>
              <a:pPr>
                <a:defRPr/>
              </a:pPr>
              <a:t>‹#›</a:t>
            </a:fld>
            <a:endParaRPr lang="en-US"/>
          </a:p>
        </p:txBody>
      </p:sp>
    </p:spTree>
    <p:extLst>
      <p:ext uri="{BB962C8B-B14F-4D97-AF65-F5344CB8AC3E}">
        <p14:creationId xmlns:p14="http://schemas.microsoft.com/office/powerpoint/2010/main" val="3113550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228865"/>
            <a:ext cx="9144000" cy="9525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000" b="1"/>
            </a:lvl1pPr>
            <a:lvl2pPr marL="380981" indent="0">
              <a:buNone/>
              <a:defRPr sz="1667" b="1"/>
            </a:lvl2pPr>
            <a:lvl3pPr marL="761963" indent="0">
              <a:buNone/>
              <a:defRPr sz="1500" b="1"/>
            </a:lvl3pPr>
            <a:lvl4pPr marL="1142942" indent="0">
              <a:buNone/>
              <a:defRPr sz="1333" b="1"/>
            </a:lvl4pPr>
            <a:lvl5pPr marL="1523924" indent="0">
              <a:buNone/>
              <a:defRPr sz="1333" b="1"/>
            </a:lvl5pPr>
            <a:lvl6pPr marL="1904905" indent="0">
              <a:buNone/>
              <a:defRPr sz="1333" b="1"/>
            </a:lvl6pPr>
            <a:lvl7pPr marL="2285886" indent="0">
              <a:buNone/>
              <a:defRPr sz="1333" b="1"/>
            </a:lvl7pPr>
            <a:lvl8pPr marL="2666867" indent="0">
              <a:buNone/>
              <a:defRPr sz="1333" b="1"/>
            </a:lvl8pPr>
            <a:lvl9pPr marL="3047847" indent="0">
              <a:buNone/>
              <a:defRPr sz="1333" b="1"/>
            </a:lvl9pPr>
          </a:lstStyle>
          <a:p>
            <a:pPr lvl="0"/>
            <a:r>
              <a:rPr lang="en-US"/>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161144" y="1279265"/>
            <a:ext cx="4490861" cy="533135"/>
          </a:xfrm>
        </p:spPr>
        <p:txBody>
          <a:bodyPr anchor="b"/>
          <a:lstStyle>
            <a:lvl1pPr marL="0" indent="0">
              <a:buNone/>
              <a:defRPr sz="2000" b="1"/>
            </a:lvl1pPr>
            <a:lvl2pPr marL="380981" indent="0">
              <a:buNone/>
              <a:defRPr sz="1667" b="1"/>
            </a:lvl2pPr>
            <a:lvl3pPr marL="761963" indent="0">
              <a:buNone/>
              <a:defRPr sz="1500" b="1"/>
            </a:lvl3pPr>
            <a:lvl4pPr marL="1142942" indent="0">
              <a:buNone/>
              <a:defRPr sz="1333" b="1"/>
            </a:lvl4pPr>
            <a:lvl5pPr marL="1523924" indent="0">
              <a:buNone/>
              <a:defRPr sz="1333" b="1"/>
            </a:lvl5pPr>
            <a:lvl6pPr marL="1904905" indent="0">
              <a:buNone/>
              <a:defRPr sz="1333" b="1"/>
            </a:lvl6pPr>
            <a:lvl7pPr marL="2285886" indent="0">
              <a:buNone/>
              <a:defRPr sz="1333" b="1"/>
            </a:lvl7pPr>
            <a:lvl8pPr marL="2666867" indent="0">
              <a:buNone/>
              <a:defRPr sz="1333" b="1"/>
            </a:lvl8pPr>
            <a:lvl9pPr marL="3047847" indent="0">
              <a:buNone/>
              <a:defRPr sz="1333" b="1"/>
            </a:lvl9pPr>
          </a:lstStyle>
          <a:p>
            <a:pPr lvl="0"/>
            <a:r>
              <a:rPr lang="en-US"/>
              <a:t>Click to edit Master text styles</a:t>
            </a:r>
          </a:p>
        </p:txBody>
      </p:sp>
      <p:sp>
        <p:nvSpPr>
          <p:cNvPr id="6" name="Content Placeholder 5"/>
          <p:cNvSpPr>
            <a:spLocks noGrp="1"/>
          </p:cNvSpPr>
          <p:nvPr>
            <p:ph sz="quarter" idx="4"/>
          </p:nvPr>
        </p:nvSpPr>
        <p:spPr>
          <a:xfrm>
            <a:off x="5161144" y="1812396"/>
            <a:ext cx="4490861" cy="3292740"/>
          </a:xfr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6087EE4-9621-436F-B5FD-DF067CF4777F}" type="slidenum">
              <a:rPr lang="en-US"/>
              <a:pPr>
                <a:defRPr/>
              </a:pPr>
              <a:t>‹#›</a:t>
            </a:fld>
            <a:endParaRPr lang="en-US"/>
          </a:p>
        </p:txBody>
      </p:sp>
    </p:spTree>
    <p:extLst>
      <p:ext uri="{BB962C8B-B14F-4D97-AF65-F5344CB8AC3E}">
        <p14:creationId xmlns:p14="http://schemas.microsoft.com/office/powerpoint/2010/main" val="425404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00CD2F2-C0FF-4D10-856B-DDC04BAC48A6}" type="slidenum">
              <a:rPr lang="en-US"/>
              <a:pPr>
                <a:defRPr/>
              </a:pPr>
              <a:t>‹#›</a:t>
            </a:fld>
            <a:endParaRPr lang="en-US"/>
          </a:p>
        </p:txBody>
      </p:sp>
    </p:spTree>
    <p:extLst>
      <p:ext uri="{BB962C8B-B14F-4D97-AF65-F5344CB8AC3E}">
        <p14:creationId xmlns:p14="http://schemas.microsoft.com/office/powerpoint/2010/main" val="353663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D4A24EE-2B53-4109-B9EB-963810AA9E98}" type="slidenum">
              <a:rPr lang="en-US"/>
              <a:pPr>
                <a:defRPr/>
              </a:pPr>
              <a:t>‹#›</a:t>
            </a:fld>
            <a:endParaRPr lang="en-US"/>
          </a:p>
        </p:txBody>
      </p:sp>
    </p:spTree>
    <p:extLst>
      <p:ext uri="{BB962C8B-B14F-4D97-AF65-F5344CB8AC3E}">
        <p14:creationId xmlns:p14="http://schemas.microsoft.com/office/powerpoint/2010/main" val="3889674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5" y="227546"/>
            <a:ext cx="3342570" cy="968375"/>
          </a:xfrm>
        </p:spPr>
        <p:txBody>
          <a:bodyPr anchor="b"/>
          <a:lstStyle>
            <a:lvl1pPr algn="l">
              <a:defRPr sz="1667" b="1"/>
            </a:lvl1pPr>
          </a:lstStyle>
          <a:p>
            <a:r>
              <a:rPr lang="en-US"/>
              <a:t>Click to edit Master title style</a:t>
            </a:r>
            <a:endParaRPr lang="en-GB"/>
          </a:p>
        </p:txBody>
      </p:sp>
      <p:sp>
        <p:nvSpPr>
          <p:cNvPr id="3" name="Content Placeholder 2"/>
          <p:cNvSpPr>
            <a:spLocks noGrp="1"/>
          </p:cNvSpPr>
          <p:nvPr>
            <p:ph idx="1"/>
          </p:nvPr>
        </p:nvSpPr>
        <p:spPr>
          <a:xfrm>
            <a:off x="3972278" y="227542"/>
            <a:ext cx="5679722" cy="4877594"/>
          </a:xfrm>
        </p:spPr>
        <p:txBody>
          <a:bodyPr/>
          <a:lstStyle>
            <a:lvl1pPr>
              <a:defRPr sz="2667"/>
            </a:lvl1pPr>
            <a:lvl2pPr>
              <a:defRPr sz="2333"/>
            </a:lvl2pPr>
            <a:lvl3pPr>
              <a:defRPr sz="2000"/>
            </a:lvl3pPr>
            <a:lvl4pPr>
              <a:defRPr sz="1667"/>
            </a:lvl4pPr>
            <a:lvl5pPr>
              <a:defRPr sz="1667"/>
            </a:lvl5pPr>
            <a:lvl6pPr>
              <a:defRPr sz="1667"/>
            </a:lvl6pPr>
            <a:lvl7pPr>
              <a:defRPr sz="1667"/>
            </a:lvl7pPr>
            <a:lvl8pPr>
              <a:defRPr sz="1667"/>
            </a:lvl8pPr>
            <a:lvl9pPr>
              <a:defRPr sz="1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08005" y="1195920"/>
            <a:ext cx="3342570" cy="3909219"/>
          </a:xfrm>
        </p:spPr>
        <p:txBody>
          <a:bodyPr/>
          <a:lstStyle>
            <a:lvl1pPr marL="0" indent="0">
              <a:buNone/>
              <a:defRPr sz="1167"/>
            </a:lvl1pPr>
            <a:lvl2pPr marL="380981" indent="0">
              <a:buNone/>
              <a:defRPr sz="1000"/>
            </a:lvl2pPr>
            <a:lvl3pPr marL="761963" indent="0">
              <a:buNone/>
              <a:defRPr sz="833"/>
            </a:lvl3pPr>
            <a:lvl4pPr marL="1142942" indent="0">
              <a:buNone/>
              <a:defRPr sz="750"/>
            </a:lvl4pPr>
            <a:lvl5pPr marL="1523924" indent="0">
              <a:buNone/>
              <a:defRPr sz="750"/>
            </a:lvl5pPr>
            <a:lvl6pPr marL="1904905" indent="0">
              <a:buNone/>
              <a:defRPr sz="750"/>
            </a:lvl6pPr>
            <a:lvl7pPr marL="2285886" indent="0">
              <a:buNone/>
              <a:defRPr sz="750"/>
            </a:lvl7pPr>
            <a:lvl8pPr marL="2666867" indent="0">
              <a:buNone/>
              <a:defRPr sz="750"/>
            </a:lvl8pPr>
            <a:lvl9pPr marL="3047847" indent="0">
              <a:buNone/>
              <a:defRPr sz="75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B797041-617D-454F-B5D3-CA35F1493914}" type="slidenum">
              <a:rPr lang="en-US"/>
              <a:pPr>
                <a:defRPr/>
              </a:pPr>
              <a:t>‹#›</a:t>
            </a:fld>
            <a:endParaRPr lang="en-US"/>
          </a:p>
        </p:txBody>
      </p:sp>
    </p:spTree>
    <p:extLst>
      <p:ext uri="{BB962C8B-B14F-4D97-AF65-F5344CB8AC3E}">
        <p14:creationId xmlns:p14="http://schemas.microsoft.com/office/powerpoint/2010/main" val="3106308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1667" b="1"/>
            </a:lvl1pPr>
          </a:lstStyle>
          <a:p>
            <a:r>
              <a:rPr lang="en-US"/>
              <a:t>Click to edit Master title style</a:t>
            </a:r>
            <a:endParaRPr lang="en-GB"/>
          </a:p>
        </p:txBody>
      </p:sp>
      <p:sp>
        <p:nvSpPr>
          <p:cNvPr id="3" name="Picture Placeholder 2"/>
          <p:cNvSpPr>
            <a:spLocks noGrp="1"/>
          </p:cNvSpPr>
          <p:nvPr>
            <p:ph type="pic" idx="1"/>
          </p:nvPr>
        </p:nvSpPr>
        <p:spPr>
          <a:xfrm>
            <a:off x="1991431" y="510646"/>
            <a:ext cx="6096000" cy="3429000"/>
          </a:xfrm>
        </p:spPr>
        <p:txBody>
          <a:bodyPr/>
          <a:lstStyle>
            <a:lvl1pPr marL="0" indent="0">
              <a:buNone/>
              <a:defRPr sz="2667"/>
            </a:lvl1pPr>
            <a:lvl2pPr marL="380981" indent="0">
              <a:buNone/>
              <a:defRPr sz="2333"/>
            </a:lvl2pPr>
            <a:lvl3pPr marL="761963" indent="0">
              <a:buNone/>
              <a:defRPr sz="2000"/>
            </a:lvl3pPr>
            <a:lvl4pPr marL="1142942" indent="0">
              <a:buNone/>
              <a:defRPr sz="1667"/>
            </a:lvl4pPr>
            <a:lvl5pPr marL="1523924" indent="0">
              <a:buNone/>
              <a:defRPr sz="1667"/>
            </a:lvl5pPr>
            <a:lvl6pPr marL="1904905" indent="0">
              <a:buNone/>
              <a:defRPr sz="1667"/>
            </a:lvl6pPr>
            <a:lvl7pPr marL="2285886" indent="0">
              <a:buNone/>
              <a:defRPr sz="1667"/>
            </a:lvl7pPr>
            <a:lvl8pPr marL="2666867" indent="0">
              <a:buNone/>
              <a:defRPr sz="1667"/>
            </a:lvl8pPr>
            <a:lvl9pPr marL="3047847" indent="0">
              <a:buNone/>
              <a:defRPr sz="1667"/>
            </a:lvl9pPr>
          </a:lstStyle>
          <a:p>
            <a:pPr lvl="0"/>
            <a:endParaRPr lang="en-GB" noProof="0"/>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167"/>
            </a:lvl1pPr>
            <a:lvl2pPr marL="380981" indent="0">
              <a:buNone/>
              <a:defRPr sz="1000"/>
            </a:lvl2pPr>
            <a:lvl3pPr marL="761963" indent="0">
              <a:buNone/>
              <a:defRPr sz="833"/>
            </a:lvl3pPr>
            <a:lvl4pPr marL="1142942" indent="0">
              <a:buNone/>
              <a:defRPr sz="750"/>
            </a:lvl4pPr>
            <a:lvl5pPr marL="1523924" indent="0">
              <a:buNone/>
              <a:defRPr sz="750"/>
            </a:lvl5pPr>
            <a:lvl6pPr marL="1904905" indent="0">
              <a:buNone/>
              <a:defRPr sz="750"/>
            </a:lvl6pPr>
            <a:lvl7pPr marL="2285886" indent="0">
              <a:buNone/>
              <a:defRPr sz="750"/>
            </a:lvl7pPr>
            <a:lvl8pPr marL="2666867" indent="0">
              <a:buNone/>
              <a:defRPr sz="750"/>
            </a:lvl8pPr>
            <a:lvl9pPr marL="3047847" indent="0">
              <a:buNone/>
              <a:defRPr sz="75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3169999-6E8F-44C9-BF2D-D2E4120AC430}" type="slidenum">
              <a:rPr lang="en-US"/>
              <a:pPr>
                <a:defRPr/>
              </a:pPr>
              <a:t>‹#›</a:t>
            </a:fld>
            <a:endParaRPr lang="en-US"/>
          </a:p>
        </p:txBody>
      </p:sp>
    </p:spTree>
    <p:extLst>
      <p:ext uri="{BB962C8B-B14F-4D97-AF65-F5344CB8AC3E}">
        <p14:creationId xmlns:p14="http://schemas.microsoft.com/office/powerpoint/2010/main" val="674892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762000" y="508000"/>
            <a:ext cx="8636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762000" y="1651000"/>
            <a:ext cx="863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2" name="Rectangle 4"/>
          <p:cNvSpPr>
            <a:spLocks noGrp="1" noChangeArrowheads="1"/>
          </p:cNvSpPr>
          <p:nvPr>
            <p:ph type="dt" sz="half" idx="2"/>
          </p:nvPr>
        </p:nvSpPr>
        <p:spPr bwMode="auto">
          <a:xfrm>
            <a:off x="762001" y="5207000"/>
            <a:ext cx="2116667"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167"/>
            </a:lvl1pPr>
          </a:lstStyle>
          <a:p>
            <a:pPr>
              <a:defRPr/>
            </a:pPr>
            <a:endParaRPr lang="en-US"/>
          </a:p>
        </p:txBody>
      </p:sp>
      <p:sp>
        <p:nvSpPr>
          <p:cNvPr id="2053" name="Rectangle 5"/>
          <p:cNvSpPr>
            <a:spLocks noGrp="1" noChangeArrowheads="1"/>
          </p:cNvSpPr>
          <p:nvPr>
            <p:ph type="ftr" sz="quarter" idx="3"/>
          </p:nvPr>
        </p:nvSpPr>
        <p:spPr bwMode="auto">
          <a:xfrm>
            <a:off x="3471335" y="5207000"/>
            <a:ext cx="3217333"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167"/>
            </a:lvl1pPr>
          </a:lstStyle>
          <a:p>
            <a:pPr>
              <a:defRPr/>
            </a:pPr>
            <a:endParaRPr lang="en-US"/>
          </a:p>
        </p:txBody>
      </p:sp>
      <p:sp>
        <p:nvSpPr>
          <p:cNvPr id="2054" name="Rectangle 6"/>
          <p:cNvSpPr>
            <a:spLocks noGrp="1" noChangeArrowheads="1"/>
          </p:cNvSpPr>
          <p:nvPr>
            <p:ph type="sldNum" sz="quarter" idx="4"/>
          </p:nvPr>
        </p:nvSpPr>
        <p:spPr bwMode="auto">
          <a:xfrm>
            <a:off x="7281333" y="5207000"/>
            <a:ext cx="2116667"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167"/>
            </a:lvl1pPr>
          </a:lstStyle>
          <a:p>
            <a:pPr>
              <a:defRPr/>
            </a:pPr>
            <a:fld id="{B34862B7-1F7B-4828-93E0-91A2A31FEC50}"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3667">
          <a:solidFill>
            <a:schemeClr val="tx2"/>
          </a:solidFill>
          <a:latin typeface="+mj-lt"/>
          <a:ea typeface="+mj-ea"/>
          <a:cs typeface="+mj-cs"/>
        </a:defRPr>
      </a:lvl1pPr>
      <a:lvl2pPr algn="ctr" rtl="0" eaLnBrk="0" fontAlgn="base" hangingPunct="0">
        <a:spcBef>
          <a:spcPct val="0"/>
        </a:spcBef>
        <a:spcAft>
          <a:spcPct val="0"/>
        </a:spcAft>
        <a:defRPr sz="3667">
          <a:solidFill>
            <a:schemeClr val="tx2"/>
          </a:solidFill>
          <a:latin typeface="Times New Roman" pitchFamily="18" charset="0"/>
        </a:defRPr>
      </a:lvl2pPr>
      <a:lvl3pPr algn="ctr" rtl="0" eaLnBrk="0" fontAlgn="base" hangingPunct="0">
        <a:spcBef>
          <a:spcPct val="0"/>
        </a:spcBef>
        <a:spcAft>
          <a:spcPct val="0"/>
        </a:spcAft>
        <a:defRPr sz="3667">
          <a:solidFill>
            <a:schemeClr val="tx2"/>
          </a:solidFill>
          <a:latin typeface="Times New Roman" pitchFamily="18" charset="0"/>
        </a:defRPr>
      </a:lvl3pPr>
      <a:lvl4pPr algn="ctr" rtl="0" eaLnBrk="0" fontAlgn="base" hangingPunct="0">
        <a:spcBef>
          <a:spcPct val="0"/>
        </a:spcBef>
        <a:spcAft>
          <a:spcPct val="0"/>
        </a:spcAft>
        <a:defRPr sz="3667">
          <a:solidFill>
            <a:schemeClr val="tx2"/>
          </a:solidFill>
          <a:latin typeface="Times New Roman" pitchFamily="18" charset="0"/>
        </a:defRPr>
      </a:lvl4pPr>
      <a:lvl5pPr algn="ctr" rtl="0" eaLnBrk="0" fontAlgn="base" hangingPunct="0">
        <a:spcBef>
          <a:spcPct val="0"/>
        </a:spcBef>
        <a:spcAft>
          <a:spcPct val="0"/>
        </a:spcAft>
        <a:defRPr sz="3667">
          <a:solidFill>
            <a:schemeClr val="tx2"/>
          </a:solidFill>
          <a:latin typeface="Times New Roman" pitchFamily="18" charset="0"/>
        </a:defRPr>
      </a:lvl5pPr>
      <a:lvl6pPr marL="380981" algn="ctr" rtl="0" fontAlgn="base">
        <a:spcBef>
          <a:spcPct val="0"/>
        </a:spcBef>
        <a:spcAft>
          <a:spcPct val="0"/>
        </a:spcAft>
        <a:defRPr sz="3667">
          <a:solidFill>
            <a:schemeClr val="tx2"/>
          </a:solidFill>
          <a:latin typeface="Times New Roman" pitchFamily="18" charset="0"/>
        </a:defRPr>
      </a:lvl6pPr>
      <a:lvl7pPr marL="761963" algn="ctr" rtl="0" fontAlgn="base">
        <a:spcBef>
          <a:spcPct val="0"/>
        </a:spcBef>
        <a:spcAft>
          <a:spcPct val="0"/>
        </a:spcAft>
        <a:defRPr sz="3667">
          <a:solidFill>
            <a:schemeClr val="tx2"/>
          </a:solidFill>
          <a:latin typeface="Times New Roman" pitchFamily="18" charset="0"/>
        </a:defRPr>
      </a:lvl7pPr>
      <a:lvl8pPr marL="1142942" algn="ctr" rtl="0" fontAlgn="base">
        <a:spcBef>
          <a:spcPct val="0"/>
        </a:spcBef>
        <a:spcAft>
          <a:spcPct val="0"/>
        </a:spcAft>
        <a:defRPr sz="3667">
          <a:solidFill>
            <a:schemeClr val="tx2"/>
          </a:solidFill>
          <a:latin typeface="Times New Roman" pitchFamily="18" charset="0"/>
        </a:defRPr>
      </a:lvl8pPr>
      <a:lvl9pPr marL="1523924" algn="ctr" rtl="0" fontAlgn="base">
        <a:spcBef>
          <a:spcPct val="0"/>
        </a:spcBef>
        <a:spcAft>
          <a:spcPct val="0"/>
        </a:spcAft>
        <a:defRPr sz="3667">
          <a:solidFill>
            <a:schemeClr val="tx2"/>
          </a:solidFill>
          <a:latin typeface="Times New Roman" pitchFamily="18" charset="0"/>
        </a:defRPr>
      </a:lvl9pPr>
    </p:titleStyle>
    <p:bodyStyle>
      <a:lvl1pPr marL="285737" indent="-285737" algn="l" rtl="0" eaLnBrk="0" fontAlgn="base" hangingPunct="0">
        <a:spcBef>
          <a:spcPct val="20000"/>
        </a:spcBef>
        <a:spcAft>
          <a:spcPct val="0"/>
        </a:spcAft>
        <a:buChar char="•"/>
        <a:defRPr sz="2667">
          <a:solidFill>
            <a:schemeClr val="tx1"/>
          </a:solidFill>
          <a:latin typeface="+mn-lt"/>
          <a:ea typeface="+mn-ea"/>
          <a:cs typeface="+mn-cs"/>
        </a:defRPr>
      </a:lvl1pPr>
      <a:lvl2pPr marL="619094" indent="-238113" algn="l" rtl="0" eaLnBrk="0" fontAlgn="base" hangingPunct="0">
        <a:spcBef>
          <a:spcPct val="20000"/>
        </a:spcBef>
        <a:spcAft>
          <a:spcPct val="0"/>
        </a:spcAft>
        <a:buChar char="–"/>
        <a:defRPr sz="2333">
          <a:solidFill>
            <a:schemeClr val="tx1"/>
          </a:solidFill>
          <a:latin typeface="+mn-lt"/>
        </a:defRPr>
      </a:lvl2pPr>
      <a:lvl3pPr marL="952453" indent="-190490" algn="l" rtl="0" eaLnBrk="0" fontAlgn="base" hangingPunct="0">
        <a:spcBef>
          <a:spcPct val="20000"/>
        </a:spcBef>
        <a:spcAft>
          <a:spcPct val="0"/>
        </a:spcAft>
        <a:buChar char="•"/>
        <a:defRPr sz="2000">
          <a:solidFill>
            <a:schemeClr val="tx1"/>
          </a:solidFill>
          <a:latin typeface="+mn-lt"/>
        </a:defRPr>
      </a:lvl3pPr>
      <a:lvl4pPr marL="1333434" indent="-190490" algn="l" rtl="0" eaLnBrk="0" fontAlgn="base" hangingPunct="0">
        <a:spcBef>
          <a:spcPct val="20000"/>
        </a:spcBef>
        <a:spcAft>
          <a:spcPct val="0"/>
        </a:spcAft>
        <a:buChar char="–"/>
        <a:defRPr sz="1667">
          <a:solidFill>
            <a:schemeClr val="tx1"/>
          </a:solidFill>
          <a:latin typeface="+mn-lt"/>
        </a:defRPr>
      </a:lvl4pPr>
      <a:lvl5pPr marL="1714414" indent="-190490" algn="l" rtl="0" eaLnBrk="0" fontAlgn="base" hangingPunct="0">
        <a:spcBef>
          <a:spcPct val="20000"/>
        </a:spcBef>
        <a:spcAft>
          <a:spcPct val="0"/>
        </a:spcAft>
        <a:buChar char="»"/>
        <a:defRPr sz="1667">
          <a:solidFill>
            <a:schemeClr val="tx1"/>
          </a:solidFill>
          <a:latin typeface="+mn-lt"/>
        </a:defRPr>
      </a:lvl5pPr>
      <a:lvl6pPr marL="2095395" indent="-190490" algn="l" rtl="0" fontAlgn="base">
        <a:spcBef>
          <a:spcPct val="20000"/>
        </a:spcBef>
        <a:spcAft>
          <a:spcPct val="0"/>
        </a:spcAft>
        <a:buChar char="»"/>
        <a:defRPr sz="1667">
          <a:solidFill>
            <a:schemeClr val="tx1"/>
          </a:solidFill>
          <a:latin typeface="+mn-lt"/>
        </a:defRPr>
      </a:lvl6pPr>
      <a:lvl7pPr marL="2476376" indent="-190490" algn="l" rtl="0" fontAlgn="base">
        <a:spcBef>
          <a:spcPct val="20000"/>
        </a:spcBef>
        <a:spcAft>
          <a:spcPct val="0"/>
        </a:spcAft>
        <a:buChar char="»"/>
        <a:defRPr sz="1667">
          <a:solidFill>
            <a:schemeClr val="tx1"/>
          </a:solidFill>
          <a:latin typeface="+mn-lt"/>
        </a:defRPr>
      </a:lvl7pPr>
      <a:lvl8pPr marL="2857358" indent="-190490" algn="l" rtl="0" fontAlgn="base">
        <a:spcBef>
          <a:spcPct val="20000"/>
        </a:spcBef>
        <a:spcAft>
          <a:spcPct val="0"/>
        </a:spcAft>
        <a:buChar char="»"/>
        <a:defRPr sz="1667">
          <a:solidFill>
            <a:schemeClr val="tx1"/>
          </a:solidFill>
          <a:latin typeface="+mn-lt"/>
        </a:defRPr>
      </a:lvl8pPr>
      <a:lvl9pPr marL="3238338" indent="-190490" algn="l" rtl="0" fontAlgn="base">
        <a:spcBef>
          <a:spcPct val="20000"/>
        </a:spcBef>
        <a:spcAft>
          <a:spcPct val="0"/>
        </a:spcAft>
        <a:buChar char="»"/>
        <a:defRPr sz="1667">
          <a:solidFill>
            <a:schemeClr val="tx1"/>
          </a:solidFill>
          <a:latin typeface="+mn-lt"/>
        </a:defRPr>
      </a:lvl9pPr>
    </p:bodyStyle>
    <p:otherStyle>
      <a:defPPr>
        <a:defRPr lang="en-US"/>
      </a:defPPr>
      <a:lvl1pPr marL="0" algn="l" defTabSz="761963" rtl="0" eaLnBrk="1" latinLnBrk="0" hangingPunct="1">
        <a:defRPr sz="1500" kern="1200">
          <a:solidFill>
            <a:schemeClr val="tx1"/>
          </a:solidFill>
          <a:latin typeface="+mn-lt"/>
          <a:ea typeface="+mn-ea"/>
          <a:cs typeface="+mn-cs"/>
        </a:defRPr>
      </a:lvl1pPr>
      <a:lvl2pPr marL="380981" algn="l" defTabSz="761963" rtl="0" eaLnBrk="1" latinLnBrk="0" hangingPunct="1">
        <a:defRPr sz="1500" kern="1200">
          <a:solidFill>
            <a:schemeClr val="tx1"/>
          </a:solidFill>
          <a:latin typeface="+mn-lt"/>
          <a:ea typeface="+mn-ea"/>
          <a:cs typeface="+mn-cs"/>
        </a:defRPr>
      </a:lvl2pPr>
      <a:lvl3pPr marL="761963" algn="l" defTabSz="761963" rtl="0" eaLnBrk="1" latinLnBrk="0" hangingPunct="1">
        <a:defRPr sz="1500" kern="1200">
          <a:solidFill>
            <a:schemeClr val="tx1"/>
          </a:solidFill>
          <a:latin typeface="+mn-lt"/>
          <a:ea typeface="+mn-ea"/>
          <a:cs typeface="+mn-cs"/>
        </a:defRPr>
      </a:lvl3pPr>
      <a:lvl4pPr marL="1142942" algn="l" defTabSz="761963" rtl="0" eaLnBrk="1" latinLnBrk="0" hangingPunct="1">
        <a:defRPr sz="1500" kern="1200">
          <a:solidFill>
            <a:schemeClr val="tx1"/>
          </a:solidFill>
          <a:latin typeface="+mn-lt"/>
          <a:ea typeface="+mn-ea"/>
          <a:cs typeface="+mn-cs"/>
        </a:defRPr>
      </a:lvl4pPr>
      <a:lvl5pPr marL="1523924" algn="l" defTabSz="761963" rtl="0" eaLnBrk="1" latinLnBrk="0" hangingPunct="1">
        <a:defRPr sz="1500" kern="1200">
          <a:solidFill>
            <a:schemeClr val="tx1"/>
          </a:solidFill>
          <a:latin typeface="+mn-lt"/>
          <a:ea typeface="+mn-ea"/>
          <a:cs typeface="+mn-cs"/>
        </a:defRPr>
      </a:lvl5pPr>
      <a:lvl6pPr marL="1904905" algn="l" defTabSz="761963" rtl="0" eaLnBrk="1" latinLnBrk="0" hangingPunct="1">
        <a:defRPr sz="1500" kern="1200">
          <a:solidFill>
            <a:schemeClr val="tx1"/>
          </a:solidFill>
          <a:latin typeface="+mn-lt"/>
          <a:ea typeface="+mn-ea"/>
          <a:cs typeface="+mn-cs"/>
        </a:defRPr>
      </a:lvl6pPr>
      <a:lvl7pPr marL="2285886" algn="l" defTabSz="761963" rtl="0" eaLnBrk="1" latinLnBrk="0" hangingPunct="1">
        <a:defRPr sz="1500" kern="1200">
          <a:solidFill>
            <a:schemeClr val="tx1"/>
          </a:solidFill>
          <a:latin typeface="+mn-lt"/>
          <a:ea typeface="+mn-ea"/>
          <a:cs typeface="+mn-cs"/>
        </a:defRPr>
      </a:lvl7pPr>
      <a:lvl8pPr marL="2666867" algn="l" defTabSz="761963" rtl="0" eaLnBrk="1" latinLnBrk="0" hangingPunct="1">
        <a:defRPr sz="1500" kern="1200">
          <a:solidFill>
            <a:schemeClr val="tx1"/>
          </a:solidFill>
          <a:latin typeface="+mn-lt"/>
          <a:ea typeface="+mn-ea"/>
          <a:cs typeface="+mn-cs"/>
        </a:defRPr>
      </a:lvl8pPr>
      <a:lvl9pPr marL="3047847" algn="l" defTabSz="761963"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6.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6.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6.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6.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6.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6.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6.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6.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6.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6.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6.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6.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6.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6.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6.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6.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6.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6.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6.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6.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6.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6.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6.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6.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6.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6.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6.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6.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6.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6.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6.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6.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6.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6.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6.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6.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6.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6.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6.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6.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6.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6.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6.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6.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6.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6.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6.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6.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6.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6.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6.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6.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6.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6.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6.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6.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6.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6.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6.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6.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6.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6.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6.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6.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6.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6.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6.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6.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6.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6.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6.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6.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6.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6.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6.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6.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6.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6.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6.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6.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6.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6.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6.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6.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6.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6.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6.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6.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6.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6.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6.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6.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6.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6.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6.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6.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6.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6.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293.xml"/><Relationship Id="rId1" Type="http://schemas.openxmlformats.org/officeDocument/2006/relationships/slideLayout" Target="../slideLayouts/slideLayout6.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6.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6.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6.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6.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6.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6.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301.xml"/><Relationship Id="rId1" Type="http://schemas.openxmlformats.org/officeDocument/2006/relationships/slideLayout" Target="../slideLayouts/slideLayout6.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6.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303.xml"/><Relationship Id="rId1" Type="http://schemas.openxmlformats.org/officeDocument/2006/relationships/slideLayout" Target="../slideLayouts/slideLayout6.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6.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305.xml"/><Relationship Id="rId1" Type="http://schemas.openxmlformats.org/officeDocument/2006/relationships/slideLayout" Target="../slideLayouts/slideLayout6.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6.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6.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308.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DB736-1B42-F546-B271-D89085537530}"/>
            </a:ext>
          </a:extLst>
        </p:cNvPr>
        <p:cNvGrpSpPr/>
        <p:nvPr/>
      </p:nvGrpSpPr>
      <p:grpSpPr>
        <a:xfrm>
          <a:off x="0" y="0"/>
          <a:ext cx="0" cy="0"/>
          <a:chOff x="0" y="0"/>
          <a:chExt cx="0" cy="0"/>
        </a:xfrm>
      </p:grpSpPr>
      <p:sp>
        <p:nvSpPr>
          <p:cNvPr id="1300484" name="Text Box 4">
            <a:extLst>
              <a:ext uri="{FF2B5EF4-FFF2-40B4-BE49-F238E27FC236}">
                <a16:creationId xmlns:a16="http://schemas.microsoft.com/office/drawing/2014/main" id="{404EFEA1-4D2C-A45A-EDA9-35A816431369}"/>
              </a:ext>
            </a:extLst>
          </p:cNvPr>
          <p:cNvSpPr txBox="1">
            <a:spLocks noChangeArrowheads="1"/>
          </p:cNvSpPr>
          <p:nvPr/>
        </p:nvSpPr>
        <p:spPr bwMode="auto">
          <a:xfrm>
            <a:off x="-8222" y="1024776"/>
            <a:ext cx="10160000" cy="3231654"/>
          </a:xfrm>
          <a:prstGeom prst="rect">
            <a:avLst/>
          </a:prstGeom>
          <a:noFill/>
          <a:ln w="9525">
            <a:noFill/>
            <a:miter lim="800000"/>
            <a:headEnd/>
            <a:tailEnd/>
          </a:ln>
          <a:effectLst/>
        </p:spPr>
        <p:txBody>
          <a:bodyPr wrap="square">
            <a:spAutoFit/>
          </a:bodyPr>
          <a:lstStyle/>
          <a:p>
            <a:pPr algn="ctr">
              <a:defRPr/>
            </a:pPr>
            <a:r>
              <a:rPr lang="en-GB" sz="7200" spc="600" dirty="0">
                <a:solidFill>
                  <a:srgbClr val="FFFF00"/>
                </a:solidFill>
                <a:latin typeface="Congenial Black" panose="02000503040000020004" pitchFamily="2" charset="0"/>
              </a:rPr>
              <a:t>REHRAAS SAHIB</a:t>
            </a:r>
          </a:p>
          <a:p>
            <a:pPr algn="ctr">
              <a:defRPr/>
            </a:pPr>
            <a:endParaRPr lang="en-GB" sz="1200" spc="600" dirty="0">
              <a:solidFill>
                <a:srgbClr val="FFFF00"/>
              </a:solidFill>
              <a:latin typeface="Congenial Black" panose="02000503040000020004" pitchFamily="2" charset="0"/>
            </a:endParaRPr>
          </a:p>
          <a:p>
            <a:pPr algn="ctr">
              <a:defRPr/>
            </a:pPr>
            <a:r>
              <a:rPr lang="en-GB" sz="2800" b="1" dirty="0">
                <a:solidFill>
                  <a:schemeClr val="bg1">
                    <a:lumMod val="85000"/>
                  </a:schemeClr>
                </a:solidFill>
                <a:latin typeface="Congenial Black" panose="02000503040000020004" pitchFamily="2" charset="0"/>
              </a:rPr>
              <a:t>In accordance with </a:t>
            </a:r>
            <a:r>
              <a:rPr lang="en-GB" sz="2800" b="1" dirty="0" err="1">
                <a:solidFill>
                  <a:schemeClr val="bg1">
                    <a:lumMod val="85000"/>
                  </a:schemeClr>
                </a:solidFill>
                <a:latin typeface="Congenial Black" panose="02000503040000020004" pitchFamily="2" charset="0"/>
              </a:rPr>
              <a:t>Damdami</a:t>
            </a:r>
            <a:r>
              <a:rPr lang="en-GB" sz="2800" b="1" dirty="0">
                <a:solidFill>
                  <a:schemeClr val="bg1">
                    <a:lumMod val="85000"/>
                  </a:schemeClr>
                </a:solidFill>
                <a:latin typeface="Congenial Black" panose="02000503040000020004" pitchFamily="2" charset="0"/>
              </a:rPr>
              <a:t> </a:t>
            </a:r>
            <a:r>
              <a:rPr lang="en-GB" sz="2800" b="1" dirty="0" err="1">
                <a:solidFill>
                  <a:schemeClr val="bg1">
                    <a:lumMod val="85000"/>
                  </a:schemeClr>
                </a:solidFill>
                <a:latin typeface="Congenial Black" panose="02000503040000020004" pitchFamily="2" charset="0"/>
              </a:rPr>
              <a:t>Taksaal</a:t>
            </a:r>
            <a:r>
              <a:rPr lang="en-GB" sz="2800" b="1" dirty="0">
                <a:solidFill>
                  <a:schemeClr val="bg1">
                    <a:lumMod val="85000"/>
                  </a:schemeClr>
                </a:solidFill>
                <a:latin typeface="Congenial Black" panose="02000503040000020004" pitchFamily="2" charset="0"/>
              </a:rPr>
              <a:t> (Mehta) Maryada</a:t>
            </a:r>
          </a:p>
          <a:p>
            <a:pPr algn="ctr">
              <a:defRPr/>
            </a:pPr>
            <a:endParaRPr lang="en-GB" sz="2800" b="1" dirty="0">
              <a:solidFill>
                <a:schemeClr val="bg1">
                  <a:lumMod val="85000"/>
                </a:schemeClr>
              </a:solidFill>
              <a:latin typeface="Congenial Black" panose="02000503040000020004" pitchFamily="2" charset="0"/>
            </a:endParaRPr>
          </a:p>
          <a:p>
            <a:pPr algn="ctr">
              <a:defRPr/>
            </a:pPr>
            <a:r>
              <a:rPr lang="en-GB" sz="3200" dirty="0">
                <a:solidFill>
                  <a:srgbClr val="99CCFF"/>
                </a:solidFill>
                <a:latin typeface="Congenial Black" panose="02000503040000020004" pitchFamily="2" charset="0"/>
              </a:rPr>
              <a:t>with simplified easy-to-understand translation </a:t>
            </a:r>
          </a:p>
          <a:p>
            <a:pPr algn="ctr">
              <a:defRPr/>
            </a:pPr>
            <a:r>
              <a:rPr lang="en-GB" sz="3200" dirty="0">
                <a:solidFill>
                  <a:srgbClr val="99CCFF"/>
                </a:solidFill>
                <a:latin typeface="Congenial Black" panose="02000503040000020004" pitchFamily="2" charset="0"/>
              </a:rPr>
              <a:t>and transliteration</a:t>
            </a:r>
          </a:p>
        </p:txBody>
      </p:sp>
    </p:spTree>
    <p:extLst>
      <p:ext uri="{BB962C8B-B14F-4D97-AF65-F5344CB8AC3E}">
        <p14:creationId xmlns:p14="http://schemas.microsoft.com/office/powerpoint/2010/main" val="408329911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0" y="4225652"/>
            <a:ext cx="10159999" cy="952500"/>
          </a:xfrm>
        </p:spPr>
        <p:txBody>
          <a:bodyPr/>
          <a:lstStyle/>
          <a:p>
            <a:pPr eaLnBrk="1" hangingPunct="1">
              <a:defRPr/>
            </a:pPr>
            <a:r>
              <a:rPr lang="en-GB" sz="4000" dirty="0" err="1">
                <a:solidFill>
                  <a:srgbClr val="99CCFF"/>
                </a:solidFill>
                <a:latin typeface="Congenial SemiBold" panose="02000503040000020004" pitchFamily="2" charset="0"/>
              </a:rPr>
              <a:t>jaa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meh  jo</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jo</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meh  </a:t>
            </a:r>
            <a:r>
              <a:rPr lang="en-GB" sz="4000" dirty="0" err="1">
                <a:solidFill>
                  <a:srgbClr val="99CCFF"/>
                </a:solidFill>
                <a:latin typeface="Congenial SemiBold" panose="02000503040000020004" pitchFamily="2" charset="0"/>
              </a:rPr>
              <a:t>jaa’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a’kall</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kallaa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ar’poor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reh’yaa</a:t>
            </a:r>
            <a:r>
              <a:rPr lang="en-GB" sz="4000" dirty="0">
                <a:solidFill>
                  <a:srgbClr val="99CCFF"/>
                </a:solidFill>
                <a:latin typeface="Congenial SemiBold" panose="02000503040000020004" pitchFamily="2" charset="0"/>
              </a:rPr>
              <a:t>. </a:t>
            </a:r>
          </a:p>
        </p:txBody>
      </p:sp>
      <p:sp>
        <p:nvSpPr>
          <p:cNvPr id="310275" name="Text Box 3"/>
          <p:cNvSpPr txBox="1">
            <a:spLocks noChangeArrowheads="1"/>
          </p:cNvSpPr>
          <p:nvPr/>
        </p:nvSpPr>
        <p:spPr bwMode="auto">
          <a:xfrm>
            <a:off x="687513" y="266996"/>
            <a:ext cx="8778552"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jwiq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joiq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joiq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jwqw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Akl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klw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BrpUir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rihAw</a:t>
            </a:r>
            <a:r>
              <a:rPr lang="en-GB" sz="5400" dirty="0">
                <a:solidFill>
                  <a:srgbClr val="FFFF99"/>
                </a:solidFill>
                <a:latin typeface="GurbaniWebThick" panose="04040607000000020004" pitchFamily="82" charset="0"/>
              </a:rPr>
              <a:t> ]</a:t>
            </a:r>
          </a:p>
        </p:txBody>
      </p:sp>
      <p:sp>
        <p:nvSpPr>
          <p:cNvPr id="310276" name="Text Box 4"/>
          <p:cNvSpPr txBox="1">
            <a:spLocks noChangeArrowheads="1"/>
          </p:cNvSpPr>
          <p:nvPr/>
        </p:nvSpPr>
        <p:spPr bwMode="auto">
          <a:xfrm>
            <a:off x="0" y="2243688"/>
            <a:ext cx="10159999"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Your Light is in everything &amp; seen in everything. You power is everywhere.</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0" y="3993232"/>
            <a:ext cx="10160000" cy="952500"/>
          </a:xfrm>
        </p:spPr>
        <p:txBody>
          <a:bodyPr/>
          <a:lstStyle/>
          <a:p>
            <a:pPr eaLnBrk="1" hangingPunct="1">
              <a:defRPr/>
            </a:pPr>
            <a:r>
              <a:rPr lang="en-GB" sz="4000" u="sng" spc="-200" dirty="0">
                <a:solidFill>
                  <a:srgbClr val="99CCFF"/>
                </a:solidFill>
                <a:latin typeface="Congenial SemiBold" panose="02000503040000020004" pitchFamily="2" charset="0"/>
              </a:rPr>
              <a:t>t</a:t>
            </a:r>
            <a:r>
              <a:rPr lang="en-GB" sz="4000" spc="-200" dirty="0">
                <a:solidFill>
                  <a:srgbClr val="99CCFF"/>
                </a:solidFill>
                <a:latin typeface="Congenial SemiBold" panose="02000503040000020004" pitchFamily="2" charset="0"/>
              </a:rPr>
              <a:t>oo</a:t>
            </a:r>
            <a:r>
              <a:rPr lang="en-GB" sz="4000" spc="-200" baseline="30000" dirty="0">
                <a:solidFill>
                  <a:srgbClr val="C00000"/>
                </a:solidFill>
                <a:latin typeface="Congenial SemiBold" panose="02000503040000020004" pitchFamily="2" charset="0"/>
              </a:rPr>
              <a:t>n</a:t>
            </a:r>
            <a:r>
              <a:rPr lang="en-GB" sz="4000" spc="-200" dirty="0">
                <a:solidFill>
                  <a:srgbClr val="99CCFF"/>
                </a:solidFill>
                <a:latin typeface="Congenial SemiBold" panose="02000503040000020004" pitchFamily="2" charset="0"/>
              </a:rPr>
              <a:t>  jug  </a:t>
            </a:r>
            <a:r>
              <a:rPr lang="en-GB" sz="4000" spc="-200" dirty="0" err="1">
                <a:solidFill>
                  <a:srgbClr val="99CCFF"/>
                </a:solidFill>
                <a:latin typeface="Congenial SemiBold" panose="02000503040000020004" pitchFamily="2" charset="0"/>
              </a:rPr>
              <a:t>jug</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ey’ko</a:t>
            </a:r>
            <a:r>
              <a:rPr lang="en-GB" sz="4000" spc="-200" dirty="0">
                <a:solidFill>
                  <a:srgbClr val="99CCFF"/>
                </a:solidFill>
                <a:latin typeface="Congenial SemiBold" panose="02000503040000020004" pitchFamily="2" charset="0"/>
              </a:rPr>
              <a:t>, </a:t>
            </a:r>
            <a:br>
              <a:rPr lang="en-GB" sz="4000" spc="-200" dirty="0">
                <a:solidFill>
                  <a:srgbClr val="99CCFF"/>
                </a:solidFill>
                <a:latin typeface="Congenial SemiBold" panose="02000503040000020004" pitchFamily="2" charset="0"/>
              </a:rPr>
            </a:br>
            <a:r>
              <a:rPr lang="en-GB" sz="4000" spc="-200" dirty="0" err="1">
                <a:solidFill>
                  <a:srgbClr val="99CCFF"/>
                </a:solidFill>
                <a:latin typeface="Congenial SemiBold" panose="02000503040000020004" pitchFamily="2" charset="0"/>
              </a:rPr>
              <a:t>sa</a:t>
            </a:r>
            <a:r>
              <a:rPr lang="en-GB" sz="4000" u="sng" spc="-200" dirty="0" err="1">
                <a:solidFill>
                  <a:srgbClr val="99CCFF"/>
                </a:solidFill>
                <a:latin typeface="Congenial SemiBold" panose="02000503040000020004" pitchFamily="2" charset="0"/>
              </a:rPr>
              <a:t>d</a:t>
            </a:r>
            <a:r>
              <a:rPr lang="en-GB" sz="4000" spc="-200" dirty="0" err="1">
                <a:solidFill>
                  <a:srgbClr val="99CCFF"/>
                </a:solidFill>
                <a:latin typeface="Congenial SemiBold" panose="02000503040000020004" pitchFamily="2" charset="0"/>
              </a:rPr>
              <a:t>aa</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sa</a:t>
            </a:r>
            <a:r>
              <a:rPr lang="en-GB" sz="4000" u="sng" spc="-200" dirty="0" err="1">
                <a:solidFill>
                  <a:srgbClr val="99CCFF"/>
                </a:solidFill>
                <a:latin typeface="Congenial SemiBold" panose="02000503040000020004" pitchFamily="2" charset="0"/>
              </a:rPr>
              <a:t>d</a:t>
            </a:r>
            <a:r>
              <a:rPr lang="en-GB" sz="4000" spc="-200" dirty="0" err="1">
                <a:solidFill>
                  <a:srgbClr val="99CCFF"/>
                </a:solidFill>
                <a:latin typeface="Congenial SemiBold" panose="02000503040000020004" pitchFamily="2" charset="0"/>
              </a:rPr>
              <a:t>aa</a:t>
            </a:r>
            <a:r>
              <a:rPr lang="en-GB" sz="4000" spc="-200" dirty="0">
                <a:solidFill>
                  <a:srgbClr val="99CCFF"/>
                </a:solidFill>
                <a:latin typeface="Congenial SemiBold" panose="02000503040000020004" pitchFamily="2" charset="0"/>
              </a:rPr>
              <a:t>  </a:t>
            </a:r>
            <a:r>
              <a:rPr lang="en-GB" sz="4000" u="sng" spc="-200" dirty="0">
                <a:solidFill>
                  <a:srgbClr val="99CCFF"/>
                </a:solidFill>
                <a:latin typeface="Congenial SemiBold" panose="02000503040000020004" pitchFamily="2" charset="0"/>
              </a:rPr>
              <a:t>t</a:t>
            </a:r>
            <a:r>
              <a:rPr lang="en-GB" sz="4000" spc="-200" dirty="0">
                <a:solidFill>
                  <a:srgbClr val="99CCFF"/>
                </a:solidFill>
                <a:latin typeface="Congenial SemiBold" panose="02000503040000020004" pitchFamily="2" charset="0"/>
              </a:rPr>
              <a:t>oo</a:t>
            </a:r>
            <a:r>
              <a:rPr lang="en-GB" sz="4000" spc="-200" baseline="30000" dirty="0">
                <a:solidFill>
                  <a:srgbClr val="C00000"/>
                </a:solidFill>
                <a:latin typeface="Congenial SemiBold" panose="02000503040000020004" pitchFamily="2" charset="0"/>
              </a:rPr>
              <a:t>n</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ey’ko</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jee</a:t>
            </a:r>
            <a:r>
              <a:rPr lang="en-GB" sz="4000" spc="-2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oo</a:t>
            </a:r>
            <a:r>
              <a:rPr lang="en-GB" sz="4000" baseline="30000" dirty="0">
                <a:solidFill>
                  <a:srgbClr val="C00000"/>
                </a:solidFill>
                <a:latin typeface="Congenial SemiBold" panose="02000503040000020004" pitchFamily="2" charset="0"/>
              </a:rPr>
              <a:t>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neh’</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al</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so’ee</a:t>
            </a:r>
            <a:r>
              <a:rPr lang="en-GB" sz="4000" dirty="0">
                <a:solidFill>
                  <a:srgbClr val="99CCFF"/>
                </a:solidFill>
                <a:latin typeface="Congenial SemiBold" panose="02000503040000020004" pitchFamily="2" charset="0"/>
              </a:rPr>
              <a:t>. </a:t>
            </a:r>
          </a:p>
        </p:txBody>
      </p:sp>
      <p:sp>
        <p:nvSpPr>
          <p:cNvPr id="114691"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jugu </a:t>
            </a:r>
            <a:r>
              <a:rPr lang="en-GB" sz="5400" dirty="0" err="1">
                <a:solidFill>
                  <a:srgbClr val="FFFF99"/>
                </a:solidFill>
                <a:latin typeface="GurbaniWebThick" panose="04040607000000020004" pitchFamily="82" charset="0"/>
              </a:rPr>
              <a:t>jugu</a:t>
            </a:r>
            <a:r>
              <a:rPr lang="en-GB" sz="5400" dirty="0">
                <a:solidFill>
                  <a:srgbClr val="FFFF99"/>
                </a:solidFill>
                <a:latin typeface="GurbaniWebThick" panose="04040607000000020004" pitchFamily="82" charset="0"/>
              </a:rPr>
              <a:t> eyko  sdw </a:t>
            </a:r>
            <a:r>
              <a:rPr lang="en-GB" sz="5400" dirty="0" err="1">
                <a:solidFill>
                  <a:srgbClr val="FFFF99"/>
                </a:solidFill>
                <a:latin typeface="GurbaniWebThick" panose="04040607000000020004" pitchFamily="82" charset="0"/>
              </a:rPr>
              <a:t>sdw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eyko jI </a:t>
            </a:r>
          </a:p>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inhclu krqw soeI ]</a:t>
            </a:r>
          </a:p>
        </p:txBody>
      </p:sp>
      <p:sp>
        <p:nvSpPr>
          <p:cNvPr id="114692" name="Text Box 4"/>
          <p:cNvSpPr txBox="1">
            <a:spLocks noChangeArrowheads="1"/>
          </p:cNvSpPr>
          <p:nvPr/>
        </p:nvSpPr>
        <p:spPr bwMode="auto">
          <a:xfrm>
            <a:off x="1" y="213742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Throughout time You are always the One &amp; same. You are the unshakeable Creator.</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21117" y="4065240"/>
            <a:ext cx="10138883" cy="952500"/>
          </a:xfrm>
        </p:spPr>
        <p:txBody>
          <a:bodyPr/>
          <a:lstStyle/>
          <a:p>
            <a:pPr eaLnBrk="1" hangingPunct="1">
              <a:defRPr/>
            </a:pP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aa’pey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aa’vai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so’ee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var’</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oo</a:t>
            </a:r>
            <a:r>
              <a:rPr lang="en-GB" sz="4000" baseline="30000" dirty="0">
                <a:solidFill>
                  <a:srgbClr val="C00000"/>
                </a:solidFill>
                <a:latin typeface="Congenial SemiBold" panose="02000503040000020004" pitchFamily="2" charset="0"/>
              </a:rPr>
              <a:t>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aa’pey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ho’ee</a:t>
            </a:r>
            <a:r>
              <a:rPr lang="en-GB" sz="4000" dirty="0">
                <a:solidFill>
                  <a:srgbClr val="99CCFF"/>
                </a:solidFill>
                <a:latin typeface="Congenial SemiBold" panose="02000503040000020004" pitchFamily="2" charset="0"/>
              </a:rPr>
              <a:t>. </a:t>
            </a:r>
          </a:p>
        </p:txBody>
      </p:sp>
      <p:sp>
        <p:nvSpPr>
          <p:cNvPr id="115715" name="Text Box 3"/>
          <p:cNvSpPr txBox="1">
            <a:spLocks noChangeArrowheads="1"/>
          </p:cNvSpPr>
          <p:nvPr/>
        </p:nvSpPr>
        <p:spPr bwMode="auto">
          <a:xfrm>
            <a:off x="615504" y="309224"/>
            <a:ext cx="8890001"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quDu Awpy BwvY  soeI vrqY jI </a:t>
            </a:r>
          </a:p>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Awpy krih su hoeI ]</a:t>
            </a:r>
          </a:p>
        </p:txBody>
      </p:sp>
      <p:sp>
        <p:nvSpPr>
          <p:cNvPr id="115716" name="Text Box 4"/>
          <p:cNvSpPr txBox="1">
            <a:spLocks noChangeArrowheads="1"/>
          </p:cNvSpPr>
          <p:nvPr/>
        </p:nvSpPr>
        <p:spPr bwMode="auto">
          <a:xfrm>
            <a:off x="21117" y="2243688"/>
            <a:ext cx="10138883"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Whatever pleases You happens. That alone happens whatever You cause to happen.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0" y="3937620"/>
            <a:ext cx="10159999" cy="952500"/>
          </a:xfrm>
        </p:spPr>
        <p:txBody>
          <a:bodyPr/>
          <a:lstStyle/>
          <a:p>
            <a:pPr eaLnBrk="1" hangingPunct="1">
              <a:defRPr/>
            </a:pP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aa’pey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sris’tt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u-</a:t>
            </a:r>
            <a:r>
              <a:rPr lang="en-GB" sz="4000" dirty="0" err="1">
                <a:solidFill>
                  <a:srgbClr val="99CCFF"/>
                </a:solidFill>
                <a:latin typeface="Congenial SemiBold" panose="02000503040000020004" pitchFamily="2" charset="0"/>
              </a:rPr>
              <a:t>paa’ee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aa’pey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siraj</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go’ee</a:t>
            </a:r>
            <a:r>
              <a:rPr lang="en-GB" sz="4000" dirty="0">
                <a:solidFill>
                  <a:srgbClr val="99CCFF"/>
                </a:solidFill>
                <a:latin typeface="Congenial SemiBold" panose="02000503040000020004" pitchFamily="2" charset="0"/>
              </a:rPr>
              <a:t>. </a:t>
            </a:r>
          </a:p>
        </p:txBody>
      </p:sp>
      <p:sp>
        <p:nvSpPr>
          <p:cNvPr id="116739" name="Text Box 3"/>
          <p:cNvSpPr txBox="1">
            <a:spLocks noChangeArrowheads="1"/>
          </p:cNvSpPr>
          <p:nvPr/>
        </p:nvSpPr>
        <p:spPr bwMode="auto">
          <a:xfrm>
            <a:off x="0" y="309224"/>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Awpy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isRsit</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aupweI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Awpy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isrij</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goeI</a:t>
            </a:r>
            <a:r>
              <a:rPr lang="en-GB" sz="5400" dirty="0">
                <a:solidFill>
                  <a:srgbClr val="FFFF99"/>
                </a:solidFill>
                <a:latin typeface="GurbaniWebThick" panose="04040607000000020004" pitchFamily="82" charset="0"/>
              </a:rPr>
              <a:t> ]</a:t>
            </a:r>
          </a:p>
        </p:txBody>
      </p:sp>
      <p:sp>
        <p:nvSpPr>
          <p:cNvPr id="116740"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You Yourself created all the universe &amp; You Yourself shall take it away.</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0" y="4009628"/>
            <a:ext cx="10160000" cy="952500"/>
          </a:xfrm>
        </p:spPr>
        <p:txBody>
          <a:bodyPr/>
          <a:lstStyle/>
          <a:p>
            <a:pPr eaLnBrk="1" hangingPunct="1">
              <a:defRPr/>
            </a:pPr>
            <a:r>
              <a:rPr lang="fi-FI" sz="4000" spc="-100" dirty="0">
                <a:solidFill>
                  <a:srgbClr val="99CCFF"/>
                </a:solidFill>
                <a:latin typeface="Congenial SemiBold" panose="02000503040000020004" pitchFamily="2" charset="0"/>
              </a:rPr>
              <a:t>jan  naa’nak  guN  gaa’vai  kar’</a:t>
            </a:r>
            <a:r>
              <a:rPr lang="fi-FI" sz="4000" u="sng" spc="-100" dirty="0">
                <a:solidFill>
                  <a:srgbClr val="99CCFF"/>
                </a:solidFill>
                <a:latin typeface="Congenial SemiBold" panose="02000503040000020004" pitchFamily="2" charset="0"/>
              </a:rPr>
              <a:t>t</a:t>
            </a:r>
            <a:r>
              <a:rPr lang="en-GB" sz="4000" spc="-100" dirty="0" err="1">
                <a:solidFill>
                  <a:srgbClr val="99CCFF"/>
                </a:solidFill>
                <a:latin typeface="Congenial SemiBold" panose="02000503040000020004" pitchFamily="2" charset="0"/>
              </a:rPr>
              <a:t>ey</a:t>
            </a:r>
            <a:r>
              <a:rPr lang="fi-FI" sz="4000" spc="-100" dirty="0">
                <a:solidFill>
                  <a:srgbClr val="99CCFF"/>
                </a:solidFill>
                <a:latin typeface="Congenial SemiBold" panose="02000503040000020004" pitchFamily="2" charset="0"/>
              </a:rPr>
              <a:t>  k</a:t>
            </a:r>
            <a:r>
              <a:rPr lang="en-GB" sz="4000" spc="-100" dirty="0" err="1">
                <a:solidFill>
                  <a:srgbClr val="99CCFF"/>
                </a:solidFill>
                <a:latin typeface="Congenial SemiBold" panose="02000503040000020004" pitchFamily="2" charset="0"/>
              </a:rPr>
              <a:t>ey</a:t>
            </a:r>
            <a:r>
              <a:rPr lang="en-GB" sz="4000" spc="-100" dirty="0">
                <a:solidFill>
                  <a:srgbClr val="99CCFF"/>
                </a:solidFill>
                <a:latin typeface="Congenial SemiBold" panose="02000503040000020004" pitchFamily="2" charset="0"/>
              </a:rPr>
              <a:t> </a:t>
            </a:r>
            <a:r>
              <a:rPr lang="fi-FI" sz="4000" spc="-100" dirty="0">
                <a:solidFill>
                  <a:srgbClr val="99CCFF"/>
                </a:solidFill>
                <a:latin typeface="Congenial SemiBold" panose="02000503040000020004" pitchFamily="2" charset="0"/>
              </a:rPr>
              <a:t> jee,</a:t>
            </a:r>
            <a:br>
              <a:rPr lang="fi-FI" sz="4000" spc="-100" dirty="0">
                <a:solidFill>
                  <a:srgbClr val="99CCFF"/>
                </a:solidFill>
                <a:latin typeface="Congenial SemiBold" panose="02000503040000020004" pitchFamily="2" charset="0"/>
              </a:rPr>
            </a:br>
            <a:r>
              <a:rPr lang="fi-FI" sz="4000" spc="-100" dirty="0">
                <a:solidFill>
                  <a:srgbClr val="99CCFF"/>
                </a:solidFill>
                <a:latin typeface="Congenial SemiBold" panose="02000503040000020004" pitchFamily="2" charset="0"/>
              </a:rPr>
              <a:t> </a:t>
            </a:r>
            <a:r>
              <a:rPr lang="fi-FI" sz="4000" dirty="0">
                <a:solidFill>
                  <a:srgbClr val="99CCFF"/>
                </a:solidFill>
                <a:latin typeface="Congenial SemiBold" panose="02000503040000020004" pitchFamily="2" charset="0"/>
              </a:rPr>
              <a:t>jo  sa</a:t>
            </a:r>
            <a:r>
              <a:rPr lang="fi-FI" sz="4000" u="sng" dirty="0">
                <a:solidFill>
                  <a:srgbClr val="99CCFF"/>
                </a:solidFill>
                <a:latin typeface="Congenial SemiBold" panose="02000503040000020004" pitchFamily="2" charset="0"/>
              </a:rPr>
              <a:t>bh</a:t>
            </a:r>
            <a:r>
              <a:rPr lang="fi-FI" sz="4000" dirty="0">
                <a:solidFill>
                  <a:srgbClr val="99CCFF"/>
                </a:solidFill>
                <a:latin typeface="Congenial SemiBold" panose="02000503040000020004" pitchFamily="2" charset="0"/>
              </a:rPr>
              <a:t>’sai  kaa  jaa’Noee.</a:t>
            </a:r>
            <a:endParaRPr lang="en-GB" sz="4000" dirty="0">
              <a:solidFill>
                <a:srgbClr val="99CCFF"/>
              </a:solidFill>
              <a:latin typeface="Congenial SemiBold" panose="02000503040000020004" pitchFamily="2" charset="0"/>
            </a:endParaRPr>
          </a:p>
        </p:txBody>
      </p:sp>
      <p:sp>
        <p:nvSpPr>
          <p:cNvPr id="117763" name="Text Box 3"/>
          <p:cNvSpPr txBox="1">
            <a:spLocks noChangeArrowheads="1"/>
          </p:cNvSpPr>
          <p:nvPr/>
        </p:nvSpPr>
        <p:spPr bwMode="auto">
          <a:xfrm>
            <a:off x="0" y="211667"/>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jnu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gux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gwvY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krqy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jo </a:t>
            </a:r>
            <a:r>
              <a:rPr lang="en-GB" sz="5400" dirty="0" err="1">
                <a:solidFill>
                  <a:srgbClr val="FFFF99"/>
                </a:solidFill>
                <a:latin typeface="GurbaniWebThick" panose="04040607000000020004" pitchFamily="82" charset="0"/>
              </a:rPr>
              <a:t>sBsY</a:t>
            </a:r>
            <a:r>
              <a:rPr lang="en-GB" sz="5400" dirty="0">
                <a:solidFill>
                  <a:srgbClr val="FFFF99"/>
                </a:solidFill>
                <a:latin typeface="GurbaniWebThick" panose="04040607000000020004" pitchFamily="82" charset="0"/>
              </a:rPr>
              <a:t> kw </a:t>
            </a:r>
            <a:r>
              <a:rPr lang="en-GB" sz="5400" dirty="0" err="1">
                <a:solidFill>
                  <a:srgbClr val="FFFF99"/>
                </a:solidFill>
                <a:latin typeface="GurbaniWebThick" panose="04040607000000020004" pitchFamily="82" charset="0"/>
              </a:rPr>
              <a:t>jwxoeI</a:t>
            </a:r>
            <a:r>
              <a:rPr lang="en-GB" sz="5400" dirty="0">
                <a:solidFill>
                  <a:srgbClr val="FFFF99"/>
                </a:solidFill>
                <a:latin typeface="GurbaniWebThick" panose="04040607000000020004" pitchFamily="82" charset="0"/>
              </a:rPr>
              <a:t> ]5]1]</a:t>
            </a:r>
          </a:p>
        </p:txBody>
      </p:sp>
      <p:sp>
        <p:nvSpPr>
          <p:cNvPr id="117764" name="Text Box 4"/>
          <p:cNvSpPr txBox="1">
            <a:spLocks noChangeArrowheads="1"/>
          </p:cNvSpPr>
          <p:nvPr/>
        </p:nvSpPr>
        <p:spPr bwMode="auto">
          <a:xfrm>
            <a:off x="0" y="19213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Nanak says: Sing the Creator’s Praises who knows everything about everyone. ||5||1||</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0" y="4065240"/>
            <a:ext cx="10160000" cy="952500"/>
          </a:xfrm>
        </p:spPr>
        <p:txBody>
          <a:bodyPr/>
          <a:lstStyle/>
          <a:p>
            <a:pPr eaLnBrk="1" hangingPunct="1">
              <a:defRPr/>
            </a:pPr>
            <a:r>
              <a:rPr lang="en-GB" sz="4000" dirty="0" err="1">
                <a:solidFill>
                  <a:srgbClr val="99CCFF"/>
                </a:solidFill>
                <a:latin typeface="Congenial SemiBold" panose="02000503040000020004" pitchFamily="2" charset="0"/>
              </a:rPr>
              <a:t>aa’saa</a:t>
            </a:r>
            <a:r>
              <a:rPr lang="en-GB" sz="4000" dirty="0">
                <a:solidFill>
                  <a:srgbClr val="99CCFF"/>
                </a:solidFill>
                <a:latin typeface="Congenial SemiBold" panose="02000503040000020004" pitchFamily="2" charset="0"/>
              </a:rPr>
              <a:t>,  mahallaa  </a:t>
            </a:r>
            <a:r>
              <a:rPr lang="en-GB" sz="4000" dirty="0" err="1">
                <a:solidFill>
                  <a:srgbClr val="99CCFF"/>
                </a:solidFill>
                <a:latin typeface="Congenial SemiBold" panose="02000503040000020004" pitchFamily="2" charset="0"/>
              </a:rPr>
              <a:t>chau’</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endParaRPr lang="en-GB" sz="4000" dirty="0">
              <a:solidFill>
                <a:srgbClr val="99CCFF"/>
              </a:solidFill>
              <a:latin typeface="Congenial SemiBold" panose="02000503040000020004" pitchFamily="2" charset="0"/>
            </a:endParaRPr>
          </a:p>
        </p:txBody>
      </p:sp>
      <p:sp>
        <p:nvSpPr>
          <p:cNvPr id="118787" name="Text Box 3"/>
          <p:cNvSpPr txBox="1">
            <a:spLocks noChangeArrowheads="1"/>
          </p:cNvSpPr>
          <p:nvPr/>
        </p:nvSpPr>
        <p:spPr bwMode="auto">
          <a:xfrm>
            <a:off x="0" y="494010"/>
            <a:ext cx="10160000" cy="923330"/>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Awsw mhlw 4 ]</a:t>
            </a:r>
          </a:p>
        </p:txBody>
      </p:sp>
      <p:sp>
        <p:nvSpPr>
          <p:cNvPr id="118788" name="Text Box 4"/>
          <p:cNvSpPr txBox="1">
            <a:spLocks noChangeArrowheads="1"/>
          </p:cNvSpPr>
          <p:nvPr/>
        </p:nvSpPr>
        <p:spPr bwMode="auto">
          <a:xfrm>
            <a:off x="0" y="1968503"/>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Written in </a:t>
            </a:r>
            <a:r>
              <a:rPr lang="en-GB" sz="3800" i="1" dirty="0">
                <a:solidFill>
                  <a:schemeClr val="bg1"/>
                </a:solidFill>
                <a:effectLst>
                  <a:outerShdw blurRad="38100" dist="38100" dir="2700000" algn="tl">
                    <a:srgbClr val="000000"/>
                  </a:outerShdw>
                </a:effectLst>
                <a:latin typeface="Congenial Black" panose="02000503040000020004" pitchFamily="2" charset="0"/>
              </a:rPr>
              <a:t>Aasaa </a:t>
            </a:r>
            <a:r>
              <a:rPr lang="en-GB" sz="3800" dirty="0">
                <a:solidFill>
                  <a:schemeClr val="bg1"/>
                </a:solidFill>
                <a:effectLst>
                  <a:outerShdw blurRad="38100" dist="38100" dir="2700000" algn="tl">
                    <a:srgbClr val="000000"/>
                  </a:outerShdw>
                </a:effectLst>
                <a:latin typeface="Congenial Black" panose="02000503040000020004" pitchFamily="2" charset="0"/>
              </a:rPr>
              <a:t>(mood of hope)</a:t>
            </a:r>
          </a:p>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by the Fourth 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0" y="4137248"/>
            <a:ext cx="10160000" cy="952500"/>
          </a:xfrm>
        </p:spPr>
        <p:txBody>
          <a:bodyPr/>
          <a:lstStyle/>
          <a:p>
            <a:pPr eaLnBrk="1" hangingPunct="1">
              <a:defRPr/>
            </a:pPr>
            <a:r>
              <a:rPr lang="fi-FI" sz="4000" u="sng" spc="-50" dirty="0">
                <a:solidFill>
                  <a:srgbClr val="99CCFF"/>
                </a:solidFill>
                <a:latin typeface="Congenial SemiBold" panose="02000503040000020004" pitchFamily="2" charset="0"/>
              </a:rPr>
              <a:t>t</a:t>
            </a:r>
            <a:r>
              <a:rPr lang="fi-FI" sz="4000" spc="-50" dirty="0">
                <a:solidFill>
                  <a:srgbClr val="99CCFF"/>
                </a:solidFill>
                <a:latin typeface="Congenial SemiBold" panose="02000503040000020004" pitchFamily="2" charset="0"/>
              </a:rPr>
              <a:t>oo</a:t>
            </a:r>
            <a:r>
              <a:rPr lang="fi-FI" sz="4000" spc="-50" baseline="30000" dirty="0">
                <a:solidFill>
                  <a:srgbClr val="C00000"/>
                </a:solidFill>
                <a:latin typeface="Congenial SemiBold" panose="02000503040000020004" pitchFamily="2" charset="0"/>
              </a:rPr>
              <a:t>n</a:t>
            </a:r>
            <a:r>
              <a:rPr lang="fi-FI" sz="4000" spc="-50" dirty="0">
                <a:solidFill>
                  <a:srgbClr val="99CCFF"/>
                </a:solidFill>
                <a:latin typeface="Congenial SemiBold" panose="02000503040000020004" pitchFamily="2" charset="0"/>
              </a:rPr>
              <a:t>  kar’</a:t>
            </a:r>
            <a:r>
              <a:rPr lang="fi-FI" sz="4000" u="sng" spc="-50" dirty="0">
                <a:solidFill>
                  <a:srgbClr val="99CCFF"/>
                </a:solidFill>
                <a:latin typeface="Congenial SemiBold" panose="02000503040000020004" pitchFamily="2" charset="0"/>
              </a:rPr>
              <a:t>t</a:t>
            </a:r>
            <a:r>
              <a:rPr lang="fi-FI" sz="4000" spc="-50" dirty="0">
                <a:solidFill>
                  <a:srgbClr val="99CCFF"/>
                </a:solidFill>
                <a:latin typeface="Congenial SemiBold" panose="02000503040000020004" pitchFamily="2" charset="0"/>
              </a:rPr>
              <a:t>aa  sa</a:t>
            </a:r>
            <a:r>
              <a:rPr lang="fi-FI" sz="4000" u="sng" spc="-50" dirty="0">
                <a:solidFill>
                  <a:srgbClr val="99CCFF"/>
                </a:solidFill>
                <a:latin typeface="Congenial SemiBold" panose="02000503040000020004" pitchFamily="2" charset="0"/>
              </a:rPr>
              <a:t>ch</a:t>
            </a:r>
            <a:r>
              <a:rPr lang="fi-FI" sz="4000" spc="-50" dirty="0">
                <a:solidFill>
                  <a:srgbClr val="99CCFF"/>
                </a:solidFill>
                <a:latin typeface="Congenial SemiBold" panose="02000503040000020004" pitchFamily="2" charset="0"/>
              </a:rPr>
              <a:t>’</a:t>
            </a:r>
            <a:r>
              <a:rPr lang="fi-FI" sz="4000" u="sng" spc="-50" dirty="0">
                <a:solidFill>
                  <a:srgbClr val="99CCFF"/>
                </a:solidFill>
                <a:latin typeface="Congenial SemiBold" panose="02000503040000020004" pitchFamily="2" charset="0"/>
              </a:rPr>
              <a:t>y</a:t>
            </a:r>
            <a:r>
              <a:rPr lang="fi-FI" sz="4000" spc="-50" dirty="0">
                <a:solidFill>
                  <a:srgbClr val="99CCFF"/>
                </a:solidFill>
                <a:latin typeface="Congenial SemiBold" panose="02000503040000020004" pitchFamily="2" charset="0"/>
              </a:rPr>
              <a:t>aar,  mai’ddaa  saa’ee.</a:t>
            </a:r>
            <a:r>
              <a:rPr lang="fi-FI" sz="4000" dirty="0">
                <a:solidFill>
                  <a:srgbClr val="99CCFF"/>
                </a:solidFill>
                <a:latin typeface="Congenial SemiBold" panose="02000503040000020004" pitchFamily="2" charset="0"/>
              </a:rPr>
              <a:t>  </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jo  </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au  </a:t>
            </a:r>
            <a:r>
              <a:rPr lang="fi-FI" sz="4000" u="sng" dirty="0">
                <a:solidFill>
                  <a:srgbClr val="99CCFF"/>
                </a:solidFill>
                <a:latin typeface="Congenial SemiBold" panose="02000503040000020004" pitchFamily="2" charset="0"/>
              </a:rPr>
              <a:t>bh</a:t>
            </a:r>
            <a:r>
              <a:rPr lang="fi-FI" sz="4000" dirty="0">
                <a:solidFill>
                  <a:srgbClr val="99CCFF"/>
                </a:solidFill>
                <a:latin typeface="Congenial SemiBold" panose="02000503040000020004" pitchFamily="2" charset="0"/>
              </a:rPr>
              <a:t>aa’vai,  soee  </a:t>
            </a:r>
            <a:r>
              <a:rPr lang="fi-FI" sz="4000" u="sng" dirty="0">
                <a:solidFill>
                  <a:srgbClr val="99CCFF"/>
                </a:solidFill>
                <a:latin typeface="Congenial SemiBold" panose="02000503040000020004" pitchFamily="2" charset="0"/>
              </a:rPr>
              <a:t>th</a:t>
            </a:r>
            <a:r>
              <a:rPr lang="fi-FI" sz="4000" dirty="0">
                <a:solidFill>
                  <a:srgbClr val="99CCFF"/>
                </a:solidFill>
                <a:latin typeface="Congenial SemiBold" panose="02000503040000020004" pitchFamily="2" charset="0"/>
              </a:rPr>
              <a:t>eesee; </a:t>
            </a:r>
            <a:br>
              <a:rPr lang="fi-FI" sz="4000" dirty="0">
                <a:solidFill>
                  <a:srgbClr val="99CCFF"/>
                </a:solidFill>
                <a:latin typeface="Congenial SemiBold" panose="02000503040000020004" pitchFamily="2" charset="0"/>
              </a:rPr>
            </a:br>
            <a:r>
              <a:rPr lang="fi-FI" sz="4000" spc="-150" dirty="0">
                <a:solidFill>
                  <a:srgbClr val="99CCFF"/>
                </a:solidFill>
                <a:latin typeface="Congenial SemiBold" panose="02000503040000020004" pitchFamily="2" charset="0"/>
              </a:rPr>
              <a:t>jo  </a:t>
            </a:r>
            <a:r>
              <a:rPr lang="fi-FI" sz="4000" u="sng" spc="-150" dirty="0">
                <a:solidFill>
                  <a:srgbClr val="99CCFF"/>
                </a:solidFill>
                <a:latin typeface="Congenial SemiBold" panose="02000503040000020004" pitchFamily="2" charset="0"/>
              </a:rPr>
              <a:t>t</a:t>
            </a:r>
            <a:r>
              <a:rPr lang="fi-FI" sz="4000" spc="-150" dirty="0">
                <a:solidFill>
                  <a:srgbClr val="99CCFF"/>
                </a:solidFill>
                <a:latin typeface="Congenial SemiBold" panose="02000503040000020004" pitchFamily="2" charset="0"/>
              </a:rPr>
              <a:t>oo</a:t>
            </a:r>
            <a:r>
              <a:rPr lang="fi-FI" sz="4000" spc="-150" baseline="30000" dirty="0">
                <a:solidFill>
                  <a:srgbClr val="C00000"/>
                </a:solidFill>
                <a:latin typeface="Congenial SemiBold" panose="02000503040000020004" pitchFamily="2" charset="0"/>
              </a:rPr>
              <a:t>n</a:t>
            </a:r>
            <a:r>
              <a:rPr lang="fi-FI" sz="4000" spc="-150" dirty="0">
                <a:solidFill>
                  <a:srgbClr val="99CCFF"/>
                </a:solidFill>
                <a:latin typeface="Congenial SemiBold" panose="02000503040000020004" pitchFamily="2" charset="0"/>
              </a:rPr>
              <a:t>  </a:t>
            </a:r>
            <a:r>
              <a:rPr lang="fi-FI" sz="4000" u="sng" spc="-150" dirty="0">
                <a:solidFill>
                  <a:srgbClr val="99CCFF"/>
                </a:solidFill>
                <a:latin typeface="Congenial SemiBold" panose="02000503040000020004" pitchFamily="2" charset="0"/>
              </a:rPr>
              <a:t>d</a:t>
            </a:r>
            <a:r>
              <a:rPr lang="fi-FI" sz="4000" spc="-150" dirty="0">
                <a:solidFill>
                  <a:srgbClr val="99CCFF"/>
                </a:solidFill>
                <a:latin typeface="Congenial SemiBold" panose="02000503040000020004" pitchFamily="2" charset="0"/>
              </a:rPr>
              <a:t>eh,  so’ee  hau  paa’ee.  Rahaa’o. </a:t>
            </a:r>
            <a:endParaRPr lang="en-GB" sz="4000" spc="-150" dirty="0">
              <a:solidFill>
                <a:srgbClr val="99CCFF"/>
              </a:solidFill>
              <a:latin typeface="Congenial SemiBold" panose="02000503040000020004" pitchFamily="2" charset="0"/>
            </a:endParaRPr>
          </a:p>
        </p:txBody>
      </p:sp>
      <p:sp>
        <p:nvSpPr>
          <p:cNvPr id="120835" name="Text Box 3"/>
          <p:cNvSpPr txBox="1">
            <a:spLocks noChangeArrowheads="1"/>
          </p:cNvSpPr>
          <p:nvPr/>
        </p:nvSpPr>
        <p:spPr bwMode="auto">
          <a:xfrm>
            <a:off x="0" y="251128"/>
            <a:ext cx="10160000" cy="1661993"/>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krqw </a:t>
            </a:r>
            <a:r>
              <a:rPr lang="en-GB" sz="5400" dirty="0" err="1">
                <a:solidFill>
                  <a:srgbClr val="FFFF99"/>
                </a:solidFill>
                <a:latin typeface="GurbaniWebThick" panose="04040607000000020004" pitchFamily="82" charset="0"/>
              </a:rPr>
              <a:t>sicAwru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mYfw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sWeI</a:t>
            </a:r>
            <a:r>
              <a:rPr lang="en-GB" sz="5400" dirty="0">
                <a:solidFill>
                  <a:srgbClr val="FFFF99"/>
                </a:solidFill>
                <a:latin typeface="GurbaniWebThick" panose="04040607000000020004" pitchFamily="82" charset="0"/>
              </a:rPr>
              <a:t> ]</a:t>
            </a:r>
            <a:r>
              <a:rPr lang="en-GB" sz="4400" dirty="0">
                <a:solidFill>
                  <a:srgbClr val="FFFF99"/>
                </a:solidFill>
                <a:latin typeface="GurbaniWebThick" panose="04040607000000020004" pitchFamily="82" charset="0"/>
              </a:rPr>
              <a:t> </a:t>
            </a:r>
          </a:p>
          <a:p>
            <a:pPr algn="ctr">
              <a:defRPr/>
            </a:pPr>
            <a:r>
              <a:rPr lang="en-GB" sz="4800" spc="-350" dirty="0">
                <a:solidFill>
                  <a:srgbClr val="FFFF99"/>
                </a:solidFill>
                <a:latin typeface="GurbaniWebThick" panose="04040607000000020004" pitchFamily="82" charset="0"/>
              </a:rPr>
              <a:t>jo </a:t>
            </a:r>
            <a:r>
              <a:rPr lang="en-GB" sz="4800" spc="-350" dirty="0" err="1">
                <a:solidFill>
                  <a:srgbClr val="FFFF99"/>
                </a:solidFill>
                <a:latin typeface="GurbaniWebThick" panose="04040607000000020004" pitchFamily="82" charset="0"/>
              </a:rPr>
              <a:t>qau</a:t>
            </a:r>
            <a:r>
              <a:rPr lang="en-GB" sz="4800" spc="-350" dirty="0">
                <a:solidFill>
                  <a:srgbClr val="FFFF99"/>
                </a:solidFill>
                <a:latin typeface="GurbaniWebThick" panose="04040607000000020004" pitchFamily="82" charset="0"/>
              </a:rPr>
              <a:t> </a:t>
            </a:r>
            <a:r>
              <a:rPr lang="en-GB" sz="4800" spc="-350" dirty="0" err="1">
                <a:solidFill>
                  <a:srgbClr val="FFFF99"/>
                </a:solidFill>
                <a:latin typeface="GurbaniWebThick" panose="04040607000000020004" pitchFamily="82" charset="0"/>
              </a:rPr>
              <a:t>BwvY</a:t>
            </a:r>
            <a:r>
              <a:rPr lang="en-GB" sz="4800" spc="-350" dirty="0">
                <a:solidFill>
                  <a:srgbClr val="FFFF99"/>
                </a:solidFill>
                <a:latin typeface="GurbaniWebThick" panose="04040607000000020004" pitchFamily="82" charset="0"/>
              </a:rPr>
              <a:t> </a:t>
            </a:r>
            <a:r>
              <a:rPr lang="en-GB" sz="4800" spc="-350" dirty="0" err="1">
                <a:solidFill>
                  <a:srgbClr val="FFFF99"/>
                </a:solidFill>
                <a:latin typeface="GurbaniWebThick" panose="04040607000000020004" pitchFamily="82" charset="0"/>
              </a:rPr>
              <a:t>soeI</a:t>
            </a:r>
            <a:r>
              <a:rPr lang="en-GB" sz="4800" spc="-350" dirty="0">
                <a:solidFill>
                  <a:srgbClr val="FFFF99"/>
                </a:solidFill>
                <a:latin typeface="GurbaniWebThick" panose="04040607000000020004" pitchFamily="82" charset="0"/>
              </a:rPr>
              <a:t> </a:t>
            </a:r>
            <a:r>
              <a:rPr lang="en-GB" sz="4800" spc="-350" dirty="0" err="1">
                <a:solidFill>
                  <a:srgbClr val="FFFF99"/>
                </a:solidFill>
                <a:latin typeface="GurbaniWebThick" panose="04040607000000020004" pitchFamily="82" charset="0"/>
              </a:rPr>
              <a:t>QIsI</a:t>
            </a:r>
            <a:r>
              <a:rPr lang="en-GB" sz="4400" spc="-350" dirty="0">
                <a:solidFill>
                  <a:schemeClr val="bg1">
                    <a:lumMod val="50000"/>
                  </a:schemeClr>
                </a:solidFill>
                <a:latin typeface="GurbaniWebThick" panose="04040607000000020004" pitchFamily="82" charset="0"/>
              </a:rPr>
              <a:t> </a:t>
            </a:r>
            <a:r>
              <a:rPr lang="en-GB" sz="4000" spc="-350" dirty="0">
                <a:solidFill>
                  <a:schemeClr val="bg1">
                    <a:lumMod val="50000"/>
                  </a:schemeClr>
                </a:solidFill>
                <a:latin typeface="GurbaniWebThick" panose="04040607000000020004" pitchFamily="82" charset="0"/>
              </a:rPr>
              <a:t> </a:t>
            </a:r>
            <a:r>
              <a:rPr lang="en-GB" sz="4800" spc="-350" dirty="0">
                <a:solidFill>
                  <a:srgbClr val="FFFF99"/>
                </a:solidFill>
                <a:latin typeface="GurbaniWebThick" panose="04040607000000020004" pitchFamily="82" charset="0"/>
              </a:rPr>
              <a:t>jo </a:t>
            </a:r>
            <a:r>
              <a:rPr lang="en-GB" sz="4800" spc="-350" dirty="0" err="1">
                <a:solidFill>
                  <a:srgbClr val="FFFF99"/>
                </a:solidFill>
                <a:latin typeface="GurbaniWebThick" panose="04040607000000020004" pitchFamily="82" charset="0"/>
              </a:rPr>
              <a:t>qUM</a:t>
            </a:r>
            <a:r>
              <a:rPr lang="en-GB" sz="4800" spc="-350" dirty="0">
                <a:solidFill>
                  <a:srgbClr val="FFFF99"/>
                </a:solidFill>
                <a:latin typeface="GurbaniWebThick" panose="04040607000000020004" pitchFamily="82" charset="0"/>
              </a:rPr>
              <a:t> </a:t>
            </a:r>
            <a:r>
              <a:rPr lang="en-GB" sz="4800" spc="-350" dirty="0" err="1">
                <a:solidFill>
                  <a:srgbClr val="FFFF99"/>
                </a:solidFill>
                <a:latin typeface="GurbaniWebThick" panose="04040607000000020004" pitchFamily="82" charset="0"/>
              </a:rPr>
              <a:t>dyih</a:t>
            </a:r>
            <a:r>
              <a:rPr lang="en-GB" sz="3600" spc="-350" dirty="0">
                <a:solidFill>
                  <a:schemeClr val="bg1">
                    <a:lumMod val="50000"/>
                  </a:schemeClr>
                </a:solidFill>
                <a:latin typeface="GurbaniWebThick" panose="04040607000000020004" pitchFamily="82" charset="0"/>
              </a:rPr>
              <a:t> </a:t>
            </a:r>
            <a:r>
              <a:rPr lang="en-GB" sz="4800" spc="-350" dirty="0" err="1">
                <a:solidFill>
                  <a:srgbClr val="FFFF99"/>
                </a:solidFill>
                <a:latin typeface="GurbaniWebThick" panose="04040607000000020004" pitchFamily="82" charset="0"/>
              </a:rPr>
              <a:t>soeI</a:t>
            </a:r>
            <a:r>
              <a:rPr lang="en-GB" sz="4800" spc="-350" dirty="0">
                <a:solidFill>
                  <a:srgbClr val="FFFF99"/>
                </a:solidFill>
                <a:latin typeface="GurbaniWebThick" panose="04040607000000020004" pitchFamily="82" charset="0"/>
              </a:rPr>
              <a:t> hau pweI</a:t>
            </a:r>
            <a:r>
              <a:rPr lang="en-GB" sz="2000" spc="-350" dirty="0">
                <a:solidFill>
                  <a:srgbClr val="FFFF99"/>
                </a:solidFill>
                <a:latin typeface="GurbaniWebThick" panose="04040607000000020004" pitchFamily="82" charset="0"/>
              </a:rPr>
              <a:t> </a:t>
            </a:r>
            <a:r>
              <a:rPr lang="en-GB" spc="-350" dirty="0">
                <a:solidFill>
                  <a:srgbClr val="FFFF99"/>
                </a:solidFill>
                <a:latin typeface="GurbaniWebThick" panose="04040607000000020004" pitchFamily="82" charset="0"/>
              </a:rPr>
              <a:t>]1]</a:t>
            </a:r>
            <a:r>
              <a:rPr lang="en-GB" sz="2000" spc="-350" dirty="0">
                <a:solidFill>
                  <a:srgbClr val="FFFF99"/>
                </a:solidFill>
                <a:latin typeface="GurbaniWebThick" panose="04040607000000020004" pitchFamily="82" charset="0"/>
              </a:rPr>
              <a:t> </a:t>
            </a:r>
            <a:r>
              <a:rPr lang="en-GB" sz="4400" spc="-350" dirty="0">
                <a:solidFill>
                  <a:srgbClr val="FFFF99"/>
                </a:solidFill>
                <a:latin typeface="GurbaniWebThick" panose="04040607000000020004" pitchFamily="82" charset="0"/>
              </a:rPr>
              <a:t>rhwau</a:t>
            </a:r>
            <a:r>
              <a:rPr lang="en-GB" sz="2000" spc="-350" dirty="0">
                <a:solidFill>
                  <a:srgbClr val="FFFF99"/>
                </a:solidFill>
                <a:latin typeface="GurbaniWebThick" panose="04040607000000020004" pitchFamily="82" charset="0"/>
              </a:rPr>
              <a:t> ]</a:t>
            </a:r>
            <a:endParaRPr lang="en-GB" sz="4400" spc="-350" dirty="0">
              <a:solidFill>
                <a:srgbClr val="FFFF99"/>
              </a:solidFill>
              <a:latin typeface="GurbaniWebThick" panose="04040607000000020004" pitchFamily="82" charset="0"/>
            </a:endParaRPr>
          </a:p>
        </p:txBody>
      </p:sp>
      <p:sp>
        <p:nvSpPr>
          <p:cNvPr id="120836" name="Text Box 4"/>
          <p:cNvSpPr txBox="1">
            <a:spLocks noChangeArrowheads="1"/>
          </p:cNvSpPr>
          <p:nvPr/>
        </p:nvSpPr>
        <p:spPr bwMode="auto">
          <a:xfrm>
            <a:off x="0" y="1874937"/>
            <a:ext cx="10160000" cy="1846659"/>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You are my Creator &amp; Master. Whatever </a:t>
            </a:r>
            <a:r>
              <a:rPr lang="en-GB" sz="3800" spc="-70" dirty="0">
                <a:solidFill>
                  <a:schemeClr val="bg1"/>
                </a:solidFill>
                <a:effectLst>
                  <a:outerShdw blurRad="38100" dist="38100" dir="2700000" algn="tl">
                    <a:srgbClr val="000000"/>
                  </a:outerShdw>
                </a:effectLst>
                <a:latin typeface="Congenial Black" panose="02000503040000020004" pitchFamily="2" charset="0"/>
              </a:rPr>
              <a:t>pleases You happens &amp; we get what You give. </a:t>
            </a:r>
            <a:r>
              <a:rPr lang="en-GB" sz="3600" dirty="0">
                <a:solidFill>
                  <a:schemeClr val="bg1"/>
                </a:solidFill>
                <a:effectLst>
                  <a:outerShdw blurRad="38100" dist="38100" dir="2700000" algn="tl">
                    <a:srgbClr val="000000"/>
                  </a:outerShdw>
                </a:effectLst>
                <a:latin typeface="Congenial Black" panose="02000503040000020004" pitchFamily="2" charset="0"/>
              </a:rPr>
              <a:t>||1||Pause||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0" y="4081636"/>
            <a:ext cx="10160000" cy="952500"/>
          </a:xfrm>
        </p:spPr>
        <p:txBody>
          <a:bodyPr/>
          <a:lstStyle/>
          <a:p>
            <a:pPr eaLnBrk="1" hangingPunct="1">
              <a:defRPr/>
            </a:pPr>
            <a:r>
              <a:rPr lang="en-GB" sz="4000" spc="-50" dirty="0" err="1">
                <a:solidFill>
                  <a:srgbClr val="99CCFF"/>
                </a:solidFill>
                <a:latin typeface="Congenial SemiBold" panose="02000503040000020004" pitchFamily="2" charset="0"/>
              </a:rPr>
              <a:t>sa</a:t>
            </a:r>
            <a:r>
              <a:rPr lang="en-GB" sz="4000" u="sng" spc="-50" dirty="0" err="1">
                <a:solidFill>
                  <a:srgbClr val="99CCFF"/>
                </a:solidFill>
                <a:latin typeface="Congenial SemiBold" panose="02000503040000020004" pitchFamily="2" charset="0"/>
              </a:rPr>
              <a:t>bh</a:t>
            </a:r>
            <a:r>
              <a:rPr lang="en-GB" sz="4000" spc="-50" dirty="0">
                <a:solidFill>
                  <a:srgbClr val="99CCFF"/>
                </a:solidFill>
                <a:latin typeface="Congenial SemiBold" panose="02000503040000020004" pitchFamily="2" charset="0"/>
              </a:rPr>
              <a:t>  </a:t>
            </a:r>
            <a:r>
              <a:rPr lang="en-GB" sz="4000" u="sng" spc="-50" dirty="0" err="1">
                <a:solidFill>
                  <a:srgbClr val="99CCFF"/>
                </a:solidFill>
                <a:latin typeface="Congenial SemiBold" panose="02000503040000020004" pitchFamily="2" charset="0"/>
              </a:rPr>
              <a:t>t</a:t>
            </a:r>
            <a:r>
              <a:rPr lang="en-GB" sz="4000" spc="-50" dirty="0" err="1">
                <a:solidFill>
                  <a:srgbClr val="99CCFF"/>
                </a:solidFill>
                <a:latin typeface="Congenial SemiBold" panose="02000503040000020004" pitchFamily="2" charset="0"/>
              </a:rPr>
              <a:t>ey’ree</a:t>
            </a:r>
            <a:r>
              <a:rPr lang="en-GB" sz="4000" spc="-50" dirty="0">
                <a:solidFill>
                  <a:srgbClr val="99CCFF"/>
                </a:solidFill>
                <a:latin typeface="Congenial SemiBold" panose="02000503040000020004" pitchFamily="2" charset="0"/>
              </a:rPr>
              <a:t>,  </a:t>
            </a:r>
            <a:r>
              <a:rPr lang="en-GB" sz="4000" u="sng" spc="-50" dirty="0">
                <a:solidFill>
                  <a:srgbClr val="99CCFF"/>
                </a:solidFill>
                <a:latin typeface="Congenial SemiBold" panose="02000503040000020004" pitchFamily="2" charset="0"/>
              </a:rPr>
              <a:t>t</a:t>
            </a:r>
            <a:r>
              <a:rPr lang="en-GB" sz="4000" spc="-50" dirty="0">
                <a:solidFill>
                  <a:srgbClr val="99CCFF"/>
                </a:solidFill>
                <a:latin typeface="Congenial SemiBold" panose="02000503040000020004" pitchFamily="2" charset="0"/>
              </a:rPr>
              <a:t>oo</a:t>
            </a:r>
            <a:r>
              <a:rPr lang="en-GB" sz="4000" spc="-50" baseline="30000" dirty="0">
                <a:solidFill>
                  <a:srgbClr val="C00000"/>
                </a:solidFill>
                <a:latin typeface="Congenial SemiBold" panose="02000503040000020004" pitchFamily="2" charset="0"/>
              </a:rPr>
              <a:t>n</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sa</a:t>
            </a:r>
            <a:r>
              <a:rPr lang="en-GB" sz="4000" u="sng" spc="-50" dirty="0" err="1">
                <a:solidFill>
                  <a:srgbClr val="99CCFF"/>
                </a:solidFill>
                <a:latin typeface="Congenial SemiBold" panose="02000503040000020004" pitchFamily="2" charset="0"/>
              </a:rPr>
              <a:t>bh</a:t>
            </a:r>
            <a:r>
              <a:rPr lang="en-GB" sz="4000" spc="-50" dirty="0" err="1">
                <a:solidFill>
                  <a:srgbClr val="99CCFF"/>
                </a:solidFill>
                <a:latin typeface="Congenial SemiBold" panose="02000503040000020004" pitchFamily="2" charset="0"/>
              </a:rPr>
              <a:t>’nee</a:t>
            </a:r>
            <a:r>
              <a:rPr lang="en-GB" sz="4000" spc="-50" dirty="0">
                <a:solidFill>
                  <a:srgbClr val="99CCFF"/>
                </a:solidFill>
                <a:latin typeface="Congenial SemiBold" panose="02000503040000020004" pitchFamily="2" charset="0"/>
              </a:rPr>
              <a:t>  </a:t>
            </a:r>
            <a:r>
              <a:rPr lang="en-GB" sz="4000" u="sng" spc="-50" dirty="0" err="1">
                <a:solidFill>
                  <a:srgbClr val="99CCFF"/>
                </a:solidFill>
                <a:latin typeface="Congenial SemiBold" panose="02000503040000020004" pitchFamily="2" charset="0"/>
              </a:rPr>
              <a:t>Dh</a:t>
            </a:r>
            <a:r>
              <a:rPr lang="en-GB" sz="4000" spc="-50" dirty="0" err="1">
                <a:solidFill>
                  <a:srgbClr val="99CCFF"/>
                </a:solidFill>
                <a:latin typeface="Congenial SemiBold" panose="02000503040000020004" pitchFamily="2" charset="0"/>
              </a:rPr>
              <a:t>iyaa’yaa</a:t>
            </a:r>
            <a:r>
              <a:rPr lang="en-GB" sz="4000" spc="-5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fi-FI" sz="4000" spc="-250" dirty="0">
                <a:solidFill>
                  <a:srgbClr val="99CCFF"/>
                </a:solidFill>
                <a:latin typeface="Congenial SemiBold" panose="02000503040000020004" pitchFamily="2" charset="0"/>
              </a:rPr>
              <a:t>jis  no  kripaa  kar’eh,  </a:t>
            </a:r>
            <a:r>
              <a:rPr lang="fi-FI" sz="4000" u="sng" spc="-250" dirty="0">
                <a:solidFill>
                  <a:srgbClr val="99CCFF"/>
                </a:solidFill>
                <a:latin typeface="Congenial SemiBold" panose="02000503040000020004" pitchFamily="2" charset="0"/>
              </a:rPr>
              <a:t>t</a:t>
            </a:r>
            <a:r>
              <a:rPr lang="fi-FI" sz="4000" spc="-250" dirty="0">
                <a:solidFill>
                  <a:srgbClr val="99CCFF"/>
                </a:solidFill>
                <a:latin typeface="Congenial SemiBold" panose="02000503040000020004" pitchFamily="2" charset="0"/>
              </a:rPr>
              <a:t>in  naam  ra</a:t>
            </a:r>
            <a:r>
              <a:rPr lang="fi-FI" sz="4000" u="sng" spc="-250" dirty="0">
                <a:solidFill>
                  <a:srgbClr val="99CCFF"/>
                </a:solidFill>
                <a:latin typeface="Congenial SemiBold" panose="02000503040000020004" pitchFamily="2" charset="0"/>
              </a:rPr>
              <a:t>t</a:t>
            </a:r>
            <a:r>
              <a:rPr lang="fi-FI" sz="4000" spc="-250" dirty="0">
                <a:solidFill>
                  <a:srgbClr val="99CCFF"/>
                </a:solidFill>
                <a:latin typeface="Congenial SemiBold" panose="02000503040000020004" pitchFamily="2" charset="0"/>
              </a:rPr>
              <a:t>an paa’yaa.</a:t>
            </a:r>
            <a:r>
              <a:rPr lang="fi-FI" sz="4000" dirty="0">
                <a:solidFill>
                  <a:srgbClr val="99CCFF"/>
                </a:solidFill>
                <a:latin typeface="Congenial SemiBold" panose="02000503040000020004" pitchFamily="2" charset="0"/>
              </a:rPr>
              <a:t> </a:t>
            </a:r>
            <a:r>
              <a:rPr lang="en-GB" sz="4000" dirty="0">
                <a:solidFill>
                  <a:srgbClr val="99CCFF"/>
                </a:solidFill>
                <a:latin typeface="Congenial SemiBold" panose="02000503040000020004" pitchFamily="2" charset="0"/>
              </a:rPr>
              <a:t> </a:t>
            </a:r>
          </a:p>
        </p:txBody>
      </p:sp>
      <p:sp>
        <p:nvSpPr>
          <p:cNvPr id="121859" name="Text Box 3"/>
          <p:cNvSpPr txBox="1">
            <a:spLocks noChangeArrowheads="1"/>
          </p:cNvSpPr>
          <p:nvPr/>
        </p:nvSpPr>
        <p:spPr bwMode="auto">
          <a:xfrm>
            <a:off x="0" y="423744"/>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sBnI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iDAwieAw</a:t>
            </a:r>
            <a:r>
              <a:rPr lang="en-GB" sz="5400" dirty="0">
                <a:solidFill>
                  <a:srgbClr val="FFFF99"/>
                </a:solidFill>
                <a:latin typeface="GurbaniWebThick" panose="04040607000000020004" pitchFamily="82" charset="0"/>
              </a:rPr>
              <a:t> ]</a:t>
            </a:r>
          </a:p>
          <a:p>
            <a:pPr algn="ctr">
              <a:defRPr/>
            </a:pPr>
            <a:r>
              <a:rPr lang="en-GB" sz="5400" spc="-180" dirty="0" err="1">
                <a:solidFill>
                  <a:srgbClr val="FFFF99"/>
                </a:solidFill>
                <a:latin typeface="GurbaniWebThick" panose="04040607000000020004" pitchFamily="82" charset="0"/>
              </a:rPr>
              <a:t>ijs</a:t>
            </a:r>
            <a:r>
              <a:rPr lang="en-GB" sz="4000" spc="-180" dirty="0">
                <a:solidFill>
                  <a:srgbClr val="FFFF99"/>
                </a:solidFill>
                <a:latin typeface="GurbaniWebThick" panose="04040607000000020004" pitchFamily="82" charset="0"/>
              </a:rPr>
              <a:t> </a:t>
            </a:r>
            <a:r>
              <a:rPr lang="en-GB" sz="5400" spc="-180" dirty="0">
                <a:solidFill>
                  <a:srgbClr val="FFFF99"/>
                </a:solidFill>
                <a:latin typeface="GurbaniWebThick" panose="04040607000000020004" pitchFamily="82" charset="0"/>
              </a:rPr>
              <a:t>no</a:t>
            </a:r>
            <a:r>
              <a:rPr lang="en-GB" sz="4000" spc="-180" dirty="0">
                <a:solidFill>
                  <a:srgbClr val="FFFF99"/>
                </a:solidFill>
                <a:latin typeface="GurbaniWebThick" panose="04040607000000020004" pitchFamily="82" charset="0"/>
              </a:rPr>
              <a:t> </a:t>
            </a:r>
            <a:r>
              <a:rPr lang="en-GB" sz="5400" spc="-180" dirty="0" err="1">
                <a:solidFill>
                  <a:srgbClr val="FFFF99"/>
                </a:solidFill>
                <a:latin typeface="GurbaniWebThick" panose="04040607000000020004" pitchFamily="82" charset="0"/>
              </a:rPr>
              <a:t>ik®pw</a:t>
            </a:r>
            <a:r>
              <a:rPr lang="en-GB" sz="4000" spc="-180" dirty="0">
                <a:solidFill>
                  <a:srgbClr val="FFFF99"/>
                </a:solidFill>
                <a:latin typeface="GurbaniWebThick" panose="04040607000000020004" pitchFamily="82" charset="0"/>
              </a:rPr>
              <a:t> </a:t>
            </a:r>
            <a:r>
              <a:rPr lang="en-GB" sz="5400" spc="-180" dirty="0" err="1">
                <a:solidFill>
                  <a:srgbClr val="FFFF99"/>
                </a:solidFill>
                <a:latin typeface="GurbaniWebThick" panose="04040607000000020004" pitchFamily="82" charset="0"/>
              </a:rPr>
              <a:t>krih</a:t>
            </a:r>
            <a:r>
              <a:rPr lang="en-GB" sz="5400" spc="-180" dirty="0">
                <a:solidFill>
                  <a:srgbClr val="FFFF99"/>
                </a:solidFill>
                <a:latin typeface="GurbaniWebThick" panose="04040607000000020004" pitchFamily="82" charset="0"/>
              </a:rPr>
              <a:t>  </a:t>
            </a:r>
            <a:r>
              <a:rPr lang="en-GB" sz="5400" spc="-180" dirty="0" err="1">
                <a:solidFill>
                  <a:srgbClr val="FFFF99"/>
                </a:solidFill>
                <a:latin typeface="GurbaniWebThick" panose="04040607000000020004" pitchFamily="82" charset="0"/>
              </a:rPr>
              <a:t>iqin</a:t>
            </a:r>
            <a:r>
              <a:rPr lang="en-GB" sz="4000" spc="-180" dirty="0">
                <a:solidFill>
                  <a:srgbClr val="FFFF99"/>
                </a:solidFill>
                <a:latin typeface="GurbaniWebThick" panose="04040607000000020004" pitchFamily="82" charset="0"/>
              </a:rPr>
              <a:t> </a:t>
            </a:r>
            <a:r>
              <a:rPr lang="en-GB" sz="5400" spc="-180" dirty="0" err="1">
                <a:solidFill>
                  <a:srgbClr val="FFFF99"/>
                </a:solidFill>
                <a:latin typeface="GurbaniWebThick" panose="04040607000000020004" pitchFamily="82" charset="0"/>
              </a:rPr>
              <a:t>nwm</a:t>
            </a:r>
            <a:r>
              <a:rPr lang="en-GB" sz="4000" spc="-180" dirty="0">
                <a:solidFill>
                  <a:srgbClr val="FFFF99"/>
                </a:solidFill>
                <a:latin typeface="GurbaniWebThick" panose="04040607000000020004" pitchFamily="82" charset="0"/>
              </a:rPr>
              <a:t> </a:t>
            </a:r>
            <a:r>
              <a:rPr lang="en-GB" sz="5400" spc="-180" dirty="0" err="1">
                <a:solidFill>
                  <a:srgbClr val="FFFF99"/>
                </a:solidFill>
                <a:latin typeface="GurbaniWebThick" panose="04040607000000020004" pitchFamily="82" charset="0"/>
              </a:rPr>
              <a:t>rqnu</a:t>
            </a:r>
            <a:r>
              <a:rPr lang="en-GB" sz="4000" spc="-180" dirty="0">
                <a:solidFill>
                  <a:srgbClr val="FFFF99"/>
                </a:solidFill>
                <a:latin typeface="GurbaniWebThick" panose="04040607000000020004" pitchFamily="82" charset="0"/>
              </a:rPr>
              <a:t> </a:t>
            </a:r>
            <a:r>
              <a:rPr lang="en-GB" sz="5400" spc="-180" dirty="0" err="1">
                <a:solidFill>
                  <a:srgbClr val="FFFF99"/>
                </a:solidFill>
                <a:latin typeface="GurbaniWebThick" panose="04040607000000020004" pitchFamily="82" charset="0"/>
              </a:rPr>
              <a:t>pwieAw</a:t>
            </a:r>
            <a:r>
              <a:rPr lang="en-GB" spc="-180" dirty="0">
                <a:solidFill>
                  <a:srgbClr val="FFFF99"/>
                </a:solidFill>
                <a:latin typeface="GurbaniWebThick" panose="04040607000000020004" pitchFamily="82" charset="0"/>
              </a:rPr>
              <a:t> </a:t>
            </a:r>
            <a:r>
              <a:rPr lang="en-GB" sz="5400" spc="-180" dirty="0">
                <a:solidFill>
                  <a:srgbClr val="FFFF99"/>
                </a:solidFill>
                <a:latin typeface="GurbaniWebThick" panose="04040607000000020004" pitchFamily="82" charset="0"/>
              </a:rPr>
              <a:t>]</a:t>
            </a:r>
          </a:p>
        </p:txBody>
      </p:sp>
      <p:sp>
        <p:nvSpPr>
          <p:cNvPr id="121860"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All belong to You &amp; all think of You. But the blessed people get the jewel of </a:t>
            </a:r>
            <a:r>
              <a:rPr lang="en-GB" sz="3800" i="1" dirty="0">
                <a:solidFill>
                  <a:schemeClr val="bg1"/>
                </a:solidFill>
                <a:effectLst>
                  <a:outerShdw blurRad="38100" dist="38100" dir="2700000" algn="tl">
                    <a:srgbClr val="000000"/>
                  </a:outerShdw>
                </a:effectLst>
                <a:latin typeface="Congenial Black" panose="02000503040000020004" pitchFamily="2" charset="0"/>
              </a:rPr>
              <a:t>‘Naam’</a:t>
            </a:r>
            <a:r>
              <a:rPr lang="en-GB" sz="3800" dirty="0">
                <a:solidFill>
                  <a:schemeClr val="bg1"/>
                </a:solidFill>
                <a:effectLst>
                  <a:outerShdw blurRad="38100" dist="38100" dir="2700000" algn="tl">
                    <a:srgbClr val="000000"/>
                  </a:outerShdw>
                </a:effectLst>
                <a:latin typeface="Congenial Black" panose="02000503040000020004" pitchFamily="2" charset="0"/>
              </a:rPr>
              <a:t>.</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0" y="4081636"/>
            <a:ext cx="10160000" cy="952500"/>
          </a:xfrm>
        </p:spPr>
        <p:txBody>
          <a:bodyPr/>
          <a:lstStyle/>
          <a:p>
            <a:pPr eaLnBrk="1" hangingPunct="1">
              <a:defRPr/>
            </a:pPr>
            <a:r>
              <a:rPr lang="en-GB" sz="4000" spc="-150" dirty="0" err="1">
                <a:solidFill>
                  <a:srgbClr val="99CCFF"/>
                </a:solidFill>
                <a:latin typeface="Congenial SemiBold" panose="02000503040000020004" pitchFamily="2" charset="0"/>
              </a:rPr>
              <a:t>gur’mukh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laa’Dhaa</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man’mukh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gavaa’yaa</a:t>
            </a:r>
            <a:r>
              <a:rPr lang="en-GB" sz="4000" spc="-15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tuDh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aap</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vi</a:t>
            </a:r>
            <a:r>
              <a:rPr lang="en-GB" sz="4000" u="sng" dirty="0" err="1">
                <a:solidFill>
                  <a:srgbClr val="99CCFF"/>
                </a:solidFill>
                <a:latin typeface="Congenial SemiBold" panose="02000503040000020004" pitchFamily="2" charset="0"/>
              </a:rPr>
              <a:t>shh</a:t>
            </a:r>
            <a:r>
              <a:rPr lang="en-GB" sz="4000" dirty="0" err="1">
                <a:solidFill>
                  <a:srgbClr val="99CCFF"/>
                </a:solidFill>
                <a:latin typeface="Congenial SemiBold" panose="02000503040000020004" pitchFamily="2" charset="0"/>
              </a:rPr>
              <a:t>oR'yaa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aap</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milaa’yaa</a:t>
            </a:r>
            <a:r>
              <a:rPr lang="en-GB" sz="4000" dirty="0">
                <a:solidFill>
                  <a:srgbClr val="99CCFF"/>
                </a:solidFill>
                <a:latin typeface="Congenial SemiBold" panose="02000503040000020004" pitchFamily="2" charset="0"/>
              </a:rPr>
              <a:t>.</a:t>
            </a:r>
          </a:p>
        </p:txBody>
      </p:sp>
      <p:sp>
        <p:nvSpPr>
          <p:cNvPr id="123907" name="Text Box 3"/>
          <p:cNvSpPr txBox="1">
            <a:spLocks noChangeArrowheads="1"/>
          </p:cNvSpPr>
          <p:nvPr/>
        </p:nvSpPr>
        <p:spPr bwMode="auto">
          <a:xfrm>
            <a:off x="0" y="337220"/>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gurmuiK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lwDw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mnmuiK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gvwieAw</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Awip</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ivCoiVAw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Awip</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imlwieAw</a:t>
            </a:r>
            <a:r>
              <a:rPr lang="en-GB" sz="1000" dirty="0">
                <a:solidFill>
                  <a:srgbClr val="FFFF99"/>
                </a:solidFill>
                <a:latin typeface="GurbaniWebThick" panose="04040607000000020004" pitchFamily="82" charset="0"/>
              </a:rPr>
              <a:t> </a:t>
            </a:r>
            <a:r>
              <a:rPr lang="en-GB" sz="3600" dirty="0">
                <a:solidFill>
                  <a:srgbClr val="FFFF99"/>
                </a:solidFill>
                <a:latin typeface="GurbaniWebThick" panose="04040607000000020004" pitchFamily="82" charset="0"/>
              </a:rPr>
              <a:t>]1]</a:t>
            </a:r>
            <a:endParaRPr lang="en-GB" sz="5400" dirty="0">
              <a:solidFill>
                <a:srgbClr val="FFFF99"/>
              </a:solidFill>
              <a:latin typeface="GurbaniWebThick" panose="04040607000000020004" pitchFamily="82" charset="0"/>
            </a:endParaRPr>
          </a:p>
        </p:txBody>
      </p:sp>
      <p:sp>
        <p:nvSpPr>
          <p:cNvPr id="123908" name="Text Box 4"/>
          <p:cNvSpPr txBox="1">
            <a:spLocks noChangeArrowheads="1"/>
          </p:cNvSpPr>
          <p:nvPr/>
        </p:nvSpPr>
        <p:spPr bwMode="auto">
          <a:xfrm>
            <a:off x="0" y="2353444"/>
            <a:ext cx="10160000" cy="1231106"/>
          </a:xfrm>
          <a:prstGeom prst="rect">
            <a:avLst/>
          </a:prstGeom>
          <a:noFill/>
          <a:ln w="9525">
            <a:noFill/>
            <a:miter lim="800000"/>
            <a:headEnd/>
            <a:tailEnd/>
          </a:ln>
          <a:effectLst/>
        </p:spPr>
        <p:txBody>
          <a:bodyPr wrap="square">
            <a:spAutoFit/>
          </a:bodyPr>
          <a:lstStyle/>
          <a:p>
            <a:pPr algn="ctr">
              <a:defRPr/>
            </a:pPr>
            <a:r>
              <a:rPr lang="en-GB" sz="3700" dirty="0">
                <a:solidFill>
                  <a:schemeClr val="bg1"/>
                </a:solidFill>
                <a:effectLst>
                  <a:outerShdw blurRad="38100" dist="38100" dir="2700000" algn="tl">
                    <a:srgbClr val="000000"/>
                  </a:outerShdw>
                </a:effectLst>
                <a:latin typeface="Congenial Black" panose="02000503040000020004" pitchFamily="2" charset="0"/>
              </a:rPr>
              <a:t>The Guru’s followers find this jewel &amp; others lose it. You keep us apart &amp; bring us back.</a:t>
            </a:r>
            <a:r>
              <a:rPr lang="en-GB" sz="1400" dirty="0">
                <a:solidFill>
                  <a:schemeClr val="bg1"/>
                </a:solidFill>
                <a:effectLst>
                  <a:outerShdw blurRad="38100" dist="38100" dir="2700000" algn="tl">
                    <a:srgbClr val="000000"/>
                  </a:outerShdw>
                </a:effectLst>
                <a:latin typeface="Congenial Black" panose="02000503040000020004" pitchFamily="2" charset="0"/>
              </a:rPr>
              <a:t> </a:t>
            </a:r>
            <a:r>
              <a:rPr lang="en-GB" sz="2800" dirty="0">
                <a:solidFill>
                  <a:schemeClr val="bg1"/>
                </a:solidFill>
                <a:effectLst>
                  <a:outerShdw blurRad="38100" dist="38100" dir="2700000" algn="tl">
                    <a:srgbClr val="000000"/>
                  </a:outerShdw>
                </a:effectLst>
                <a:latin typeface="Congenial Black" panose="02000503040000020004" pitchFamily="2" charset="0"/>
              </a:rPr>
              <a:t>||1||</a:t>
            </a:r>
            <a:endParaRPr lang="en-GB" sz="3700" dirty="0">
              <a:solidFill>
                <a:schemeClr val="bg1"/>
              </a:solidFill>
              <a:effectLst>
                <a:outerShdw blurRad="38100" dist="38100" dir="2700000" algn="tl">
                  <a:srgbClr val="000000"/>
                </a:outerShdw>
              </a:effectLst>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0" y="4065240"/>
            <a:ext cx="10160000" cy="952500"/>
          </a:xfrm>
        </p:spPr>
        <p:txBody>
          <a:bodyPr/>
          <a:lstStyle/>
          <a:p>
            <a:pPr eaLnBrk="1" hangingPunct="1">
              <a:defRPr/>
            </a:pP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oo</a:t>
            </a:r>
            <a:r>
              <a:rPr lang="en-GB" sz="4000" baseline="30000" dirty="0">
                <a:solidFill>
                  <a:srgbClr val="C00000"/>
                </a:solidFill>
                <a:latin typeface="Congenial SemiBold" panose="02000503040000020004" pitchFamily="2" charset="0"/>
              </a:rPr>
              <a:t>n</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aree-aa’o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jh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maa’eh</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u</a:t>
            </a:r>
            <a:r>
              <a:rPr lang="fi-FI" sz="4000" u="sng" dirty="0">
                <a:solidFill>
                  <a:srgbClr val="99CCFF"/>
                </a:solidFill>
                <a:latin typeface="Congenial SemiBold" panose="02000503040000020004" pitchFamily="2" charset="0"/>
              </a:rPr>
              <a:t>jh</a:t>
            </a:r>
            <a:r>
              <a:rPr lang="fi-FI" sz="4000" dirty="0">
                <a:solidFill>
                  <a:srgbClr val="99CCFF"/>
                </a:solidFill>
                <a:latin typeface="Congenial SemiBold" panose="02000503040000020004" pitchFamily="2" charset="0"/>
              </a:rPr>
              <a:t>  bin  </a:t>
            </a:r>
            <a:r>
              <a:rPr lang="fi-FI" sz="4000" u="sng" dirty="0">
                <a:solidFill>
                  <a:srgbClr val="99CCFF"/>
                </a:solidFill>
                <a:latin typeface="Congenial SemiBold" panose="02000503040000020004" pitchFamily="2" charset="0"/>
              </a:rPr>
              <a:t>d</a:t>
            </a:r>
            <a:r>
              <a:rPr lang="fi-FI" sz="4000" dirty="0">
                <a:solidFill>
                  <a:srgbClr val="99CCFF"/>
                </a:solidFill>
                <a:latin typeface="Congenial SemiBold" panose="02000503040000020004" pitchFamily="2" charset="0"/>
              </a:rPr>
              <a:t>oo’jaa,  ko’ee  naa’eh.</a:t>
            </a:r>
            <a:endParaRPr lang="en-GB" sz="4000" dirty="0">
              <a:solidFill>
                <a:srgbClr val="99CCFF"/>
              </a:solidFill>
              <a:latin typeface="Congenial SemiBold" panose="02000503040000020004" pitchFamily="2" charset="0"/>
            </a:endParaRPr>
          </a:p>
        </p:txBody>
      </p:sp>
      <p:sp>
        <p:nvSpPr>
          <p:cNvPr id="125955" name="Text Box 3"/>
          <p:cNvSpPr txBox="1">
            <a:spLocks noChangeArrowheads="1"/>
          </p:cNvSpPr>
          <p:nvPr/>
        </p:nvSpPr>
        <p:spPr bwMode="auto">
          <a:xfrm>
            <a:off x="0" y="427691"/>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drIAwau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quJ</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mwih</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quJ</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ibnu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dUjw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koeI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nwih</a:t>
            </a:r>
            <a:r>
              <a:rPr lang="en-GB" sz="5400" dirty="0">
                <a:solidFill>
                  <a:srgbClr val="FFFF99"/>
                </a:solidFill>
                <a:latin typeface="GurbaniWebThick" panose="04040607000000020004" pitchFamily="82" charset="0"/>
              </a:rPr>
              <a:t> ]</a:t>
            </a:r>
          </a:p>
        </p:txBody>
      </p:sp>
      <p:sp>
        <p:nvSpPr>
          <p:cNvPr id="125956" name="Text Box 4"/>
          <p:cNvSpPr txBox="1">
            <a:spLocks noChangeArrowheads="1"/>
          </p:cNvSpPr>
          <p:nvPr/>
        </p:nvSpPr>
        <p:spPr bwMode="auto">
          <a:xfrm>
            <a:off x="0" y="2315696"/>
            <a:ext cx="10271448"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You are the River of Life that everyone lives within. There is no one except You.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0" y="4081636"/>
            <a:ext cx="10160000" cy="952500"/>
          </a:xfrm>
        </p:spPr>
        <p:txBody>
          <a:bodyPr/>
          <a:lstStyle/>
          <a:p>
            <a:pPr eaLnBrk="1" hangingPunct="1">
              <a:defRPr/>
            </a:pPr>
            <a:r>
              <a:rPr lang="en-GB" sz="4000" dirty="0" err="1">
                <a:solidFill>
                  <a:srgbClr val="99CCFF"/>
                </a:solidFill>
                <a:latin typeface="Congenial SemiBold" panose="02000503040000020004" pitchFamily="2" charset="0"/>
              </a:rPr>
              <a:t>jee</a:t>
            </a:r>
            <a:r>
              <a:rPr lang="en-GB" sz="4000" baseline="30000" dirty="0" err="1">
                <a:solidFill>
                  <a:srgbClr val="C00000"/>
                </a:solidFill>
                <a:latin typeface="Congenial SemiBold" panose="02000503040000020004" pitchFamily="2" charset="0"/>
              </a:rPr>
              <a:t>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jann’</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ey’raa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ey’l</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nl-NL" sz="4000" spc="-200" dirty="0">
                <a:solidFill>
                  <a:srgbClr val="99CCFF"/>
                </a:solidFill>
                <a:latin typeface="Congenial SemiBold" panose="02000503040000020004" pitchFamily="2" charset="0"/>
              </a:rPr>
              <a:t>ve’jog  mil,  vi</a:t>
            </a:r>
            <a:r>
              <a:rPr lang="nl-NL" sz="4000" u="sng" spc="-200" dirty="0">
                <a:solidFill>
                  <a:srgbClr val="99CCFF"/>
                </a:solidFill>
                <a:latin typeface="Congenial SemiBold" panose="02000503040000020004" pitchFamily="2" charset="0"/>
              </a:rPr>
              <a:t>shh</a:t>
            </a:r>
            <a:r>
              <a:rPr lang="nl-NL" sz="4000" spc="-200" dirty="0">
                <a:solidFill>
                  <a:srgbClr val="99CCFF"/>
                </a:solidFill>
                <a:latin typeface="Congenial SemiBold" panose="02000503040000020004" pitchFamily="2" charset="0"/>
              </a:rPr>
              <a:t>uR’yaa,  sann’jogee  mey’l. </a:t>
            </a:r>
            <a:endParaRPr lang="en-GB" sz="4000" spc="-200" dirty="0">
              <a:solidFill>
                <a:srgbClr val="99CCFF"/>
              </a:solidFill>
              <a:latin typeface="Congenial SemiBold" panose="02000503040000020004" pitchFamily="2" charset="0"/>
            </a:endParaRPr>
          </a:p>
        </p:txBody>
      </p:sp>
      <p:sp>
        <p:nvSpPr>
          <p:cNvPr id="128003" name="Text Box 3"/>
          <p:cNvSpPr txBox="1">
            <a:spLocks noChangeArrowheads="1"/>
          </p:cNvSpPr>
          <p:nvPr/>
        </p:nvSpPr>
        <p:spPr bwMode="auto">
          <a:xfrm>
            <a:off x="0" y="309224"/>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jIA</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jMq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Kylu</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ivjoig</a:t>
            </a:r>
            <a:r>
              <a:rPr lang="en-GB" sz="5400" dirty="0">
                <a:solidFill>
                  <a:srgbClr val="FFFF99"/>
                </a:solidFill>
                <a:latin typeface="GurbaniWebThick" panose="04040607000000020004" pitchFamily="82" charset="0"/>
              </a:rPr>
              <a:t> imil </a:t>
            </a:r>
            <a:r>
              <a:rPr lang="en-GB" sz="5400" dirty="0" err="1">
                <a:solidFill>
                  <a:srgbClr val="FFFF99"/>
                </a:solidFill>
                <a:latin typeface="GurbaniWebThick" panose="04040607000000020004" pitchFamily="82" charset="0"/>
              </a:rPr>
              <a:t>ivCuiVAw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sMjogI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mylu</a:t>
            </a:r>
            <a:r>
              <a:rPr lang="en-GB" sz="5400" dirty="0">
                <a:solidFill>
                  <a:srgbClr val="FFFF99"/>
                </a:solidFill>
                <a:latin typeface="GurbaniWebThick" panose="04040607000000020004" pitchFamily="82" charset="0"/>
              </a:rPr>
              <a:t> ]2]</a:t>
            </a:r>
          </a:p>
        </p:txBody>
      </p:sp>
      <p:sp>
        <p:nvSpPr>
          <p:cNvPr id="128004"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All life is Your play. Our actions make us </a:t>
            </a:r>
            <a:r>
              <a:rPr lang="en-GB" sz="3800" spc="-100" dirty="0">
                <a:solidFill>
                  <a:schemeClr val="bg1"/>
                </a:solidFill>
                <a:effectLst>
                  <a:outerShdw blurRad="38100" dist="38100" dir="2700000" algn="tl">
                    <a:srgbClr val="000000"/>
                  </a:outerShdw>
                </a:effectLst>
                <a:latin typeface="Congenial Black" panose="02000503040000020004" pitchFamily="2" charset="0"/>
              </a:rPr>
              <a:t>remember You, drift away or get reunited. ||2||</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a:xfrm>
            <a:off x="0" y="4153644"/>
            <a:ext cx="10160000" cy="952500"/>
          </a:xfrm>
        </p:spPr>
        <p:txBody>
          <a:bodyPr/>
          <a:lstStyle/>
          <a:p>
            <a:pPr eaLnBrk="1" hangingPunct="1">
              <a:defRPr/>
            </a:pP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oo</a:t>
            </a:r>
            <a:r>
              <a:rPr lang="en-GB" sz="4000" baseline="30000" dirty="0">
                <a:solidFill>
                  <a:srgbClr val="C00000"/>
                </a:solidFill>
                <a:latin typeface="Congenial SemiBold" panose="02000503040000020004" pitchFamily="2" charset="0"/>
              </a:rPr>
              <a:t>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saa’hib</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sifa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suaa’liyoh</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jin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kee’</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ee</a:t>
            </a:r>
            <a:r>
              <a:rPr lang="en-GB" sz="4000" dirty="0">
                <a:solidFill>
                  <a:srgbClr val="99CCFF"/>
                </a:solidFill>
                <a:latin typeface="Congenial SemiBold" panose="02000503040000020004" pitchFamily="2" charset="0"/>
              </a:rPr>
              <a:t>  so  </a:t>
            </a:r>
            <a:r>
              <a:rPr lang="en-GB" sz="4000" dirty="0" err="1">
                <a:solidFill>
                  <a:srgbClr val="99CCFF"/>
                </a:solidFill>
                <a:latin typeface="Congenial SemiBold" panose="02000503040000020004" pitchFamily="2" charset="0"/>
              </a:rPr>
              <a:t>paar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pe’yaa</a:t>
            </a:r>
            <a:r>
              <a:rPr lang="en-GB" sz="4000" dirty="0">
                <a:solidFill>
                  <a:srgbClr val="99CCFF"/>
                </a:solidFill>
                <a:latin typeface="Congenial SemiBold" panose="02000503040000020004" pitchFamily="2" charset="0"/>
              </a:rPr>
              <a:t>. </a:t>
            </a:r>
          </a:p>
        </p:txBody>
      </p:sp>
      <p:sp>
        <p:nvSpPr>
          <p:cNvPr id="311299" name="Text Box 3"/>
          <p:cNvSpPr txBox="1">
            <a:spLocks noChangeArrowheads="1"/>
          </p:cNvSpPr>
          <p:nvPr/>
        </p:nvSpPr>
        <p:spPr bwMode="auto">
          <a:xfrm>
            <a:off x="0" y="279728"/>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scw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swihbu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isPiq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suAwil@au</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ijin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kIqI</a:t>
            </a:r>
            <a:r>
              <a:rPr lang="en-GB" sz="5400" dirty="0">
                <a:solidFill>
                  <a:srgbClr val="FFFF99"/>
                </a:solidFill>
                <a:latin typeface="GurbaniWebThick" panose="04040607000000020004" pitchFamily="82" charset="0"/>
              </a:rPr>
              <a:t>  so </a:t>
            </a:r>
            <a:r>
              <a:rPr lang="en-GB" sz="5400" dirty="0" err="1">
                <a:solidFill>
                  <a:srgbClr val="FFFF99"/>
                </a:solidFill>
                <a:latin typeface="GurbaniWebThick" panose="04040607000000020004" pitchFamily="82" charset="0"/>
              </a:rPr>
              <a:t>pwir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pieAw</a:t>
            </a:r>
            <a:r>
              <a:rPr lang="en-GB" sz="5400" dirty="0">
                <a:solidFill>
                  <a:srgbClr val="FFFF99"/>
                </a:solidFill>
                <a:latin typeface="GurbaniWebThick" panose="04040607000000020004" pitchFamily="82" charset="0"/>
              </a:rPr>
              <a:t> ]</a:t>
            </a:r>
          </a:p>
        </p:txBody>
      </p:sp>
      <p:sp>
        <p:nvSpPr>
          <p:cNvPr id="311300"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You are truly in charge!</a:t>
            </a:r>
            <a:r>
              <a:rPr lang="en-US" sz="3800" dirty="0">
                <a:solidFill>
                  <a:schemeClr val="bg1"/>
                </a:solidFill>
                <a:latin typeface="Congenial Black" panose="02000503040000020004" pitchFamily="2" charset="0"/>
              </a:rPr>
              <a:t> Singing Your beautiful praises helps us </a:t>
            </a:r>
            <a:r>
              <a:rPr lang="en-GB" sz="3800" dirty="0">
                <a:solidFill>
                  <a:schemeClr val="bg1"/>
                </a:solidFill>
                <a:latin typeface="Congenial Black" panose="02000503040000020004" pitchFamily="2" charset="0"/>
              </a:rPr>
              <a:t>get through life.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0" y="4081636"/>
            <a:ext cx="10160000" cy="952500"/>
          </a:xfrm>
        </p:spPr>
        <p:txBody>
          <a:bodyPr/>
          <a:lstStyle/>
          <a:p>
            <a:pPr eaLnBrk="1" hangingPunct="1">
              <a:defRPr/>
            </a:pPr>
            <a:r>
              <a:rPr lang="fi-FI" sz="4000" spc="-100" dirty="0">
                <a:solidFill>
                  <a:srgbClr val="99CCFF"/>
                </a:solidFill>
                <a:latin typeface="Congenial SemiBold" panose="02000503040000020004" pitchFamily="2" charset="0"/>
              </a:rPr>
              <a:t>jis  noh  </a:t>
            </a:r>
            <a:r>
              <a:rPr lang="fi-FI" sz="4000" u="sng" spc="-100" dirty="0">
                <a:solidFill>
                  <a:srgbClr val="99CCFF"/>
                </a:solidFill>
                <a:latin typeface="Congenial SemiBold" panose="02000503040000020004" pitchFamily="2" charset="0"/>
              </a:rPr>
              <a:t>t</a:t>
            </a:r>
            <a:r>
              <a:rPr lang="fi-FI" sz="4000" spc="-100" dirty="0">
                <a:solidFill>
                  <a:srgbClr val="99CCFF"/>
                </a:solidFill>
                <a:latin typeface="Congenial SemiBold" panose="02000503040000020004" pitchFamily="2" charset="0"/>
              </a:rPr>
              <a:t>oo  jaaNaae’eh,  so’ee  jan  jaa’Nai.</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guN</a:t>
            </a:r>
            <a:r>
              <a:rPr lang="en-GB" sz="4000" dirty="0">
                <a:solidFill>
                  <a:srgbClr val="99CCFF"/>
                </a:solidFill>
                <a:latin typeface="Congenial SemiBold" panose="02000503040000020004" pitchFamily="2" charset="0"/>
              </a:rPr>
              <a:t>,  sa</a:t>
            </a:r>
            <a:r>
              <a:rPr lang="en-GB" sz="4000" u="sng" dirty="0">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aa’Nai</a:t>
            </a:r>
            <a:r>
              <a:rPr lang="en-GB" sz="4000" dirty="0">
                <a:solidFill>
                  <a:srgbClr val="99CCFF"/>
                </a:solidFill>
                <a:latin typeface="Congenial SemiBold" panose="02000503040000020004" pitchFamily="2" charset="0"/>
              </a:rPr>
              <a:t>.</a:t>
            </a:r>
            <a:r>
              <a:rPr lang="fi-FI" sz="3600" dirty="0">
                <a:solidFill>
                  <a:srgbClr val="99CCFF"/>
                </a:solidFill>
                <a:latin typeface="Congenial SemiBold" panose="02000503040000020004" pitchFamily="2" charset="0"/>
              </a:rPr>
              <a:t> </a:t>
            </a:r>
            <a:endParaRPr lang="en-GB" sz="3600" dirty="0">
              <a:solidFill>
                <a:srgbClr val="99CCFF"/>
              </a:solidFill>
              <a:latin typeface="Congenial SemiBold" panose="02000503040000020004" pitchFamily="2" charset="0"/>
            </a:endParaRPr>
          </a:p>
        </p:txBody>
      </p:sp>
      <p:sp>
        <p:nvSpPr>
          <p:cNvPr id="130051"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pt-BR" sz="5400" dirty="0">
                <a:solidFill>
                  <a:srgbClr val="FFFF99"/>
                </a:solidFill>
                <a:latin typeface="GurbaniWebThick" panose="04040607000000020004" pitchFamily="82" charset="0"/>
              </a:rPr>
              <a:t>ijs no qU jwxwieih  soeI jnu jwxY ]</a:t>
            </a:r>
            <a:br>
              <a:rPr lang="pt-BR" sz="5400" dirty="0">
                <a:solidFill>
                  <a:srgbClr val="FFFF99"/>
                </a:solidFill>
                <a:latin typeface="GurbaniWebThick" panose="04040607000000020004" pitchFamily="82" charset="0"/>
              </a:rPr>
            </a:br>
            <a:r>
              <a:rPr lang="en-GB" sz="5400" dirty="0">
                <a:solidFill>
                  <a:srgbClr val="FFFF99"/>
                </a:solidFill>
                <a:latin typeface="GurbaniWebThick" panose="04040607000000020004" pitchFamily="82" charset="0"/>
              </a:rPr>
              <a:t>hir gux  </a:t>
            </a:r>
            <a:r>
              <a:rPr lang="en-GB" sz="5400" dirty="0" err="1">
                <a:solidFill>
                  <a:srgbClr val="FFFF99"/>
                </a:solidFill>
                <a:latin typeface="GurbaniWebThick" panose="04040607000000020004" pitchFamily="82" charset="0"/>
              </a:rPr>
              <a:t>sd</a:t>
            </a:r>
            <a:r>
              <a:rPr lang="en-GB" sz="5400" dirty="0">
                <a:solidFill>
                  <a:srgbClr val="FFFF99"/>
                </a:solidFill>
                <a:latin typeface="GurbaniWebThick" panose="04040607000000020004" pitchFamily="82" charset="0"/>
              </a:rPr>
              <a:t> hI AwiK vKwxY ]</a:t>
            </a:r>
          </a:p>
        </p:txBody>
      </p:sp>
      <p:sp>
        <p:nvSpPr>
          <p:cNvPr id="130052"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They understand You, who You make understand &amp; they then forever Praise You.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0" y="4081636"/>
            <a:ext cx="10159999" cy="952500"/>
          </a:xfrm>
        </p:spPr>
        <p:txBody>
          <a:bodyPr/>
          <a:lstStyle/>
          <a:p>
            <a:pPr eaLnBrk="1" hangingPunct="1">
              <a:defRPr/>
            </a:pPr>
            <a:r>
              <a:rPr lang="en-GB" sz="4000" dirty="0" err="1">
                <a:solidFill>
                  <a:srgbClr val="99CCFF"/>
                </a:solidFill>
                <a:latin typeface="Congenial SemiBold" panose="02000503040000020004" pitchFamily="2" charset="0"/>
              </a:rPr>
              <a:t>jin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sey’viyaa</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in  </a:t>
            </a:r>
            <a:r>
              <a:rPr lang="en-GB" sz="4000" dirty="0" err="1">
                <a:solidFill>
                  <a:srgbClr val="99CCFF"/>
                </a:solidFill>
                <a:latin typeface="Congenial SemiBold" panose="02000503040000020004" pitchFamily="2" charset="0"/>
              </a:rPr>
              <a:t>su</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paa’yaa</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seh’jey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naam  </a:t>
            </a:r>
            <a:r>
              <a:rPr lang="en-GB" sz="4000" dirty="0" err="1">
                <a:solidFill>
                  <a:srgbClr val="99CCFF"/>
                </a:solidFill>
                <a:latin typeface="Congenial SemiBold" panose="02000503040000020004" pitchFamily="2" charset="0"/>
              </a:rPr>
              <a:t>samaa’yaa</a:t>
            </a:r>
            <a:r>
              <a:rPr lang="en-GB" sz="4000" dirty="0">
                <a:solidFill>
                  <a:srgbClr val="99CCFF"/>
                </a:solidFill>
                <a:latin typeface="Congenial SemiBold" panose="02000503040000020004" pitchFamily="2" charset="0"/>
              </a:rPr>
              <a:t>.</a:t>
            </a:r>
          </a:p>
        </p:txBody>
      </p:sp>
      <p:sp>
        <p:nvSpPr>
          <p:cNvPr id="132099" name="Text Box 3"/>
          <p:cNvSpPr txBox="1">
            <a:spLocks noChangeArrowheads="1"/>
          </p:cNvSpPr>
          <p:nvPr/>
        </p:nvSpPr>
        <p:spPr bwMode="auto">
          <a:xfrm>
            <a:off x="0" y="334127"/>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ijin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syivAw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pwieAw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shjy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nwim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smwieAw</a:t>
            </a:r>
            <a:r>
              <a:rPr lang="en-GB" sz="5400" dirty="0">
                <a:solidFill>
                  <a:srgbClr val="FFFF99"/>
                </a:solidFill>
                <a:latin typeface="GurbaniWebThick" panose="04040607000000020004" pitchFamily="82" charset="0"/>
              </a:rPr>
              <a:t> ]3]</a:t>
            </a:r>
          </a:p>
        </p:txBody>
      </p:sp>
      <p:sp>
        <p:nvSpPr>
          <p:cNvPr id="132100" name="Text Box 4"/>
          <p:cNvSpPr txBox="1">
            <a:spLocks noChangeArrowheads="1"/>
          </p:cNvSpPr>
          <p:nvPr/>
        </p:nvSpPr>
        <p:spPr bwMode="auto">
          <a:xfrm>
            <a:off x="0" y="2353444"/>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Those who serve You find peace &amp; slowly become absorbed into </a:t>
            </a:r>
            <a:r>
              <a:rPr lang="en-GB" sz="3800" i="1" dirty="0">
                <a:solidFill>
                  <a:schemeClr val="bg1"/>
                </a:solidFill>
                <a:effectLst>
                  <a:outerShdw blurRad="38100" dist="38100" dir="2700000" algn="tl">
                    <a:srgbClr val="000000"/>
                  </a:outerShdw>
                </a:effectLst>
                <a:latin typeface="Congenial Black" panose="02000503040000020004" pitchFamily="2" charset="0"/>
              </a:rPr>
              <a:t>Naam</a:t>
            </a:r>
            <a:r>
              <a:rPr lang="en-GB" sz="3800" dirty="0">
                <a:solidFill>
                  <a:schemeClr val="bg1"/>
                </a:solidFill>
                <a:effectLst>
                  <a:outerShdw blurRad="38100" dist="38100" dir="2700000" algn="tl">
                    <a:srgbClr val="000000"/>
                  </a:outerShdw>
                </a:effectLst>
                <a:latin typeface="Congenial Black" panose="02000503040000020004" pitchFamily="2" charset="0"/>
              </a:rPr>
              <a:t>. ||3||</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0" y="4065240"/>
            <a:ext cx="10160000" cy="952500"/>
          </a:xfrm>
        </p:spPr>
        <p:txBody>
          <a:bodyPr/>
          <a:lstStyle/>
          <a:p>
            <a:pPr eaLnBrk="1" hangingPunct="1">
              <a:defRPr/>
            </a:pPr>
            <a:r>
              <a:rPr lang="en-GB" sz="4000" u="sng" spc="-250" dirty="0">
                <a:solidFill>
                  <a:srgbClr val="99CCFF"/>
                </a:solidFill>
                <a:latin typeface="Congenial SemiBold" panose="02000503040000020004" pitchFamily="2" charset="0"/>
              </a:rPr>
              <a:t>t</a:t>
            </a:r>
            <a:r>
              <a:rPr lang="en-GB" sz="4000" spc="-250" dirty="0">
                <a:solidFill>
                  <a:srgbClr val="99CCFF"/>
                </a:solidFill>
                <a:latin typeface="Congenial SemiBold" panose="02000503040000020004" pitchFamily="2" charset="0"/>
              </a:rPr>
              <a:t>oo  </a:t>
            </a:r>
            <a:r>
              <a:rPr lang="en-GB" sz="4000" spc="-250" dirty="0" err="1">
                <a:solidFill>
                  <a:srgbClr val="99CCFF"/>
                </a:solidFill>
                <a:latin typeface="Congenial SemiBold" panose="02000503040000020004" pitchFamily="2" charset="0"/>
              </a:rPr>
              <a:t>aa’pey</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kar’</a:t>
            </a:r>
            <a:r>
              <a:rPr lang="en-GB" sz="4000" u="sng" spc="-250" dirty="0" err="1">
                <a:solidFill>
                  <a:srgbClr val="99CCFF"/>
                </a:solidFill>
                <a:latin typeface="Congenial SemiBold" panose="02000503040000020004" pitchFamily="2" charset="0"/>
              </a:rPr>
              <a:t>t</a:t>
            </a:r>
            <a:r>
              <a:rPr lang="en-GB" sz="4000" spc="-250" dirty="0" err="1">
                <a:solidFill>
                  <a:srgbClr val="99CCFF"/>
                </a:solidFill>
                <a:latin typeface="Congenial SemiBold" panose="02000503040000020004" pitchFamily="2" charset="0"/>
              </a:rPr>
              <a:t>aa</a:t>
            </a:r>
            <a:r>
              <a:rPr lang="en-GB" sz="4000" spc="-250" dirty="0">
                <a:solidFill>
                  <a:srgbClr val="99CCFF"/>
                </a:solidFill>
                <a:latin typeface="Congenial SemiBold" panose="02000503040000020004" pitchFamily="2" charset="0"/>
              </a:rPr>
              <a:t>,  </a:t>
            </a:r>
            <a:r>
              <a:rPr lang="en-GB" sz="4000" u="sng" spc="-250" dirty="0" err="1">
                <a:solidFill>
                  <a:srgbClr val="99CCFF"/>
                </a:solidFill>
                <a:latin typeface="Congenial SemiBold" panose="02000503040000020004" pitchFamily="2" charset="0"/>
              </a:rPr>
              <a:t>t</a:t>
            </a:r>
            <a:r>
              <a:rPr lang="en-GB" sz="4000" spc="-250" dirty="0" err="1">
                <a:solidFill>
                  <a:srgbClr val="99CCFF"/>
                </a:solidFill>
                <a:latin typeface="Congenial SemiBold" panose="02000503040000020004" pitchFamily="2" charset="0"/>
              </a:rPr>
              <a:t>ey’raa</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kee’aa</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sa</a:t>
            </a:r>
            <a:r>
              <a:rPr lang="en-GB" sz="4000" u="sng" spc="-250" dirty="0" err="1">
                <a:solidFill>
                  <a:srgbClr val="99CCFF"/>
                </a:solidFill>
                <a:latin typeface="Congenial SemiBold" panose="02000503040000020004" pitchFamily="2" charset="0"/>
              </a:rPr>
              <a:t>bh</a:t>
            </a:r>
            <a:r>
              <a:rPr lang="en-GB" sz="4000" u="sng" spc="-250" dirty="0">
                <a:solidFill>
                  <a:srgbClr val="99CCFF"/>
                </a:solidFill>
                <a:latin typeface="Congenial SemiBold" panose="02000503040000020004" pitchFamily="2" charset="0"/>
              </a:rPr>
              <a:t> </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ho’e</a:t>
            </a:r>
            <a:r>
              <a:rPr lang="en-GB" sz="4000" spc="-25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  bin,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oo’jaa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avar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ko’e</a:t>
            </a:r>
            <a:r>
              <a:rPr lang="en-GB" sz="4000" dirty="0">
                <a:solidFill>
                  <a:srgbClr val="99CCFF"/>
                </a:solidFill>
                <a:latin typeface="Congenial SemiBold" panose="02000503040000020004" pitchFamily="2" charset="0"/>
              </a:rPr>
              <a:t>. </a:t>
            </a:r>
          </a:p>
        </p:txBody>
      </p:sp>
      <p:sp>
        <p:nvSpPr>
          <p:cNvPr id="134147" name="Text Box 3"/>
          <p:cNvSpPr txBox="1">
            <a:spLocks noChangeArrowheads="1"/>
          </p:cNvSpPr>
          <p:nvPr/>
        </p:nvSpPr>
        <p:spPr bwMode="auto">
          <a:xfrm>
            <a:off x="0" y="355683"/>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Awpy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krqw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sBu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hoie</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ibnu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dUjw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Avru</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koie</a:t>
            </a:r>
            <a:r>
              <a:rPr lang="en-GB" sz="5400" dirty="0">
                <a:solidFill>
                  <a:srgbClr val="FFFF99"/>
                </a:solidFill>
                <a:latin typeface="GurbaniWebThick" panose="04040607000000020004" pitchFamily="82" charset="0"/>
              </a:rPr>
              <a:t> ]</a:t>
            </a:r>
          </a:p>
        </p:txBody>
      </p:sp>
      <p:sp>
        <p:nvSpPr>
          <p:cNvPr id="134148"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You the Creator who causes everything to exist. There is no one except You.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0" y="4153644"/>
            <a:ext cx="10160000" cy="952500"/>
          </a:xfrm>
        </p:spPr>
        <p:txBody>
          <a:bodyPr/>
          <a:lstStyle/>
          <a:p>
            <a:pPr eaLnBrk="1" hangingPunct="1">
              <a:defRPr/>
            </a:pP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oo  </a:t>
            </a: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vey’</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-eh,  </a:t>
            </a:r>
            <a:r>
              <a:rPr lang="en-GB" sz="4000" dirty="0" err="1">
                <a:solidFill>
                  <a:srgbClr val="99CCFF"/>
                </a:solidFill>
                <a:latin typeface="Congenial SemiBold" panose="02000503040000020004" pitchFamily="2" charset="0"/>
              </a:rPr>
              <a:t>jaaN’eh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so’e</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jan</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naa’nak</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gur’mu</a:t>
            </a:r>
            <a:r>
              <a:rPr lang="en-GB" sz="4000" u="sng" spc="-150" dirty="0" err="1">
                <a:solidFill>
                  <a:srgbClr val="99CCFF"/>
                </a:solidFill>
                <a:latin typeface="Congenial SemiBold" panose="02000503040000020004" pitchFamily="2" charset="0"/>
              </a:rPr>
              <a:t>kh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par’gatt</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ho’e</a:t>
            </a:r>
            <a:r>
              <a:rPr lang="en-GB" sz="4000" spc="-150" dirty="0">
                <a:solidFill>
                  <a:srgbClr val="99CCFF"/>
                </a:solidFill>
                <a:latin typeface="Congenial SemiBold" panose="02000503040000020004" pitchFamily="2" charset="0"/>
              </a:rPr>
              <a:t>.</a:t>
            </a:r>
          </a:p>
        </p:txBody>
      </p:sp>
      <p:sp>
        <p:nvSpPr>
          <p:cNvPr id="136195" name="Text Box 3"/>
          <p:cNvSpPr txBox="1">
            <a:spLocks noChangeArrowheads="1"/>
          </p:cNvSpPr>
          <p:nvPr/>
        </p:nvSpPr>
        <p:spPr bwMode="auto">
          <a:xfrm>
            <a:off x="0" y="377285"/>
            <a:ext cx="10160000"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qU kir </a:t>
            </a:r>
            <a:r>
              <a:rPr lang="en-GB" sz="5400" dirty="0" err="1">
                <a:solidFill>
                  <a:srgbClr val="FFFF99"/>
                </a:solidFill>
                <a:latin typeface="GurbaniWebThick" panose="04040607000000020004" pitchFamily="82" charset="0"/>
              </a:rPr>
              <a:t>kir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vyKih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jwxih</a:t>
            </a:r>
            <a:r>
              <a:rPr lang="en-GB" sz="5400" dirty="0">
                <a:solidFill>
                  <a:srgbClr val="FFFF99"/>
                </a:solidFill>
                <a:latin typeface="GurbaniWebThick" panose="04040607000000020004" pitchFamily="82" charset="0"/>
              </a:rPr>
              <a:t> soie ]</a:t>
            </a:r>
            <a:br>
              <a:rPr lang="en-GB" sz="5400" dirty="0">
                <a:solidFill>
                  <a:srgbClr val="FFFF99"/>
                </a:solidFill>
                <a:latin typeface="GurbaniWebThick" panose="04040607000000020004" pitchFamily="82" charset="0"/>
              </a:rPr>
            </a:br>
            <a:r>
              <a:rPr lang="en-GB" sz="5400" dirty="0">
                <a:solidFill>
                  <a:srgbClr val="FFFF99"/>
                </a:solidFill>
                <a:latin typeface="GurbaniWebThick" panose="04040607000000020004" pitchFamily="82" charset="0"/>
              </a:rPr>
              <a:t>jn nwnk  gurmuiK </a:t>
            </a:r>
            <a:r>
              <a:rPr lang="en-GB" sz="5400" dirty="0" err="1">
                <a:solidFill>
                  <a:srgbClr val="FFFF99"/>
                </a:solidFill>
                <a:latin typeface="GurbaniWebThick" panose="04040607000000020004" pitchFamily="82" charset="0"/>
              </a:rPr>
              <a:t>prgtu</a:t>
            </a:r>
            <a:r>
              <a:rPr lang="en-GB" sz="5400" dirty="0">
                <a:solidFill>
                  <a:srgbClr val="FFFF99"/>
                </a:solidFill>
                <a:latin typeface="GurbaniWebThick" panose="04040607000000020004" pitchFamily="82" charset="0"/>
              </a:rPr>
              <a:t> hoie ]4]2]</a:t>
            </a:r>
          </a:p>
        </p:txBody>
      </p:sp>
      <p:sp>
        <p:nvSpPr>
          <p:cNvPr id="136196" name="Text Box 4"/>
          <p:cNvSpPr txBox="1">
            <a:spLocks noChangeArrowheads="1"/>
          </p:cNvSpPr>
          <p:nvPr/>
        </p:nvSpPr>
        <p:spPr bwMode="auto">
          <a:xfrm>
            <a:off x="0" y="2018953"/>
            <a:ext cx="10160000" cy="1846659"/>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You create, watch &amp; know Your creation. You are seen in the followers of the Guru. ||4||2||</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968376" y="4081636"/>
            <a:ext cx="8191500" cy="952500"/>
          </a:xfrm>
        </p:spPr>
        <p:txBody>
          <a:bodyPr/>
          <a:lstStyle/>
          <a:p>
            <a:pPr eaLnBrk="1" hangingPunct="1">
              <a:defRPr/>
            </a:pPr>
            <a:r>
              <a:rPr lang="en-GB" sz="4000" dirty="0" err="1">
                <a:solidFill>
                  <a:srgbClr val="99CCFF"/>
                </a:solidFill>
                <a:latin typeface="Congenial SemiBold" panose="02000503040000020004" pitchFamily="2" charset="0"/>
              </a:rPr>
              <a:t>aa’saa</a:t>
            </a:r>
            <a:r>
              <a:rPr lang="en-GB" sz="4000" dirty="0">
                <a:solidFill>
                  <a:srgbClr val="99CCFF"/>
                </a:solidFill>
                <a:latin typeface="Congenial SemiBold" panose="02000503040000020004" pitchFamily="2" charset="0"/>
              </a:rPr>
              <a:t>,  mahallaa  </a:t>
            </a:r>
            <a:r>
              <a:rPr lang="en-GB" sz="4000" dirty="0" err="1">
                <a:solidFill>
                  <a:srgbClr val="99CCFF"/>
                </a:solidFill>
                <a:latin typeface="Congenial SemiBold" panose="02000503040000020004" pitchFamily="2" charset="0"/>
              </a:rPr>
              <a:t>peh’laa</a:t>
            </a:r>
            <a:r>
              <a:rPr lang="en-GB" sz="4000" dirty="0">
                <a:solidFill>
                  <a:srgbClr val="99CCFF"/>
                </a:solidFill>
                <a:latin typeface="Congenial SemiBold" panose="02000503040000020004" pitchFamily="2" charset="0"/>
              </a:rPr>
              <a:t>.</a:t>
            </a:r>
            <a:r>
              <a:rPr lang="en-GB" sz="1400" dirty="0">
                <a:solidFill>
                  <a:srgbClr val="99CCFF"/>
                </a:solidFill>
                <a:latin typeface="Congenial SemiBold" panose="02000503040000020004" pitchFamily="2" charset="0"/>
              </a:rPr>
              <a:t> </a:t>
            </a:r>
          </a:p>
        </p:txBody>
      </p:sp>
      <p:sp>
        <p:nvSpPr>
          <p:cNvPr id="138243" name="Text Box 3"/>
          <p:cNvSpPr txBox="1">
            <a:spLocks noChangeArrowheads="1"/>
          </p:cNvSpPr>
          <p:nvPr/>
        </p:nvSpPr>
        <p:spPr bwMode="auto">
          <a:xfrm>
            <a:off x="1375834" y="342837"/>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Awsw mhlw 1 ]</a:t>
            </a:r>
          </a:p>
        </p:txBody>
      </p:sp>
      <p:sp>
        <p:nvSpPr>
          <p:cNvPr id="138244" name="Text Box 4"/>
          <p:cNvSpPr txBox="1">
            <a:spLocks noChangeArrowheads="1"/>
          </p:cNvSpPr>
          <p:nvPr/>
        </p:nvSpPr>
        <p:spPr bwMode="auto">
          <a:xfrm>
            <a:off x="0" y="2099672"/>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Written in </a:t>
            </a:r>
            <a:r>
              <a:rPr lang="en-GB" sz="3800" i="1" dirty="0">
                <a:solidFill>
                  <a:schemeClr val="bg1"/>
                </a:solidFill>
                <a:effectLst>
                  <a:outerShdw blurRad="38100" dist="38100" dir="2700000" algn="tl">
                    <a:srgbClr val="000000"/>
                  </a:outerShdw>
                </a:effectLst>
                <a:latin typeface="Congenial Black" panose="02000503040000020004" pitchFamily="2" charset="0"/>
              </a:rPr>
              <a:t>Aasaa </a:t>
            </a:r>
            <a:r>
              <a:rPr lang="en-GB" sz="3800" dirty="0">
                <a:solidFill>
                  <a:schemeClr val="bg1"/>
                </a:solidFill>
                <a:effectLst>
                  <a:outerShdw blurRad="38100" dist="38100" dir="2700000" algn="tl">
                    <a:srgbClr val="000000"/>
                  </a:outerShdw>
                </a:effectLst>
                <a:latin typeface="Congenial Black" panose="02000503040000020004" pitchFamily="2" charset="0"/>
              </a:rPr>
              <a:t>(mood of hope),</a:t>
            </a:r>
          </a:p>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by the First 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0" y="3993232"/>
            <a:ext cx="10159999" cy="952500"/>
          </a:xfrm>
        </p:spPr>
        <p:txBody>
          <a:bodyPr/>
          <a:lstStyle/>
          <a:p>
            <a:pPr eaLnBrk="1" hangingPunct="1">
              <a:defRPr/>
            </a:pP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sar’var</a:t>
            </a:r>
            <a:r>
              <a:rPr lang="en-GB" sz="4000" dirty="0">
                <a:solidFill>
                  <a:srgbClr val="99CCFF"/>
                </a:solidFill>
                <a:latin typeface="Congenial SemiBold" panose="02000503040000020004" pitchFamily="2" charset="0"/>
              </a:rPr>
              <a:t>-Rai,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eyee’ley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ne’vaasaa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paa’Nee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paa’vak</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in’eh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kee’aa</a:t>
            </a:r>
            <a:r>
              <a:rPr lang="en-GB" sz="4000" dirty="0">
                <a:solidFill>
                  <a:srgbClr val="99CCFF"/>
                </a:solidFill>
                <a:latin typeface="Congenial SemiBold" panose="02000503040000020004" pitchFamily="2" charset="0"/>
              </a:rPr>
              <a:t>. </a:t>
            </a:r>
          </a:p>
        </p:txBody>
      </p:sp>
      <p:sp>
        <p:nvSpPr>
          <p:cNvPr id="139267" name="Text Box 3"/>
          <p:cNvSpPr txBox="1">
            <a:spLocks noChangeArrowheads="1"/>
          </p:cNvSpPr>
          <p:nvPr/>
        </p:nvSpPr>
        <p:spPr bwMode="auto">
          <a:xfrm>
            <a:off x="1375834" y="309224"/>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iqqu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srvrVY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BeIly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invwsw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pwxI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pwvku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iqnih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kIAw</a:t>
            </a:r>
            <a:r>
              <a:rPr lang="en-GB" sz="5400" dirty="0">
                <a:solidFill>
                  <a:srgbClr val="FFFF99"/>
                </a:solidFill>
                <a:latin typeface="GurbaniWebThick" panose="04040607000000020004" pitchFamily="82" charset="0"/>
              </a:rPr>
              <a:t> ]</a:t>
            </a:r>
          </a:p>
        </p:txBody>
      </p:sp>
      <p:sp>
        <p:nvSpPr>
          <p:cNvPr id="139268" name="Text Box 4"/>
          <p:cNvSpPr txBox="1">
            <a:spLocks noChangeArrowheads="1"/>
          </p:cNvSpPr>
          <p:nvPr/>
        </p:nvSpPr>
        <p:spPr bwMode="auto">
          <a:xfrm>
            <a:off x="72008" y="2243688"/>
            <a:ext cx="10048552"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Endless wants makes people’s life like an ocean where instead of water, there fire.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0" y="4065240"/>
            <a:ext cx="10160000" cy="952500"/>
          </a:xfrm>
        </p:spPr>
        <p:txBody>
          <a:bodyPr/>
          <a:lstStyle/>
          <a:p>
            <a:pPr eaLnBrk="1" hangingPunct="1">
              <a:defRPr/>
            </a:pPr>
            <a:r>
              <a:rPr lang="en-GB" sz="4000" dirty="0" err="1">
                <a:solidFill>
                  <a:srgbClr val="99CCFF"/>
                </a:solidFill>
                <a:latin typeface="Congenial SemiBold" panose="02000503040000020004" pitchFamily="2" charset="0"/>
              </a:rPr>
              <a:t>pann’k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ju</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moh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pag</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nehee</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aa’lai</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ham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doobee-a’ley</a:t>
            </a:r>
            <a:r>
              <a:rPr lang="en-GB" sz="4000" dirty="0">
                <a:solidFill>
                  <a:srgbClr val="99CCFF"/>
                </a:solidFill>
                <a:latin typeface="Congenial SemiBold" panose="02000503040000020004" pitchFamily="2" charset="0"/>
              </a:rPr>
              <a:t>.</a:t>
            </a:r>
          </a:p>
        </p:txBody>
      </p:sp>
      <p:sp>
        <p:nvSpPr>
          <p:cNvPr id="140291" name="Text Box 3"/>
          <p:cNvSpPr txBox="1">
            <a:spLocks noChangeArrowheads="1"/>
          </p:cNvSpPr>
          <p:nvPr/>
        </p:nvSpPr>
        <p:spPr bwMode="auto">
          <a:xfrm>
            <a:off x="1375834" y="319807"/>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pMk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moh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pgu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nhI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cwlY</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hm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dyKw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fUbIAly</a:t>
            </a:r>
            <a:r>
              <a:rPr lang="en-GB" sz="5400" dirty="0">
                <a:solidFill>
                  <a:srgbClr val="FFFF99"/>
                </a:solidFill>
                <a:latin typeface="GurbaniWebThick" panose="04040607000000020004" pitchFamily="82" charset="0"/>
              </a:rPr>
              <a:t> ]1]</a:t>
            </a:r>
          </a:p>
        </p:txBody>
      </p:sp>
      <p:sp>
        <p:nvSpPr>
          <p:cNvPr id="140292"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I’ve seen people who get stuck in clinging on to things, drown in this ocean of life. ||1||</a:t>
            </a:r>
          </a:p>
        </p:txBody>
      </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0" y="4209256"/>
            <a:ext cx="10159999" cy="952500"/>
          </a:xfrm>
        </p:spPr>
        <p:txBody>
          <a:bodyPr/>
          <a:lstStyle/>
          <a:p>
            <a:pPr eaLnBrk="1" hangingPunct="1">
              <a:defRPr/>
            </a:pPr>
            <a:r>
              <a:rPr lang="en-GB" sz="4000" dirty="0">
                <a:solidFill>
                  <a:srgbClr val="99CCFF"/>
                </a:solidFill>
                <a:latin typeface="Congenial SemiBold" panose="02000503040000020004" pitchFamily="2" charset="0"/>
              </a:rPr>
              <a:t>man,  </a:t>
            </a:r>
            <a:r>
              <a:rPr lang="en-GB" sz="4000" dirty="0" err="1">
                <a:solidFill>
                  <a:srgbClr val="99CCFF"/>
                </a:solidFill>
                <a:latin typeface="Congenial SemiBold" panose="02000503040000020004" pitchFamily="2" charset="0"/>
              </a:rPr>
              <a:t>ey’k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as</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mooR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ma’naa</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spc="-150" dirty="0" err="1">
                <a:solidFill>
                  <a:srgbClr val="99CCFF"/>
                </a:solidFill>
                <a:latin typeface="Congenial SemiBold" panose="02000503040000020004" pitchFamily="2" charset="0"/>
              </a:rPr>
              <a:t>har</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bis’ra</a:t>
            </a:r>
            <a:r>
              <a:rPr lang="en-GB" sz="4000" u="sng" spc="-150" dirty="0" err="1">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ey’rey</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guN</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gal’yaa</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rahaa’o</a:t>
            </a:r>
            <a:r>
              <a:rPr lang="en-GB" sz="4000" spc="-15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p>
        </p:txBody>
      </p:sp>
      <p:sp>
        <p:nvSpPr>
          <p:cNvPr id="141315" name="Text Box 3"/>
          <p:cNvSpPr txBox="1">
            <a:spLocks noChangeArrowheads="1"/>
          </p:cNvSpPr>
          <p:nvPr/>
        </p:nvSpPr>
        <p:spPr bwMode="auto">
          <a:xfrm>
            <a:off x="1" y="210041"/>
            <a:ext cx="10160000"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mn  </a:t>
            </a:r>
            <a:r>
              <a:rPr lang="en-GB" sz="5400" dirty="0" err="1">
                <a:solidFill>
                  <a:srgbClr val="FFFF99"/>
                </a:solidFill>
                <a:latin typeface="GurbaniWebThick" panose="04040607000000020004" pitchFamily="82" charset="0"/>
              </a:rPr>
              <a:t>eyku</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cyqis</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mUV</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mnw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ibsrq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gux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gilAw</a:t>
            </a:r>
            <a:r>
              <a:rPr lang="en-GB" sz="1000" dirty="0">
                <a:solidFill>
                  <a:srgbClr val="FFFF99"/>
                </a:solidFill>
                <a:latin typeface="GurbaniWebThick" panose="04040607000000020004" pitchFamily="82" charset="0"/>
              </a:rPr>
              <a:t> </a:t>
            </a:r>
            <a:r>
              <a:rPr lang="en-GB" sz="4000" dirty="0">
                <a:solidFill>
                  <a:srgbClr val="FFFF99"/>
                </a:solidFill>
                <a:latin typeface="GurbaniWebThick" panose="04040607000000020004" pitchFamily="82" charset="0"/>
              </a:rPr>
              <a:t>]1]</a:t>
            </a:r>
            <a:r>
              <a:rPr lang="en-GB" sz="10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rhwau</a:t>
            </a:r>
            <a:r>
              <a:rPr lang="en-GB" sz="1000" dirty="0">
                <a:solidFill>
                  <a:srgbClr val="FFFF99"/>
                </a:solidFill>
                <a:latin typeface="GurbaniWebThick" panose="04040607000000020004" pitchFamily="82" charset="0"/>
              </a:rPr>
              <a:t> </a:t>
            </a:r>
            <a:r>
              <a:rPr lang="en-GB" sz="4400" dirty="0">
                <a:solidFill>
                  <a:srgbClr val="FFFF99"/>
                </a:solidFill>
                <a:latin typeface="GurbaniWebThick" panose="04040607000000020004" pitchFamily="82" charset="0"/>
              </a:rPr>
              <a:t>]</a:t>
            </a:r>
            <a:endParaRPr lang="en-GB" sz="5400" dirty="0">
              <a:solidFill>
                <a:srgbClr val="FFFF99"/>
              </a:solidFill>
              <a:latin typeface="GurbaniWebThick" panose="04040607000000020004" pitchFamily="82" charset="0"/>
            </a:endParaRPr>
          </a:p>
        </p:txBody>
      </p:sp>
      <p:sp>
        <p:nvSpPr>
          <p:cNvPr id="141316" name="Text Box 4"/>
          <p:cNvSpPr txBox="1">
            <a:spLocks noChangeArrowheads="1"/>
          </p:cNvSpPr>
          <p:nvPr/>
        </p:nvSpPr>
        <p:spPr bwMode="auto">
          <a:xfrm>
            <a:off x="0" y="1874937"/>
            <a:ext cx="10160000" cy="1846659"/>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O silly mind! Why don’t you think of Vaheguru. Forgetting, goodness rots away. ||1||Pause||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104576" y="4137248"/>
            <a:ext cx="10264575" cy="952500"/>
          </a:xfrm>
        </p:spPr>
        <p:txBody>
          <a:bodyPr/>
          <a:lstStyle/>
          <a:p>
            <a:pPr eaLnBrk="1" hangingPunct="1">
              <a:defRPr/>
            </a:pPr>
            <a:r>
              <a:rPr lang="en-GB" sz="4000" dirty="0" err="1">
                <a:solidFill>
                  <a:srgbClr val="99CCFF"/>
                </a:solidFill>
                <a:latin typeface="Congenial SemiBold" panose="02000503040000020004" pitchFamily="2" charset="0"/>
              </a:rPr>
              <a:t>naa</a:t>
            </a:r>
            <a:r>
              <a:rPr lang="en-GB" sz="4000" dirty="0">
                <a:solidFill>
                  <a:srgbClr val="99CCFF"/>
                </a:solidFill>
                <a:latin typeface="Congenial SemiBold" panose="02000503040000020004" pitchFamily="2" charset="0"/>
              </a:rPr>
              <a:t>  hau  </a:t>
            </a:r>
            <a:r>
              <a:rPr lang="en-GB" sz="4000" dirty="0" err="1">
                <a:solidFill>
                  <a:srgbClr val="99CCFF"/>
                </a:solidFill>
                <a:latin typeface="Congenial SemiBold" panose="02000503040000020004" pitchFamily="2" charset="0"/>
              </a:rPr>
              <a:t>ja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nehee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paR’yaa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moo’ra</a:t>
            </a:r>
            <a:r>
              <a:rPr lang="en-GB" sz="4000" u="sng" dirty="0" err="1">
                <a:solidFill>
                  <a:srgbClr val="99CCFF"/>
                </a:solidFill>
                <a:latin typeface="Congenial SemiBold" panose="02000503040000020004" pitchFamily="2" charset="0"/>
              </a:rPr>
              <a:t>kh</a:t>
            </a:r>
            <a:r>
              <a:rPr lang="en-GB" sz="4000" u="sng" dirty="0">
                <a:solidFill>
                  <a:srgbClr val="99CCFF"/>
                </a:solidFill>
                <a:latin typeface="Congenial SemiBold" panose="02000503040000020004" pitchFamily="2" charset="0"/>
              </a:rPr>
              <a:t> </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mug’</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janam</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eyaa</a:t>
            </a:r>
            <a:r>
              <a:rPr lang="en-GB" sz="4000" dirty="0">
                <a:solidFill>
                  <a:srgbClr val="99CCFF"/>
                </a:solidFill>
                <a:latin typeface="Congenial SemiBold" panose="02000503040000020004" pitchFamily="2" charset="0"/>
              </a:rPr>
              <a:t>. </a:t>
            </a:r>
          </a:p>
        </p:txBody>
      </p:sp>
      <p:sp>
        <p:nvSpPr>
          <p:cNvPr id="143363" name="Text Box 3"/>
          <p:cNvSpPr txBox="1">
            <a:spLocks noChangeArrowheads="1"/>
          </p:cNvSpPr>
          <p:nvPr/>
        </p:nvSpPr>
        <p:spPr bwMode="auto">
          <a:xfrm>
            <a:off x="0" y="309224"/>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nw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jqI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sqI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nhI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piVAw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mUrK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mugDw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jnmu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BieAw</a:t>
            </a:r>
            <a:r>
              <a:rPr lang="en-GB" sz="5400" dirty="0">
                <a:solidFill>
                  <a:srgbClr val="FFFF99"/>
                </a:solidFill>
                <a:latin typeface="GurbaniWebThick" panose="04040607000000020004" pitchFamily="82" charset="0"/>
              </a:rPr>
              <a:t> ]</a:t>
            </a:r>
          </a:p>
        </p:txBody>
      </p:sp>
      <p:sp>
        <p:nvSpPr>
          <p:cNvPr id="143364"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Pray: “Lacking self-control, truthfulness &amp; wisdom, I am a silly fool wasting my life.”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0" y="4009628"/>
            <a:ext cx="10160000" cy="952500"/>
          </a:xfrm>
        </p:spPr>
        <p:txBody>
          <a:bodyPr/>
          <a:lstStyle/>
          <a:p>
            <a:pPr eaLnBrk="1" hangingPunct="1">
              <a:defRPr/>
            </a:pPr>
            <a:r>
              <a:rPr lang="fi-FI" sz="4000" dirty="0">
                <a:solidFill>
                  <a:srgbClr val="99CCFF"/>
                </a:solidFill>
                <a:latin typeface="Congenial SemiBold" panose="02000503040000020004" pitchFamily="2" charset="0"/>
              </a:rPr>
              <a:t>praN’va</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  naa’nak,  </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in  kee  sar’Naa, </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jin  </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oo  naa’hee  vee’sariyaa.</a:t>
            </a:r>
            <a:endParaRPr lang="en-GB" sz="4000" dirty="0">
              <a:solidFill>
                <a:srgbClr val="99CCFF"/>
              </a:solidFill>
              <a:latin typeface="Congenial SemiBold" panose="02000503040000020004" pitchFamily="2" charset="0"/>
            </a:endParaRPr>
          </a:p>
        </p:txBody>
      </p:sp>
      <p:sp>
        <p:nvSpPr>
          <p:cNvPr id="144387" name="Text Box 3"/>
          <p:cNvSpPr txBox="1">
            <a:spLocks noChangeArrowheads="1"/>
          </p:cNvSpPr>
          <p:nvPr/>
        </p:nvSpPr>
        <p:spPr bwMode="auto">
          <a:xfrm>
            <a:off x="0" y="309224"/>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pRxviq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srxw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nwhI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vIsirAw</a:t>
            </a:r>
            <a:r>
              <a:rPr lang="en-GB" sz="5400" dirty="0">
                <a:solidFill>
                  <a:srgbClr val="FFFF99"/>
                </a:solidFill>
                <a:latin typeface="GurbaniWebThick" panose="04040607000000020004" pitchFamily="82" charset="0"/>
              </a:rPr>
              <a:t> ]2]3]</a:t>
            </a:r>
          </a:p>
        </p:txBody>
      </p:sp>
      <p:sp>
        <p:nvSpPr>
          <p:cNvPr id="144388" name="Text Box 4"/>
          <p:cNvSpPr txBox="1">
            <a:spLocks noChangeArrowheads="1"/>
          </p:cNvSpPr>
          <p:nvPr/>
        </p:nvSpPr>
        <p:spPr bwMode="auto">
          <a:xfrm>
            <a:off x="0" y="1946945"/>
            <a:ext cx="10160000" cy="1846659"/>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Nanak says: pray – “Please keep me in the company of those who don’t forget You! ||2||3||</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a:xfrm>
            <a:off x="0" y="4225652"/>
            <a:ext cx="10160000" cy="952500"/>
          </a:xfrm>
        </p:spPr>
        <p:txBody>
          <a:bodyPr/>
          <a:lstStyle/>
          <a:p>
            <a:pPr eaLnBrk="1" hangingPunct="1">
              <a:defRPr/>
            </a:pPr>
            <a:r>
              <a:rPr lang="fi-FI" sz="4000" dirty="0">
                <a:solidFill>
                  <a:srgbClr val="99CCFF"/>
                </a:solidFill>
                <a:latin typeface="Congenial SemiBold" panose="02000503040000020004" pitchFamily="2" charset="0"/>
              </a:rPr>
              <a:t>kahu  naa’nak,  kar’</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ey  kee’aa  baa’</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aa,</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jo  ki</a:t>
            </a:r>
            <a:r>
              <a:rPr lang="fi-FI" sz="4000" u="sng" dirty="0">
                <a:solidFill>
                  <a:srgbClr val="99CCFF"/>
                </a:solidFill>
                <a:latin typeface="Congenial SemiBold" panose="02000503040000020004" pitchFamily="2" charset="0"/>
              </a:rPr>
              <a:t>shh</a:t>
            </a:r>
            <a:r>
              <a:rPr lang="fi-FI" sz="4000" dirty="0">
                <a:solidFill>
                  <a:srgbClr val="99CCFF"/>
                </a:solidFill>
                <a:latin typeface="Congenial SemiBold" panose="02000503040000020004" pitchFamily="2" charset="0"/>
              </a:rPr>
              <a:t>  kar’Naa,  so  kar  reh’yaa. </a:t>
            </a:r>
            <a:endParaRPr lang="en-GB" sz="4000" dirty="0">
              <a:solidFill>
                <a:srgbClr val="99CCFF"/>
              </a:solidFill>
              <a:latin typeface="Congenial SemiBold" panose="02000503040000020004" pitchFamily="2" charset="0"/>
            </a:endParaRPr>
          </a:p>
        </p:txBody>
      </p:sp>
      <p:sp>
        <p:nvSpPr>
          <p:cNvPr id="312323" name="Text Box 3"/>
          <p:cNvSpPr txBox="1">
            <a:spLocks noChangeArrowheads="1"/>
          </p:cNvSpPr>
          <p:nvPr/>
        </p:nvSpPr>
        <p:spPr bwMode="auto">
          <a:xfrm>
            <a:off x="508001" y="211667"/>
            <a:ext cx="9144000"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khu nwnk  </a:t>
            </a:r>
            <a:r>
              <a:rPr lang="en-GB" sz="5400" dirty="0" err="1">
                <a:solidFill>
                  <a:srgbClr val="FFFF99"/>
                </a:solidFill>
                <a:latin typeface="GurbaniWebThick" panose="04040607000000020004" pitchFamily="82" charset="0"/>
              </a:rPr>
              <a:t>krqy</a:t>
            </a:r>
            <a:r>
              <a:rPr lang="en-GB" sz="5400" dirty="0">
                <a:solidFill>
                  <a:srgbClr val="FFFF99"/>
                </a:solidFill>
                <a:latin typeface="GurbaniWebThick" panose="04040607000000020004" pitchFamily="82" charset="0"/>
              </a:rPr>
              <a:t> kIAw bwqw </a:t>
            </a:r>
          </a:p>
          <a:p>
            <a:pPr algn="ctr">
              <a:defRPr/>
            </a:pPr>
            <a:r>
              <a:rPr lang="en-GB" sz="5400" dirty="0">
                <a:solidFill>
                  <a:srgbClr val="FFFF99"/>
                </a:solidFill>
                <a:latin typeface="GurbaniWebThick" panose="04040607000000020004" pitchFamily="82" charset="0"/>
              </a:rPr>
              <a:t>jo ikCu </a:t>
            </a:r>
            <a:r>
              <a:rPr lang="en-GB" sz="5400" dirty="0" err="1">
                <a:solidFill>
                  <a:srgbClr val="FFFF99"/>
                </a:solidFill>
                <a:latin typeface="GurbaniWebThick" panose="04040607000000020004" pitchFamily="82" charset="0"/>
              </a:rPr>
              <a:t>krxw</a:t>
            </a:r>
            <a:r>
              <a:rPr lang="en-GB" sz="5400" dirty="0">
                <a:solidFill>
                  <a:srgbClr val="FFFF99"/>
                </a:solidFill>
                <a:latin typeface="GurbaniWebThick" panose="04040607000000020004" pitchFamily="82" charset="0"/>
              </a:rPr>
              <a:t>  su kir rihAw ]2]</a:t>
            </a:r>
          </a:p>
        </p:txBody>
      </p:sp>
      <p:sp>
        <p:nvSpPr>
          <p:cNvPr id="312324" name="Text Box 4"/>
          <p:cNvSpPr txBox="1">
            <a:spLocks noChangeArrowheads="1"/>
          </p:cNvSpPr>
          <p:nvPr/>
        </p:nvSpPr>
        <p:spPr bwMode="auto">
          <a:xfrm>
            <a:off x="0" y="2065412"/>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Nanak says: Speak Vaheguru’s praises who does everything what needs doing. ||2||</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1029229" y="4153644"/>
            <a:ext cx="8191500" cy="952500"/>
          </a:xfrm>
        </p:spPr>
        <p:txBody>
          <a:bodyPr/>
          <a:lstStyle/>
          <a:p>
            <a:pPr eaLnBrk="1" hangingPunct="1">
              <a:defRPr/>
            </a:pPr>
            <a:r>
              <a:rPr lang="en-GB" sz="4000" dirty="0" err="1">
                <a:solidFill>
                  <a:srgbClr val="99CCFF"/>
                </a:solidFill>
                <a:latin typeface="Congenial SemiBold" panose="02000503040000020004" pitchFamily="2" charset="0"/>
              </a:rPr>
              <a:t>aa’saa</a:t>
            </a:r>
            <a:r>
              <a:rPr lang="en-GB" sz="4000" dirty="0">
                <a:solidFill>
                  <a:srgbClr val="99CCFF"/>
                </a:solidFill>
                <a:latin typeface="Congenial SemiBold" panose="02000503040000020004" pitchFamily="2" charset="0"/>
              </a:rPr>
              <a:t>,  mahallaa  </a:t>
            </a:r>
            <a:r>
              <a:rPr lang="en-GB" sz="4000" dirty="0" err="1">
                <a:solidFill>
                  <a:srgbClr val="99CCFF"/>
                </a:solidFill>
                <a:latin typeface="Congenial SemiBold" panose="02000503040000020004" pitchFamily="2" charset="0"/>
              </a:rPr>
              <a:t>panj’vaa</a:t>
            </a:r>
            <a:r>
              <a:rPr lang="en-GB" sz="4000" dirty="0">
                <a:solidFill>
                  <a:srgbClr val="99CCFF"/>
                </a:solidFill>
                <a:latin typeface="Congenial SemiBold" panose="02000503040000020004" pitchFamily="2" charset="0"/>
              </a:rPr>
              <a:t>.</a:t>
            </a:r>
            <a:r>
              <a:rPr lang="en-GB" sz="1400" dirty="0">
                <a:solidFill>
                  <a:srgbClr val="99CCFF"/>
                </a:solidFill>
                <a:latin typeface="Congenial SemiBold" panose="02000503040000020004" pitchFamily="2" charset="0"/>
              </a:rPr>
              <a:t> </a:t>
            </a:r>
          </a:p>
        </p:txBody>
      </p:sp>
      <p:sp>
        <p:nvSpPr>
          <p:cNvPr id="145411" name="Text Box 3"/>
          <p:cNvSpPr txBox="1">
            <a:spLocks noChangeArrowheads="1"/>
          </p:cNvSpPr>
          <p:nvPr/>
        </p:nvSpPr>
        <p:spPr bwMode="auto">
          <a:xfrm>
            <a:off x="1375834" y="414845"/>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Awsw mhlw 5 ]</a:t>
            </a:r>
          </a:p>
        </p:txBody>
      </p:sp>
      <p:sp>
        <p:nvSpPr>
          <p:cNvPr id="145412" name="Text Box 4"/>
          <p:cNvSpPr txBox="1">
            <a:spLocks noChangeArrowheads="1"/>
          </p:cNvSpPr>
          <p:nvPr/>
        </p:nvSpPr>
        <p:spPr bwMode="auto">
          <a:xfrm>
            <a:off x="0" y="217168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Written in </a:t>
            </a:r>
            <a:r>
              <a:rPr lang="en-GB" sz="3800" i="1" dirty="0">
                <a:solidFill>
                  <a:schemeClr val="bg1"/>
                </a:solidFill>
                <a:effectLst>
                  <a:outerShdw blurRad="38100" dist="38100" dir="2700000" algn="tl">
                    <a:srgbClr val="000000"/>
                  </a:outerShdw>
                </a:effectLst>
                <a:latin typeface="Congenial Black" panose="02000503040000020004" pitchFamily="2" charset="0"/>
              </a:rPr>
              <a:t>Aasaa</a:t>
            </a:r>
            <a:r>
              <a:rPr lang="en-GB" sz="3800" dirty="0">
                <a:solidFill>
                  <a:schemeClr val="bg1"/>
                </a:solidFill>
                <a:effectLst>
                  <a:outerShdw blurRad="38100" dist="38100" dir="2700000" algn="tl">
                    <a:srgbClr val="000000"/>
                  </a:outerShdw>
                </a:effectLst>
                <a:latin typeface="Congenial Black" panose="02000503040000020004" pitchFamily="2" charset="0"/>
              </a:rPr>
              <a:t> (mood of hope), </a:t>
            </a:r>
          </a:p>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by the Fifth 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0" y="4009628"/>
            <a:ext cx="10160000" cy="1152128"/>
          </a:xfrm>
        </p:spPr>
        <p:txBody>
          <a:bodyPr/>
          <a:lstStyle/>
          <a:p>
            <a:pPr eaLnBrk="1" hangingPunct="1">
              <a:defRPr/>
            </a:pP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eyee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praa’pa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maa’nu</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ehuree’aa</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go’bin</a:t>
            </a:r>
            <a:r>
              <a:rPr lang="en-GB" sz="4000" u="sng" dirty="0" err="1">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milaN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kee</a:t>
            </a:r>
            <a:r>
              <a:rPr lang="en-GB" sz="4000" dirty="0">
                <a:solidFill>
                  <a:srgbClr val="99CCFF"/>
                </a:solidFill>
                <a:latin typeface="Congenial SemiBold" panose="02000503040000020004" pitchFamily="2" charset="0"/>
              </a:rPr>
              <a:t>, eh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baree’aa</a:t>
            </a:r>
            <a:r>
              <a:rPr lang="en-GB" sz="4000" dirty="0">
                <a:solidFill>
                  <a:srgbClr val="99CCFF"/>
                </a:solidFill>
                <a:latin typeface="Congenial SemiBold" panose="02000503040000020004" pitchFamily="2" charset="0"/>
              </a:rPr>
              <a:t>. </a:t>
            </a:r>
          </a:p>
        </p:txBody>
      </p:sp>
      <p:sp>
        <p:nvSpPr>
          <p:cNvPr id="146435" name="Text Box 3"/>
          <p:cNvSpPr txBox="1">
            <a:spLocks noChangeArrowheads="1"/>
          </p:cNvSpPr>
          <p:nvPr/>
        </p:nvSpPr>
        <p:spPr bwMode="auto">
          <a:xfrm>
            <a:off x="508001" y="355683"/>
            <a:ext cx="9144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BeI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prwpiq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mwnuK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dyhurIAw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goibMd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imlx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ieh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brIAw</a:t>
            </a:r>
            <a:r>
              <a:rPr lang="en-GB" sz="5400" dirty="0">
                <a:solidFill>
                  <a:srgbClr val="FFFF99"/>
                </a:solidFill>
                <a:latin typeface="GurbaniWebThick" panose="04040607000000020004" pitchFamily="82" charset="0"/>
              </a:rPr>
              <a:t> ]</a:t>
            </a:r>
            <a:endParaRPr lang="en-GB" sz="5400" b="1" dirty="0">
              <a:solidFill>
                <a:srgbClr val="FFFF99"/>
              </a:solidFill>
              <a:latin typeface="GurbaniWebThick" panose="04040607000000020004" pitchFamily="82" charset="0"/>
            </a:endParaRPr>
          </a:p>
        </p:txBody>
      </p:sp>
      <p:sp>
        <p:nvSpPr>
          <p:cNvPr id="146436"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This human body has been given to You as a chance to meet your Maker, Vaheguru.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0" y="4009628"/>
            <a:ext cx="10159999" cy="952500"/>
          </a:xfrm>
        </p:spPr>
        <p:txBody>
          <a:bodyPr/>
          <a:lstStyle/>
          <a:p>
            <a:pPr eaLnBrk="1" hangingPunct="1">
              <a:defRPr/>
            </a:pPr>
            <a:r>
              <a:rPr lang="fi-FI" sz="4000" dirty="0">
                <a:solidFill>
                  <a:srgbClr val="99CCFF"/>
                </a:solidFill>
                <a:latin typeface="Congenial SemiBold" panose="02000503040000020004" pitchFamily="2" charset="0"/>
              </a:rPr>
              <a:t>avar  kaaj,  </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ey'rai  ki</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’ai  na  kaam. </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 </a:t>
            </a:r>
            <a:r>
              <a:rPr lang="nl-NL" sz="4000" dirty="0">
                <a:solidFill>
                  <a:srgbClr val="99CCFF"/>
                </a:solidFill>
                <a:latin typeface="Congenial SemiBold" panose="02000503040000020004" pitchFamily="2" charset="0"/>
              </a:rPr>
              <a:t>mil  saa</a:t>
            </a:r>
            <a:r>
              <a:rPr lang="nl-NL" sz="4000" u="sng" dirty="0">
                <a:solidFill>
                  <a:srgbClr val="99CCFF"/>
                </a:solidFill>
                <a:latin typeface="Congenial SemiBold" panose="02000503040000020004" pitchFamily="2" charset="0"/>
              </a:rPr>
              <a:t>Dh</a:t>
            </a:r>
            <a:r>
              <a:rPr lang="nl-NL" sz="4000" dirty="0">
                <a:solidFill>
                  <a:srgbClr val="99CCFF"/>
                </a:solidFill>
                <a:latin typeface="Congenial SemiBold" panose="02000503040000020004" pitchFamily="2" charset="0"/>
              </a:rPr>
              <a:t>’sanga</a:t>
            </a:r>
            <a:r>
              <a:rPr lang="nl-NL" sz="4000" u="sng" dirty="0">
                <a:solidFill>
                  <a:srgbClr val="99CCFF"/>
                </a:solidFill>
                <a:latin typeface="Congenial SemiBold" panose="02000503040000020004" pitchFamily="2" charset="0"/>
              </a:rPr>
              <a:t>t</a:t>
            </a:r>
            <a:r>
              <a:rPr lang="nl-NL" sz="4000" i="1" dirty="0">
                <a:solidFill>
                  <a:srgbClr val="99CCFF"/>
                </a:solidFill>
                <a:latin typeface="Congenial SemiBold" panose="02000503040000020004" pitchFamily="2" charset="0"/>
              </a:rPr>
              <a:t>, </a:t>
            </a:r>
            <a:r>
              <a:rPr lang="nl-NL" sz="4000" dirty="0">
                <a:solidFill>
                  <a:srgbClr val="99CCFF"/>
                </a:solidFill>
                <a:latin typeface="Congenial SemiBold" panose="02000503040000020004" pitchFamily="2" charset="0"/>
              </a:rPr>
              <a:t> </a:t>
            </a:r>
            <a:r>
              <a:rPr lang="nl-NL" sz="4000" u="sng" dirty="0">
                <a:solidFill>
                  <a:srgbClr val="99CCFF"/>
                </a:solidFill>
                <a:latin typeface="Congenial SemiBold" panose="02000503040000020004" pitchFamily="2" charset="0"/>
              </a:rPr>
              <a:t>bh</a:t>
            </a:r>
            <a:r>
              <a:rPr lang="nl-NL" sz="4000" dirty="0">
                <a:solidFill>
                  <a:srgbClr val="99CCFF"/>
                </a:solidFill>
                <a:latin typeface="Congenial SemiBold" panose="02000503040000020004" pitchFamily="2" charset="0"/>
              </a:rPr>
              <a:t>ajj  key’val  naam.</a:t>
            </a:r>
            <a:endParaRPr lang="en-GB" sz="4000" dirty="0">
              <a:solidFill>
                <a:srgbClr val="99CCFF"/>
              </a:solidFill>
              <a:latin typeface="Congenial SemiBold" panose="02000503040000020004" pitchFamily="2" charset="0"/>
            </a:endParaRPr>
          </a:p>
        </p:txBody>
      </p:sp>
      <p:sp>
        <p:nvSpPr>
          <p:cNvPr id="148483" name="Text Box 3"/>
          <p:cNvSpPr txBox="1">
            <a:spLocks noChangeArrowheads="1"/>
          </p:cNvSpPr>
          <p:nvPr/>
        </p:nvSpPr>
        <p:spPr bwMode="auto">
          <a:xfrm>
            <a:off x="-1" y="317109"/>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Avir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kwj</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ikqY</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kwm</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imlu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swDsMgiq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Bju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kyvl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nwm</a:t>
            </a:r>
            <a:r>
              <a:rPr lang="en-GB" sz="5400" dirty="0">
                <a:solidFill>
                  <a:srgbClr val="FFFF99"/>
                </a:solidFill>
                <a:latin typeface="GurbaniWebThick" panose="04040607000000020004" pitchFamily="82" charset="0"/>
              </a:rPr>
              <a:t> ]1]</a:t>
            </a:r>
          </a:p>
        </p:txBody>
      </p:sp>
      <p:sp>
        <p:nvSpPr>
          <p:cNvPr id="148484" name="Text Box 4"/>
          <p:cNvSpPr txBox="1">
            <a:spLocks noChangeArrowheads="1"/>
          </p:cNvSpPr>
          <p:nvPr/>
        </p:nvSpPr>
        <p:spPr bwMode="auto">
          <a:xfrm>
            <a:off x="-1" y="2243688"/>
            <a:ext cx="10159999"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Nothing else will work, other than joining the </a:t>
            </a:r>
            <a:r>
              <a:rPr lang="en-GB" sz="3800" i="1" dirty="0">
                <a:solidFill>
                  <a:schemeClr val="bg1"/>
                </a:solidFill>
                <a:effectLst>
                  <a:outerShdw blurRad="38100" dist="38100" dir="2700000" algn="tl">
                    <a:srgbClr val="000000"/>
                  </a:outerShdw>
                </a:effectLst>
                <a:latin typeface="Congenial Black" panose="02000503040000020004" pitchFamily="2" charset="0"/>
              </a:rPr>
              <a:t>Sangat </a:t>
            </a:r>
            <a:r>
              <a:rPr lang="en-GB" sz="3800" dirty="0">
                <a:solidFill>
                  <a:schemeClr val="bg1"/>
                </a:solidFill>
                <a:effectLst>
                  <a:outerShdw blurRad="38100" dist="38100" dir="2700000" algn="tl">
                    <a:srgbClr val="000000"/>
                  </a:outerShdw>
                </a:effectLst>
                <a:latin typeface="Congenial Black" panose="02000503040000020004" pitchFamily="2" charset="0"/>
              </a:rPr>
              <a:t>to remember Your Name . ||1||</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0" y="4281264"/>
            <a:ext cx="10160000" cy="952500"/>
          </a:xfrm>
        </p:spPr>
        <p:txBody>
          <a:bodyPr/>
          <a:lstStyle/>
          <a:p>
            <a:pPr eaLnBrk="1" hangingPunct="1">
              <a:defRPr/>
            </a:pPr>
            <a:r>
              <a:rPr lang="en-GB" sz="4000" dirty="0" err="1">
                <a:solidFill>
                  <a:srgbClr val="99CCFF"/>
                </a:solidFill>
                <a:latin typeface="Congenial SemiBold" panose="02000503040000020004" pitchFamily="2" charset="0"/>
              </a:rPr>
              <a:t>sarann’jaam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laag</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av’jal</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aran</a:t>
            </a:r>
            <a:r>
              <a:rPr lang="en-GB" sz="4000" dirty="0">
                <a:solidFill>
                  <a:srgbClr val="99CCFF"/>
                </a:solidFill>
                <a:latin typeface="Congenial SemiBold" panose="02000503040000020004" pitchFamily="2" charset="0"/>
              </a:rPr>
              <a:t>  kai. </a:t>
            </a:r>
            <a:br>
              <a:rPr lang="en-GB" sz="4000" dirty="0">
                <a:solidFill>
                  <a:srgbClr val="99CCFF"/>
                </a:solidFill>
                <a:latin typeface="Congenial SemiBold" panose="02000503040000020004" pitchFamily="2" charset="0"/>
              </a:rPr>
            </a:br>
            <a:r>
              <a:rPr lang="en-GB" sz="3700" spc="-250" dirty="0" err="1">
                <a:solidFill>
                  <a:srgbClr val="99CCFF"/>
                </a:solidFill>
                <a:latin typeface="Congenial SemiBold" panose="02000503040000020004" pitchFamily="2" charset="0"/>
              </a:rPr>
              <a:t>janam</a:t>
            </a:r>
            <a:r>
              <a:rPr lang="en-GB" sz="3700" spc="-250" dirty="0">
                <a:solidFill>
                  <a:srgbClr val="99CCFF"/>
                </a:solidFill>
                <a:latin typeface="Congenial SemiBold" panose="02000503040000020004" pitchFamily="2" charset="0"/>
              </a:rPr>
              <a:t>  </a:t>
            </a:r>
            <a:r>
              <a:rPr lang="en-GB" sz="3700" spc="-250" dirty="0" err="1">
                <a:solidFill>
                  <a:srgbClr val="99CCFF"/>
                </a:solidFill>
                <a:latin typeface="Congenial SemiBold" panose="02000503040000020004" pitchFamily="2" charset="0"/>
              </a:rPr>
              <a:t>bri</a:t>
            </a:r>
            <a:r>
              <a:rPr lang="en-GB" sz="3700" u="sng" spc="-250" dirty="0" err="1">
                <a:solidFill>
                  <a:srgbClr val="99CCFF"/>
                </a:solidFill>
                <a:latin typeface="Congenial SemiBold" panose="02000503040000020004" pitchFamily="2" charset="0"/>
              </a:rPr>
              <a:t>th</a:t>
            </a:r>
            <a:r>
              <a:rPr lang="en-GB" sz="3700" spc="-250" dirty="0" err="1">
                <a:solidFill>
                  <a:srgbClr val="99CCFF"/>
                </a:solidFill>
                <a:latin typeface="Congenial SemiBold" panose="02000503040000020004" pitchFamily="2" charset="0"/>
              </a:rPr>
              <a:t>aa</a:t>
            </a:r>
            <a:r>
              <a:rPr lang="en-GB" sz="3700" spc="-250" dirty="0">
                <a:solidFill>
                  <a:srgbClr val="99CCFF"/>
                </a:solidFill>
                <a:latin typeface="Congenial SemiBold" panose="02000503040000020004" pitchFamily="2" charset="0"/>
              </a:rPr>
              <a:t>  </a:t>
            </a:r>
            <a:r>
              <a:rPr lang="en-GB" sz="3700" spc="-250" dirty="0" err="1">
                <a:solidFill>
                  <a:srgbClr val="99CCFF"/>
                </a:solidFill>
                <a:latin typeface="Congenial SemiBold" panose="02000503040000020004" pitchFamily="2" charset="0"/>
              </a:rPr>
              <a:t>jaa</a:t>
            </a:r>
            <a:r>
              <a:rPr lang="en-GB" sz="3700" u="sng" spc="-250" dirty="0" err="1">
                <a:solidFill>
                  <a:srgbClr val="99CCFF"/>
                </a:solidFill>
                <a:latin typeface="Congenial SemiBold" panose="02000503040000020004" pitchFamily="2" charset="0"/>
              </a:rPr>
              <a:t>t</a:t>
            </a:r>
            <a:r>
              <a:rPr lang="en-GB" sz="3700" spc="-250" dirty="0">
                <a:solidFill>
                  <a:srgbClr val="99CCFF"/>
                </a:solidFill>
                <a:latin typeface="Congenial SemiBold" panose="02000503040000020004" pitchFamily="2" charset="0"/>
              </a:rPr>
              <a:t>,  </a:t>
            </a:r>
            <a:r>
              <a:rPr lang="en-GB" sz="3700" spc="-250" dirty="0" err="1">
                <a:solidFill>
                  <a:srgbClr val="99CCFF"/>
                </a:solidFill>
                <a:latin typeface="Congenial SemiBold" panose="02000503040000020004" pitchFamily="2" charset="0"/>
              </a:rPr>
              <a:t>rann’g</a:t>
            </a:r>
            <a:r>
              <a:rPr lang="en-GB" sz="3700" spc="-250" dirty="0">
                <a:solidFill>
                  <a:srgbClr val="99CCFF"/>
                </a:solidFill>
                <a:latin typeface="Congenial SemiBold" panose="02000503040000020004" pitchFamily="2" charset="0"/>
              </a:rPr>
              <a:t>  </a:t>
            </a:r>
            <a:r>
              <a:rPr lang="en-GB" sz="3700" spc="-250" dirty="0" err="1">
                <a:solidFill>
                  <a:srgbClr val="99CCFF"/>
                </a:solidFill>
                <a:latin typeface="Congenial SemiBold" panose="02000503040000020004" pitchFamily="2" charset="0"/>
              </a:rPr>
              <a:t>maa’yaa</a:t>
            </a:r>
            <a:r>
              <a:rPr lang="en-GB" sz="3700" spc="-250" dirty="0">
                <a:solidFill>
                  <a:srgbClr val="99CCFF"/>
                </a:solidFill>
                <a:latin typeface="Congenial SemiBold" panose="02000503040000020004" pitchFamily="2" charset="0"/>
              </a:rPr>
              <a:t>  kai.  </a:t>
            </a:r>
            <a:r>
              <a:rPr lang="en-GB" sz="3700" spc="-250" dirty="0" err="1">
                <a:solidFill>
                  <a:srgbClr val="99CCFF"/>
                </a:solidFill>
                <a:latin typeface="Congenial SemiBold" panose="02000503040000020004" pitchFamily="2" charset="0"/>
              </a:rPr>
              <a:t>rahaa’o</a:t>
            </a:r>
            <a:r>
              <a:rPr lang="en-GB" sz="3700" spc="-250" dirty="0">
                <a:solidFill>
                  <a:srgbClr val="99CCFF"/>
                </a:solidFill>
                <a:latin typeface="Congenial SemiBold" panose="02000503040000020004" pitchFamily="2" charset="0"/>
              </a:rPr>
              <a:t>.</a:t>
            </a:r>
          </a:p>
        </p:txBody>
      </p:sp>
      <p:sp>
        <p:nvSpPr>
          <p:cNvPr id="150531" name="Text Box 3"/>
          <p:cNvSpPr txBox="1">
            <a:spLocks noChangeArrowheads="1"/>
          </p:cNvSpPr>
          <p:nvPr/>
        </p:nvSpPr>
        <p:spPr bwMode="auto">
          <a:xfrm>
            <a:off x="0" y="240443"/>
            <a:ext cx="10160000" cy="1723549"/>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srMjwim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lwgu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Bvjl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qrn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a:t>
            </a:r>
            <a:r>
              <a:rPr lang="en-GB" sz="5400" dirty="0">
                <a:solidFill>
                  <a:srgbClr val="FFFF99"/>
                </a:solidFill>
                <a:latin typeface="GurbaniWebThick" panose="04040607000000020004" pitchFamily="82" charset="0"/>
              </a:rPr>
              <a:t> ] </a:t>
            </a:r>
          </a:p>
          <a:p>
            <a:pPr algn="ctr">
              <a:defRPr/>
            </a:pPr>
            <a:r>
              <a:rPr lang="en-GB" sz="5200" spc="-150" dirty="0" err="1">
                <a:solidFill>
                  <a:srgbClr val="FFFF99"/>
                </a:solidFill>
                <a:latin typeface="GurbaniWebThick" panose="04040607000000020004" pitchFamily="82" charset="0"/>
              </a:rPr>
              <a:t>jnmu</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ibRQw</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jwq</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rMig</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mwieAw</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kY</a:t>
            </a:r>
            <a:r>
              <a:rPr lang="en-GB" sz="5200" spc="-150" dirty="0">
                <a:solidFill>
                  <a:srgbClr val="FFFF99"/>
                </a:solidFill>
                <a:latin typeface="GurbaniWebThick" panose="04040607000000020004" pitchFamily="82" charset="0"/>
              </a:rPr>
              <a:t> </a:t>
            </a:r>
            <a:r>
              <a:rPr lang="en-GB" sz="4000" spc="-150" dirty="0">
                <a:solidFill>
                  <a:srgbClr val="FFFF99"/>
                </a:solidFill>
                <a:latin typeface="GurbaniWebThick" panose="04040607000000020004" pitchFamily="82" charset="0"/>
              </a:rPr>
              <a:t>]1]</a:t>
            </a:r>
            <a:r>
              <a:rPr lang="en-GB" sz="1000" spc="-150" dirty="0">
                <a:solidFill>
                  <a:srgbClr val="FFFF99"/>
                </a:solidFill>
                <a:latin typeface="GurbaniWebThick" panose="04040607000000020004" pitchFamily="82" charset="0"/>
              </a:rPr>
              <a:t> </a:t>
            </a:r>
            <a:r>
              <a:rPr lang="en-GB" sz="5200" spc="-150" dirty="0">
                <a:solidFill>
                  <a:srgbClr val="FFFF99"/>
                </a:solidFill>
                <a:latin typeface="GurbaniWebThick" panose="04040607000000020004" pitchFamily="82" charset="0"/>
              </a:rPr>
              <a:t>rhwau</a:t>
            </a:r>
            <a:r>
              <a:rPr lang="en-GB" sz="4000" spc="-150" dirty="0">
                <a:solidFill>
                  <a:srgbClr val="FFFF99"/>
                </a:solidFill>
                <a:latin typeface="GurbaniWebThick" panose="04040607000000020004" pitchFamily="82" charset="0"/>
              </a:rPr>
              <a:t>]</a:t>
            </a:r>
            <a:endParaRPr lang="en-GB" sz="5200" spc="-150" dirty="0">
              <a:solidFill>
                <a:srgbClr val="FFFF99"/>
              </a:solidFill>
              <a:latin typeface="GurbaniWebThick" panose="04040607000000020004" pitchFamily="82" charset="0"/>
            </a:endParaRPr>
          </a:p>
        </p:txBody>
      </p:sp>
      <p:sp>
        <p:nvSpPr>
          <p:cNvPr id="150532" name="Text Box 4"/>
          <p:cNvSpPr txBox="1">
            <a:spLocks noChangeArrowheads="1"/>
          </p:cNvSpPr>
          <p:nvPr/>
        </p:nvSpPr>
        <p:spPr bwMode="auto">
          <a:xfrm>
            <a:off x="0" y="1946945"/>
            <a:ext cx="10160000" cy="1846659"/>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Prepare to get through this scary world. Stuck in the world-play we waste our life. ||1||Pause||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0" y="4081636"/>
            <a:ext cx="10160000" cy="952500"/>
          </a:xfrm>
        </p:spPr>
        <p:txBody>
          <a:bodyPr/>
          <a:lstStyle/>
          <a:p>
            <a:pPr eaLnBrk="1" hangingPunct="1">
              <a:defRPr/>
            </a:pPr>
            <a:r>
              <a:rPr lang="en-GB" sz="4000" spc="-150" dirty="0">
                <a:solidFill>
                  <a:srgbClr val="99CCFF"/>
                </a:solidFill>
                <a:latin typeface="Congenial SemiBold" panose="02000503040000020004" pitchFamily="2" charset="0"/>
              </a:rPr>
              <a:t>jap  </a:t>
            </a:r>
            <a:r>
              <a:rPr lang="en-GB" sz="4000" u="sng" spc="-150" dirty="0">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ap  </a:t>
            </a:r>
            <a:r>
              <a:rPr lang="en-GB" sz="4000" spc="-150" dirty="0" err="1">
                <a:solidFill>
                  <a:srgbClr val="99CCFF"/>
                </a:solidFill>
                <a:latin typeface="Congenial SemiBold" panose="02000503040000020004" pitchFamily="2" charset="0"/>
              </a:rPr>
              <a:t>sann’jam</a:t>
            </a:r>
            <a:r>
              <a:rPr lang="en-GB" sz="4000" spc="-150" dirty="0">
                <a:solidFill>
                  <a:srgbClr val="99CCFF"/>
                </a:solidFill>
                <a:latin typeface="Congenial SemiBold" panose="02000503040000020004" pitchFamily="2" charset="0"/>
              </a:rPr>
              <a:t>,  </a:t>
            </a:r>
            <a:r>
              <a:rPr lang="en-GB" sz="4000" u="sng" spc="-150" dirty="0">
                <a:solidFill>
                  <a:srgbClr val="99CCFF"/>
                </a:solidFill>
                <a:latin typeface="Congenial SemiBold" panose="02000503040000020004" pitchFamily="2" charset="0"/>
              </a:rPr>
              <a:t>Dh</a:t>
            </a:r>
            <a:r>
              <a:rPr lang="en-GB" sz="4000" spc="-150" dirty="0">
                <a:solidFill>
                  <a:srgbClr val="99CCFF"/>
                </a:solidFill>
                <a:latin typeface="Congenial SemiBold" panose="02000503040000020004" pitchFamily="2" charset="0"/>
              </a:rPr>
              <a:t>aram  </a:t>
            </a:r>
            <a:r>
              <a:rPr lang="en-GB" sz="4000" spc="-150" dirty="0" err="1">
                <a:solidFill>
                  <a:srgbClr val="99CCFF"/>
                </a:solidFill>
                <a:latin typeface="Congenial SemiBold" panose="02000503040000020004" pitchFamily="2" charset="0"/>
              </a:rPr>
              <a:t>na</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kamaa’yaa</a:t>
            </a:r>
            <a:r>
              <a:rPr lang="en-GB" sz="4000" spc="-150" dirty="0">
                <a:solidFill>
                  <a:srgbClr val="99CCFF"/>
                </a:solidFill>
                <a:latin typeface="Congenial SemiBold" panose="02000503040000020004" pitchFamily="2" charset="0"/>
              </a:rPr>
              <a:t>. </a:t>
            </a:r>
            <a:br>
              <a:rPr lang="en-GB" sz="4000" spc="-150" dirty="0">
                <a:solidFill>
                  <a:srgbClr val="99CCFF"/>
                </a:solidFill>
                <a:latin typeface="Congenial SemiBold" panose="02000503040000020004" pitchFamily="2" charset="0"/>
              </a:rPr>
            </a:br>
            <a:r>
              <a:rPr lang="fi-FI" sz="4000" spc="-150" dirty="0">
                <a:solidFill>
                  <a:srgbClr val="99CCFF"/>
                </a:solidFill>
                <a:latin typeface="Congenial SemiBold" panose="02000503040000020004" pitchFamily="2" charset="0"/>
              </a:rPr>
              <a:t>sey’vaa  saa</a:t>
            </a:r>
            <a:r>
              <a:rPr lang="fi-FI" sz="4000" u="sng" spc="-150" dirty="0">
                <a:solidFill>
                  <a:srgbClr val="99CCFF"/>
                </a:solidFill>
                <a:latin typeface="Congenial SemiBold" panose="02000503040000020004" pitchFamily="2" charset="0"/>
              </a:rPr>
              <a:t>Dh</a:t>
            </a:r>
            <a:r>
              <a:rPr lang="fi-FI" sz="4000" spc="-150" dirty="0">
                <a:solidFill>
                  <a:srgbClr val="99CCFF"/>
                </a:solidFill>
                <a:latin typeface="Congenial SemiBold" panose="02000503040000020004" pitchFamily="2" charset="0"/>
              </a:rPr>
              <a:t>,  na  jaa’niyaa  har  raa’yaa. </a:t>
            </a:r>
            <a:endParaRPr lang="en-GB" sz="4000" spc="-150" dirty="0">
              <a:solidFill>
                <a:srgbClr val="99CCFF"/>
              </a:solidFill>
              <a:latin typeface="Congenial SemiBold" panose="02000503040000020004" pitchFamily="2" charset="0"/>
            </a:endParaRPr>
          </a:p>
        </p:txBody>
      </p:sp>
      <p:sp>
        <p:nvSpPr>
          <p:cNvPr id="152579" name="Text Box 3"/>
          <p:cNvSpPr txBox="1">
            <a:spLocks noChangeArrowheads="1"/>
          </p:cNvSpPr>
          <p:nvPr/>
        </p:nvSpPr>
        <p:spPr bwMode="auto">
          <a:xfrm>
            <a:off x="508001" y="283675"/>
            <a:ext cx="9144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jpu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qpu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sMjmu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Drmu</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kmwieAw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syvw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swD</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jwinAw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rwieAw</a:t>
            </a:r>
            <a:r>
              <a:rPr lang="en-GB" sz="5400" dirty="0">
                <a:solidFill>
                  <a:srgbClr val="FFFF99"/>
                </a:solidFill>
                <a:latin typeface="GurbaniWebThick" panose="04040607000000020004" pitchFamily="82" charset="0"/>
              </a:rPr>
              <a:t> ]</a:t>
            </a:r>
          </a:p>
        </p:txBody>
      </p:sp>
      <p:sp>
        <p:nvSpPr>
          <p:cNvPr id="152580"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Lacking in meditation, self-control, doing right, service, &amp; appreciation of Vaheguru,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0" y="4081636"/>
            <a:ext cx="10160000" cy="952500"/>
          </a:xfrm>
        </p:spPr>
        <p:txBody>
          <a:bodyPr/>
          <a:lstStyle/>
          <a:p>
            <a:pPr eaLnBrk="1" hangingPunct="1">
              <a:defRPr/>
            </a:pPr>
            <a:r>
              <a:rPr lang="en-GB" sz="4000" dirty="0" err="1">
                <a:solidFill>
                  <a:srgbClr val="99CCFF"/>
                </a:solidFill>
                <a:latin typeface="Congenial SemiBold" panose="02000503040000020004" pitchFamily="2" charset="0"/>
              </a:rPr>
              <a:t>kahu</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ham  </a:t>
            </a:r>
            <a:r>
              <a:rPr lang="en-GB" sz="4000" dirty="0" err="1">
                <a:solidFill>
                  <a:srgbClr val="99CCFF"/>
                </a:solidFill>
                <a:latin typeface="Congenial SemiBold" panose="02000503040000020004" pitchFamily="2" charset="0"/>
              </a:rPr>
              <a:t>nee</a:t>
            </a:r>
            <a:r>
              <a:rPr lang="en-GB" sz="4000" u="sng" dirty="0" err="1">
                <a:solidFill>
                  <a:srgbClr val="99CCFF"/>
                </a:solidFill>
                <a:latin typeface="Congenial SemiBold" panose="02000503040000020004" pitchFamily="2" charset="0"/>
              </a:rPr>
              <a:t>ch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karamm’maa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fi-FI" sz="4000" spc="-150" dirty="0">
                <a:solidFill>
                  <a:srgbClr val="99CCFF"/>
                </a:solidFill>
                <a:latin typeface="Congenial SemiBold" panose="02000503040000020004" pitchFamily="2" charset="0"/>
              </a:rPr>
              <a:t>saraN  parey  kee,  raa</a:t>
            </a:r>
            <a:r>
              <a:rPr lang="fi-FI" sz="4000" u="sng" spc="-150" dirty="0">
                <a:solidFill>
                  <a:srgbClr val="99CCFF"/>
                </a:solidFill>
                <a:latin typeface="Congenial SemiBold" panose="02000503040000020004" pitchFamily="2" charset="0"/>
              </a:rPr>
              <a:t>kh’</a:t>
            </a:r>
            <a:r>
              <a:rPr lang="fi-FI" sz="4000" spc="-150" dirty="0">
                <a:solidFill>
                  <a:srgbClr val="99CCFF"/>
                </a:solidFill>
                <a:latin typeface="Congenial SemiBold" panose="02000503040000020004" pitchFamily="2" charset="0"/>
              </a:rPr>
              <a:t>hu  sar’maa.</a:t>
            </a:r>
            <a:endParaRPr lang="en-GB" sz="4000" spc="-150" dirty="0">
              <a:solidFill>
                <a:srgbClr val="99CCFF"/>
              </a:solidFill>
              <a:latin typeface="Congenial SemiBold" panose="02000503040000020004" pitchFamily="2" charset="0"/>
            </a:endParaRPr>
          </a:p>
        </p:txBody>
      </p:sp>
      <p:sp>
        <p:nvSpPr>
          <p:cNvPr id="154627" name="Text Box 3"/>
          <p:cNvSpPr txBox="1">
            <a:spLocks noChangeArrowheads="1"/>
          </p:cNvSpPr>
          <p:nvPr/>
        </p:nvSpPr>
        <p:spPr bwMode="auto">
          <a:xfrm>
            <a:off x="508001" y="265212"/>
            <a:ext cx="9143999" cy="1754326"/>
          </a:xfrm>
          <a:prstGeom prst="rect">
            <a:avLst/>
          </a:prstGeom>
          <a:noFill/>
          <a:ln w="9525">
            <a:noFill/>
            <a:miter lim="800000"/>
            <a:headEnd/>
            <a:tailEnd/>
          </a:ln>
          <a:effectLst/>
        </p:spPr>
        <p:txBody>
          <a:bodyPr wrap="square">
            <a:spAutoFit/>
          </a:bodyPr>
          <a:lstStyle/>
          <a:p>
            <a:pPr algn="ctr">
              <a:defRPr/>
            </a:pPr>
            <a:r>
              <a:rPr lang="pl-PL" sz="5400" dirty="0">
                <a:solidFill>
                  <a:srgbClr val="FFFF99"/>
                </a:solidFill>
                <a:latin typeface="GurbaniWebThick" panose="04040607000000020004" pitchFamily="82" charset="0"/>
              </a:rPr>
              <a:t>khu nwnk </a:t>
            </a:r>
            <a:r>
              <a:rPr lang="en-GB" sz="5400" dirty="0">
                <a:solidFill>
                  <a:srgbClr val="FFFF99"/>
                </a:solidFill>
                <a:latin typeface="GurbaniWebThick" panose="04040607000000020004" pitchFamily="82" charset="0"/>
              </a:rPr>
              <a:t> </a:t>
            </a:r>
            <a:r>
              <a:rPr lang="pl-PL" sz="5400" dirty="0">
                <a:solidFill>
                  <a:srgbClr val="FFFF99"/>
                </a:solidFill>
                <a:latin typeface="GurbaniWebThick" panose="04040607000000020004" pitchFamily="82" charset="0"/>
              </a:rPr>
              <a:t>hm nIc krMmw ]</a:t>
            </a:r>
            <a:endParaRPr lang="en-GB" sz="5400" dirty="0">
              <a:solidFill>
                <a:srgbClr val="FFFF99"/>
              </a:solidFill>
              <a:latin typeface="GurbaniWebThick" panose="04040607000000020004" pitchFamily="82" charset="0"/>
            </a:endParaRPr>
          </a:p>
          <a:p>
            <a:pPr algn="ctr">
              <a:defRPr/>
            </a:pPr>
            <a:r>
              <a:rPr lang="pl-PL" sz="5400" dirty="0">
                <a:solidFill>
                  <a:srgbClr val="FFFF99"/>
                </a:solidFill>
                <a:latin typeface="GurbaniWebThick" panose="04040607000000020004" pitchFamily="82" charset="0"/>
              </a:rPr>
              <a:t>srix pry kI </a:t>
            </a:r>
            <a:r>
              <a:rPr lang="en-GB" sz="5400" dirty="0">
                <a:solidFill>
                  <a:srgbClr val="FFFF99"/>
                </a:solidFill>
                <a:latin typeface="GurbaniWebThick" panose="04040607000000020004" pitchFamily="82" charset="0"/>
              </a:rPr>
              <a:t> </a:t>
            </a:r>
            <a:r>
              <a:rPr lang="pl-PL" sz="5400" dirty="0">
                <a:solidFill>
                  <a:srgbClr val="FFFF99"/>
                </a:solidFill>
                <a:latin typeface="GurbaniWebThick" panose="04040607000000020004" pitchFamily="82" charset="0"/>
              </a:rPr>
              <a:t>rwKhu srmw ]2]4]</a:t>
            </a:r>
            <a:endParaRPr lang="en-GB" sz="5400" dirty="0">
              <a:solidFill>
                <a:srgbClr val="FFFF99"/>
              </a:solidFill>
              <a:latin typeface="GurbaniWebThick" panose="04040607000000020004" pitchFamily="82" charset="0"/>
            </a:endParaRPr>
          </a:p>
        </p:txBody>
      </p:sp>
      <p:sp>
        <p:nvSpPr>
          <p:cNvPr id="154628" name="Text Box 4"/>
          <p:cNvSpPr txBox="1">
            <a:spLocks noChangeArrowheads="1"/>
          </p:cNvSpPr>
          <p:nvPr/>
        </p:nvSpPr>
        <p:spPr bwMode="auto">
          <a:xfrm>
            <a:off x="0" y="217168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Nanak says: Pray- “My actions are lowly, but I have now come to You to save me!”</a:t>
            </a:r>
            <a:r>
              <a:rPr lang="en-GB" sz="900" dirty="0">
                <a:solidFill>
                  <a:schemeClr val="bg1"/>
                </a:solidFill>
                <a:effectLst>
                  <a:outerShdw blurRad="38100" dist="38100" dir="2700000" algn="tl">
                    <a:srgbClr val="000000"/>
                  </a:outerShdw>
                </a:effectLst>
                <a:latin typeface="Congenial Black" panose="02000503040000020004" pitchFamily="2" charset="0"/>
              </a:rPr>
              <a:t> </a:t>
            </a:r>
            <a:r>
              <a:rPr lang="en-GB" sz="2000" dirty="0">
                <a:solidFill>
                  <a:schemeClr val="bg1"/>
                </a:solidFill>
                <a:effectLst>
                  <a:outerShdw blurRad="38100" dist="38100" dir="2700000" algn="tl">
                    <a:srgbClr val="000000"/>
                  </a:outerShdw>
                </a:effectLst>
                <a:latin typeface="Congenial Black" panose="02000503040000020004" pitchFamily="2" charset="0"/>
              </a:rPr>
              <a:t>||2||4||</a:t>
            </a:r>
            <a:endParaRPr lang="en-GB" sz="3800" dirty="0">
              <a:solidFill>
                <a:schemeClr val="bg1"/>
              </a:solidFill>
              <a:effectLst>
                <a:outerShdw blurRad="38100" dist="38100" dir="2700000" algn="tl">
                  <a:srgbClr val="000000"/>
                </a:outerShdw>
              </a:effectLst>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accent4">
            <a:lumMod val="75000"/>
            <a:lumOff val="25000"/>
          </a:schemeClr>
        </a:solidFill>
        <a:effectLst/>
      </p:bgPr>
    </p:bg>
    <p:spTree>
      <p:nvGrpSpPr>
        <p:cNvPr id="1" name="">
          <a:extLst>
            <a:ext uri="{FF2B5EF4-FFF2-40B4-BE49-F238E27FC236}">
              <a16:creationId xmlns:a16="http://schemas.microsoft.com/office/drawing/2014/main" id="{85082A73-D409-1A24-370B-B3F972EEF777}"/>
            </a:ext>
          </a:extLst>
        </p:cNvPr>
        <p:cNvGrpSpPr/>
        <p:nvPr/>
      </p:nvGrpSpPr>
      <p:grpSpPr>
        <a:xfrm>
          <a:off x="0" y="0"/>
          <a:ext cx="0" cy="0"/>
          <a:chOff x="0" y="0"/>
          <a:chExt cx="0" cy="0"/>
        </a:xfrm>
      </p:grpSpPr>
      <p:sp>
        <p:nvSpPr>
          <p:cNvPr id="839" name="CustomShape 1">
            <a:extLst>
              <a:ext uri="{FF2B5EF4-FFF2-40B4-BE49-F238E27FC236}">
                <a16:creationId xmlns:a16="http://schemas.microsoft.com/office/drawing/2014/main" id="{DF861672-A2C6-E9A5-3FEB-B2CA88CE2942}"/>
              </a:ext>
            </a:extLst>
          </p:cNvPr>
          <p:cNvSpPr/>
          <p:nvPr/>
        </p:nvSpPr>
        <p:spPr>
          <a:xfrm>
            <a:off x="0" y="393762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spc="-300" dirty="0" err="1">
                <a:solidFill>
                  <a:srgbClr val="99CCFF"/>
                </a:solidFill>
                <a:latin typeface="Congenial SemiBold" panose="02000503040000020004" pitchFamily="2" charset="0"/>
              </a:rPr>
              <a:t>ikk</a:t>
            </a:r>
            <a:r>
              <a:rPr lang="en-GB" sz="4000" spc="-300" dirty="0">
                <a:solidFill>
                  <a:srgbClr val="99CCFF"/>
                </a:solidFill>
                <a:latin typeface="Congenial SemiBold" panose="02000503040000020004" pitchFamily="2" charset="0"/>
              </a:rPr>
              <a:t>  </a:t>
            </a:r>
            <a:r>
              <a:rPr lang="en-GB" sz="4000" spc="-300" dirty="0" err="1">
                <a:solidFill>
                  <a:srgbClr val="99CCFF"/>
                </a:solidFill>
                <a:latin typeface="Congenial SemiBold" panose="02000503040000020004" pitchFamily="2" charset="0"/>
              </a:rPr>
              <a:t>o’ann-kaar</a:t>
            </a:r>
            <a:r>
              <a:rPr lang="en-GB" sz="4000" spc="-300" dirty="0">
                <a:solidFill>
                  <a:srgbClr val="99CCFF"/>
                </a:solidFill>
                <a:latin typeface="Congenial SemiBold" panose="02000503040000020004" pitchFamily="2" charset="0"/>
              </a:rPr>
              <a:t>, </a:t>
            </a:r>
            <a:r>
              <a:rPr lang="en-GB" sz="4000" spc="-300" dirty="0" err="1">
                <a:solidFill>
                  <a:srgbClr val="99CCFF"/>
                </a:solidFill>
                <a:latin typeface="Congenial SemiBold" panose="02000503040000020004" pitchFamily="2" charset="0"/>
              </a:rPr>
              <a:t>sree</a:t>
            </a:r>
            <a:r>
              <a:rPr lang="en-GB" sz="4000" spc="-300" dirty="0">
                <a:solidFill>
                  <a:srgbClr val="99CCFF"/>
                </a:solidFill>
                <a:latin typeface="Congenial SemiBold" panose="02000503040000020004" pitchFamily="2" charset="0"/>
              </a:rPr>
              <a:t>  </a:t>
            </a:r>
            <a:r>
              <a:rPr lang="en-GB" sz="4000" spc="-300" dirty="0" err="1">
                <a:solidFill>
                  <a:srgbClr val="99CCFF"/>
                </a:solidFill>
                <a:latin typeface="Congenial SemiBold" panose="02000503040000020004" pitchFamily="2" charset="0"/>
              </a:rPr>
              <a:t>vahe’guroo</a:t>
            </a:r>
            <a:r>
              <a:rPr lang="en-GB" sz="4000" spc="-300" dirty="0">
                <a:solidFill>
                  <a:srgbClr val="99CCFF"/>
                </a:solidFill>
                <a:latin typeface="Congenial SemiBold" panose="02000503040000020004" pitchFamily="2" charset="0"/>
              </a:rPr>
              <a:t>  </a:t>
            </a:r>
            <a:r>
              <a:rPr lang="en-GB" sz="4000" spc="-300" dirty="0" err="1">
                <a:solidFill>
                  <a:srgbClr val="99CCFF"/>
                </a:solidFill>
                <a:latin typeface="Congenial SemiBold" panose="02000503040000020004" pitchFamily="2" charset="0"/>
              </a:rPr>
              <a:t>jee</a:t>
            </a:r>
            <a:r>
              <a:rPr lang="en-GB" sz="4000" spc="-300" dirty="0">
                <a:solidFill>
                  <a:srgbClr val="99CCFF"/>
                </a:solidFill>
                <a:latin typeface="Congenial SemiBold" panose="02000503040000020004" pitchFamily="2" charset="0"/>
              </a:rPr>
              <a:t>  </a:t>
            </a:r>
            <a:r>
              <a:rPr lang="en-GB" sz="4000" spc="-300" dirty="0" err="1">
                <a:solidFill>
                  <a:srgbClr val="99CCFF"/>
                </a:solidFill>
                <a:latin typeface="Congenial SemiBold" panose="02000503040000020004" pitchFamily="2" charset="0"/>
              </a:rPr>
              <a:t>kee</a:t>
            </a:r>
            <a:r>
              <a:rPr lang="en-GB" sz="4000" spc="-300" dirty="0">
                <a:solidFill>
                  <a:srgbClr val="99CCFF"/>
                </a:solidFill>
                <a:latin typeface="Congenial SemiBold" panose="02000503040000020004" pitchFamily="2" charset="0"/>
              </a:rPr>
              <a:t>  </a:t>
            </a:r>
            <a:r>
              <a:rPr lang="en-GB" sz="4000" spc="-300" dirty="0" err="1">
                <a:solidFill>
                  <a:srgbClr val="99CCFF"/>
                </a:solidFill>
                <a:latin typeface="Congenial SemiBold" panose="02000503040000020004" pitchFamily="2" charset="0"/>
              </a:rPr>
              <a:t>fateh</a:t>
            </a:r>
            <a:r>
              <a:rPr lang="en-GB" sz="4000" spc="-300" dirty="0">
                <a:solidFill>
                  <a:srgbClr val="99CCFF"/>
                </a:solidFill>
                <a:latin typeface="Congenial SemiBold" panose="02000503040000020004" pitchFamily="2" charset="0"/>
              </a:rPr>
              <a:t>.</a:t>
            </a:r>
          </a:p>
          <a:p>
            <a:pPr algn="ctr"/>
            <a:r>
              <a:rPr lang="en-GB" sz="4000" dirty="0" err="1">
                <a:solidFill>
                  <a:srgbClr val="99CCFF"/>
                </a:solidFill>
                <a:latin typeface="Congenial SemiBold" panose="02000503040000020004" pitchFamily="2" charset="0"/>
              </a:rPr>
              <a:t>paat’saahee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dasvee</a:t>
            </a:r>
            <a:r>
              <a:rPr lang="en-GB" sz="4000" baseline="30000" dirty="0" err="1">
                <a:solidFill>
                  <a:srgbClr val="002060"/>
                </a:solidFill>
                <a:latin typeface="Congenial SemiBold" panose="02000503040000020004" pitchFamily="2" charset="0"/>
              </a:rPr>
              <a:t>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chau’payee</a:t>
            </a:r>
            <a:r>
              <a:rPr lang="en-GB" sz="4000" dirty="0">
                <a:solidFill>
                  <a:srgbClr val="99CCFF"/>
                </a:solidFill>
                <a:latin typeface="Congenial SemiBold" panose="02000503040000020004" pitchFamily="2" charset="0"/>
              </a:rPr>
              <a:t>.</a:t>
            </a:r>
            <a:endParaRPr baseline="30000" dirty="0">
              <a:solidFill>
                <a:srgbClr val="99CCFF"/>
              </a:solidFill>
            </a:endParaRPr>
          </a:p>
        </p:txBody>
      </p:sp>
      <p:sp>
        <p:nvSpPr>
          <p:cNvPr id="840" name="CustomShape 2">
            <a:extLst>
              <a:ext uri="{FF2B5EF4-FFF2-40B4-BE49-F238E27FC236}">
                <a16:creationId xmlns:a16="http://schemas.microsoft.com/office/drawing/2014/main" id="{959E0C82-6D18-DD2F-0BC9-9981BC524010}"/>
              </a:ext>
            </a:extLst>
          </p:cNvPr>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GB" sz="5400" dirty="0">
                <a:solidFill>
                  <a:srgbClr val="FFFF99"/>
                </a:solidFill>
                <a:latin typeface="GurbaniWebThick" panose="04040607000000020004" pitchFamily="82" charset="0"/>
                <a:ea typeface="DejaVu Sans"/>
              </a:rPr>
              <a:t>&lt;&gt; sRI </a:t>
            </a:r>
            <a:r>
              <a:rPr lang="en-GB" sz="5400" dirty="0" err="1">
                <a:solidFill>
                  <a:srgbClr val="FFFF99"/>
                </a:solidFill>
                <a:latin typeface="GurbaniWebThick" panose="04040607000000020004" pitchFamily="82" charset="0"/>
                <a:ea typeface="DejaVu Sans"/>
              </a:rPr>
              <a:t>vwihgurU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Pqh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pwiqswhI</a:t>
            </a:r>
            <a:r>
              <a:rPr lang="en-GB" sz="5400" dirty="0">
                <a:solidFill>
                  <a:srgbClr val="FFFF99"/>
                </a:solidFill>
                <a:latin typeface="GurbaniWebThick" panose="04040607000000020004" pitchFamily="82" charset="0"/>
                <a:ea typeface="DejaVu Sans"/>
              </a:rPr>
              <a:t> 10 ] </a:t>
            </a:r>
            <a:r>
              <a:rPr lang="en-GB" sz="5400" dirty="0" err="1">
                <a:solidFill>
                  <a:srgbClr val="FFFF99"/>
                </a:solidFill>
                <a:latin typeface="GurbaniWebThick" panose="04040607000000020004" pitchFamily="82" charset="0"/>
                <a:ea typeface="DejaVu Sans"/>
              </a:rPr>
              <a:t>cOpeI</a:t>
            </a:r>
            <a:r>
              <a:rPr lang="en-GB" sz="5400" dirty="0">
                <a:solidFill>
                  <a:srgbClr val="FFFF99"/>
                </a:solidFill>
                <a:latin typeface="GurbaniWebThick" panose="04040607000000020004" pitchFamily="82" charset="0"/>
                <a:ea typeface="DejaVu Sans"/>
              </a:rPr>
              <a:t> ]</a:t>
            </a:r>
          </a:p>
          <a:p>
            <a:pPr algn="ctr"/>
            <a:endParaRPr sz="2800" dirty="0">
              <a:solidFill>
                <a:srgbClr val="FFFF99"/>
              </a:solidFill>
              <a:latin typeface="GurbaniWebThick" panose="04040607000000020004" pitchFamily="82" charset="0"/>
            </a:endParaRPr>
          </a:p>
        </p:txBody>
      </p:sp>
      <p:sp>
        <p:nvSpPr>
          <p:cNvPr id="841" name="CustomShape 3">
            <a:extLst>
              <a:ext uri="{FF2B5EF4-FFF2-40B4-BE49-F238E27FC236}">
                <a16:creationId xmlns:a16="http://schemas.microsoft.com/office/drawing/2014/main" id="{9DF7008D-1E35-7BA5-28F3-1FF69B57E6BA}"/>
              </a:ext>
            </a:extLst>
          </p:cNvPr>
          <p:cNvSpPr/>
          <p:nvPr/>
        </p:nvSpPr>
        <p:spPr>
          <a:xfrm>
            <a:off x="0" y="2209428"/>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rPr>
              <a:t>Victory belongs to the One &amp; only Vaheguru.</a:t>
            </a:r>
          </a:p>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rPr>
              <a:t>By the Tenth Guru in verses of four parts.</a:t>
            </a:r>
          </a:p>
        </p:txBody>
      </p:sp>
    </p:spTree>
    <p:extLst>
      <p:ext uri="{BB962C8B-B14F-4D97-AF65-F5344CB8AC3E}">
        <p14:creationId xmlns:p14="http://schemas.microsoft.com/office/powerpoint/2010/main" val="406014118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B0B6C-2546-5AF6-34BE-786D90ADA1B4}"/>
            </a:ext>
          </a:extLst>
        </p:cNvPr>
        <p:cNvGrpSpPr/>
        <p:nvPr/>
      </p:nvGrpSpPr>
      <p:grpSpPr>
        <a:xfrm>
          <a:off x="0" y="0"/>
          <a:ext cx="0" cy="0"/>
          <a:chOff x="0" y="0"/>
          <a:chExt cx="0" cy="0"/>
        </a:xfrm>
      </p:grpSpPr>
      <p:sp>
        <p:nvSpPr>
          <p:cNvPr id="839" name="CustomShape 1">
            <a:extLst>
              <a:ext uri="{FF2B5EF4-FFF2-40B4-BE49-F238E27FC236}">
                <a16:creationId xmlns:a16="http://schemas.microsoft.com/office/drawing/2014/main" id="{A953AA0A-7122-3A7F-BCD1-782E5DEBB101}"/>
              </a:ext>
            </a:extLst>
          </p:cNvPr>
          <p:cNvSpPr/>
          <p:nvPr/>
        </p:nvSpPr>
        <p:spPr>
          <a:xfrm>
            <a:off x="-939920" y="393762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pun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ra</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rPr>
              <a:t>shh</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as</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kaa</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kaa’ttaa</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see’saa</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a:t>
            </a:r>
            <a:endParaRPr dirty="0">
              <a:solidFill>
                <a:srgbClr val="99CCFF"/>
              </a:solidFill>
              <a:effectLst>
                <a:outerShdw blurRad="38100" dist="38100" dir="2700000" algn="tl">
                  <a:srgbClr val="000000">
                    <a:alpha val="43137"/>
                  </a:srgbClr>
                </a:outerShdw>
              </a:effectLst>
            </a:endParaRPr>
          </a:p>
          <a:p>
            <a:pPr algn="ctr">
              <a:lnSpc>
                <a:spcPct val="100000"/>
              </a:lnSpc>
            </a:pP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sree</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as-</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key’</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t</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jagat</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key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ee’saa</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t>
            </a:r>
            <a:endParaRPr dirty="0">
              <a:solidFill>
                <a:srgbClr val="99CCFF"/>
              </a:solidFill>
              <a:effectLst>
                <a:outerShdw blurRad="38100" dist="38100" dir="2700000" algn="tl">
                  <a:srgbClr val="000000">
                    <a:alpha val="43137"/>
                  </a:srgbClr>
                </a:outerShdw>
              </a:effectLst>
            </a:endParaRPr>
          </a:p>
        </p:txBody>
      </p:sp>
      <p:sp>
        <p:nvSpPr>
          <p:cNvPr id="840" name="CustomShape 2">
            <a:extLst>
              <a:ext uri="{FF2B5EF4-FFF2-40B4-BE49-F238E27FC236}">
                <a16:creationId xmlns:a16="http://schemas.microsoft.com/office/drawing/2014/main" id="{BE18A083-020D-B687-6F5D-08A210E41525}"/>
              </a:ext>
            </a:extLst>
          </p:cNvPr>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pl-PL" sz="5400" dirty="0">
                <a:solidFill>
                  <a:srgbClr val="FFFF99"/>
                </a:solidFill>
                <a:latin typeface="GurbaniWebThick" panose="04040607000000020004" pitchFamily="82" charset="0"/>
                <a:ea typeface="DejaVu Sans"/>
              </a:rPr>
              <a:t>puin rwCs kw </a:t>
            </a:r>
            <a:r>
              <a:rPr lang="en-GB" sz="5400" dirty="0">
                <a:solidFill>
                  <a:srgbClr val="FFFF99"/>
                </a:solidFill>
                <a:latin typeface="GurbaniWebThick" panose="04040607000000020004" pitchFamily="82" charset="0"/>
                <a:ea typeface="DejaVu Sans"/>
              </a:rPr>
              <a:t> </a:t>
            </a:r>
            <a:r>
              <a:rPr lang="pl-PL" sz="5400" dirty="0">
                <a:solidFill>
                  <a:srgbClr val="FFFF99"/>
                </a:solidFill>
                <a:latin typeface="GurbaniWebThick" panose="04040607000000020004" pitchFamily="82" charset="0"/>
                <a:ea typeface="DejaVu Sans"/>
              </a:rPr>
              <a:t>kwtw sIsw ]</a:t>
            </a:r>
            <a:endParaRPr lang="en-GB" sz="5400" dirty="0">
              <a:solidFill>
                <a:srgbClr val="FFFF99"/>
              </a:solidFill>
              <a:latin typeface="GurbaniWebThick" panose="04040607000000020004" pitchFamily="82" charset="0"/>
              <a:ea typeface="DejaVu Sans"/>
            </a:endParaRPr>
          </a:p>
          <a:p>
            <a:pPr algn="ctr"/>
            <a:r>
              <a:rPr lang="en-GB" sz="5400" dirty="0">
                <a:solidFill>
                  <a:srgbClr val="FFFF99"/>
                </a:solidFill>
                <a:latin typeface="GurbaniWebThick" panose="04040607000000020004" pitchFamily="82" charset="0"/>
                <a:ea typeface="DejaVu Sans"/>
              </a:rPr>
              <a:t> sRI </a:t>
            </a:r>
            <a:r>
              <a:rPr lang="en-GB" sz="5400" dirty="0" err="1">
                <a:solidFill>
                  <a:srgbClr val="FFFF99"/>
                </a:solidFill>
                <a:latin typeface="GurbaniWebThick" panose="04040607000000020004" pitchFamily="82" charset="0"/>
                <a:ea typeface="DejaVu Sans"/>
              </a:rPr>
              <a:t>Aiskyqu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jgq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eIsw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41" name="CustomShape 3">
            <a:extLst>
              <a:ext uri="{FF2B5EF4-FFF2-40B4-BE49-F238E27FC236}">
                <a16:creationId xmlns:a16="http://schemas.microsoft.com/office/drawing/2014/main" id="{1D0BD02D-DFBA-7B2B-E7F7-FB8168694696}"/>
              </a:ext>
            </a:extLst>
          </p:cNvPr>
          <p:cNvSpPr/>
          <p:nvPr/>
        </p:nvSpPr>
        <p:spPr>
          <a:xfrm>
            <a:off x="0" y="2209428"/>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Then Divine Master of the world, cut off the demon’s head.</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6807772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98229-FCF7-6EA5-79FC-5F025032D399}"/>
            </a:ext>
          </a:extLst>
        </p:cNvPr>
        <p:cNvGrpSpPr/>
        <p:nvPr/>
      </p:nvGrpSpPr>
      <p:grpSpPr>
        <a:xfrm>
          <a:off x="0" y="0"/>
          <a:ext cx="0" cy="0"/>
          <a:chOff x="0" y="0"/>
          <a:chExt cx="0" cy="0"/>
        </a:xfrm>
      </p:grpSpPr>
      <p:sp>
        <p:nvSpPr>
          <p:cNvPr id="839" name="CustomShape 1">
            <a:extLst>
              <a:ext uri="{FF2B5EF4-FFF2-40B4-BE49-F238E27FC236}">
                <a16:creationId xmlns:a16="http://schemas.microsoft.com/office/drawing/2014/main" id="{ECEE8B25-9B21-0A9E-C42B-0A2124096B7C}"/>
              </a:ext>
            </a:extLst>
          </p:cNvPr>
          <p:cNvSpPr/>
          <p:nvPr/>
        </p:nvSpPr>
        <p:spPr>
          <a:xfrm>
            <a:off x="-939920" y="393762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puh’pan</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bris’tt</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gagan</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tey</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rPr>
              <a:t>bh</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eyee</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a:t>
            </a:r>
            <a:endParaRPr dirty="0">
              <a:solidFill>
                <a:srgbClr val="99CCFF"/>
              </a:solidFill>
              <a:effectLst>
                <a:outerShdw blurRad="38100" dist="38100" dir="2700000" algn="tl">
                  <a:srgbClr val="000000">
                    <a:alpha val="43137"/>
                  </a:srgbClr>
                </a:outerShdw>
              </a:effectLst>
            </a:endParaRPr>
          </a:p>
          <a:p>
            <a:pPr algn="ctr">
              <a:lnSpc>
                <a:spcPct val="100000"/>
              </a:lnSpc>
            </a:pP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sa</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bh</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’hin</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aan</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ba</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Dh</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aa’ee</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d</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ayee</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t>
            </a:r>
            <a:endParaRPr dirty="0">
              <a:solidFill>
                <a:srgbClr val="99CCFF"/>
              </a:solidFill>
              <a:effectLst>
                <a:outerShdw blurRad="38100" dist="38100" dir="2700000" algn="tl">
                  <a:srgbClr val="000000">
                    <a:alpha val="43137"/>
                  </a:srgbClr>
                </a:outerShdw>
              </a:effectLst>
            </a:endParaRPr>
          </a:p>
        </p:txBody>
      </p:sp>
      <p:sp>
        <p:nvSpPr>
          <p:cNvPr id="840" name="CustomShape 2">
            <a:extLst>
              <a:ext uri="{FF2B5EF4-FFF2-40B4-BE49-F238E27FC236}">
                <a16:creationId xmlns:a16="http://schemas.microsoft.com/office/drawing/2014/main" id="{C0523B1F-278F-99F4-57A7-4D85DCF0AB09}"/>
              </a:ext>
            </a:extLst>
          </p:cNvPr>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pl-PL" sz="5400" dirty="0">
                <a:solidFill>
                  <a:srgbClr val="FFFF99"/>
                </a:solidFill>
                <a:latin typeface="GurbaniWebThick" panose="04040607000000020004" pitchFamily="82" charset="0"/>
                <a:ea typeface="DejaVu Sans"/>
              </a:rPr>
              <a:t>puhpn ibRsit </a:t>
            </a:r>
            <a:r>
              <a:rPr lang="en-GB" sz="5400" dirty="0">
                <a:solidFill>
                  <a:srgbClr val="FFFF99"/>
                </a:solidFill>
                <a:latin typeface="GurbaniWebThick" panose="04040607000000020004" pitchFamily="82" charset="0"/>
                <a:ea typeface="DejaVu Sans"/>
              </a:rPr>
              <a:t> </a:t>
            </a:r>
            <a:r>
              <a:rPr lang="pl-PL" sz="5400" dirty="0">
                <a:solidFill>
                  <a:srgbClr val="FFFF99"/>
                </a:solidFill>
                <a:latin typeface="GurbaniWebThick" panose="04040607000000020004" pitchFamily="82" charset="0"/>
                <a:ea typeface="DejaVu Sans"/>
              </a:rPr>
              <a:t>ggn qy BeI ]</a:t>
            </a:r>
            <a:endParaRPr lang="en-GB" sz="5400" dirty="0">
              <a:solidFill>
                <a:srgbClr val="FFFF99"/>
              </a:solidFill>
              <a:latin typeface="GurbaniWebThick" panose="04040607000000020004" pitchFamily="82" charset="0"/>
              <a:ea typeface="DejaVu Sans"/>
            </a:endParaRPr>
          </a:p>
          <a:p>
            <a:pPr algn="ctr"/>
            <a:r>
              <a:rPr lang="en-GB" sz="5400" dirty="0">
                <a:solidFill>
                  <a:srgbClr val="FFFF99"/>
                </a:solidFill>
                <a:latin typeface="GurbaniWebThick" panose="04040607000000020004" pitchFamily="82" charset="0"/>
                <a:ea typeface="DejaVu Sans"/>
              </a:rPr>
              <a:t> </a:t>
            </a:r>
            <a:r>
              <a:rPr lang="de-DE" sz="5400" dirty="0">
                <a:solidFill>
                  <a:srgbClr val="FFFF99"/>
                </a:solidFill>
                <a:latin typeface="GurbaniWebThick" panose="04040607000000020004" pitchFamily="82" charset="0"/>
                <a:ea typeface="DejaVu Sans"/>
              </a:rPr>
              <a:t>sBihn Awin  bDweI deI ]375]</a:t>
            </a:r>
            <a:endParaRPr sz="2800" dirty="0">
              <a:solidFill>
                <a:srgbClr val="FFFF99"/>
              </a:solidFill>
              <a:latin typeface="GurbaniWebThick" panose="04040607000000020004" pitchFamily="82" charset="0"/>
            </a:endParaRPr>
          </a:p>
        </p:txBody>
      </p:sp>
      <p:sp>
        <p:nvSpPr>
          <p:cNvPr id="841" name="CustomShape 3">
            <a:extLst>
              <a:ext uri="{FF2B5EF4-FFF2-40B4-BE49-F238E27FC236}">
                <a16:creationId xmlns:a16="http://schemas.microsoft.com/office/drawing/2014/main" id="{9A5F1CCC-7290-7282-3BB1-B2A2834144EE}"/>
              </a:ext>
            </a:extLst>
          </p:cNvPr>
          <p:cNvSpPr/>
          <p:nvPr/>
        </p:nvSpPr>
        <p:spPr>
          <a:xfrm>
            <a:off x="0" y="2209428"/>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Flowers showered from the sky. Everyone came to give congratulations. ॥375॥</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3583243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CD2C1-C8A3-9291-84D8-9BF55D21E60F}"/>
            </a:ext>
          </a:extLst>
        </p:cNvPr>
        <p:cNvGrpSpPr/>
        <p:nvPr/>
      </p:nvGrpSpPr>
      <p:grpSpPr>
        <a:xfrm>
          <a:off x="0" y="0"/>
          <a:ext cx="0" cy="0"/>
          <a:chOff x="0" y="0"/>
          <a:chExt cx="0" cy="0"/>
        </a:xfrm>
      </p:grpSpPr>
      <p:sp>
        <p:nvSpPr>
          <p:cNvPr id="839" name="CustomShape 1">
            <a:extLst>
              <a:ext uri="{FF2B5EF4-FFF2-40B4-BE49-F238E27FC236}">
                <a16:creationId xmlns:a16="http://schemas.microsoft.com/office/drawing/2014/main" id="{83070099-7B70-51FB-7AD4-9A5896AB82CD}"/>
              </a:ext>
            </a:extLst>
          </p:cNvPr>
          <p:cNvSpPr/>
          <p:nvPr/>
        </p:nvSpPr>
        <p:spPr>
          <a:xfrm>
            <a:off x="-939920" y="393762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rPr>
              <a:t>Dh</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annay</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rPr>
              <a:t>Dh</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annay</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lo’gan</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key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raa’jaa</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a:t>
            </a:r>
            <a:endParaRPr dirty="0">
              <a:solidFill>
                <a:srgbClr val="99CCFF"/>
              </a:solidFill>
              <a:effectLst>
                <a:outerShdw blurRad="38100" dist="38100" dir="2700000" algn="tl">
                  <a:srgbClr val="000000">
                    <a:alpha val="43137"/>
                  </a:srgbClr>
                </a:outerShdw>
              </a:effectLst>
            </a:endParaRPr>
          </a:p>
          <a:p>
            <a:pPr algn="ctr">
              <a:lnSpc>
                <a:spcPct val="100000"/>
              </a:lnSpc>
            </a:pP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d</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us’ttan</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daah</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gareeb</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ne’vaajaa</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t>
            </a:r>
            <a:endParaRPr dirty="0">
              <a:solidFill>
                <a:srgbClr val="99CCFF"/>
              </a:solidFill>
              <a:effectLst>
                <a:outerShdw blurRad="38100" dist="38100" dir="2700000" algn="tl">
                  <a:srgbClr val="000000">
                    <a:alpha val="43137"/>
                  </a:srgbClr>
                </a:outerShdw>
              </a:effectLst>
            </a:endParaRPr>
          </a:p>
        </p:txBody>
      </p:sp>
      <p:sp>
        <p:nvSpPr>
          <p:cNvPr id="840" name="CustomShape 2">
            <a:extLst>
              <a:ext uri="{FF2B5EF4-FFF2-40B4-BE49-F238E27FC236}">
                <a16:creationId xmlns:a16="http://schemas.microsoft.com/office/drawing/2014/main" id="{BBFF404B-3FB2-316E-23F9-6E421EF44424}"/>
              </a:ext>
            </a:extLst>
          </p:cNvPr>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pl-PL" sz="5400" dirty="0">
                <a:solidFill>
                  <a:srgbClr val="FFFF99"/>
                </a:solidFill>
                <a:latin typeface="GurbaniWebThick" panose="04040607000000020004" pitchFamily="82" charset="0"/>
                <a:ea typeface="DejaVu Sans"/>
              </a:rPr>
              <a:t>DMn</a:t>
            </a:r>
            <a:r>
              <a:rPr lang="en-GB" sz="5400" dirty="0">
                <a:solidFill>
                  <a:srgbClr val="FFFF99"/>
                </a:solidFill>
                <a:latin typeface="GurbaniWebThick" panose="04040607000000020004" pitchFamily="82" charset="0"/>
                <a:ea typeface="DejaVu Sans"/>
              </a:rPr>
              <a:t>X</a:t>
            </a:r>
            <a:r>
              <a:rPr lang="pl-PL" sz="5400" dirty="0">
                <a:solidFill>
                  <a:srgbClr val="FFFF99"/>
                </a:solidFill>
                <a:latin typeface="GurbaniWebThick" panose="04040607000000020004" pitchFamily="82" charset="0"/>
                <a:ea typeface="DejaVu Sans"/>
              </a:rPr>
              <a:t> DMn</a:t>
            </a:r>
            <a:r>
              <a:rPr lang="en-GB" sz="5400" dirty="0">
                <a:solidFill>
                  <a:srgbClr val="FFFF99"/>
                </a:solidFill>
                <a:latin typeface="GurbaniWebThick" panose="04040607000000020004" pitchFamily="82" charset="0"/>
                <a:ea typeface="DejaVu Sans"/>
              </a:rPr>
              <a:t>X </a:t>
            </a:r>
            <a:r>
              <a:rPr lang="pl-PL" sz="5400" dirty="0">
                <a:solidFill>
                  <a:srgbClr val="FFFF99"/>
                </a:solidFill>
                <a:latin typeface="GurbaniWebThick" panose="04040607000000020004" pitchFamily="82" charset="0"/>
                <a:ea typeface="DejaVu Sans"/>
              </a:rPr>
              <a:t> logn ky rwjw ]</a:t>
            </a:r>
            <a:endParaRPr lang="en-GB" sz="5400" dirty="0">
              <a:solidFill>
                <a:srgbClr val="FFFF99"/>
              </a:solidFill>
              <a:latin typeface="GurbaniWebThick" panose="04040607000000020004" pitchFamily="82" charset="0"/>
              <a:ea typeface="DejaVu Sans"/>
            </a:endParaRPr>
          </a:p>
          <a:p>
            <a:pPr algn="ctr"/>
            <a:r>
              <a:rPr lang="en-GB" sz="5400" dirty="0">
                <a:solidFill>
                  <a:srgbClr val="FFFF99"/>
                </a:solidFill>
                <a:latin typeface="GurbaniWebThick" panose="04040607000000020004" pitchFamily="82" charset="0"/>
                <a:ea typeface="DejaVu Sans"/>
              </a:rPr>
              <a:t> </a:t>
            </a:r>
            <a:r>
              <a:rPr lang="de-DE" sz="5400" dirty="0">
                <a:solidFill>
                  <a:srgbClr val="FFFF99"/>
                </a:solidFill>
                <a:latin typeface="GurbaniWebThick" panose="04040607000000020004" pitchFamily="82" charset="0"/>
                <a:ea typeface="DejaVu Sans"/>
              </a:rPr>
              <a:t>dustn dwh  grIb invwjw ]</a:t>
            </a:r>
            <a:endParaRPr sz="2800" dirty="0">
              <a:solidFill>
                <a:srgbClr val="FFFF99"/>
              </a:solidFill>
              <a:latin typeface="GurbaniWebThick" panose="04040607000000020004" pitchFamily="82" charset="0"/>
            </a:endParaRPr>
          </a:p>
        </p:txBody>
      </p:sp>
      <p:sp>
        <p:nvSpPr>
          <p:cNvPr id="841" name="CustomShape 3">
            <a:extLst>
              <a:ext uri="{FF2B5EF4-FFF2-40B4-BE49-F238E27FC236}">
                <a16:creationId xmlns:a16="http://schemas.microsoft.com/office/drawing/2014/main" id="{5C480865-3467-C72A-6891-44592FEAAD43}"/>
              </a:ext>
            </a:extLst>
          </p:cNvPr>
          <p:cNvSpPr/>
          <p:nvPr/>
        </p:nvSpPr>
        <p:spPr>
          <a:xfrm>
            <a:off x="0" y="2209428"/>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They said, “O King, you’re blessed! You defeated the evil one &amp; protected the poor.”</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8037498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stomShape 1">
            <a:extLst>
              <a:ext uri="{FF2B5EF4-FFF2-40B4-BE49-F238E27FC236}">
                <a16:creationId xmlns:a16="http://schemas.microsoft.com/office/drawing/2014/main" id="{E00A1607-D007-4CB8-9453-7EF561DF69C5}"/>
              </a:ext>
            </a:extLst>
          </p:cNvPr>
          <p:cNvSpPr/>
          <p:nvPr/>
        </p:nvSpPr>
        <p:spPr>
          <a:xfrm>
            <a:off x="595177" y="4274392"/>
            <a:ext cx="9016200" cy="95937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lang="en-GB" sz="4000" dirty="0">
              <a:solidFill>
                <a:schemeClr val="bg1"/>
              </a:solidFill>
              <a:effectLst>
                <a:glow rad="203200">
                  <a:schemeClr val="tx1">
                    <a:alpha val="80000"/>
                  </a:schemeClr>
                </a:glow>
              </a:effectLst>
            </a:endParaRPr>
          </a:p>
        </p:txBody>
      </p:sp>
      <p:sp>
        <p:nvSpPr>
          <p:cNvPr id="13" name="CustomShape 3">
            <a:extLst>
              <a:ext uri="{FF2B5EF4-FFF2-40B4-BE49-F238E27FC236}">
                <a16:creationId xmlns:a16="http://schemas.microsoft.com/office/drawing/2014/main" id="{19B53B6C-6C8D-4703-B5FF-3DE6ABDF7C3A}"/>
              </a:ext>
            </a:extLst>
          </p:cNvPr>
          <p:cNvSpPr/>
          <p:nvPr/>
        </p:nvSpPr>
        <p:spPr>
          <a:xfrm>
            <a:off x="40025" y="2017801"/>
            <a:ext cx="10160000" cy="211257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000" dirty="0">
                <a:solidFill>
                  <a:schemeClr val="bg1"/>
                </a:solidFill>
                <a:latin typeface="Congenial Black" panose="02000503040000020004" pitchFamily="2" charset="0"/>
                <a:ea typeface="DejaVu Sans"/>
              </a:rPr>
              <a:t>There is One Supreme Power who is  the Truth the Giver of Knowledge &amp; Blessings:</a:t>
            </a:r>
            <a:br>
              <a:rPr lang="en-US" sz="2000" dirty="0">
                <a:solidFill>
                  <a:schemeClr val="bg1"/>
                </a:solidFill>
                <a:latin typeface="Congenial Black" panose="02000503040000020004" pitchFamily="2" charset="0"/>
                <a:ea typeface="DejaVu Sans"/>
              </a:rPr>
            </a:br>
            <a:endParaRPr lang="en-US" sz="1800" dirty="0">
              <a:solidFill>
                <a:schemeClr val="bg1"/>
              </a:solidFill>
              <a:latin typeface="Congenial Black" panose="02000503040000020004" pitchFamily="2" charset="0"/>
              <a:ea typeface="DejaVu Sans"/>
            </a:endParaRPr>
          </a:p>
          <a:p>
            <a:pPr algn="ctr">
              <a:lnSpc>
                <a:spcPct val="100000"/>
              </a:lnSpc>
            </a:pPr>
            <a:r>
              <a:rPr lang="en-US" sz="3800" i="1" dirty="0">
                <a:solidFill>
                  <a:schemeClr val="bg1"/>
                </a:solidFill>
                <a:latin typeface="Congenial Black" panose="02000503040000020004" pitchFamily="2" charset="0"/>
                <a:ea typeface="DejaVu Sans"/>
              </a:rPr>
              <a:t>‘Aasaa’ </a:t>
            </a:r>
            <a:r>
              <a:rPr lang="en-US" sz="3800" dirty="0">
                <a:solidFill>
                  <a:schemeClr val="bg1"/>
                </a:solidFill>
                <a:latin typeface="Congenial Black" panose="02000503040000020004" pitchFamily="2" charset="0"/>
                <a:ea typeface="DejaVu Sans"/>
              </a:rPr>
              <a:t>(mood of hope) by the First Guru: </a:t>
            </a:r>
            <a:br>
              <a:rPr lang="en-US" sz="4400" dirty="0">
                <a:solidFill>
                  <a:schemeClr val="bg1"/>
                </a:solidFill>
                <a:latin typeface="Congenial Black" panose="02000503040000020004" pitchFamily="2" charset="0"/>
                <a:ea typeface="DejaVu Sans"/>
              </a:rPr>
            </a:br>
            <a:r>
              <a:rPr lang="en-US" sz="3800" b="1" i="1" dirty="0">
                <a:solidFill>
                  <a:schemeClr val="bg1"/>
                </a:solidFill>
                <a:latin typeface="Congenial Black" panose="02000503040000020004" pitchFamily="2" charset="0"/>
                <a:ea typeface="DejaVu Sans"/>
              </a:rPr>
              <a:t>So Dar </a:t>
            </a:r>
            <a:r>
              <a:rPr lang="en-US" sz="3800" b="1" dirty="0">
                <a:solidFill>
                  <a:schemeClr val="bg1"/>
                </a:solidFill>
                <a:latin typeface="Congenial Black" panose="02000503040000020004" pitchFamily="2" charset="0"/>
                <a:ea typeface="DejaVu Sans"/>
              </a:rPr>
              <a:t>(The Door to Vaheguru) </a:t>
            </a:r>
          </a:p>
        </p:txBody>
      </p:sp>
      <p:sp>
        <p:nvSpPr>
          <p:cNvPr id="4" name="Text Box 3">
            <a:extLst>
              <a:ext uri="{FF2B5EF4-FFF2-40B4-BE49-F238E27FC236}">
                <a16:creationId xmlns:a16="http://schemas.microsoft.com/office/drawing/2014/main" id="{D0253C55-BFF0-7AEE-B192-34D637FF05BE}"/>
              </a:ext>
            </a:extLst>
          </p:cNvPr>
          <p:cNvSpPr txBox="1">
            <a:spLocks noChangeArrowheads="1"/>
          </p:cNvSpPr>
          <p:nvPr/>
        </p:nvSpPr>
        <p:spPr bwMode="auto">
          <a:xfrm>
            <a:off x="0" y="769268"/>
            <a:ext cx="10160000" cy="646331"/>
          </a:xfrm>
          <a:prstGeom prst="rect">
            <a:avLst/>
          </a:prstGeom>
          <a:noFill/>
          <a:ln w="9525">
            <a:noFill/>
            <a:miter lim="800000"/>
            <a:headEnd/>
            <a:tailEnd/>
          </a:ln>
          <a:effectLst/>
        </p:spPr>
        <p:txBody>
          <a:bodyPr wrap="square">
            <a:spAutoFit/>
          </a:bodyPr>
          <a:lstStyle/>
          <a:p>
            <a:pPr algn="ctr">
              <a:defRPr/>
            </a:pPr>
            <a:r>
              <a:rPr lang="en-GB" sz="3600" dirty="0">
                <a:solidFill>
                  <a:srgbClr val="FFFF99"/>
                </a:solidFill>
                <a:latin typeface="GurbaniWebThick" panose="04040607000000020004" pitchFamily="82" charset="0"/>
              </a:rPr>
              <a:t>so </a:t>
            </a:r>
            <a:r>
              <a:rPr lang="en-GB" sz="3600" dirty="0" err="1">
                <a:solidFill>
                  <a:srgbClr val="FFFF99"/>
                </a:solidFill>
                <a:latin typeface="GurbaniWebThick" panose="04040607000000020004" pitchFamily="82" charset="0"/>
              </a:rPr>
              <a:t>dru</a:t>
            </a:r>
            <a:r>
              <a:rPr lang="en-GB" sz="3600" dirty="0">
                <a:solidFill>
                  <a:srgbClr val="FFFF99"/>
                </a:solidFill>
                <a:latin typeface="GurbaniWebThick" panose="04040607000000020004" pitchFamily="82" charset="0"/>
              </a:rPr>
              <a:t> rwgu </a:t>
            </a:r>
            <a:r>
              <a:rPr lang="en-GB" sz="3600" dirty="0" err="1">
                <a:solidFill>
                  <a:srgbClr val="FFFF99"/>
                </a:solidFill>
                <a:latin typeface="GurbaniWebThick" panose="04040607000000020004" pitchFamily="82" charset="0"/>
              </a:rPr>
              <a:t>Awsw</a:t>
            </a:r>
            <a:r>
              <a:rPr lang="en-GB" sz="3600" dirty="0">
                <a:solidFill>
                  <a:srgbClr val="FFFF99"/>
                </a:solidFill>
                <a:latin typeface="GurbaniWebThick" panose="04040607000000020004" pitchFamily="82" charset="0"/>
              </a:rPr>
              <a:t> </a:t>
            </a:r>
            <a:r>
              <a:rPr lang="en-GB" sz="3600" dirty="0" err="1">
                <a:solidFill>
                  <a:srgbClr val="FFFF99"/>
                </a:solidFill>
                <a:latin typeface="GurbaniWebThick" panose="04040607000000020004" pitchFamily="82" charset="0"/>
              </a:rPr>
              <a:t>mhlw</a:t>
            </a:r>
            <a:r>
              <a:rPr lang="en-GB" sz="3600" dirty="0">
                <a:solidFill>
                  <a:srgbClr val="FFFF99"/>
                </a:solidFill>
                <a:latin typeface="GurbaniWebThick" panose="04040607000000020004" pitchFamily="82" charset="0"/>
              </a:rPr>
              <a:t> 1]             &lt;&gt;</a:t>
            </a:r>
            <a:r>
              <a:rPr lang="en-GB" sz="3600" dirty="0" err="1">
                <a:solidFill>
                  <a:srgbClr val="FFFF99"/>
                </a:solidFill>
                <a:latin typeface="GurbaniWebThick" panose="04040607000000020004" pitchFamily="82" charset="0"/>
              </a:rPr>
              <a:t>siq</a:t>
            </a:r>
            <a:r>
              <a:rPr lang="en-GB" sz="3600" dirty="0">
                <a:solidFill>
                  <a:srgbClr val="FFFF99"/>
                </a:solidFill>
                <a:latin typeface="GurbaniWebThick" panose="04040607000000020004" pitchFamily="82" charset="0"/>
              </a:rPr>
              <a:t> </a:t>
            </a:r>
            <a:r>
              <a:rPr lang="en-GB" sz="3600" dirty="0" err="1">
                <a:solidFill>
                  <a:srgbClr val="FFFF99"/>
                </a:solidFill>
                <a:latin typeface="GurbaniWebThick" panose="04040607000000020004" pitchFamily="82" charset="0"/>
              </a:rPr>
              <a:t>gurpRswid</a:t>
            </a:r>
            <a:r>
              <a:rPr lang="en-GB" sz="3600" dirty="0">
                <a:solidFill>
                  <a:srgbClr val="FFFF99"/>
                </a:solidFill>
                <a:latin typeface="GurbaniWebThick" panose="04040607000000020004" pitchFamily="82" charset="0"/>
              </a:rPr>
              <a:t>] </a:t>
            </a:r>
          </a:p>
        </p:txBody>
      </p:sp>
      <p:sp>
        <p:nvSpPr>
          <p:cNvPr id="8" name="Rectangle 2">
            <a:extLst>
              <a:ext uri="{FF2B5EF4-FFF2-40B4-BE49-F238E27FC236}">
                <a16:creationId xmlns:a16="http://schemas.microsoft.com/office/drawing/2014/main" id="{22231B07-C2BF-AD1D-1A03-6A7774003237}"/>
              </a:ext>
            </a:extLst>
          </p:cNvPr>
          <p:cNvSpPr txBox="1">
            <a:spLocks noChangeArrowheads="1"/>
          </p:cNvSpPr>
          <p:nvPr/>
        </p:nvSpPr>
        <p:spPr>
          <a:xfrm>
            <a:off x="0" y="4634432"/>
            <a:ext cx="10160000" cy="520452"/>
          </a:xfrm>
          <a:prstGeom prst="rect">
            <a:avLst/>
          </a:prstGeom>
        </p:spPr>
        <p:txBody>
          <a:bodyPr/>
          <a:lstStyle>
            <a:lvl1pPr algn="ctr" rtl="0" eaLnBrk="0" fontAlgn="base" hangingPunct="0">
              <a:spcBef>
                <a:spcPct val="0"/>
              </a:spcBef>
              <a:spcAft>
                <a:spcPct val="0"/>
              </a:spcAft>
              <a:defRPr sz="3667">
                <a:solidFill>
                  <a:schemeClr val="tx2"/>
                </a:solidFill>
                <a:latin typeface="+mj-lt"/>
                <a:ea typeface="+mj-ea"/>
                <a:cs typeface="+mj-cs"/>
              </a:defRPr>
            </a:lvl1pPr>
            <a:lvl2pPr algn="ctr" rtl="0" eaLnBrk="0" fontAlgn="base" hangingPunct="0">
              <a:spcBef>
                <a:spcPct val="0"/>
              </a:spcBef>
              <a:spcAft>
                <a:spcPct val="0"/>
              </a:spcAft>
              <a:defRPr sz="3667">
                <a:solidFill>
                  <a:schemeClr val="tx2"/>
                </a:solidFill>
                <a:latin typeface="Times New Roman" pitchFamily="18" charset="0"/>
              </a:defRPr>
            </a:lvl2pPr>
            <a:lvl3pPr algn="ctr" rtl="0" eaLnBrk="0" fontAlgn="base" hangingPunct="0">
              <a:spcBef>
                <a:spcPct val="0"/>
              </a:spcBef>
              <a:spcAft>
                <a:spcPct val="0"/>
              </a:spcAft>
              <a:defRPr sz="3667">
                <a:solidFill>
                  <a:schemeClr val="tx2"/>
                </a:solidFill>
                <a:latin typeface="Times New Roman" pitchFamily="18" charset="0"/>
              </a:defRPr>
            </a:lvl3pPr>
            <a:lvl4pPr algn="ctr" rtl="0" eaLnBrk="0" fontAlgn="base" hangingPunct="0">
              <a:spcBef>
                <a:spcPct val="0"/>
              </a:spcBef>
              <a:spcAft>
                <a:spcPct val="0"/>
              </a:spcAft>
              <a:defRPr sz="3667">
                <a:solidFill>
                  <a:schemeClr val="tx2"/>
                </a:solidFill>
                <a:latin typeface="Times New Roman" pitchFamily="18" charset="0"/>
              </a:defRPr>
            </a:lvl4pPr>
            <a:lvl5pPr algn="ctr" rtl="0" eaLnBrk="0" fontAlgn="base" hangingPunct="0">
              <a:spcBef>
                <a:spcPct val="0"/>
              </a:spcBef>
              <a:spcAft>
                <a:spcPct val="0"/>
              </a:spcAft>
              <a:defRPr sz="3667">
                <a:solidFill>
                  <a:schemeClr val="tx2"/>
                </a:solidFill>
                <a:latin typeface="Times New Roman" pitchFamily="18" charset="0"/>
              </a:defRPr>
            </a:lvl5pPr>
            <a:lvl6pPr marL="380981" algn="ctr" rtl="0" fontAlgn="base">
              <a:spcBef>
                <a:spcPct val="0"/>
              </a:spcBef>
              <a:spcAft>
                <a:spcPct val="0"/>
              </a:spcAft>
              <a:defRPr sz="3667">
                <a:solidFill>
                  <a:schemeClr val="tx2"/>
                </a:solidFill>
                <a:latin typeface="Times New Roman" pitchFamily="18" charset="0"/>
              </a:defRPr>
            </a:lvl6pPr>
            <a:lvl7pPr marL="761963" algn="ctr" rtl="0" fontAlgn="base">
              <a:spcBef>
                <a:spcPct val="0"/>
              </a:spcBef>
              <a:spcAft>
                <a:spcPct val="0"/>
              </a:spcAft>
              <a:defRPr sz="3667">
                <a:solidFill>
                  <a:schemeClr val="tx2"/>
                </a:solidFill>
                <a:latin typeface="Times New Roman" pitchFamily="18" charset="0"/>
              </a:defRPr>
            </a:lvl7pPr>
            <a:lvl8pPr marL="1142942" algn="ctr" rtl="0" fontAlgn="base">
              <a:spcBef>
                <a:spcPct val="0"/>
              </a:spcBef>
              <a:spcAft>
                <a:spcPct val="0"/>
              </a:spcAft>
              <a:defRPr sz="3667">
                <a:solidFill>
                  <a:schemeClr val="tx2"/>
                </a:solidFill>
                <a:latin typeface="Times New Roman" pitchFamily="18" charset="0"/>
              </a:defRPr>
            </a:lvl8pPr>
            <a:lvl9pPr marL="1523924" algn="ctr" rtl="0" fontAlgn="base">
              <a:spcBef>
                <a:spcPct val="0"/>
              </a:spcBef>
              <a:spcAft>
                <a:spcPct val="0"/>
              </a:spcAft>
              <a:defRPr sz="3667">
                <a:solidFill>
                  <a:schemeClr val="tx2"/>
                </a:solidFill>
                <a:latin typeface="Times New Roman" pitchFamily="18" charset="0"/>
              </a:defRPr>
            </a:lvl9pPr>
          </a:lstStyle>
          <a:p>
            <a:pPr eaLnBrk="1" hangingPunct="1">
              <a:defRPr/>
            </a:pPr>
            <a:r>
              <a:rPr lang="en-GB" sz="2400" kern="0" spc="-100" dirty="0">
                <a:solidFill>
                  <a:srgbClr val="99CCFF"/>
                </a:solidFill>
                <a:latin typeface="Congenial SemiBold" panose="02000503040000020004" pitchFamily="2" charset="0"/>
              </a:rPr>
              <a:t>so  </a:t>
            </a:r>
            <a:r>
              <a:rPr lang="en-GB" sz="2400" u="sng" kern="0" spc="-100" dirty="0" err="1">
                <a:solidFill>
                  <a:srgbClr val="99CCFF"/>
                </a:solidFill>
                <a:latin typeface="Congenial SemiBold" panose="02000503040000020004" pitchFamily="2" charset="0"/>
              </a:rPr>
              <a:t>d</a:t>
            </a:r>
            <a:r>
              <a:rPr lang="en-GB" sz="2400" kern="0" spc="-100" dirty="0" err="1">
                <a:solidFill>
                  <a:srgbClr val="99CCFF"/>
                </a:solidFill>
                <a:latin typeface="Congenial SemiBold" panose="02000503040000020004" pitchFamily="2" charset="0"/>
              </a:rPr>
              <a:t>ar</a:t>
            </a:r>
            <a:r>
              <a:rPr lang="en-GB" sz="2400" kern="0" spc="-100" dirty="0">
                <a:solidFill>
                  <a:srgbClr val="99CCFF"/>
                </a:solidFill>
                <a:latin typeface="Congenial SemiBold" panose="02000503040000020004" pitchFamily="2" charset="0"/>
              </a:rPr>
              <a:t>,  raag  </a:t>
            </a:r>
            <a:r>
              <a:rPr lang="en-GB" sz="2400" kern="0" spc="-100" dirty="0" err="1">
                <a:solidFill>
                  <a:srgbClr val="99CCFF"/>
                </a:solidFill>
                <a:latin typeface="Congenial SemiBold" panose="02000503040000020004" pitchFamily="2" charset="0"/>
              </a:rPr>
              <a:t>aasaa</a:t>
            </a:r>
            <a:r>
              <a:rPr lang="en-GB" sz="2400" kern="0" spc="-100" dirty="0">
                <a:solidFill>
                  <a:srgbClr val="99CCFF"/>
                </a:solidFill>
                <a:latin typeface="Congenial SemiBold" panose="02000503040000020004" pitchFamily="2" charset="0"/>
              </a:rPr>
              <a:t>,   mahallaa  </a:t>
            </a:r>
            <a:r>
              <a:rPr lang="en-GB" sz="2400" kern="0" spc="-100" dirty="0" err="1">
                <a:solidFill>
                  <a:srgbClr val="99CCFF"/>
                </a:solidFill>
                <a:latin typeface="Congenial SemiBold" panose="02000503040000020004" pitchFamily="2" charset="0"/>
              </a:rPr>
              <a:t>peh’laa</a:t>
            </a:r>
            <a:r>
              <a:rPr lang="en-GB" sz="2400" kern="0" spc="-100" dirty="0">
                <a:solidFill>
                  <a:srgbClr val="99CCFF"/>
                </a:solidFill>
                <a:latin typeface="Congenial SemiBold" panose="02000503040000020004" pitchFamily="2" charset="0"/>
              </a:rPr>
              <a:t>.                 </a:t>
            </a:r>
            <a:r>
              <a:rPr lang="en-GB" sz="2400" kern="0" spc="-100" dirty="0" err="1">
                <a:solidFill>
                  <a:srgbClr val="99CCFF"/>
                </a:solidFill>
                <a:latin typeface="Congenial SemiBold" panose="02000503040000020004" pitchFamily="2" charset="0"/>
              </a:rPr>
              <a:t>ik</a:t>
            </a:r>
            <a:r>
              <a:rPr lang="en-GB" sz="2400" kern="0" spc="-100" dirty="0">
                <a:solidFill>
                  <a:srgbClr val="99CCFF"/>
                </a:solidFill>
                <a:latin typeface="Congenial SemiBold" panose="02000503040000020004" pitchFamily="2" charset="0"/>
              </a:rPr>
              <a:t>  </a:t>
            </a:r>
            <a:r>
              <a:rPr lang="en-GB" sz="2400" kern="0" spc="-100" dirty="0" err="1">
                <a:solidFill>
                  <a:srgbClr val="99CCFF"/>
                </a:solidFill>
                <a:latin typeface="Congenial SemiBold" panose="02000503040000020004" pitchFamily="2" charset="0"/>
              </a:rPr>
              <a:t>oann’kaar</a:t>
            </a:r>
            <a:r>
              <a:rPr lang="en-GB" sz="2400" kern="0" spc="-100" dirty="0">
                <a:solidFill>
                  <a:srgbClr val="99CCFF"/>
                </a:solidFill>
                <a:latin typeface="Congenial SemiBold" panose="02000503040000020004" pitchFamily="2" charset="0"/>
              </a:rPr>
              <a:t> sat </a:t>
            </a:r>
            <a:r>
              <a:rPr lang="en-GB" sz="2400" kern="0" spc="-100" dirty="0" err="1">
                <a:solidFill>
                  <a:srgbClr val="99CCFF"/>
                </a:solidFill>
                <a:latin typeface="Congenial SemiBold" panose="02000503040000020004" pitchFamily="2" charset="0"/>
              </a:rPr>
              <a:t>gur’praa</a:t>
            </a:r>
            <a:r>
              <a:rPr lang="en-GB" sz="2400" u="sng" kern="0" spc="-100" dirty="0" err="1">
                <a:solidFill>
                  <a:srgbClr val="99CCFF"/>
                </a:solidFill>
                <a:latin typeface="Congenial SemiBold" panose="02000503040000020004" pitchFamily="2" charset="0"/>
              </a:rPr>
              <a:t>d</a:t>
            </a:r>
            <a:r>
              <a:rPr lang="en-GB" sz="2400" kern="0" spc="-100" dirty="0">
                <a:solidFill>
                  <a:srgbClr val="99CCFF"/>
                </a:solidFill>
                <a:latin typeface="Congenial SemiBold" panose="02000503040000020004" pitchFamily="2" charset="0"/>
              </a:rPr>
              <a:t>.</a:t>
            </a:r>
            <a:endParaRPr lang="en-GB" sz="2400" kern="0" dirty="0">
              <a:solidFill>
                <a:srgbClr val="99CCFF"/>
              </a:solidFill>
              <a:latin typeface="Congenial SemiBold" panose="02000503040000020004" pitchFamily="2" charset="0"/>
            </a:endParaRPr>
          </a:p>
        </p:txBody>
      </p:sp>
    </p:spTree>
    <p:extLst>
      <p:ext uri="{BB962C8B-B14F-4D97-AF65-F5344CB8AC3E}">
        <p14:creationId xmlns:p14="http://schemas.microsoft.com/office/powerpoint/2010/main" val="4249417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4531B-6CE2-521E-6116-375822BAC1B4}"/>
            </a:ext>
          </a:extLst>
        </p:cNvPr>
        <p:cNvGrpSpPr/>
        <p:nvPr/>
      </p:nvGrpSpPr>
      <p:grpSpPr>
        <a:xfrm>
          <a:off x="0" y="0"/>
          <a:ext cx="0" cy="0"/>
          <a:chOff x="0" y="0"/>
          <a:chExt cx="0" cy="0"/>
        </a:xfrm>
      </p:grpSpPr>
      <p:sp>
        <p:nvSpPr>
          <p:cNvPr id="839" name="CustomShape 1">
            <a:extLst>
              <a:ext uri="{FF2B5EF4-FFF2-40B4-BE49-F238E27FC236}">
                <a16:creationId xmlns:a16="http://schemas.microsoft.com/office/drawing/2014/main" id="{041D5F9B-4A9A-F736-A90C-7D3DEA2D95B4}"/>
              </a:ext>
            </a:extLst>
          </p:cNvPr>
          <p:cNvSpPr/>
          <p:nvPr/>
        </p:nvSpPr>
        <p:spPr>
          <a:xfrm>
            <a:off x="-939920" y="393762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a’khal</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  bhavan  key,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sirjan’haarey</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rPr>
              <a:t>.</a:t>
            </a:r>
            <a:endParaRPr dirty="0">
              <a:solidFill>
                <a:srgbClr val="99CCFF"/>
              </a:solidFill>
              <a:effectLst>
                <a:outerShdw blurRad="38100" dist="38100" dir="2700000" algn="tl">
                  <a:srgbClr val="000000">
                    <a:alpha val="43137"/>
                  </a:srgbClr>
                </a:outerShdw>
              </a:effectLst>
            </a:endParaRPr>
          </a:p>
          <a:p>
            <a:pPr algn="ctr">
              <a:lnSpc>
                <a:spcPct val="100000"/>
              </a:lnSpc>
            </a:pP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d</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aas</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jaan</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mu’eh</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ley’hu</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u’baarey</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t>
            </a:r>
            <a:endParaRPr dirty="0">
              <a:solidFill>
                <a:srgbClr val="99CCFF"/>
              </a:solidFill>
              <a:effectLst>
                <a:outerShdw blurRad="38100" dist="38100" dir="2700000" algn="tl">
                  <a:srgbClr val="000000">
                    <a:alpha val="43137"/>
                  </a:srgbClr>
                </a:outerShdw>
              </a:effectLst>
            </a:endParaRPr>
          </a:p>
        </p:txBody>
      </p:sp>
      <p:sp>
        <p:nvSpPr>
          <p:cNvPr id="840" name="CustomShape 2">
            <a:extLst>
              <a:ext uri="{FF2B5EF4-FFF2-40B4-BE49-F238E27FC236}">
                <a16:creationId xmlns:a16="http://schemas.microsoft.com/office/drawing/2014/main" id="{D4102E4C-B194-7E96-C87D-655C020FD309}"/>
              </a:ext>
            </a:extLst>
          </p:cNvPr>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pl-PL" sz="5400" dirty="0">
                <a:solidFill>
                  <a:srgbClr val="FFFF99"/>
                </a:solidFill>
                <a:latin typeface="GurbaniWebThick" panose="04040607000000020004" pitchFamily="82" charset="0"/>
                <a:ea typeface="DejaVu Sans"/>
              </a:rPr>
              <a:t>AKl Bvn ky </a:t>
            </a:r>
            <a:r>
              <a:rPr lang="en-GB" sz="5400" dirty="0">
                <a:solidFill>
                  <a:srgbClr val="FFFF99"/>
                </a:solidFill>
                <a:latin typeface="GurbaniWebThick" panose="04040607000000020004" pitchFamily="82" charset="0"/>
                <a:ea typeface="DejaVu Sans"/>
              </a:rPr>
              <a:t> </a:t>
            </a:r>
            <a:r>
              <a:rPr lang="pl-PL" sz="5400" dirty="0">
                <a:solidFill>
                  <a:srgbClr val="FFFF99"/>
                </a:solidFill>
                <a:latin typeface="GurbaniWebThick" panose="04040607000000020004" pitchFamily="82" charset="0"/>
                <a:ea typeface="DejaVu Sans"/>
              </a:rPr>
              <a:t>isrjnhwry ]</a:t>
            </a:r>
            <a:endParaRPr lang="en-GB" sz="5400" dirty="0">
              <a:solidFill>
                <a:srgbClr val="FFFF99"/>
              </a:solidFill>
              <a:latin typeface="GurbaniWebThick" panose="04040607000000020004" pitchFamily="82" charset="0"/>
              <a:ea typeface="DejaVu Sans"/>
            </a:endParaRPr>
          </a:p>
          <a:p>
            <a:pPr algn="ctr"/>
            <a:r>
              <a:rPr lang="en-GB" sz="5400" dirty="0">
                <a:solidFill>
                  <a:srgbClr val="FFFF99"/>
                </a:solidFill>
                <a:latin typeface="GurbaniWebThick" panose="04040607000000020004" pitchFamily="82" charset="0"/>
                <a:ea typeface="DejaVu Sans"/>
              </a:rPr>
              <a:t>dws </a:t>
            </a:r>
            <a:r>
              <a:rPr lang="en-GB" sz="5400" dirty="0" err="1">
                <a:solidFill>
                  <a:srgbClr val="FFFF99"/>
                </a:solidFill>
                <a:latin typeface="GurbaniWebThick" panose="04040607000000020004" pitchFamily="82" charset="0"/>
                <a:ea typeface="DejaVu Sans"/>
              </a:rPr>
              <a:t>jwin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muih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lyhu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aubwry</a:t>
            </a:r>
            <a:r>
              <a:rPr lang="en-GB" sz="5400" dirty="0">
                <a:solidFill>
                  <a:srgbClr val="FFFF99"/>
                </a:solidFill>
                <a:latin typeface="GurbaniWebThick" panose="04040607000000020004" pitchFamily="82" charset="0"/>
                <a:ea typeface="DejaVu Sans"/>
              </a:rPr>
              <a:t> ]376]</a:t>
            </a:r>
          </a:p>
        </p:txBody>
      </p:sp>
      <p:sp>
        <p:nvSpPr>
          <p:cNvPr id="841" name="CustomShape 3">
            <a:extLst>
              <a:ext uri="{FF2B5EF4-FFF2-40B4-BE49-F238E27FC236}">
                <a16:creationId xmlns:a16="http://schemas.microsoft.com/office/drawing/2014/main" id="{D9EBEAC5-192B-1988-DB34-75B94D7D4285}"/>
              </a:ext>
            </a:extLst>
          </p:cNvPr>
          <p:cNvSpPr/>
          <p:nvPr/>
        </p:nvSpPr>
        <p:spPr>
          <a:xfrm>
            <a:off x="0" y="2209428"/>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O Creator of the world, please protect me as your humble servant. ॥376॥</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4330264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6" name="CustomShape 1"/>
          <p:cNvSpPr/>
          <p:nvPr/>
        </p:nvSpPr>
        <p:spPr>
          <a:xfrm>
            <a:off x="635080" y="4153644"/>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dirty="0">
              <a:solidFill>
                <a:schemeClr val="bg1"/>
              </a:solidFill>
              <a:effectLst>
                <a:glow rad="127000">
                  <a:schemeClr val="tx1">
                    <a:alpha val="90000"/>
                  </a:schemeClr>
                </a:glow>
                <a:outerShdw blurRad="38100" dist="38100" dir="2700000" algn="tl">
                  <a:srgbClr val="000000">
                    <a:alpha val="43137"/>
                  </a:srgbClr>
                </a:outerShdw>
              </a:effectLst>
            </a:endParaRPr>
          </a:p>
        </p:txBody>
      </p:sp>
      <p:sp>
        <p:nvSpPr>
          <p:cNvPr id="838" name="CustomShape 3"/>
          <p:cNvSpPr/>
          <p:nvPr/>
        </p:nvSpPr>
        <p:spPr>
          <a:xfrm>
            <a:off x="0" y="2401108"/>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i="1"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Benti Chaupai</a:t>
            </a: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 ‘Prayer-request’ written in verses of four by the Tenth Guru. </a:t>
            </a:r>
          </a:p>
        </p:txBody>
      </p:sp>
      <p:sp>
        <p:nvSpPr>
          <p:cNvPr id="6" name="Rectangle 2">
            <a:extLst>
              <a:ext uri="{FF2B5EF4-FFF2-40B4-BE49-F238E27FC236}">
                <a16:creationId xmlns:a16="http://schemas.microsoft.com/office/drawing/2014/main" id="{5E08F835-0079-470F-BCEC-DB18F61B7ACA}"/>
              </a:ext>
            </a:extLst>
          </p:cNvPr>
          <p:cNvSpPr>
            <a:spLocks noGrp="1" noChangeArrowheads="1"/>
          </p:cNvSpPr>
          <p:nvPr>
            <p:ph type="title"/>
          </p:nvPr>
        </p:nvSpPr>
        <p:spPr>
          <a:xfrm>
            <a:off x="0" y="4137248"/>
            <a:ext cx="10160000" cy="952500"/>
          </a:xfrm>
        </p:spPr>
        <p:txBody>
          <a:bodyPr/>
          <a:lstStyle/>
          <a:p>
            <a:pPr eaLnBrk="1" hangingPunct="1">
              <a:defRPr/>
            </a:pPr>
            <a:r>
              <a:rPr lang="en-GB" sz="4000" dirty="0" err="1">
                <a:solidFill>
                  <a:srgbClr val="99CCFF"/>
                </a:solidFill>
                <a:latin typeface="Congenial SemiBold" panose="02000503040000020004" pitchFamily="2" charset="0"/>
              </a:rPr>
              <a:t>kab’yo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baach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bey’n</a:t>
            </a:r>
            <a:r>
              <a:rPr lang="en-GB" sz="4000" dirty="0">
                <a:solidFill>
                  <a:srgbClr val="99CCFF"/>
                </a:solidFill>
                <a:latin typeface="Congenial SemiBold" panose="02000503040000020004" pitchFamily="2" charset="0"/>
              </a:rPr>
              <a:t>-tee.  </a:t>
            </a:r>
            <a:r>
              <a:rPr lang="en-GB" sz="4000" dirty="0" err="1">
                <a:solidFill>
                  <a:srgbClr val="99CCFF"/>
                </a:solidFill>
                <a:latin typeface="Congenial SemiBold" panose="02000503040000020004" pitchFamily="2" charset="0"/>
              </a:rPr>
              <a:t>chau’payee</a:t>
            </a:r>
            <a:r>
              <a:rPr lang="en-GB" sz="4000" dirty="0">
                <a:solidFill>
                  <a:srgbClr val="99CCFF"/>
                </a:solidFill>
                <a:latin typeface="Congenial SemiBold" panose="02000503040000020004" pitchFamily="2" charset="0"/>
              </a:rPr>
              <a:t>.</a:t>
            </a:r>
          </a:p>
        </p:txBody>
      </p:sp>
      <p:sp>
        <p:nvSpPr>
          <p:cNvPr id="10" name="CustomShape 2">
            <a:extLst>
              <a:ext uri="{FF2B5EF4-FFF2-40B4-BE49-F238E27FC236}">
                <a16:creationId xmlns:a16="http://schemas.microsoft.com/office/drawing/2014/main" id="{251E0F17-B625-FDE4-9A1C-F4FABAF66DD3}"/>
              </a:ext>
            </a:extLst>
          </p:cNvPr>
          <p:cNvSpPr/>
          <p:nvPr/>
        </p:nvSpPr>
        <p:spPr>
          <a:xfrm>
            <a:off x="635080" y="913284"/>
            <a:ext cx="9016200" cy="82719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GB" sz="5400" dirty="0" err="1">
                <a:solidFill>
                  <a:srgbClr val="FFFF99"/>
                </a:solidFill>
                <a:latin typeface="GurbaniWebThick" panose="04040607000000020004" pitchFamily="82" charset="0"/>
                <a:ea typeface="DejaVu Sans"/>
              </a:rPr>
              <a:t>kbXo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bwc</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bynqI</a:t>
            </a:r>
            <a:r>
              <a:rPr lang="en-GB" sz="5400" dirty="0">
                <a:solidFill>
                  <a:srgbClr val="FFFF99"/>
                </a:solidFill>
                <a:latin typeface="GurbaniWebThick" panose="04040607000000020004" pitchFamily="82" charset="0"/>
                <a:ea typeface="DejaVu Sans"/>
              </a:rPr>
              <a:t> ] </a:t>
            </a:r>
            <a:r>
              <a:rPr lang="en-GB" sz="5400" dirty="0" err="1">
                <a:solidFill>
                  <a:srgbClr val="FFFF99"/>
                </a:solidFill>
                <a:latin typeface="GurbaniWebThick" panose="04040607000000020004" pitchFamily="82" charset="0"/>
                <a:ea typeface="DejaVu Sans"/>
              </a:rPr>
              <a:t>cOpeI</a:t>
            </a:r>
            <a:r>
              <a:rPr lang="en-GB" sz="5400" dirty="0">
                <a:solidFill>
                  <a:srgbClr val="FFFF99"/>
                </a:solidFill>
                <a:latin typeface="GurbaniWebThick" panose="04040607000000020004" pitchFamily="82" charset="0"/>
                <a:ea typeface="DejaVu Sans"/>
              </a:rPr>
              <a:t> ]</a:t>
            </a:r>
          </a:p>
        </p:txBody>
      </p:sp>
    </p:spTree>
    <p:extLst>
      <p:ext uri="{BB962C8B-B14F-4D97-AF65-F5344CB8AC3E}">
        <p14:creationId xmlns:p14="http://schemas.microsoft.com/office/powerpoint/2010/main" val="190554008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 name="CustomShape 1"/>
          <p:cNvSpPr/>
          <p:nvPr/>
        </p:nvSpPr>
        <p:spPr>
          <a:xfrm>
            <a:off x="-939920" y="393762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ham’ree</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karo,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haa</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th</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d</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ai</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ra</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shh</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aa</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t>
            </a:r>
            <a:endParaRPr dirty="0">
              <a:solidFill>
                <a:srgbClr val="99CCFF"/>
              </a:solidFill>
              <a:effectLst>
                <a:outerShdw blurRad="38100" dist="38100" dir="2700000" algn="tl">
                  <a:srgbClr val="000000">
                    <a:alpha val="43137"/>
                  </a:srgbClr>
                </a:outerShdw>
              </a:effectLst>
            </a:endParaRPr>
          </a:p>
          <a:p>
            <a:pPr algn="ctr">
              <a:lnSpc>
                <a:spcPct val="100000"/>
              </a:lnSpc>
            </a:pP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poo’ran</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ho’e</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u="sng"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ch</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i</a:t>
            </a:r>
            <a:r>
              <a:rPr lang="en-GB" sz="4000" u="sng"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t</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kee</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i</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shh</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aa</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t>
            </a:r>
            <a:endParaRPr dirty="0">
              <a:solidFill>
                <a:srgbClr val="99CCFF"/>
              </a:solidFill>
              <a:effectLst>
                <a:outerShdw blurRad="38100" dist="38100" dir="2700000" algn="tl">
                  <a:srgbClr val="000000">
                    <a:alpha val="43137"/>
                  </a:srgbClr>
                </a:outerShdw>
              </a:effectLst>
            </a:endParaRPr>
          </a:p>
        </p:txBody>
      </p:sp>
      <p:sp>
        <p:nvSpPr>
          <p:cNvPr id="840"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GB" sz="5400" dirty="0">
                <a:solidFill>
                  <a:srgbClr val="FFFF99"/>
                </a:solidFill>
                <a:latin typeface="GurbaniWebThick" panose="04040607000000020004" pitchFamily="82" charset="0"/>
                <a:ea typeface="DejaVu Sans"/>
              </a:rPr>
              <a:t>hmrI </a:t>
            </a:r>
            <a:r>
              <a:rPr lang="en-GB" sz="5400" dirty="0" err="1">
                <a:solidFill>
                  <a:srgbClr val="FFFF99"/>
                </a:solidFill>
                <a:latin typeface="GurbaniWebThick" panose="04040607000000020004" pitchFamily="82" charset="0"/>
                <a:ea typeface="DejaVu Sans"/>
              </a:rPr>
              <a:t>kro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hwQ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rCw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 pUrn </a:t>
            </a:r>
            <a:r>
              <a:rPr lang="en-GB" sz="5400" dirty="0" err="1">
                <a:solidFill>
                  <a:srgbClr val="FFFF99"/>
                </a:solidFill>
                <a:latin typeface="GurbaniWebThick" panose="04040607000000020004" pitchFamily="82" charset="0"/>
                <a:ea typeface="DejaVu Sans"/>
              </a:rPr>
              <a:t>hoie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icq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ieCw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41" name="CustomShape 3"/>
          <p:cNvSpPr/>
          <p:nvPr/>
        </p:nvSpPr>
        <p:spPr>
          <a:xfrm>
            <a:off x="0" y="2209428"/>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Vaheguru! With Your Hand protect me &amp; make my wish come true: </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959172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2" name="CustomShape 1"/>
          <p:cNvSpPr/>
          <p:nvPr/>
        </p:nvSpPr>
        <p:spPr>
          <a:xfrm>
            <a:off x="-1092200" y="4081636"/>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av</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ar’nan</a:t>
            </a:r>
            <a:r>
              <a:rPr lang="en-GB" sz="4000" dirty="0">
                <a:solidFill>
                  <a:srgbClr val="99CCFF"/>
                </a:solidFill>
                <a:latin typeface="Congenial SemiBold" panose="02000503040000020004" pitchFamily="2" charset="0"/>
                <a:ea typeface="DejaVu Sans"/>
              </a:rPr>
              <a:t>,  man  </a:t>
            </a:r>
            <a:r>
              <a:rPr lang="en-GB" sz="4000" dirty="0" err="1">
                <a:solidFill>
                  <a:srgbClr val="99CCFF"/>
                </a:solidFill>
                <a:latin typeface="Congenial SemiBold" panose="02000503040000020004" pitchFamily="2" charset="0"/>
                <a:ea typeface="DejaVu Sans"/>
              </a:rPr>
              <a:t>reh’ai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hamaaraa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ap’naa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jaan</a:t>
            </a:r>
            <a:r>
              <a:rPr lang="en-GB" sz="4000" dirty="0">
                <a:solidFill>
                  <a:srgbClr val="99CCFF"/>
                </a:solidFill>
                <a:latin typeface="Congenial SemiBold" panose="02000503040000020004" pitchFamily="2" charset="0"/>
                <a:ea typeface="DejaVu Sans"/>
              </a:rPr>
              <a:t>,  karo  </a:t>
            </a:r>
            <a:r>
              <a:rPr lang="en-GB" sz="4000" dirty="0" err="1">
                <a:solidFill>
                  <a:srgbClr val="99CCFF"/>
                </a:solidFill>
                <a:latin typeface="Congenial SemiBold" panose="02000503040000020004" pitchFamily="2" charset="0"/>
                <a:ea typeface="DejaVu Sans"/>
              </a:rPr>
              <a:t>pra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’paaraa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43" name="CustomShape 2"/>
          <p:cNvSpPr/>
          <p:nvPr/>
        </p:nvSpPr>
        <p:spPr>
          <a:xfrm>
            <a:off x="635080" y="476190"/>
            <a:ext cx="9016200" cy="82944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en-GB"/>
          </a:p>
        </p:txBody>
      </p:sp>
      <p:sp>
        <p:nvSpPr>
          <p:cNvPr id="844" name="CustomShape 3"/>
          <p:cNvSpPr/>
          <p:nvPr/>
        </p:nvSpPr>
        <p:spPr>
          <a:xfrm>
            <a:off x="0" y="2241284"/>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May my mind stay in Your Presence &amp; look after me as Your Own. ||377|| </a:t>
            </a:r>
            <a:endParaRPr dirty="0">
              <a:solidFill>
                <a:schemeClr val="bg1"/>
              </a:solidFill>
              <a:effectLst>
                <a:outerShdw blurRad="38100" dist="38100" dir="2700000" algn="tl">
                  <a:srgbClr val="000000">
                    <a:alpha val="43137"/>
                  </a:srgbClr>
                </a:outerShdw>
              </a:effectLst>
            </a:endParaRPr>
          </a:p>
        </p:txBody>
      </p:sp>
      <p:sp>
        <p:nvSpPr>
          <p:cNvPr id="845" name="CustomShape 4"/>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GB" sz="5400" dirty="0">
                <a:solidFill>
                  <a:srgbClr val="FFFF99"/>
                </a:solidFill>
                <a:latin typeface="GurbaniWebThick" panose="04040607000000020004" pitchFamily="82" charset="0"/>
                <a:ea typeface="DejaVu Sans"/>
              </a:rPr>
              <a:t>qv </a:t>
            </a:r>
            <a:r>
              <a:rPr lang="en-GB" sz="5400" dirty="0" err="1">
                <a:solidFill>
                  <a:srgbClr val="FFFF99"/>
                </a:solidFill>
                <a:latin typeface="GurbaniWebThick" panose="04040607000000020004" pitchFamily="82" charset="0"/>
                <a:ea typeface="DejaVu Sans"/>
              </a:rPr>
              <a:t>crnn</a:t>
            </a:r>
            <a:r>
              <a:rPr lang="en-GB" sz="5400" dirty="0">
                <a:solidFill>
                  <a:srgbClr val="FFFF99"/>
                </a:solidFill>
                <a:latin typeface="GurbaniWebThick" panose="04040607000000020004" pitchFamily="82" charset="0"/>
                <a:ea typeface="DejaVu Sans"/>
              </a:rPr>
              <a:t>  mn </a:t>
            </a:r>
            <a:r>
              <a:rPr lang="en-GB" sz="5400" dirty="0" err="1">
                <a:solidFill>
                  <a:srgbClr val="FFFF99"/>
                </a:solidFill>
                <a:latin typeface="GurbaniWebThick" panose="04040607000000020004" pitchFamily="82" charset="0"/>
                <a:ea typeface="DejaVu Sans"/>
              </a:rPr>
              <a:t>rhY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hmwrw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Apnw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jwn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pRiqpwrw</a:t>
            </a:r>
            <a:r>
              <a:rPr lang="en-GB" sz="5400" dirty="0">
                <a:solidFill>
                  <a:srgbClr val="FFFF99"/>
                </a:solidFill>
                <a:latin typeface="GurbaniWebThick" panose="04040607000000020004" pitchFamily="82" charset="0"/>
                <a:ea typeface="DejaVu Sans"/>
              </a:rPr>
              <a:t> ]377]</a:t>
            </a:r>
            <a:endParaRPr sz="2800" dirty="0">
              <a:solidFill>
                <a:srgbClr val="FFFF99"/>
              </a:solidFill>
              <a:latin typeface="GurbaniWebThick" panose="04040607000000020004" pitchFamily="82" charset="0"/>
            </a:endParaRPr>
          </a:p>
        </p:txBody>
      </p:sp>
    </p:spTree>
    <p:extLst>
      <p:ext uri="{BB962C8B-B14F-4D97-AF65-F5344CB8AC3E}">
        <p14:creationId xmlns:p14="http://schemas.microsoft.com/office/powerpoint/2010/main" val="373557107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 name="CustomShape 1"/>
          <p:cNvSpPr/>
          <p:nvPr/>
        </p:nvSpPr>
        <p:spPr>
          <a:xfrm>
            <a:off x="-1092200" y="393762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ham’rey</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us’tt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’ai</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um  </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aa’vahu</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haa</a:t>
            </a:r>
            <a:r>
              <a:rPr lang="en-GB" sz="4000" u="sng" dirty="0" err="1">
                <a:solidFill>
                  <a:srgbClr val="99CCFF"/>
                </a:solidFill>
                <a:latin typeface="Congenial SemiBold" panose="02000503040000020004" pitchFamily="2" charset="0"/>
                <a:ea typeface="DejaVu Sans"/>
              </a:rPr>
              <a:t>th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mo’eh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bachaa’vahu</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47" name="CustomShape 2"/>
          <p:cNvSpPr/>
          <p:nvPr/>
        </p:nvSpPr>
        <p:spPr>
          <a:xfrm>
            <a:off x="635080" y="476190"/>
            <a:ext cx="9016200" cy="82944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en-GB"/>
          </a:p>
        </p:txBody>
      </p:sp>
      <p:sp>
        <p:nvSpPr>
          <p:cNvPr id="848" name="CustomShape 3"/>
          <p:cNvSpPr/>
          <p:nvPr/>
        </p:nvSpPr>
        <p:spPr>
          <a:xfrm>
            <a:off x="635080" y="1771830"/>
            <a:ext cx="9016200" cy="67716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en-GB"/>
          </a:p>
        </p:txBody>
      </p:sp>
      <p:sp>
        <p:nvSpPr>
          <p:cNvPr id="849" name="CustomShape 4"/>
          <p:cNvSpPr/>
          <p:nvPr/>
        </p:nvSpPr>
        <p:spPr>
          <a:xfrm>
            <a:off x="635080" y="59067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hmry dust  </a:t>
            </a:r>
            <a:r>
              <a:rPr lang="en-GB" sz="5400" dirty="0" err="1">
                <a:solidFill>
                  <a:srgbClr val="FFFF99"/>
                </a:solidFill>
                <a:latin typeface="GurbaniWebThick" panose="04040607000000020004" pitchFamily="82" charset="0"/>
                <a:ea typeface="DejaVu Sans"/>
              </a:rPr>
              <a:t>sBY</a:t>
            </a:r>
            <a:r>
              <a:rPr lang="en-GB" sz="5400" dirty="0">
                <a:solidFill>
                  <a:srgbClr val="FFFF99"/>
                </a:solidFill>
                <a:latin typeface="GurbaniWebThick" panose="04040607000000020004" pitchFamily="82" charset="0"/>
                <a:ea typeface="DejaVu Sans"/>
              </a:rPr>
              <a:t> qum </a:t>
            </a:r>
            <a:r>
              <a:rPr lang="en-GB" sz="5400" dirty="0" err="1">
                <a:solidFill>
                  <a:srgbClr val="FFFF99"/>
                </a:solidFill>
                <a:latin typeface="GurbaniWebThick" panose="04040607000000020004" pitchFamily="82" charset="0"/>
                <a:ea typeface="DejaVu Sans"/>
              </a:rPr>
              <a:t>Gwvhu</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Awpu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hwQ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moih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bcwvhu</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50" name="CustomShape 5"/>
          <p:cNvSpPr/>
          <p:nvPr/>
        </p:nvSpPr>
        <p:spPr>
          <a:xfrm>
            <a:off x="0" y="2253916"/>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Get rid all my bad thoughts &amp; with Your Hand protect me. </a:t>
            </a:r>
            <a:endParaRPr dirty="0">
              <a:solidFill>
                <a:schemeClr val="bg1"/>
              </a:solidFill>
            </a:endParaRPr>
          </a:p>
        </p:txBody>
      </p:sp>
    </p:spTree>
    <p:extLst>
      <p:ext uri="{BB962C8B-B14F-4D97-AF65-F5344CB8AC3E}">
        <p14:creationId xmlns:p14="http://schemas.microsoft.com/office/powerpoint/2010/main" val="368470503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 name="CustomShape 1"/>
          <p:cNvSpPr/>
          <p:nvPr/>
        </p:nvSpPr>
        <p:spPr>
          <a:xfrm>
            <a:off x="0" y="4009628"/>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su</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bas’ai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mo’ro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par’vaaraa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t>
            </a: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vak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si</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aaraa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52"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suKI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bsY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moro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pirvwrw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syvk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isK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sBY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krqwrw</a:t>
            </a:r>
            <a:r>
              <a:rPr lang="en-GB" sz="5400" dirty="0">
                <a:solidFill>
                  <a:srgbClr val="FFFF99"/>
                </a:solidFill>
                <a:latin typeface="GurbaniWebThick" panose="04040607000000020004" pitchFamily="82" charset="0"/>
                <a:ea typeface="DejaVu Sans"/>
              </a:rPr>
              <a:t> ]378]</a:t>
            </a:r>
            <a:endParaRPr sz="2800" dirty="0">
              <a:solidFill>
                <a:srgbClr val="FFFF99"/>
              </a:solidFill>
              <a:latin typeface="GurbaniWebThick" panose="04040607000000020004" pitchFamily="82" charset="0"/>
            </a:endParaRPr>
          </a:p>
        </p:txBody>
      </p:sp>
      <p:sp>
        <p:nvSpPr>
          <p:cNvPr id="853" name="CustomShape 3"/>
          <p:cNvSpPr/>
          <p:nvPr/>
        </p:nvSpPr>
        <p:spPr>
          <a:xfrm>
            <a:off x="111448" y="2257092"/>
            <a:ext cx="9937104"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My Creator! May my family live in peace, along with all the loving followers! ||378||</a:t>
            </a:r>
            <a:endParaRPr sz="3800" dirty="0">
              <a:solidFill>
                <a:schemeClr val="bg1"/>
              </a:solidFill>
            </a:endParaRPr>
          </a:p>
        </p:txBody>
      </p:sp>
    </p:spTree>
    <p:extLst>
      <p:ext uri="{BB962C8B-B14F-4D97-AF65-F5344CB8AC3E}">
        <p14:creationId xmlns:p14="http://schemas.microsoft.com/office/powerpoint/2010/main" val="99285706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 name="CustomShape 1"/>
          <p:cNvSpPr/>
          <p:nvPr/>
        </p:nvSpPr>
        <p:spPr>
          <a:xfrm>
            <a:off x="-1168520" y="4009628"/>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mo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nij</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kar’yai</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bai’ran</a:t>
            </a:r>
            <a:r>
              <a:rPr lang="en-GB" sz="4000" dirty="0">
                <a:solidFill>
                  <a:srgbClr val="99CCFF"/>
                </a:solidFill>
                <a:latin typeface="Congenial SemiBold" panose="02000503040000020004" pitchFamily="2" charset="0"/>
                <a:ea typeface="DejaVu Sans"/>
              </a:rPr>
              <a:t>,  ko  </a:t>
            </a:r>
            <a:r>
              <a:rPr lang="en-GB" sz="4000" dirty="0" err="1">
                <a:solidFill>
                  <a:srgbClr val="99CCFF"/>
                </a:solidFill>
                <a:latin typeface="Congenial SemiBold" panose="02000503040000020004" pitchFamily="2" charset="0"/>
                <a:ea typeface="DejaVu Sans"/>
              </a:rPr>
              <a:t>aaj</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sann’</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ariyai</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55"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mo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rCw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inj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kirXY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bYrn</a:t>
            </a:r>
            <a:r>
              <a:rPr lang="en-GB" sz="5400" dirty="0">
                <a:solidFill>
                  <a:srgbClr val="FFFF99"/>
                </a:solidFill>
                <a:latin typeface="GurbaniWebThick" panose="04040607000000020004" pitchFamily="82" charset="0"/>
                <a:ea typeface="DejaVu Sans"/>
              </a:rPr>
              <a:t>  ko </a:t>
            </a:r>
            <a:r>
              <a:rPr lang="en-GB" sz="5400" dirty="0" err="1">
                <a:solidFill>
                  <a:srgbClr val="FFFF99"/>
                </a:solidFill>
                <a:latin typeface="GurbaniWebThick" panose="04040607000000020004" pitchFamily="82" charset="0"/>
                <a:ea typeface="DejaVu Sans"/>
              </a:rPr>
              <a:t>Awj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sMGirXY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56" name="CustomShape 3"/>
          <p:cNvSpPr/>
          <p:nvPr/>
        </p:nvSpPr>
        <p:spPr>
          <a:xfrm>
            <a:off x="0" y="2253916"/>
            <a:ext cx="10160000" cy="139567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Please give me personal protection &amp; get rid of all my bad thoughts today.</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50248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7" name="CustomShape 1"/>
          <p:cNvSpPr/>
          <p:nvPr/>
        </p:nvSpPr>
        <p:spPr>
          <a:xfrm>
            <a:off x="-939920" y="4009628"/>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poo’ran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ho’e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hamaaree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aa’saa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or  </a:t>
            </a:r>
            <a:r>
              <a:rPr lang="en-GB" sz="4000" u="sng" dirty="0">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ajan  kee,  </a:t>
            </a:r>
            <a:r>
              <a:rPr lang="en-GB" sz="4000" dirty="0" err="1">
                <a:solidFill>
                  <a:srgbClr val="99CCFF"/>
                </a:solidFill>
                <a:latin typeface="Congenial SemiBold" panose="02000503040000020004" pitchFamily="2" charset="0"/>
                <a:ea typeface="DejaVu Sans"/>
              </a:rPr>
              <a:t>reh’ai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pe’yaasaa</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858"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pUrn </a:t>
            </a:r>
            <a:r>
              <a:rPr lang="en-GB" sz="5400" dirty="0" err="1">
                <a:solidFill>
                  <a:srgbClr val="FFFF99"/>
                </a:solidFill>
                <a:latin typeface="GurbaniWebThick" panose="04040607000000020004" pitchFamily="82" charset="0"/>
                <a:ea typeface="DejaVu Sans"/>
              </a:rPr>
              <a:t>hoie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hmwrI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Awsw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qor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Bjn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rhY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ipAwsw</a:t>
            </a:r>
            <a:r>
              <a:rPr lang="en-GB" sz="5400" dirty="0">
                <a:solidFill>
                  <a:srgbClr val="FFFF99"/>
                </a:solidFill>
                <a:latin typeface="GurbaniWebThick" panose="04040607000000020004" pitchFamily="82" charset="0"/>
                <a:ea typeface="DejaVu Sans"/>
              </a:rPr>
              <a:t> ]379]</a:t>
            </a:r>
            <a:endParaRPr sz="2800" dirty="0">
              <a:solidFill>
                <a:srgbClr val="FFFF99"/>
              </a:solidFill>
              <a:latin typeface="GurbaniWebThick" panose="04040607000000020004" pitchFamily="82" charset="0"/>
            </a:endParaRPr>
          </a:p>
        </p:txBody>
      </p:sp>
      <p:sp>
        <p:nvSpPr>
          <p:cNvPr id="859" name="CustomShape 3"/>
          <p:cNvSpPr/>
          <p:nvPr/>
        </p:nvSpPr>
        <p:spPr>
          <a:xfrm>
            <a:off x="0" y="2250740"/>
            <a:ext cx="10160000" cy="24069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May my wish come true that I always keep wanting to worship You.</a:t>
            </a:r>
            <a:r>
              <a:rPr lang="en-GB" sz="10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 </a:t>
            </a:r>
            <a:r>
              <a:rPr lang="en-GB" sz="32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||379||</a:t>
            </a:r>
            <a:endParaRPr sz="3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983069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 name="CustomShape 1"/>
          <p:cNvSpPr/>
          <p:nvPr/>
        </p:nvSpPr>
        <p:spPr>
          <a:xfrm>
            <a:off x="-1015880" y="4089292"/>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spc="-150" dirty="0" err="1">
                <a:solidFill>
                  <a:srgbClr val="99CCFF"/>
                </a:solidFill>
                <a:latin typeface="Congenial SemiBold" panose="02000503040000020004" pitchFamily="2" charset="0"/>
                <a:ea typeface="DejaVu Sans"/>
              </a:rPr>
              <a:t>t</a:t>
            </a:r>
            <a:r>
              <a:rPr lang="en-GB" sz="4000" spc="-150" dirty="0" err="1">
                <a:solidFill>
                  <a:srgbClr val="99CCFF"/>
                </a:solidFill>
                <a:latin typeface="Congenial SemiBold" panose="02000503040000020004" pitchFamily="2" charset="0"/>
                <a:ea typeface="DejaVu Sans"/>
              </a:rPr>
              <a:t>um’eh</a:t>
            </a:r>
            <a:r>
              <a:rPr lang="en-GB" sz="4000" spc="-150" dirty="0">
                <a:solidFill>
                  <a:srgbClr val="99CCFF"/>
                </a:solidFill>
                <a:latin typeface="Congenial SemiBold" panose="02000503040000020004" pitchFamily="2" charset="0"/>
                <a:ea typeface="DejaVu Sans"/>
              </a:rPr>
              <a:t>  </a:t>
            </a:r>
            <a:r>
              <a:rPr lang="en-GB" sz="4000" u="sng" spc="-150" dirty="0" err="1">
                <a:solidFill>
                  <a:srgbClr val="99CCFF"/>
                </a:solidFill>
                <a:latin typeface="Congenial SemiBold" panose="02000503040000020004" pitchFamily="2" charset="0"/>
                <a:ea typeface="DejaVu Sans"/>
              </a:rPr>
              <a:t>shh</a:t>
            </a:r>
            <a:r>
              <a:rPr lang="en-GB" sz="4000" spc="-150" dirty="0" err="1">
                <a:solidFill>
                  <a:srgbClr val="99CCFF"/>
                </a:solidFill>
                <a:latin typeface="Congenial SemiBold" panose="02000503040000020004" pitchFamily="2" charset="0"/>
                <a:ea typeface="DejaVu Sans"/>
              </a:rPr>
              <a:t>aad</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ko’ee</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avar</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na</a:t>
            </a:r>
            <a:r>
              <a:rPr lang="en-GB" sz="4000" spc="-150" dirty="0">
                <a:solidFill>
                  <a:srgbClr val="99CCFF"/>
                </a:solidFill>
                <a:latin typeface="Congenial SemiBold" panose="02000503040000020004" pitchFamily="2" charset="0"/>
                <a:ea typeface="DejaVu Sans"/>
              </a:rPr>
              <a:t>  </a:t>
            </a:r>
            <a:r>
              <a:rPr lang="en-GB" sz="4000" u="sng" spc="-150" dirty="0" err="1">
                <a:solidFill>
                  <a:srgbClr val="99CCFF"/>
                </a:solidFill>
                <a:latin typeface="Congenial SemiBold" panose="02000503040000020004" pitchFamily="2" charset="0"/>
                <a:ea typeface="DejaVu Sans"/>
              </a:rPr>
              <a:t>Dh</a:t>
            </a:r>
            <a:r>
              <a:rPr lang="en-GB" sz="4000" spc="-150" dirty="0" err="1">
                <a:solidFill>
                  <a:srgbClr val="99CCFF"/>
                </a:solidFill>
                <a:latin typeface="Congenial SemiBold" panose="02000503040000020004" pitchFamily="2" charset="0"/>
                <a:ea typeface="DejaVu Sans"/>
              </a:rPr>
              <a:t>iyaa’oo</a:t>
            </a:r>
            <a:r>
              <a:rPr lang="en-GB" sz="4000" spc="-150" baseline="30000" dirty="0" err="1">
                <a:solidFill>
                  <a:srgbClr val="7030A0"/>
                </a:solidFill>
                <a:latin typeface="Congenial SemiBold" panose="02000503040000020004" pitchFamily="2" charset="0"/>
                <a:ea typeface="DejaVu Sans"/>
              </a:rPr>
              <a:t>n</a:t>
            </a:r>
            <a:r>
              <a:rPr lang="en-GB" sz="4000" spc="-150" dirty="0">
                <a:solidFill>
                  <a:srgbClr val="99CCFF"/>
                </a:solidFill>
                <a:latin typeface="Congenial SemiBold" panose="02000503040000020004" pitchFamily="2" charset="0"/>
                <a:ea typeface="DejaVu Sans"/>
              </a:rPr>
              <a:t>. </a:t>
            </a:r>
            <a:endParaRPr spc="-150"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jo  bar  </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a’hau</a:t>
            </a:r>
            <a:r>
              <a:rPr lang="en-GB" sz="4000" baseline="30000" dirty="0" err="1">
                <a:solidFill>
                  <a:srgbClr val="7030A0"/>
                </a:solidFill>
                <a:latin typeface="Congenial SemiBold" panose="02000503040000020004" pitchFamily="2" charset="0"/>
                <a:ea typeface="DejaVu Sans"/>
              </a:rPr>
              <a:t>n</a:t>
            </a:r>
            <a:r>
              <a:rPr lang="en-GB" sz="4000" dirty="0">
                <a:solidFill>
                  <a:srgbClr val="99CCFF"/>
                </a:solidFill>
                <a:latin typeface="Congenial SemiBold" panose="02000503040000020004" pitchFamily="2" charset="0"/>
                <a:ea typeface="DejaVu Sans"/>
              </a:rPr>
              <a:t>,  so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um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paa’oo</a:t>
            </a:r>
            <a:r>
              <a:rPr lang="en-GB" sz="4000" baseline="30000" dirty="0" err="1">
                <a:solidFill>
                  <a:srgbClr val="7030A0"/>
                </a:solidFill>
                <a:latin typeface="Congenial SemiBold" panose="02000503040000020004" pitchFamily="2" charset="0"/>
                <a:ea typeface="DejaVu Sans"/>
              </a:rPr>
              <a:t>n</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61"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qumih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Cwif</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koeI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Avru</a:t>
            </a:r>
            <a:r>
              <a:rPr lang="en-GB" sz="5400" dirty="0">
                <a:solidFill>
                  <a:srgbClr val="FFFF99"/>
                </a:solidFill>
                <a:latin typeface="GurbaniWebThick" panose="04040607000000020004" pitchFamily="82" charset="0"/>
                <a:ea typeface="DejaVu Sans"/>
              </a:rPr>
              <a:t> n </a:t>
            </a:r>
            <a:r>
              <a:rPr lang="en-GB" sz="5400" dirty="0" err="1">
                <a:solidFill>
                  <a:srgbClr val="FFFF99"/>
                </a:solidFill>
                <a:latin typeface="GurbaniWebThick" panose="04040607000000020004" pitchFamily="82" charset="0"/>
                <a:ea typeface="DejaVu Sans"/>
              </a:rPr>
              <a:t>iDXwaUN</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jo </a:t>
            </a:r>
            <a:r>
              <a:rPr lang="en-GB" sz="5400" dirty="0" err="1">
                <a:solidFill>
                  <a:srgbClr val="FFFF99"/>
                </a:solidFill>
                <a:latin typeface="GurbaniWebThick" panose="04040607000000020004" pitchFamily="82" charset="0"/>
                <a:ea typeface="DejaVu Sans"/>
              </a:rPr>
              <a:t>br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choN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su</a:t>
            </a:r>
            <a:r>
              <a:rPr lang="en-GB" sz="5400" dirty="0">
                <a:solidFill>
                  <a:srgbClr val="FFFF99"/>
                </a:solidFill>
                <a:latin typeface="GurbaniWebThick" panose="04040607000000020004" pitchFamily="82" charset="0"/>
                <a:ea typeface="DejaVu Sans"/>
              </a:rPr>
              <a:t> qum </a:t>
            </a:r>
            <a:r>
              <a:rPr lang="en-GB" sz="5400" dirty="0" err="1">
                <a:solidFill>
                  <a:srgbClr val="FFFF99"/>
                </a:solidFill>
                <a:latin typeface="GurbaniWebThick" panose="04040607000000020004" pitchFamily="82" charset="0"/>
                <a:ea typeface="DejaVu Sans"/>
              </a:rPr>
              <a:t>qy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pwaUN</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62" name="CustomShape 3"/>
          <p:cNvSpPr/>
          <p:nvPr/>
        </p:nvSpPr>
        <p:spPr>
          <a:xfrm>
            <a:off x="0" y="2250740"/>
            <a:ext cx="10160000" cy="24069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May I never leave You to worship anyone else &amp; always draw strength from You.</a:t>
            </a:r>
            <a:endParaRPr dirty="0">
              <a:solidFill>
                <a:schemeClr val="bg1"/>
              </a:solidFill>
            </a:endParaRPr>
          </a:p>
        </p:txBody>
      </p:sp>
    </p:spTree>
    <p:extLst>
      <p:ext uri="{BB962C8B-B14F-4D97-AF65-F5344CB8AC3E}">
        <p14:creationId xmlns:p14="http://schemas.microsoft.com/office/powerpoint/2010/main" val="23663361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3" name="CustomShape 1"/>
          <p:cNvSpPr/>
          <p:nvPr/>
        </p:nvSpPr>
        <p:spPr>
          <a:xfrm>
            <a:off x="0" y="2281436"/>
            <a:ext cx="10160000" cy="1038808"/>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750" spc="-7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Save me with the loving followers &amp; destroy my bad thoughts one by one.  </a:t>
            </a: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||380||</a:t>
            </a:r>
            <a:endParaRPr sz="3800" dirty="0">
              <a:solidFill>
                <a:schemeClr val="bg1"/>
              </a:solidFill>
              <a:effectLst>
                <a:outerShdw blurRad="38100" dist="38100" dir="2700000" algn="tl">
                  <a:srgbClr val="000000">
                    <a:alpha val="43137"/>
                  </a:srgbClr>
                </a:outerShdw>
              </a:effectLst>
            </a:endParaRPr>
          </a:p>
        </p:txBody>
      </p:sp>
      <p:sp>
        <p:nvSpPr>
          <p:cNvPr id="864" name="CustomShape 2"/>
          <p:cNvSpPr/>
          <p:nvPr/>
        </p:nvSpPr>
        <p:spPr>
          <a:xfrm>
            <a:off x="0" y="4153644"/>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sey’</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vak</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si</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kh</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hamaar</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rPr>
              <a:t>ey</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u="sng"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t</a:t>
            </a:r>
            <a:r>
              <a:rPr lang="en-GB" sz="40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aaree’eh</a:t>
            </a: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t>
            </a:r>
            <a:endParaRPr dirty="0">
              <a:solidFill>
                <a:srgbClr val="99CCFF"/>
              </a:solidFill>
              <a:effectLst>
                <a:outerShdw blurRad="38100" dist="38100" dir="2700000" algn="tl">
                  <a:srgbClr val="000000">
                    <a:alpha val="43137"/>
                  </a:srgbClr>
                </a:outerShdw>
              </a:effectLst>
            </a:endParaRPr>
          </a:p>
          <a:p>
            <a:pPr algn="ctr">
              <a:lnSpc>
                <a:spcPct val="100000"/>
              </a:lnSpc>
            </a:pPr>
            <a:r>
              <a:rPr lang="en-GB" sz="40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u="sng" spc="-2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ch</a:t>
            </a:r>
            <a:r>
              <a:rPr lang="en-GB" sz="4000" spc="-2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un  </a:t>
            </a:r>
            <a:r>
              <a:rPr lang="en-GB" sz="4000" u="sng" spc="-2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ch</a:t>
            </a:r>
            <a:r>
              <a:rPr lang="en-GB" sz="4000" spc="-2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un</a:t>
            </a:r>
            <a:r>
              <a:rPr lang="en-GB" sz="4000" spc="-2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spc="-2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sa</a:t>
            </a:r>
            <a:r>
              <a:rPr lang="en-GB" sz="4000" u="sng" spc="-2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t</a:t>
            </a:r>
            <a:r>
              <a:rPr lang="en-GB" sz="4000" spc="-2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’r</a:t>
            </a:r>
            <a:r>
              <a:rPr lang="en-GB" sz="4000" spc="-2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spc="-2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hamaarey</a:t>
            </a:r>
            <a:r>
              <a:rPr lang="en-GB" sz="4000" spc="-2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  </a:t>
            </a:r>
            <a:r>
              <a:rPr lang="en-GB" sz="4000" spc="-200" dirty="0" err="1">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maaree’eh</a:t>
            </a:r>
            <a:r>
              <a:rPr lang="en-GB" sz="4000" spc="-200" dirty="0">
                <a:solidFill>
                  <a:srgbClr val="99CCFF"/>
                </a:solidFill>
                <a:effectLst>
                  <a:outerShdw blurRad="38100" dist="38100" dir="2700000" algn="tl">
                    <a:srgbClr val="000000">
                      <a:alpha val="43137"/>
                    </a:srgbClr>
                  </a:outerShdw>
                </a:effectLst>
                <a:latin typeface="Congenial SemiBold" panose="02000503040000020004" pitchFamily="2" charset="0"/>
                <a:ea typeface="DejaVu Sans"/>
              </a:rPr>
              <a:t>.</a:t>
            </a:r>
            <a:endParaRPr spc="-200" dirty="0">
              <a:solidFill>
                <a:srgbClr val="99CCFF"/>
              </a:solidFill>
              <a:effectLst>
                <a:outerShdw blurRad="38100" dist="38100" dir="2700000" algn="tl">
                  <a:srgbClr val="000000">
                    <a:alpha val="43137"/>
                  </a:srgbClr>
                </a:outerShdw>
              </a:effectLst>
            </a:endParaRPr>
          </a:p>
        </p:txBody>
      </p:sp>
      <p:sp>
        <p:nvSpPr>
          <p:cNvPr id="865" name="CustomShape 3"/>
          <p:cNvSpPr/>
          <p:nvPr/>
        </p:nvSpPr>
        <p:spPr>
          <a:xfrm>
            <a:off x="0" y="297068"/>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syvk</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isK</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hmwry</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qwrIAih</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endParaRPr sz="2800" dirty="0">
              <a:solidFill>
                <a:srgbClr val="FFFF99"/>
              </a:solidFill>
              <a:effectLst>
                <a:outerShdw blurRad="38100" dist="38100" dir="2700000" algn="tl">
                  <a:srgbClr val="000000">
                    <a:alpha val="43137"/>
                  </a:srgbClr>
                </a:outerShdw>
              </a:effectLst>
              <a:latin typeface="GurbaniWebThick" panose="04040607000000020004" pitchFamily="82" charset="0"/>
            </a:endParaRPr>
          </a:p>
          <a:p>
            <a:pPr algn="ctr">
              <a:lnSpc>
                <a:spcPct val="100000"/>
              </a:lnSpc>
            </a:pP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cuin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cuin</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sqR</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hmwry</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mwrIAih</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]380]</a:t>
            </a:r>
            <a:endParaRPr sz="2800" dirty="0">
              <a:solidFill>
                <a:srgbClr val="FFFF99"/>
              </a:solidFill>
              <a:effectLst>
                <a:outerShdw blurRad="38100" dist="38100" dir="2700000" algn="tl">
                  <a:srgbClr val="000000">
                    <a:alpha val="43137"/>
                  </a:srgbClr>
                </a:outerShdw>
              </a:effectLst>
              <a:latin typeface="GurbaniWebThick" panose="04040607000000020004" pitchFamily="82" charset="0"/>
            </a:endParaRPr>
          </a:p>
        </p:txBody>
      </p:sp>
    </p:spTree>
    <p:extLst>
      <p:ext uri="{BB962C8B-B14F-4D97-AF65-F5344CB8AC3E}">
        <p14:creationId xmlns:p14="http://schemas.microsoft.com/office/powerpoint/2010/main" val="108877629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4153644"/>
            <a:ext cx="10160000" cy="952500"/>
          </a:xfrm>
        </p:spPr>
        <p:txBody>
          <a:bodyPr/>
          <a:lstStyle/>
          <a:p>
            <a:pPr eaLnBrk="1" hangingPunct="1">
              <a:defRPr/>
            </a:pPr>
            <a:r>
              <a:rPr lang="en-GB" sz="4000" spc="-100" dirty="0">
                <a:solidFill>
                  <a:srgbClr val="99CCFF"/>
                </a:solidFill>
                <a:latin typeface="Congenial SemiBold" panose="02000503040000020004" pitchFamily="2" charset="0"/>
              </a:rPr>
              <a:t>so  </a:t>
            </a:r>
            <a:r>
              <a:rPr lang="en-GB" sz="4000" u="sng" spc="-100" dirty="0" err="1">
                <a:solidFill>
                  <a:srgbClr val="99CCFF"/>
                </a:solidFill>
                <a:latin typeface="Congenial SemiBold" panose="02000503040000020004" pitchFamily="2" charset="0"/>
              </a:rPr>
              <a:t>d</a:t>
            </a:r>
            <a:r>
              <a:rPr lang="en-GB" sz="4000" spc="-100" dirty="0" err="1">
                <a:solidFill>
                  <a:srgbClr val="99CCFF"/>
                </a:solidFill>
                <a:latin typeface="Congenial SemiBold" panose="02000503040000020004" pitchFamily="2" charset="0"/>
              </a:rPr>
              <a:t>ar</a:t>
            </a:r>
            <a:r>
              <a:rPr lang="en-GB" sz="4000" spc="-100" dirty="0">
                <a:solidFill>
                  <a:srgbClr val="99CCFF"/>
                </a:solidFill>
                <a:latin typeface="Congenial SemiBold" panose="02000503040000020004" pitchFamily="2" charset="0"/>
              </a:rPr>
              <a:t>  </a:t>
            </a:r>
            <a:r>
              <a:rPr lang="en-GB" sz="4000" u="sng" spc="-100" dirty="0" err="1">
                <a:solidFill>
                  <a:srgbClr val="99CCFF"/>
                </a:solidFill>
                <a:latin typeface="Congenial SemiBold" panose="02000503040000020004" pitchFamily="2" charset="0"/>
              </a:rPr>
              <a:t>t</a:t>
            </a:r>
            <a:r>
              <a:rPr lang="en-GB" sz="4000" spc="-100" dirty="0" err="1">
                <a:solidFill>
                  <a:srgbClr val="99CCFF"/>
                </a:solidFill>
                <a:latin typeface="Congenial SemiBold" panose="02000503040000020004" pitchFamily="2" charset="0"/>
              </a:rPr>
              <a:t>ey’raa</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key’haa</a:t>
            </a:r>
            <a:r>
              <a:rPr lang="en-GB" sz="4000" spc="-100" dirty="0">
                <a:solidFill>
                  <a:srgbClr val="99CCFF"/>
                </a:solidFill>
                <a:latin typeface="Congenial SemiBold" panose="02000503040000020004" pitchFamily="2" charset="0"/>
              </a:rPr>
              <a:t>,  so  </a:t>
            </a:r>
            <a:r>
              <a:rPr lang="en-GB" sz="4000" u="sng" spc="-100" dirty="0" err="1">
                <a:solidFill>
                  <a:srgbClr val="99CCFF"/>
                </a:solidFill>
                <a:latin typeface="Congenial SemiBold" panose="02000503040000020004" pitchFamily="2" charset="0"/>
              </a:rPr>
              <a:t>gh</a:t>
            </a:r>
            <a:r>
              <a:rPr lang="en-GB" sz="4000" spc="-100" dirty="0" err="1">
                <a:solidFill>
                  <a:srgbClr val="99CCFF"/>
                </a:solidFill>
                <a:latin typeface="Congenial SemiBold" panose="02000503040000020004" pitchFamily="2" charset="0"/>
              </a:rPr>
              <a:t>ar</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key’haa</a:t>
            </a:r>
            <a:r>
              <a:rPr lang="en-GB" sz="4000" spc="-1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ji</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sarab</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samaaley</a:t>
            </a:r>
            <a:r>
              <a:rPr lang="en-GB" sz="4000" dirty="0">
                <a:solidFill>
                  <a:srgbClr val="99CCFF"/>
                </a:solidFill>
                <a:latin typeface="Congenial SemiBold" panose="02000503040000020004" pitchFamily="2" charset="0"/>
              </a:rPr>
              <a:t>. </a:t>
            </a:r>
          </a:p>
        </p:txBody>
      </p:sp>
      <p:sp>
        <p:nvSpPr>
          <p:cNvPr id="5123" name="Text Box 3"/>
          <p:cNvSpPr txBox="1">
            <a:spLocks noChangeArrowheads="1"/>
          </p:cNvSpPr>
          <p:nvPr/>
        </p:nvSpPr>
        <p:spPr bwMode="auto">
          <a:xfrm>
            <a:off x="1375834" y="237216"/>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so </a:t>
            </a:r>
            <a:r>
              <a:rPr lang="en-GB" sz="5400" dirty="0" err="1">
                <a:solidFill>
                  <a:srgbClr val="FFFF99"/>
                </a:solidFill>
                <a:latin typeface="GurbaniWebThick" panose="04040607000000020004" pitchFamily="82" charset="0"/>
              </a:rPr>
              <a:t>dru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kyhw</a:t>
            </a:r>
            <a:r>
              <a:rPr lang="en-GB" sz="5400" dirty="0">
                <a:solidFill>
                  <a:srgbClr val="FFFF99"/>
                </a:solidFill>
                <a:latin typeface="GurbaniWebThick" panose="04040607000000020004" pitchFamily="82" charset="0"/>
              </a:rPr>
              <a:t>  so </a:t>
            </a:r>
            <a:r>
              <a:rPr lang="en-GB" sz="5400" dirty="0" err="1">
                <a:solidFill>
                  <a:srgbClr val="FFFF99"/>
                </a:solidFill>
                <a:latin typeface="GurbaniWebThick" panose="04040607000000020004" pitchFamily="82" charset="0"/>
              </a:rPr>
              <a:t>Gru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kyhw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ijqu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srb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smwly</a:t>
            </a:r>
            <a:r>
              <a:rPr lang="en-GB" sz="5400" dirty="0">
                <a:solidFill>
                  <a:srgbClr val="FFFF99"/>
                </a:solidFill>
                <a:latin typeface="GurbaniWebThick" panose="04040607000000020004" pitchFamily="82" charset="0"/>
              </a:rPr>
              <a:t> ]</a:t>
            </a:r>
          </a:p>
        </p:txBody>
      </p:sp>
      <p:sp>
        <p:nvSpPr>
          <p:cNvPr id="5124" name="Text Box 4"/>
          <p:cNvSpPr txBox="1">
            <a:spLocks noChangeArrowheads="1"/>
          </p:cNvSpPr>
          <p:nvPr/>
        </p:nvSpPr>
        <p:spPr bwMode="auto">
          <a:xfrm>
            <a:off x="72008" y="2243688"/>
            <a:ext cx="10048552"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The world &amp; the special House where you sit &amp; take care everyone are so amazing!</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 name="CustomShape 1"/>
          <p:cNvSpPr/>
          <p:nvPr/>
        </p:nvSpPr>
        <p:spPr>
          <a:xfrm>
            <a:off x="-1092200" y="4089292"/>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haa</a:t>
            </a:r>
            <a:r>
              <a:rPr lang="en-GB" sz="4000" u="sng" dirty="0" err="1">
                <a:solidFill>
                  <a:srgbClr val="99CCFF"/>
                </a:solidFill>
                <a:latin typeface="Congenial SemiBold" panose="02000503040000020004" pitchFamily="2" charset="0"/>
                <a:ea typeface="DejaVu Sans"/>
              </a:rPr>
              <a:t>th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mu</a:t>
            </a:r>
            <a:r>
              <a:rPr lang="en-GB" sz="4000" u="sng" dirty="0" err="1">
                <a:solidFill>
                  <a:srgbClr val="99CCFF"/>
                </a:solidFill>
                <a:latin typeface="Congenial SemiBold" panose="02000503040000020004" pitchFamily="2" charset="0"/>
                <a:ea typeface="DejaVu Sans"/>
              </a:rPr>
              <a:t>jh</a:t>
            </a:r>
            <a:r>
              <a:rPr lang="en-GB" sz="4000" dirty="0" err="1">
                <a:solidFill>
                  <a:srgbClr val="99CCFF"/>
                </a:solidFill>
                <a:latin typeface="Congenial SemiBold" panose="02000503040000020004" pitchFamily="2" charset="0"/>
                <a:ea typeface="DejaVu Sans"/>
              </a:rPr>
              <a:t>’ai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u’bariyai</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maran</a:t>
            </a:r>
            <a:r>
              <a:rPr lang="en-GB" sz="4000" dirty="0">
                <a:solidFill>
                  <a:srgbClr val="99CCFF"/>
                </a:solidFill>
                <a:latin typeface="Congenial SemiBold" panose="02000503040000020004" pitchFamily="2" charset="0"/>
                <a:ea typeface="DejaVu Sans"/>
              </a:rPr>
              <a:t>  kaal  </a:t>
            </a:r>
            <a:r>
              <a:rPr lang="en-GB" sz="4000" dirty="0" err="1">
                <a:solidFill>
                  <a:srgbClr val="99CCFF"/>
                </a:solidFill>
                <a:latin typeface="Congenial SemiBold" panose="02000503040000020004" pitchFamily="2" charset="0"/>
                <a:ea typeface="DejaVu Sans"/>
              </a:rPr>
              <a:t>kaa</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raas</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ne’variyai</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67"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Awp </a:t>
            </a:r>
            <a:r>
              <a:rPr lang="en-GB" sz="5400" dirty="0" err="1">
                <a:solidFill>
                  <a:srgbClr val="FFFF99"/>
                </a:solidFill>
                <a:latin typeface="GurbaniWebThick" panose="04040607000000020004" pitchFamily="82" charset="0"/>
                <a:ea typeface="DejaVu Sans"/>
              </a:rPr>
              <a:t>hwQ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muJY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aubirXY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mrn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kwl</a:t>
            </a:r>
            <a:r>
              <a:rPr lang="en-GB" sz="5400" dirty="0">
                <a:solidFill>
                  <a:srgbClr val="FFFF99"/>
                </a:solidFill>
                <a:latin typeface="GurbaniWebThick" panose="04040607000000020004" pitchFamily="82" charset="0"/>
                <a:ea typeface="DejaVu Sans"/>
              </a:rPr>
              <a:t> kw  </a:t>
            </a:r>
            <a:r>
              <a:rPr lang="en-GB" sz="5400" dirty="0" err="1">
                <a:solidFill>
                  <a:srgbClr val="FFFF99"/>
                </a:solidFill>
                <a:latin typeface="GurbaniWebThick" panose="04040607000000020004" pitchFamily="82" charset="0"/>
                <a:ea typeface="DejaVu Sans"/>
              </a:rPr>
              <a:t>qRws</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invirXY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68" name="CustomShape 3"/>
          <p:cNvSpPr/>
          <p:nvPr/>
        </p:nvSpPr>
        <p:spPr>
          <a:xfrm>
            <a:off x="0" y="2289021"/>
            <a:ext cx="10160000" cy="1432575"/>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Giving me Your Hand, save me &amp; get rid my fear of the time of death.</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5046168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 name="CustomShape 1"/>
          <p:cNvSpPr/>
          <p:nvPr/>
        </p:nvSpPr>
        <p:spPr>
          <a:xfrm>
            <a:off x="-1015880" y="4009628"/>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hoo’jo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hamaarey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sree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as’</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uj</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joo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kar’yoh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70" name="CustomShape 2"/>
          <p:cNvSpPr/>
          <p:nvPr/>
        </p:nvSpPr>
        <p:spPr>
          <a:xfrm>
            <a:off x="0" y="337230"/>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hUjo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sdw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hmwry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pCw</a:t>
            </a:r>
            <a:r>
              <a:rPr lang="en-GB" sz="5400" dirty="0">
                <a:solidFill>
                  <a:srgbClr val="FFFF99"/>
                </a:solidFill>
                <a:latin typeface="GurbaniWebThick" panose="04040607000000020004" pitchFamily="82" charset="0"/>
                <a:ea typeface="DejaVu Sans"/>
              </a:rPr>
              <a:t> ]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sRI </a:t>
            </a:r>
            <a:r>
              <a:rPr lang="en-GB" sz="5400" dirty="0" err="1">
                <a:solidFill>
                  <a:srgbClr val="FFFF99"/>
                </a:solidFill>
                <a:latin typeface="GurbaniWebThick" panose="04040607000000020004" pitchFamily="82" charset="0"/>
                <a:ea typeface="DejaVu Sans"/>
              </a:rPr>
              <a:t>AisDuj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kirXhu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rCw</a:t>
            </a:r>
            <a:r>
              <a:rPr lang="en-GB" sz="5400" dirty="0">
                <a:solidFill>
                  <a:srgbClr val="FFFF99"/>
                </a:solidFill>
                <a:latin typeface="GurbaniWebThick" panose="04040607000000020004" pitchFamily="82" charset="0"/>
                <a:ea typeface="DejaVu Sans"/>
              </a:rPr>
              <a:t> ]381]</a:t>
            </a:r>
            <a:endParaRPr sz="2800" dirty="0">
              <a:solidFill>
                <a:srgbClr val="FFFF99"/>
              </a:solidFill>
              <a:latin typeface="GurbaniWebThick" panose="04040607000000020004" pitchFamily="82" charset="0"/>
            </a:endParaRPr>
          </a:p>
        </p:txBody>
      </p:sp>
      <p:sp>
        <p:nvSpPr>
          <p:cNvPr id="871" name="CustomShape 3"/>
          <p:cNvSpPr/>
          <p:nvPr/>
        </p:nvSpPr>
        <p:spPr>
          <a:xfrm>
            <a:off x="0" y="2281436"/>
            <a:ext cx="10160000" cy="20882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Always be my side. You are the Special Sword of Justice: Please protect me. ||381||</a:t>
            </a:r>
            <a:endParaRPr dirty="0">
              <a:solidFill>
                <a:schemeClr val="bg1"/>
              </a:solidFill>
            </a:endParaRPr>
          </a:p>
        </p:txBody>
      </p:sp>
    </p:spTree>
    <p:extLst>
      <p:ext uri="{BB962C8B-B14F-4D97-AF65-F5344CB8AC3E}">
        <p14:creationId xmlns:p14="http://schemas.microsoft.com/office/powerpoint/2010/main" val="212217194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 name="CustomShape 1"/>
          <p:cNvSpPr/>
          <p:nvPr/>
        </p:nvSpPr>
        <p:spPr>
          <a:xfrm>
            <a:off x="-1092200" y="4009628"/>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raa</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ley’hu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mu’eh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raa</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an’haarey</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saa’hib</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sann’</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sahaa’e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pe’yaarey</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73"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rwiK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lyhu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muih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rwKnhwry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swihb </a:t>
            </a:r>
            <a:r>
              <a:rPr lang="en-GB" sz="5400" dirty="0" err="1">
                <a:solidFill>
                  <a:srgbClr val="FFFF99"/>
                </a:solidFill>
                <a:latin typeface="GurbaniWebThick" panose="04040607000000020004" pitchFamily="82" charset="0"/>
                <a:ea typeface="DejaVu Sans"/>
              </a:rPr>
              <a:t>sMq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shwie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ipXwry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74" name="CustomShape 3"/>
          <p:cNvSpPr/>
          <p:nvPr/>
        </p:nvSpPr>
        <p:spPr>
          <a:xfrm>
            <a:off x="0" y="2253916"/>
            <a:ext cx="10160000" cy="132366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GB" sz="3800" dirty="0">
                <a:solidFill>
                  <a:schemeClr val="bg1"/>
                </a:solidFill>
                <a:latin typeface="Congenial Black" panose="02000503040000020004" pitchFamily="2" charset="0"/>
                <a:ea typeface="DejaVu Sans"/>
              </a:rPr>
              <a:t>O my Protector, help me! O Master of the saints, You help those who love You.</a:t>
            </a:r>
            <a:endParaRPr dirty="0">
              <a:solidFill>
                <a:schemeClr val="bg1"/>
              </a:solidFill>
            </a:endParaRPr>
          </a:p>
        </p:txBody>
      </p:sp>
    </p:spTree>
    <p:extLst>
      <p:ext uri="{BB962C8B-B14F-4D97-AF65-F5344CB8AC3E}">
        <p14:creationId xmlns:p14="http://schemas.microsoft.com/office/powerpoint/2010/main" val="345999346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5" name="CustomShape 1"/>
          <p:cNvSpPr/>
          <p:nvPr/>
        </p:nvSpPr>
        <p:spPr>
          <a:xfrm>
            <a:off x="0" y="4081636"/>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een-bann’</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us’ttan</a:t>
            </a:r>
            <a:r>
              <a:rPr lang="en-GB" sz="4000" dirty="0">
                <a:solidFill>
                  <a:srgbClr val="99CCFF"/>
                </a:solidFill>
                <a:latin typeface="Congenial SemiBold" panose="02000503040000020004" pitchFamily="2" charset="0"/>
                <a:ea typeface="DejaVu Sans"/>
              </a:rPr>
              <a:t>  key  </a:t>
            </a:r>
            <a:r>
              <a:rPr lang="en-GB" sz="4000" dirty="0" err="1">
                <a:solidFill>
                  <a:srgbClr val="99CCFF"/>
                </a:solidFill>
                <a:latin typeface="Congenial SemiBold" panose="02000503040000020004" pitchFamily="2" charset="0"/>
                <a:ea typeface="DejaVu Sans"/>
              </a:rPr>
              <a:t>hann’</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um’ho</a:t>
            </a:r>
            <a:r>
              <a:rPr lang="en-GB" sz="4000" dirty="0">
                <a:solidFill>
                  <a:srgbClr val="99CCFF"/>
                </a:solidFill>
                <a:latin typeface="Congenial SemiBold" panose="02000503040000020004" pitchFamily="2" charset="0"/>
                <a:ea typeface="DejaVu Sans"/>
              </a:rPr>
              <a:t>  puree,  </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ur</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as  </a:t>
            </a:r>
            <a:r>
              <a:rPr lang="en-GB" sz="4000" dirty="0" err="1">
                <a:solidFill>
                  <a:srgbClr val="99CCFF"/>
                </a:solidFill>
                <a:latin typeface="Congenial SemiBold" panose="02000503040000020004" pitchFamily="2" charset="0"/>
                <a:ea typeface="DejaVu Sans"/>
              </a:rPr>
              <a:t>kann’</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76" name="CustomShape 2"/>
          <p:cNvSpPr/>
          <p:nvPr/>
        </p:nvSpPr>
        <p:spPr>
          <a:xfrm>
            <a:off x="635080" y="36855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dInbMDu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dustn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hMqw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qumho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purI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cqur</a:t>
            </a:r>
            <a:r>
              <a:rPr lang="en-GB" sz="5400" dirty="0">
                <a:solidFill>
                  <a:srgbClr val="FFFF99"/>
                </a:solidFill>
                <a:latin typeface="GurbaniWebThick" panose="04040607000000020004" pitchFamily="82" charset="0"/>
                <a:ea typeface="DejaVu Sans"/>
              </a:rPr>
              <a:t> ds </a:t>
            </a:r>
            <a:r>
              <a:rPr lang="en-GB" sz="5400" dirty="0" err="1">
                <a:solidFill>
                  <a:srgbClr val="FFFF99"/>
                </a:solidFill>
                <a:latin typeface="GurbaniWebThick" panose="04040607000000020004" pitchFamily="82" charset="0"/>
                <a:ea typeface="DejaVu Sans"/>
              </a:rPr>
              <a:t>kMqw</a:t>
            </a:r>
            <a:r>
              <a:rPr lang="en-GB" sz="5400" dirty="0">
                <a:solidFill>
                  <a:srgbClr val="FFFF99"/>
                </a:solidFill>
                <a:latin typeface="GurbaniWebThick" panose="04040607000000020004" pitchFamily="82" charset="0"/>
                <a:ea typeface="DejaVu Sans"/>
              </a:rPr>
              <a:t> ]382]</a:t>
            </a:r>
            <a:endParaRPr sz="2800" dirty="0">
              <a:solidFill>
                <a:srgbClr val="FFFF99"/>
              </a:solidFill>
              <a:latin typeface="GurbaniWebThick" panose="04040607000000020004" pitchFamily="82" charset="0"/>
            </a:endParaRPr>
          </a:p>
        </p:txBody>
      </p:sp>
      <p:sp>
        <p:nvSpPr>
          <p:cNvPr id="877" name="CustomShape 3"/>
          <p:cNvSpPr/>
          <p:nvPr/>
        </p:nvSpPr>
        <p:spPr>
          <a:xfrm>
            <a:off x="0" y="2209428"/>
            <a:ext cx="10160000" cy="219093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are Friend of the weak, destroyer of the bad, &amp; Master of the universe. ||382||</a:t>
            </a:r>
            <a:endParaRPr dirty="0">
              <a:solidFill>
                <a:schemeClr val="bg1"/>
              </a:solidFill>
            </a:endParaRPr>
          </a:p>
        </p:txBody>
      </p:sp>
    </p:spTree>
    <p:extLst>
      <p:ext uri="{BB962C8B-B14F-4D97-AF65-F5344CB8AC3E}">
        <p14:creationId xmlns:p14="http://schemas.microsoft.com/office/powerpoint/2010/main" val="322098005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8" name="CustomShape 1"/>
          <p:cNvSpPr/>
          <p:nvPr/>
        </p:nvSpPr>
        <p:spPr>
          <a:xfrm>
            <a:off x="-939920" y="4089292"/>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kaal  </a:t>
            </a:r>
            <a:r>
              <a:rPr lang="en-GB" sz="4000" dirty="0" err="1">
                <a:solidFill>
                  <a:srgbClr val="99CCFF"/>
                </a:solidFill>
                <a:latin typeface="Congenial SemiBold" panose="02000503040000020004" pitchFamily="2" charset="0"/>
                <a:ea typeface="DejaVu Sans"/>
              </a:rPr>
              <a:t>paa’e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brah’maa</a:t>
            </a:r>
            <a:r>
              <a:rPr lang="en-GB" sz="4000" dirty="0">
                <a:solidFill>
                  <a:srgbClr val="99CCFF"/>
                </a:solidFill>
                <a:latin typeface="Congenial SemiBold" panose="02000503040000020004" pitchFamily="2" charset="0"/>
                <a:ea typeface="DejaVu Sans"/>
              </a:rPr>
              <a:t>  bap  </a:t>
            </a:r>
            <a:r>
              <a:rPr lang="en-GB" sz="4000" u="sng" dirty="0">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araa.</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kaal  </a:t>
            </a:r>
            <a:r>
              <a:rPr lang="en-GB" sz="4000" dirty="0" err="1">
                <a:solidFill>
                  <a:srgbClr val="99CCFF"/>
                </a:solidFill>
                <a:latin typeface="Congenial SemiBold" panose="02000503040000020004" pitchFamily="2" charset="0"/>
                <a:ea typeface="DejaVu Sans"/>
              </a:rPr>
              <a:t>paa’e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siv'joo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av’</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araa</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879"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kwl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bRhmw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bpu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kwl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isvjU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Avqrw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80" name="CustomShape 3"/>
          <p:cNvSpPr/>
          <p:nvPr/>
        </p:nvSpPr>
        <p:spPr>
          <a:xfrm>
            <a:off x="0" y="2253916"/>
            <a:ext cx="10160000" cy="132366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i="1" dirty="0">
                <a:solidFill>
                  <a:schemeClr val="bg1"/>
                </a:solidFill>
                <a:effectLst>
                  <a:outerShdw blurRad="38100" dist="38100" dir="2700000" algn="tl">
                    <a:srgbClr val="000000">
                      <a:alpha val="43137"/>
                    </a:srgbClr>
                  </a:outerShdw>
                </a:effectLst>
                <a:latin typeface="Congenial Black" panose="02000503040000020004" pitchFamily="2" charset="0"/>
              </a:rPr>
              <a:t>Brahma</a:t>
            </a: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rPr>
              <a:t> &amp; </a:t>
            </a:r>
            <a:r>
              <a:rPr lang="en-GB" sz="3800" i="1" dirty="0">
                <a:solidFill>
                  <a:schemeClr val="bg1"/>
                </a:solidFill>
                <a:effectLst>
                  <a:outerShdw blurRad="38100" dist="38100" dir="2700000" algn="tl">
                    <a:srgbClr val="000000">
                      <a:alpha val="43137"/>
                    </a:srgbClr>
                  </a:outerShdw>
                </a:effectLst>
                <a:latin typeface="Congenial Black" panose="02000503040000020004" pitchFamily="2" charset="0"/>
              </a:rPr>
              <a:t>Shiva </a:t>
            </a: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rPr>
              <a:t>were both born and then had to die. So, only You alone can help me!</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7968813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 name="CustomShape 1"/>
          <p:cNvSpPr/>
          <p:nvPr/>
        </p:nvSpPr>
        <p:spPr>
          <a:xfrm>
            <a:off x="0" y="419751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kaal  </a:t>
            </a:r>
            <a:r>
              <a:rPr lang="en-GB" sz="4000" dirty="0" err="1">
                <a:solidFill>
                  <a:srgbClr val="99CCFF"/>
                </a:solidFill>
                <a:latin typeface="Congenial SemiBold" panose="02000503040000020004" pitchFamily="2" charset="0"/>
                <a:ea typeface="DejaVu Sans"/>
              </a:rPr>
              <a:t>paa’e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bisan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pra’kaasaa</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sakal</a:t>
            </a:r>
            <a:r>
              <a:rPr lang="en-GB" sz="4000" dirty="0">
                <a:solidFill>
                  <a:srgbClr val="99CCFF"/>
                </a:solidFill>
                <a:latin typeface="Congenial SemiBold" panose="02000503040000020004" pitchFamily="2" charset="0"/>
                <a:ea typeface="DejaVu Sans"/>
              </a:rPr>
              <a:t>  kaal  </a:t>
            </a:r>
            <a:r>
              <a:rPr lang="en-GB" sz="4000" dirty="0" err="1">
                <a:solidFill>
                  <a:srgbClr val="99CCFF"/>
                </a:solidFill>
                <a:latin typeface="Congenial SemiBold" panose="02000503040000020004" pitchFamily="2" charset="0"/>
                <a:ea typeface="DejaVu Sans"/>
              </a:rPr>
              <a:t>kaa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kee’aa</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a’maasaa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82" name="CustomShape 2"/>
          <p:cNvSpPr/>
          <p:nvPr/>
        </p:nvSpPr>
        <p:spPr>
          <a:xfrm>
            <a:off x="0" y="368550"/>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kwl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ibsnu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pRkwsw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skl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kwl</a:t>
            </a:r>
            <a:r>
              <a:rPr lang="en-GB" sz="5400" dirty="0">
                <a:solidFill>
                  <a:srgbClr val="FFFF99"/>
                </a:solidFill>
                <a:latin typeface="GurbaniWebThick" panose="04040607000000020004" pitchFamily="82" charset="0"/>
                <a:ea typeface="DejaVu Sans"/>
              </a:rPr>
              <a:t> kw  </a:t>
            </a:r>
            <a:r>
              <a:rPr lang="en-GB" sz="5400" dirty="0" err="1">
                <a:solidFill>
                  <a:srgbClr val="FFFF99"/>
                </a:solidFill>
                <a:latin typeface="GurbaniWebThick" panose="04040607000000020004" pitchFamily="82" charset="0"/>
                <a:ea typeface="DejaVu Sans"/>
              </a:rPr>
              <a:t>kIAw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qmwsw</a:t>
            </a:r>
            <a:r>
              <a:rPr lang="en-GB" sz="5400" dirty="0">
                <a:solidFill>
                  <a:srgbClr val="FFFF99"/>
                </a:solidFill>
                <a:latin typeface="GurbaniWebThick" panose="04040607000000020004" pitchFamily="82" charset="0"/>
                <a:ea typeface="DejaVu Sans"/>
              </a:rPr>
              <a:t> ]383]</a:t>
            </a:r>
            <a:endParaRPr sz="2800" dirty="0">
              <a:solidFill>
                <a:srgbClr val="FFFF99"/>
              </a:solidFill>
              <a:latin typeface="GurbaniWebThick" panose="04040607000000020004" pitchFamily="82" charset="0"/>
            </a:endParaRPr>
          </a:p>
        </p:txBody>
      </p:sp>
      <p:sp>
        <p:nvSpPr>
          <p:cNvPr id="883" name="CustomShape 3"/>
          <p:cNvSpPr/>
          <p:nvPr/>
        </p:nvSpPr>
        <p:spPr>
          <a:xfrm>
            <a:off x="0" y="2281436"/>
            <a:ext cx="10160000" cy="129614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i="1" dirty="0">
                <a:solidFill>
                  <a:schemeClr val="bg1"/>
                </a:solidFill>
                <a:effectLst>
                  <a:outerShdw blurRad="38100" dist="38100" dir="2700000" algn="tl">
                    <a:srgbClr val="000000">
                      <a:alpha val="43137"/>
                    </a:srgbClr>
                  </a:outerShdw>
                </a:effectLst>
                <a:latin typeface="Congenial Black" panose="02000503040000020004" pitchFamily="2" charset="0"/>
              </a:rPr>
              <a:t>Vishnu </a:t>
            </a: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rPr>
              <a:t>appeared &amp; then dead. </a:t>
            </a:r>
            <a:r>
              <a:rPr lang="en-US" sz="3800" dirty="0">
                <a:solidFill>
                  <a:schemeClr val="bg1"/>
                </a:solidFill>
                <a:effectLst>
                  <a:outerShdw blurRad="38100" dist="38100" dir="2700000" algn="tl">
                    <a:srgbClr val="000000">
                      <a:alpha val="43137"/>
                    </a:srgbClr>
                  </a:outerShdw>
                </a:effectLst>
                <a:latin typeface="Congenial Black" panose="02000503040000020004" pitchFamily="2" charset="0"/>
              </a:rPr>
              <a:t>You created the world as a play with time limits</a:t>
            </a: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rPr>
              <a:t>. ||383||</a:t>
            </a:r>
            <a:endParaRPr sz="3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746761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4" name="CustomShape 1"/>
          <p:cNvSpPr/>
          <p:nvPr/>
        </p:nvSpPr>
        <p:spPr>
          <a:xfrm>
            <a:off x="-939920" y="4089292"/>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javan</a:t>
            </a:r>
            <a:r>
              <a:rPr lang="en-GB" sz="4000" dirty="0">
                <a:solidFill>
                  <a:srgbClr val="99CCFF"/>
                </a:solidFill>
                <a:latin typeface="Congenial SemiBold" panose="02000503040000020004" pitchFamily="2" charset="0"/>
                <a:ea typeface="DejaVu Sans"/>
              </a:rPr>
              <a:t>  kaal,  </a:t>
            </a:r>
            <a:r>
              <a:rPr lang="en-GB" sz="4000" dirty="0" err="1">
                <a:solidFill>
                  <a:srgbClr val="99CCFF"/>
                </a:solidFill>
                <a:latin typeface="Congenial SemiBold" panose="02000503040000020004" pitchFamily="2" charset="0"/>
                <a:ea typeface="DejaVu Sans"/>
              </a:rPr>
              <a:t>jo’gee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siv</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kee’oh</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bey’</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-raaj</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brah’maa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joo</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th</a:t>
            </a:r>
            <a:r>
              <a:rPr lang="en-GB" sz="4000" dirty="0" err="1">
                <a:solidFill>
                  <a:srgbClr val="99CCFF"/>
                </a:solidFill>
                <a:latin typeface="Congenial SemiBold" panose="02000503040000020004" pitchFamily="2" charset="0"/>
                <a:ea typeface="DejaVu Sans"/>
              </a:rPr>
              <a:t>ee’oh</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85"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jvn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kwl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jogI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isv</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kIE</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bydrwj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bRhmw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jU</a:t>
            </a:r>
            <a:r>
              <a:rPr lang="en-GB" sz="5400" dirty="0">
                <a:solidFill>
                  <a:srgbClr val="FFFF99"/>
                </a:solidFill>
                <a:latin typeface="GurbaniWebThick" panose="04040607000000020004" pitchFamily="82" charset="0"/>
                <a:ea typeface="DejaVu Sans"/>
              </a:rPr>
              <a:t> QIE ]</a:t>
            </a:r>
            <a:endParaRPr sz="2800" dirty="0">
              <a:solidFill>
                <a:srgbClr val="FFFF99"/>
              </a:solidFill>
              <a:latin typeface="GurbaniWebThick" panose="04040607000000020004" pitchFamily="82" charset="0"/>
            </a:endParaRPr>
          </a:p>
        </p:txBody>
      </p:sp>
      <p:sp>
        <p:nvSpPr>
          <p:cNvPr id="886" name="CustomShape 3"/>
          <p:cNvSpPr/>
          <p:nvPr/>
        </p:nvSpPr>
        <p:spPr>
          <a:xfrm>
            <a:off x="0" y="2281436"/>
            <a:ext cx="10160000" cy="122413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In Your play, </a:t>
            </a:r>
            <a:r>
              <a:rPr lang="en-GB" sz="3800" i="1"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Shiva</a:t>
            </a: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 chose to live simply &amp; </a:t>
            </a:r>
            <a:r>
              <a:rPr lang="en-GB" sz="3800" i="1" spc="-4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Brahma </a:t>
            </a:r>
            <a:r>
              <a:rPr lang="en-GB" sz="3800" spc="-4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became an expert in studying.</a:t>
            </a:r>
            <a:endParaRPr spc="-4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1477386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 name="CustomShape 1"/>
          <p:cNvSpPr/>
          <p:nvPr/>
        </p:nvSpPr>
        <p:spPr>
          <a:xfrm>
            <a:off x="-1092200" y="408951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javan</a:t>
            </a:r>
            <a:r>
              <a:rPr lang="en-GB" sz="4000" dirty="0">
                <a:solidFill>
                  <a:srgbClr val="99CCFF"/>
                </a:solidFill>
                <a:latin typeface="Congenial SemiBold" panose="02000503040000020004" pitchFamily="2" charset="0"/>
                <a:ea typeface="DejaVu Sans"/>
              </a:rPr>
              <a:t>  kaal,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lok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sa’vaaraa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namas’kaar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hai</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ha’maaraa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88"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jvn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kwl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lok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svwrw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nmskwr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qwih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hmwrw</a:t>
            </a:r>
            <a:r>
              <a:rPr lang="en-GB" sz="5400" dirty="0">
                <a:solidFill>
                  <a:srgbClr val="FFFF99"/>
                </a:solidFill>
                <a:latin typeface="GurbaniWebThick" panose="04040607000000020004" pitchFamily="82" charset="0"/>
                <a:ea typeface="DejaVu Sans"/>
              </a:rPr>
              <a:t> ]384]</a:t>
            </a:r>
            <a:endParaRPr sz="2800" dirty="0">
              <a:solidFill>
                <a:srgbClr val="FFFF99"/>
              </a:solidFill>
              <a:latin typeface="GurbaniWebThick" panose="04040607000000020004" pitchFamily="82" charset="0"/>
            </a:endParaRPr>
          </a:p>
        </p:txBody>
      </p:sp>
      <p:sp>
        <p:nvSpPr>
          <p:cNvPr id="889" name="CustomShape 3"/>
          <p:cNvSpPr/>
          <p:nvPr/>
        </p:nvSpPr>
        <p:spPr>
          <a:xfrm>
            <a:off x="0" y="2065412"/>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rPr>
              <a:t>In Your game all the universe is limited by Time. I bow to You, who makes this happen. ||</a:t>
            </a: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384|| </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839174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 name="CustomShape 1"/>
          <p:cNvSpPr/>
          <p:nvPr/>
        </p:nvSpPr>
        <p:spPr>
          <a:xfrm>
            <a:off x="-1015880" y="398295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javan</a:t>
            </a:r>
            <a:r>
              <a:rPr lang="en-GB" sz="4000" dirty="0">
                <a:solidFill>
                  <a:srgbClr val="99CCFF"/>
                </a:solidFill>
                <a:latin typeface="Congenial SemiBold" panose="02000503040000020004" pitchFamily="2" charset="0"/>
                <a:ea typeface="DejaVu Sans"/>
              </a:rPr>
              <a:t>  kaal,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jaga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banaa’yoh</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ey’v</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ai’</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up’jaayo</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91"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jvn</a:t>
            </a:r>
            <a:r>
              <a:rPr lang="en-GB" sz="5400" dirty="0">
                <a:solidFill>
                  <a:srgbClr val="FFFF99"/>
                </a:solidFill>
                <a:latin typeface="GurbaniWebThick" panose="04040607000000020004" pitchFamily="82" charset="0"/>
                <a:ea typeface="DejaVu Sans"/>
              </a:rPr>
              <a:t> kwl  sB jgq </a:t>
            </a:r>
            <a:r>
              <a:rPr lang="en-GB" sz="5400" dirty="0" err="1">
                <a:solidFill>
                  <a:srgbClr val="FFFF99"/>
                </a:solidFill>
                <a:latin typeface="GurbaniWebThick" panose="04040607000000020004" pitchFamily="82" charset="0"/>
                <a:ea typeface="DejaVu Sans"/>
              </a:rPr>
              <a:t>bnwXO</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dyv </a:t>
            </a:r>
            <a:r>
              <a:rPr lang="en-GB" sz="5400" dirty="0" err="1">
                <a:solidFill>
                  <a:srgbClr val="FFFF99"/>
                </a:solidFill>
                <a:latin typeface="GurbaniWebThick" panose="04040607000000020004" pitchFamily="82" charset="0"/>
                <a:ea typeface="DejaVu Sans"/>
              </a:rPr>
              <a:t>dYq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jCn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aupjwXo</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92" name="CustomShape 3"/>
          <p:cNvSpPr/>
          <p:nvPr/>
        </p:nvSpPr>
        <p:spPr>
          <a:xfrm>
            <a:off x="0" y="2137420"/>
            <a:ext cx="10160000" cy="136815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Your play that created the universe, gave birth to the </a:t>
            </a:r>
            <a:r>
              <a:rPr lang="en-GB" sz="3800" spc="-40" dirty="0">
                <a:solidFill>
                  <a:schemeClr val="bg1"/>
                </a:solidFill>
                <a:latin typeface="Congenial Black" panose="02000503040000020004" pitchFamily="2" charset="0"/>
                <a:ea typeface="DejaVu Sans"/>
              </a:rPr>
              <a:t>good, the bad, &amp; the kind.</a:t>
            </a:r>
            <a:endParaRPr spc="-40" dirty="0">
              <a:solidFill>
                <a:schemeClr val="bg1"/>
              </a:solidFill>
            </a:endParaRPr>
          </a:p>
        </p:txBody>
      </p:sp>
    </p:spTree>
    <p:extLst>
      <p:ext uri="{BB962C8B-B14F-4D97-AF65-F5344CB8AC3E}">
        <p14:creationId xmlns:p14="http://schemas.microsoft.com/office/powerpoint/2010/main" val="261492476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3" name="CustomShape 1"/>
          <p:cNvSpPr/>
          <p:nvPr/>
        </p:nvSpPr>
        <p:spPr>
          <a:xfrm>
            <a:off x="-1092200" y="408951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aa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ann’</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kai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av’</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aaraa</a:t>
            </a:r>
            <a:r>
              <a:rPr lang="en-GB" sz="4000" dirty="0">
                <a:solidFill>
                  <a:srgbClr val="99CCFF"/>
                </a:solidFill>
                <a:latin typeface="Congenial SemiBold" panose="02000503040000020004" pitchFamily="2" charset="0"/>
                <a:ea typeface="DejaVu Sans"/>
              </a:rPr>
              <a:t>.</a:t>
            </a:r>
            <a:endParaRPr sz="4000"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so’ee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guroo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sam’</a:t>
            </a:r>
            <a:r>
              <a:rPr lang="en-GB" sz="4000" u="sng" dirty="0" err="1">
                <a:solidFill>
                  <a:srgbClr val="99CCFF"/>
                </a:solidFill>
                <a:latin typeface="Congenial SemiBold" panose="02000503040000020004" pitchFamily="2" charset="0"/>
                <a:ea typeface="DejaVu Sans"/>
              </a:rPr>
              <a:t>jh</a:t>
            </a:r>
            <a:r>
              <a:rPr lang="en-GB" sz="4000" dirty="0" err="1">
                <a:solidFill>
                  <a:srgbClr val="99CCFF"/>
                </a:solidFill>
                <a:latin typeface="Congenial SemiBold" panose="02000503040000020004" pitchFamily="2" charset="0"/>
                <a:ea typeface="DejaVu Sans"/>
              </a:rPr>
              <a:t>eyoh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ha’maaraa</a:t>
            </a:r>
            <a:r>
              <a:rPr lang="en-GB" sz="4000" dirty="0">
                <a:solidFill>
                  <a:srgbClr val="99CCFF"/>
                </a:solidFill>
                <a:latin typeface="Congenial SemiBold" panose="02000503040000020004" pitchFamily="2" charset="0"/>
                <a:ea typeface="DejaVu Sans"/>
              </a:rPr>
              <a:t>.</a:t>
            </a:r>
            <a:endParaRPr sz="4000" dirty="0">
              <a:solidFill>
                <a:srgbClr val="99CCFF"/>
              </a:solidFill>
            </a:endParaRPr>
          </a:p>
        </p:txBody>
      </p:sp>
      <p:sp>
        <p:nvSpPr>
          <p:cNvPr id="894"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Awid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AMiq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eykY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Avqwrw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soeI</a:t>
            </a:r>
            <a:r>
              <a:rPr lang="en-GB" sz="5400" dirty="0">
                <a:solidFill>
                  <a:srgbClr val="FFFF99"/>
                </a:solidFill>
                <a:latin typeface="GurbaniWebThick" panose="04040607000000020004" pitchFamily="82" charset="0"/>
                <a:ea typeface="DejaVu Sans"/>
              </a:rPr>
              <a:t> gurU  </a:t>
            </a:r>
            <a:r>
              <a:rPr lang="en-GB" sz="5400" dirty="0" err="1">
                <a:solidFill>
                  <a:srgbClr val="FFFF99"/>
                </a:solidFill>
                <a:latin typeface="GurbaniWebThick" panose="04040607000000020004" pitchFamily="82" charset="0"/>
                <a:ea typeface="DejaVu Sans"/>
              </a:rPr>
              <a:t>smiJXhu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hmwrw</a:t>
            </a:r>
            <a:r>
              <a:rPr lang="en-GB" sz="5400" dirty="0">
                <a:solidFill>
                  <a:srgbClr val="FFFF99"/>
                </a:solidFill>
                <a:latin typeface="GurbaniWebThick" panose="04040607000000020004" pitchFamily="82" charset="0"/>
                <a:ea typeface="DejaVu Sans"/>
              </a:rPr>
              <a:t> ]385]</a:t>
            </a:r>
            <a:endParaRPr sz="2800" dirty="0">
              <a:solidFill>
                <a:srgbClr val="FFFF99"/>
              </a:solidFill>
              <a:latin typeface="GurbaniWebThick" panose="04040607000000020004" pitchFamily="82" charset="0"/>
            </a:endParaRPr>
          </a:p>
        </p:txBody>
      </p:sp>
      <p:sp>
        <p:nvSpPr>
          <p:cNvPr id="895" name="CustomShape 3"/>
          <p:cNvSpPr/>
          <p:nvPr/>
        </p:nvSpPr>
        <p:spPr>
          <a:xfrm>
            <a:off x="0" y="2281436"/>
            <a:ext cx="10160000" cy="122413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alone stay the same from start till end of time. I accept You as my Guru. ||385|| </a:t>
            </a:r>
            <a:endParaRPr sz="3800" dirty="0">
              <a:solidFill>
                <a:schemeClr val="bg1"/>
              </a:solidFill>
            </a:endParaRPr>
          </a:p>
        </p:txBody>
      </p:sp>
    </p:spTree>
    <p:extLst>
      <p:ext uri="{BB962C8B-B14F-4D97-AF65-F5344CB8AC3E}">
        <p14:creationId xmlns:p14="http://schemas.microsoft.com/office/powerpoint/2010/main" val="133266487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4137248"/>
            <a:ext cx="10160000" cy="952500"/>
          </a:xfrm>
        </p:spPr>
        <p:txBody>
          <a:bodyPr/>
          <a:lstStyle/>
          <a:p>
            <a:pPr eaLnBrk="1" hangingPunct="1">
              <a:defRPr/>
            </a:pPr>
            <a:r>
              <a:rPr lang="en-GB" sz="4000" spc="-100" dirty="0" err="1">
                <a:solidFill>
                  <a:srgbClr val="99CCFF"/>
                </a:solidFill>
                <a:latin typeface="Congenial SemiBold" panose="02000503040000020004" pitchFamily="2" charset="0"/>
              </a:rPr>
              <a:t>vaajey</a:t>
            </a:r>
            <a:r>
              <a:rPr lang="en-GB" sz="4000" spc="-100" dirty="0">
                <a:solidFill>
                  <a:srgbClr val="99CCFF"/>
                </a:solidFill>
                <a:latin typeface="Congenial SemiBold" panose="02000503040000020004" pitchFamily="2" charset="0"/>
              </a:rPr>
              <a:t>  </a:t>
            </a:r>
            <a:r>
              <a:rPr lang="en-GB" sz="4000" u="sng" spc="-100" dirty="0" err="1">
                <a:solidFill>
                  <a:srgbClr val="99CCFF"/>
                </a:solidFill>
                <a:latin typeface="Congenial SemiBold" panose="02000503040000020004" pitchFamily="2" charset="0"/>
              </a:rPr>
              <a:t>t</a:t>
            </a:r>
            <a:r>
              <a:rPr lang="en-GB" sz="4000" spc="-100" dirty="0" err="1">
                <a:solidFill>
                  <a:srgbClr val="99CCFF"/>
                </a:solidFill>
                <a:latin typeface="Congenial SemiBold" panose="02000503040000020004" pitchFamily="2" charset="0"/>
              </a:rPr>
              <a:t>ey’rey</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naa</a:t>
            </a:r>
            <a:r>
              <a:rPr lang="en-GB" sz="4000" u="sng" spc="-100" dirty="0" err="1">
                <a:solidFill>
                  <a:srgbClr val="99CCFF"/>
                </a:solidFill>
                <a:latin typeface="Congenial SemiBold" panose="02000503040000020004" pitchFamily="2" charset="0"/>
              </a:rPr>
              <a:t>d</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aney’k</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asann’</a:t>
            </a:r>
            <a:r>
              <a:rPr lang="en-GB" sz="4000" u="sng" spc="-100" dirty="0" err="1">
                <a:solidFill>
                  <a:srgbClr val="99CCFF"/>
                </a:solidFill>
                <a:latin typeface="Congenial SemiBold" panose="02000503040000020004" pitchFamily="2" charset="0"/>
              </a:rPr>
              <a:t>kh</a:t>
            </a:r>
            <a:r>
              <a:rPr lang="en-GB" sz="4000" spc="-100" dirty="0" err="1">
                <a:solidFill>
                  <a:srgbClr val="99CCFF"/>
                </a:solidFill>
                <a:latin typeface="Congenial SemiBold" panose="02000503040000020004" pitchFamily="2" charset="0"/>
              </a:rPr>
              <a:t>aa</a:t>
            </a:r>
            <a:r>
              <a:rPr lang="en-GB" sz="4000" spc="-10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key’</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vaavaN’haarey</a:t>
            </a:r>
            <a:r>
              <a:rPr lang="en-GB" sz="4000" dirty="0">
                <a:solidFill>
                  <a:srgbClr val="99CCFF"/>
                </a:solidFill>
                <a:latin typeface="Congenial SemiBold" panose="02000503040000020004" pitchFamily="2" charset="0"/>
              </a:rPr>
              <a:t>. </a:t>
            </a:r>
          </a:p>
        </p:txBody>
      </p:sp>
      <p:sp>
        <p:nvSpPr>
          <p:cNvPr id="6147"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vwjy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Anyk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AsMKw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kyqy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vwvxhwry</a:t>
            </a:r>
            <a:r>
              <a:rPr lang="en-GB" sz="5400" dirty="0">
                <a:solidFill>
                  <a:srgbClr val="FFFF99"/>
                </a:solidFill>
                <a:latin typeface="GurbaniWebThick" panose="04040607000000020004" pitchFamily="82" charset="0"/>
              </a:rPr>
              <a:t> ]</a:t>
            </a:r>
          </a:p>
        </p:txBody>
      </p:sp>
      <p:sp>
        <p:nvSpPr>
          <p:cNvPr id="6148"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Endless beautiful music comes from You, that is played by so many musicians.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 name="CustomShape 1"/>
          <p:cNvSpPr/>
          <p:nvPr/>
        </p:nvSpPr>
        <p:spPr>
          <a:xfrm>
            <a:off x="-1168520" y="398295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namas’kaar</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is  </a:t>
            </a:r>
            <a:r>
              <a:rPr lang="en-GB" sz="4000" dirty="0" err="1">
                <a:solidFill>
                  <a:srgbClr val="99CCFF"/>
                </a:solidFill>
                <a:latin typeface="Congenial SemiBold" panose="02000503040000020004" pitchFamily="2" charset="0"/>
                <a:ea typeface="DejaVu Sans"/>
              </a:rPr>
              <a:t>hee</a:t>
            </a:r>
            <a:r>
              <a:rPr lang="en-GB" sz="4000" dirty="0">
                <a:solidFill>
                  <a:srgbClr val="99CCFF"/>
                </a:solidFill>
                <a:latin typeface="Congenial SemiBold" panose="02000503040000020004" pitchFamily="2" charset="0"/>
                <a:ea typeface="DejaVu Sans"/>
              </a:rPr>
              <a:t>  ko  </a:t>
            </a:r>
            <a:r>
              <a:rPr lang="en-GB" sz="4000" dirty="0" err="1">
                <a:solidFill>
                  <a:srgbClr val="99CCFF"/>
                </a:solidFill>
                <a:latin typeface="Congenial SemiBold" panose="02000503040000020004" pitchFamily="2" charset="0"/>
                <a:ea typeface="DejaVu Sans"/>
              </a:rPr>
              <a:t>ha’maaree</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sakal</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praj’aa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jin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sa’vaaree</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897"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nmskwr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iqs</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hI</a:t>
            </a:r>
            <a:r>
              <a:rPr lang="en-GB" sz="5400" dirty="0">
                <a:solidFill>
                  <a:srgbClr val="FFFF99"/>
                </a:solidFill>
                <a:latin typeface="GurbaniWebThick" panose="04040607000000020004" pitchFamily="82" charset="0"/>
                <a:ea typeface="DejaVu Sans"/>
              </a:rPr>
              <a:t> ko </a:t>
            </a:r>
            <a:r>
              <a:rPr lang="en-GB" sz="5400" dirty="0" err="1">
                <a:solidFill>
                  <a:srgbClr val="FFFF99"/>
                </a:solidFill>
                <a:latin typeface="GurbaniWebThick" panose="04040607000000020004" pitchFamily="82" charset="0"/>
                <a:ea typeface="DejaVu Sans"/>
              </a:rPr>
              <a:t>hmwrI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skl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pRjw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ijn</a:t>
            </a:r>
            <a:r>
              <a:rPr lang="en-GB" sz="5400" dirty="0">
                <a:solidFill>
                  <a:srgbClr val="FFFF99"/>
                </a:solidFill>
                <a:latin typeface="GurbaniWebThick" panose="04040607000000020004" pitchFamily="82" charset="0"/>
                <a:ea typeface="DejaVu Sans"/>
              </a:rPr>
              <a:t> Awp </a:t>
            </a:r>
            <a:r>
              <a:rPr lang="en-GB" sz="5400" dirty="0" err="1">
                <a:solidFill>
                  <a:srgbClr val="FFFF99"/>
                </a:solidFill>
                <a:latin typeface="GurbaniWebThick" panose="04040607000000020004" pitchFamily="82" charset="0"/>
                <a:ea typeface="DejaVu Sans"/>
              </a:rPr>
              <a:t>svwrI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898" name="CustomShape 3"/>
          <p:cNvSpPr/>
          <p:nvPr/>
        </p:nvSpPr>
        <p:spPr>
          <a:xfrm>
            <a:off x="0" y="2209428"/>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I only salute You, who has created all people and look after them.</a:t>
            </a:r>
            <a:endParaRPr dirty="0">
              <a:solidFill>
                <a:schemeClr val="bg1"/>
              </a:solidFill>
            </a:endParaRPr>
          </a:p>
        </p:txBody>
      </p:sp>
    </p:spTree>
    <p:extLst>
      <p:ext uri="{BB962C8B-B14F-4D97-AF65-F5344CB8AC3E}">
        <p14:creationId xmlns:p14="http://schemas.microsoft.com/office/powerpoint/2010/main" val="25220087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9" name="CustomShape 1"/>
          <p:cNvSpPr/>
          <p:nvPr/>
        </p:nvSpPr>
        <p:spPr>
          <a:xfrm>
            <a:off x="-939920" y="4081636"/>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siv’kan</a:t>
            </a:r>
            <a:r>
              <a:rPr lang="en-GB" sz="4000" dirty="0">
                <a:solidFill>
                  <a:srgbClr val="99CCFF"/>
                </a:solidFill>
                <a:latin typeface="Congenial SemiBold" panose="02000503040000020004" pitchFamily="2" charset="0"/>
                <a:ea typeface="DejaVu Sans"/>
              </a:rPr>
              <a:t>  ko,  </a:t>
            </a:r>
            <a:r>
              <a:rPr lang="en-GB" sz="4000" dirty="0" err="1">
                <a:solidFill>
                  <a:srgbClr val="99CCFF"/>
                </a:solidFill>
                <a:latin typeface="Congenial SemiBold" panose="02000503040000020004" pitchFamily="2" charset="0"/>
                <a:ea typeface="DejaVu Sans"/>
              </a:rPr>
              <a:t>sav’gun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ee’oh</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’ran</a:t>
            </a:r>
            <a:r>
              <a:rPr lang="en-GB" sz="4000" dirty="0">
                <a:solidFill>
                  <a:srgbClr val="99CCFF"/>
                </a:solidFill>
                <a:latin typeface="Congenial SemiBold" panose="02000503040000020004" pitchFamily="2" charset="0"/>
                <a:ea typeface="DejaVu Sans"/>
              </a:rPr>
              <a:t>  ko,  pal  </a:t>
            </a:r>
            <a:r>
              <a:rPr lang="en-GB" sz="4000" dirty="0" err="1">
                <a:solidFill>
                  <a:srgbClr val="99CCFF"/>
                </a:solidFill>
                <a:latin typeface="Congenial SemiBold" panose="02000503040000020004" pitchFamily="2" charset="0"/>
                <a:ea typeface="DejaVu Sans"/>
              </a:rPr>
              <a:t>mo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kee’oh</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00" name="CustomShape 2"/>
          <p:cNvSpPr/>
          <p:nvPr/>
        </p:nvSpPr>
        <p:spPr>
          <a:xfrm>
            <a:off x="635080" y="369076"/>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isvkn</a:t>
            </a:r>
            <a:r>
              <a:rPr lang="en-GB" sz="5400" dirty="0">
                <a:solidFill>
                  <a:srgbClr val="FFFF99"/>
                </a:solidFill>
                <a:latin typeface="GurbaniWebThick" panose="04040607000000020004" pitchFamily="82" charset="0"/>
                <a:ea typeface="DejaVu Sans"/>
              </a:rPr>
              <a:t> ko  </a:t>
            </a:r>
            <a:r>
              <a:rPr lang="en-GB" sz="5400" dirty="0" err="1">
                <a:solidFill>
                  <a:srgbClr val="FFFF99"/>
                </a:solidFill>
                <a:latin typeface="GurbaniWebThick" panose="04040607000000020004" pitchFamily="82" charset="0"/>
                <a:ea typeface="DejaVu Sans"/>
              </a:rPr>
              <a:t>svgun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suK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dIE</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sqRün</a:t>
            </a:r>
            <a:r>
              <a:rPr lang="en-GB" sz="5400" dirty="0">
                <a:solidFill>
                  <a:srgbClr val="FFFF99"/>
                </a:solidFill>
                <a:latin typeface="GurbaniWebThick" panose="04040607000000020004" pitchFamily="82" charset="0"/>
                <a:ea typeface="DejaVu Sans"/>
              </a:rPr>
              <a:t> ko  pl </a:t>
            </a:r>
            <a:r>
              <a:rPr lang="en-GB" sz="5400" dirty="0" err="1">
                <a:solidFill>
                  <a:srgbClr val="FFFF99"/>
                </a:solidFill>
                <a:latin typeface="GurbaniWebThick" panose="04040607000000020004" pitchFamily="82" charset="0"/>
                <a:ea typeface="DejaVu Sans"/>
              </a:rPr>
              <a:t>mo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kIE</a:t>
            </a:r>
            <a:r>
              <a:rPr lang="en-GB" sz="5400" dirty="0">
                <a:solidFill>
                  <a:srgbClr val="FFFF99"/>
                </a:solidFill>
                <a:latin typeface="GurbaniWebThick" panose="04040607000000020004" pitchFamily="82" charset="0"/>
                <a:ea typeface="DejaVu Sans"/>
              </a:rPr>
              <a:t> ]386]</a:t>
            </a:r>
            <a:endParaRPr sz="2800" dirty="0">
              <a:solidFill>
                <a:srgbClr val="FFFF99"/>
              </a:solidFill>
              <a:latin typeface="GurbaniWebThick" panose="04040607000000020004" pitchFamily="82" charset="0"/>
            </a:endParaRPr>
          </a:p>
        </p:txBody>
      </p:sp>
      <p:sp>
        <p:nvSpPr>
          <p:cNvPr id="901" name="CustomShape 3"/>
          <p:cNvSpPr/>
          <p:nvPr/>
        </p:nvSpPr>
        <p:spPr>
          <a:xfrm>
            <a:off x="0" y="2248284"/>
            <a:ext cx="10160000" cy="1257288"/>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rPr>
              <a:t>You give goodness &amp; peace to followers &amp; remove my bad thoughts in one go. ||</a:t>
            </a:r>
            <a:r>
              <a:rPr lang="en-GB" sz="3800" dirty="0">
                <a:solidFill>
                  <a:schemeClr val="bg1"/>
                </a:solidFill>
                <a:latin typeface="Congenial Black" panose="02000503040000020004" pitchFamily="2" charset="0"/>
                <a:ea typeface="DejaVu Sans"/>
              </a:rPr>
              <a:t>386|| </a:t>
            </a:r>
            <a:endParaRPr sz="3800" dirty="0">
              <a:solidFill>
                <a:schemeClr val="bg1"/>
              </a:solidFill>
            </a:endParaRPr>
          </a:p>
        </p:txBody>
      </p:sp>
    </p:spTree>
    <p:extLst>
      <p:ext uri="{BB962C8B-B14F-4D97-AF65-F5344CB8AC3E}">
        <p14:creationId xmlns:p14="http://schemas.microsoft.com/office/powerpoint/2010/main" val="417650324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 name="CustomShape 1"/>
          <p:cNvSpPr/>
          <p:nvPr/>
        </p:nvSpPr>
        <p:spPr>
          <a:xfrm>
            <a:off x="-1015880" y="403695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att</a:t>
            </a:r>
            <a:r>
              <a:rPr lang="en-GB" sz="4000" dirty="0">
                <a:solidFill>
                  <a:srgbClr val="99CCFF"/>
                </a:solidFill>
                <a:latin typeface="Congenial SemiBold" panose="02000503040000020004" pitchFamily="2" charset="0"/>
                <a:ea typeface="DejaVu Sans"/>
              </a:rPr>
              <a:t>  key,  </a:t>
            </a:r>
            <a:r>
              <a:rPr lang="en-GB" sz="4000" dirty="0" err="1">
                <a:solidFill>
                  <a:srgbClr val="99CCFF"/>
                </a:solidFill>
                <a:latin typeface="Congenial SemiBold" panose="02000503040000020004" pitchFamily="2" charset="0"/>
                <a:ea typeface="DejaVu Sans"/>
              </a:rPr>
              <a:t>ann’</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jaa’na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all</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bu’rey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kee</a:t>
            </a:r>
            <a:r>
              <a:rPr lang="en-GB" sz="4000" dirty="0">
                <a:solidFill>
                  <a:srgbClr val="99CCFF"/>
                </a:solidFill>
                <a:latin typeface="Congenial SemiBold" panose="02000503040000020004" pitchFamily="2" charset="0"/>
                <a:ea typeface="DejaVu Sans"/>
              </a:rPr>
              <a:t>,  peer  </a:t>
            </a:r>
            <a:r>
              <a:rPr lang="en-GB" sz="4000" dirty="0" err="1">
                <a:solidFill>
                  <a:srgbClr val="99CCFF"/>
                </a:solidFill>
                <a:latin typeface="Congenial SemiBold" panose="02000503040000020004" pitchFamily="2" charset="0"/>
                <a:ea typeface="DejaVu Sans"/>
              </a:rPr>
              <a:t>pa</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aa’na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03"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Gt </a:t>
            </a:r>
            <a:r>
              <a:rPr lang="en-GB" sz="5400" dirty="0" err="1">
                <a:solidFill>
                  <a:srgbClr val="FFFF99"/>
                </a:solidFill>
                <a:latin typeface="GurbaniWebThick" panose="04040607000000020004" pitchFamily="82" charset="0"/>
                <a:ea typeface="DejaVu Sans"/>
              </a:rPr>
              <a:t>Gt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AMqr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jwnq</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Bly bury </a:t>
            </a:r>
            <a:r>
              <a:rPr lang="en-GB" sz="5400" dirty="0" err="1">
                <a:solidFill>
                  <a:srgbClr val="FFFF99"/>
                </a:solidFill>
                <a:latin typeface="GurbaniWebThick" panose="04040607000000020004" pitchFamily="82" charset="0"/>
                <a:ea typeface="DejaVu Sans"/>
              </a:rPr>
              <a:t>kI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pIr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pCwnq</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04" name="CustomShape 3"/>
          <p:cNvSpPr/>
          <p:nvPr/>
        </p:nvSpPr>
        <p:spPr>
          <a:xfrm>
            <a:off x="0" y="2181908"/>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know everything going inside all &amp; know the troubles of the good &amp; the bad.</a:t>
            </a:r>
            <a:endParaRPr dirty="0">
              <a:solidFill>
                <a:schemeClr val="bg1"/>
              </a:solidFill>
            </a:endParaRPr>
          </a:p>
        </p:txBody>
      </p:sp>
    </p:spTree>
    <p:extLst>
      <p:ext uri="{BB962C8B-B14F-4D97-AF65-F5344CB8AC3E}">
        <p14:creationId xmlns:p14="http://schemas.microsoft.com/office/powerpoint/2010/main" val="4191044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 name="CustomShape 1"/>
          <p:cNvSpPr/>
          <p:nvPr/>
        </p:nvSpPr>
        <p:spPr>
          <a:xfrm>
            <a:off x="-1115960" y="403695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ee’ttee</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kunn’</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as’</a:t>
            </a:r>
            <a:r>
              <a:rPr lang="en-GB" sz="4000" u="sng" dirty="0" err="1">
                <a:solidFill>
                  <a:srgbClr val="99CCFF"/>
                </a:solidFill>
                <a:latin typeface="Congenial SemiBold" panose="02000503040000020004" pitchFamily="2" charset="0"/>
                <a:ea typeface="DejaVu Sans"/>
              </a:rPr>
              <a:t>th</a:t>
            </a:r>
            <a:r>
              <a:rPr lang="en-GB" sz="4000" dirty="0" err="1">
                <a:solidFill>
                  <a:srgbClr val="99CCFF"/>
                </a:solidFill>
                <a:latin typeface="Congenial SemiBold" panose="02000503040000020004" pitchFamily="2" charset="0"/>
                <a:ea typeface="DejaVu Sans"/>
              </a:rPr>
              <a:t>oolaa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par  </a:t>
            </a:r>
            <a:r>
              <a:rPr lang="en-GB" sz="4000" dirty="0" err="1">
                <a:solidFill>
                  <a:srgbClr val="99CCFF"/>
                </a:solidFill>
                <a:latin typeface="Congenial SemiBold" panose="02000503040000020004" pitchFamily="2" charset="0"/>
                <a:ea typeface="DejaVu Sans"/>
              </a:rPr>
              <a:t>kripaa</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ris’tt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foo’laa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06" name="CustomShape 2"/>
          <p:cNvSpPr/>
          <p:nvPr/>
        </p:nvSpPr>
        <p:spPr>
          <a:xfrm>
            <a:off x="111448" y="337220"/>
            <a:ext cx="9937104"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cItI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kuMcr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AsQUlw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ik®pw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idRsit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PUlw</a:t>
            </a:r>
            <a:r>
              <a:rPr lang="en-GB" sz="5400" dirty="0">
                <a:solidFill>
                  <a:srgbClr val="FFFF99"/>
                </a:solidFill>
                <a:latin typeface="GurbaniWebThick" panose="04040607000000020004" pitchFamily="82" charset="0"/>
                <a:ea typeface="DejaVu Sans"/>
              </a:rPr>
              <a:t> ]387]</a:t>
            </a:r>
            <a:endParaRPr sz="2800" dirty="0">
              <a:solidFill>
                <a:srgbClr val="FFFF99"/>
              </a:solidFill>
              <a:latin typeface="GurbaniWebThick" panose="04040607000000020004" pitchFamily="82" charset="0"/>
            </a:endParaRPr>
          </a:p>
        </p:txBody>
      </p:sp>
      <p:sp>
        <p:nvSpPr>
          <p:cNvPr id="907" name="CustomShape 3"/>
          <p:cNvSpPr/>
          <p:nvPr/>
        </p:nvSpPr>
        <p:spPr>
          <a:xfrm>
            <a:off x="0" y="2181908"/>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From a tiny ant to a big elephant - You look with kindness on all.  ||387|| </a:t>
            </a:r>
            <a:endParaRPr sz="3800" dirty="0">
              <a:solidFill>
                <a:schemeClr val="bg1"/>
              </a:solidFill>
            </a:endParaRPr>
          </a:p>
        </p:txBody>
      </p:sp>
    </p:spTree>
    <p:extLst>
      <p:ext uri="{BB962C8B-B14F-4D97-AF65-F5344CB8AC3E}">
        <p14:creationId xmlns:p14="http://schemas.microsoft.com/office/powerpoint/2010/main" val="62671831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 name="CustomShape 1"/>
          <p:cNvSpPr/>
          <p:nvPr/>
        </p:nvSpPr>
        <p:spPr>
          <a:xfrm>
            <a:off x="-1092200" y="408951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sann’</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an</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paa’ey</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ee</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an</a:t>
            </a:r>
            <a:r>
              <a:rPr lang="en-GB" sz="4000" dirty="0">
                <a:solidFill>
                  <a:srgbClr val="99CCFF"/>
                </a:solidFill>
                <a:latin typeface="Congenial SemiBold" panose="02000503040000020004" pitchFamily="2" charset="0"/>
                <a:ea typeface="DejaVu Sans"/>
              </a:rPr>
              <a:t>  key  </a:t>
            </a:r>
            <a:r>
              <a:rPr lang="en-GB" sz="4000" dirty="0" err="1">
                <a:solidFill>
                  <a:srgbClr val="99CCFF"/>
                </a:solidFill>
                <a:latin typeface="Congenial SemiBold" panose="02000503040000020004" pitchFamily="2" charset="0"/>
                <a:ea typeface="DejaVu Sans"/>
              </a:rPr>
              <a:t>su’</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ee</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09"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sMqn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duK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pwey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duKI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suK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pwey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swDn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suKI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10" name="CustomShape 3"/>
          <p:cNvSpPr/>
          <p:nvPr/>
        </p:nvSpPr>
        <p:spPr>
          <a:xfrm>
            <a:off x="0" y="2253916"/>
            <a:ext cx="10160000" cy="132366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Pain given to saints gives You pain &amp; their happiness makes You happy.</a:t>
            </a:r>
            <a:endParaRPr dirty="0">
              <a:solidFill>
                <a:schemeClr val="bg1"/>
              </a:solidFill>
            </a:endParaRPr>
          </a:p>
        </p:txBody>
      </p:sp>
    </p:spTree>
    <p:extLst>
      <p:ext uri="{BB962C8B-B14F-4D97-AF65-F5344CB8AC3E}">
        <p14:creationId xmlns:p14="http://schemas.microsoft.com/office/powerpoint/2010/main" val="32872924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 name="CustomShape 1"/>
          <p:cNvSpPr/>
          <p:nvPr/>
        </p:nvSpPr>
        <p:spPr>
          <a:xfrm>
            <a:off x="-1092200" y="403695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kee</a:t>
            </a:r>
            <a:r>
              <a:rPr lang="en-GB" sz="4000" dirty="0">
                <a:solidFill>
                  <a:srgbClr val="99CCFF"/>
                </a:solidFill>
                <a:latin typeface="Congenial SemiBold" panose="02000503040000020004" pitchFamily="2" charset="0"/>
                <a:ea typeface="DejaVu Sans"/>
              </a:rPr>
              <a:t>,  peer  </a:t>
            </a:r>
            <a:r>
              <a:rPr lang="en-GB" sz="4000" dirty="0" err="1">
                <a:solidFill>
                  <a:srgbClr val="99CCFF"/>
                </a:solidFill>
                <a:latin typeface="Congenial SemiBold" panose="02000503040000020004" pitchFamily="2" charset="0"/>
                <a:ea typeface="DejaVu Sans"/>
              </a:rPr>
              <a:t>pa</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aa’nai</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spc="-150" dirty="0" err="1">
                <a:solidFill>
                  <a:srgbClr val="99CCFF"/>
                </a:solidFill>
                <a:latin typeface="Congenial SemiBold" panose="02000503040000020004" pitchFamily="2" charset="0"/>
                <a:ea typeface="DejaVu Sans"/>
              </a:rPr>
              <a:t>gh</a:t>
            </a:r>
            <a:r>
              <a:rPr lang="en-GB" sz="4000" spc="-150" dirty="0" err="1">
                <a:solidFill>
                  <a:srgbClr val="99CCFF"/>
                </a:solidFill>
                <a:latin typeface="Congenial SemiBold" panose="02000503040000020004" pitchFamily="2" charset="0"/>
                <a:ea typeface="DejaVu Sans"/>
              </a:rPr>
              <a:t>att</a:t>
            </a:r>
            <a:r>
              <a:rPr lang="en-GB" sz="4000" spc="-150" dirty="0">
                <a:solidFill>
                  <a:srgbClr val="99CCFF"/>
                </a:solidFill>
                <a:latin typeface="Congenial SemiBold" panose="02000503040000020004" pitchFamily="2" charset="0"/>
                <a:ea typeface="DejaVu Sans"/>
              </a:rPr>
              <a:t>  </a:t>
            </a:r>
            <a:r>
              <a:rPr lang="en-GB" sz="4000" u="sng" spc="-150" dirty="0" err="1">
                <a:solidFill>
                  <a:srgbClr val="99CCFF"/>
                </a:solidFill>
                <a:latin typeface="Congenial SemiBold" panose="02000503040000020004" pitchFamily="2" charset="0"/>
                <a:ea typeface="DejaVu Sans"/>
              </a:rPr>
              <a:t>gh</a:t>
            </a:r>
            <a:r>
              <a:rPr lang="en-GB" sz="4000" spc="-150" dirty="0" err="1">
                <a:solidFill>
                  <a:srgbClr val="99CCFF"/>
                </a:solidFill>
                <a:latin typeface="Congenial SemiBold" panose="02000503040000020004" pitchFamily="2" charset="0"/>
                <a:ea typeface="DejaVu Sans"/>
              </a:rPr>
              <a:t>att</a:t>
            </a:r>
            <a:r>
              <a:rPr lang="en-GB" sz="4000" spc="-150" dirty="0">
                <a:solidFill>
                  <a:srgbClr val="99CCFF"/>
                </a:solidFill>
                <a:latin typeface="Congenial SemiBold" panose="02000503040000020004" pitchFamily="2" charset="0"/>
                <a:ea typeface="DejaVu Sans"/>
              </a:rPr>
              <a:t>  key,  </a:t>
            </a:r>
            <a:r>
              <a:rPr lang="en-GB" sz="4000" spc="-150" dirty="0" err="1">
                <a:solidFill>
                  <a:srgbClr val="99CCFF"/>
                </a:solidFill>
                <a:latin typeface="Congenial SemiBold" panose="02000503040000020004" pitchFamily="2" charset="0"/>
                <a:ea typeface="DejaVu Sans"/>
              </a:rPr>
              <a:t>patt</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patt</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kee</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jaa’nai</a:t>
            </a:r>
            <a:r>
              <a:rPr lang="en-GB" sz="4000" spc="-150" dirty="0">
                <a:solidFill>
                  <a:srgbClr val="99CCFF"/>
                </a:solidFill>
                <a:latin typeface="Congenial SemiBold" panose="02000503040000020004" pitchFamily="2" charset="0"/>
                <a:ea typeface="DejaVu Sans"/>
              </a:rPr>
              <a:t>.</a:t>
            </a:r>
            <a:endParaRPr spc="-150" dirty="0">
              <a:solidFill>
                <a:srgbClr val="99CCFF"/>
              </a:solidFill>
            </a:endParaRPr>
          </a:p>
        </p:txBody>
      </p:sp>
      <p:sp>
        <p:nvSpPr>
          <p:cNvPr id="912" name="CustomShape 2"/>
          <p:cNvSpPr/>
          <p:nvPr/>
        </p:nvSpPr>
        <p:spPr>
          <a:xfrm>
            <a:off x="0" y="337220"/>
            <a:ext cx="1012056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eyk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eyk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pIr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pCwnYN</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Gt </a:t>
            </a:r>
            <a:r>
              <a:rPr lang="en-GB" sz="5400" dirty="0" err="1">
                <a:solidFill>
                  <a:srgbClr val="FFFF99"/>
                </a:solidFill>
                <a:latin typeface="GurbaniWebThick" panose="04040607000000020004" pitchFamily="82" charset="0"/>
                <a:ea typeface="DejaVu Sans"/>
              </a:rPr>
              <a:t>Gt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jwnYN</a:t>
            </a:r>
            <a:r>
              <a:rPr lang="en-GB" sz="5400" dirty="0">
                <a:solidFill>
                  <a:srgbClr val="FFFF99"/>
                </a:solidFill>
                <a:latin typeface="GurbaniWebThick" panose="04040607000000020004" pitchFamily="82" charset="0"/>
                <a:ea typeface="DejaVu Sans"/>
              </a:rPr>
              <a:t> ]388]</a:t>
            </a:r>
            <a:endParaRPr sz="2800" dirty="0">
              <a:solidFill>
                <a:srgbClr val="FFFF99"/>
              </a:solidFill>
              <a:latin typeface="GurbaniWebThick" panose="04040607000000020004" pitchFamily="82" charset="0"/>
            </a:endParaRPr>
          </a:p>
        </p:txBody>
      </p:sp>
      <p:sp>
        <p:nvSpPr>
          <p:cNvPr id="913" name="CustomShape 3"/>
          <p:cNvSpPr/>
          <p:nvPr/>
        </p:nvSpPr>
        <p:spPr>
          <a:xfrm>
            <a:off x="0" y="2253916"/>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feel the pain of each person &amp; know the deepest things in everyone’s heart. ||388|| </a:t>
            </a:r>
            <a:endParaRPr dirty="0">
              <a:solidFill>
                <a:schemeClr val="bg1"/>
              </a:solidFill>
            </a:endParaRPr>
          </a:p>
        </p:txBody>
      </p:sp>
    </p:spTree>
    <p:extLst>
      <p:ext uri="{BB962C8B-B14F-4D97-AF65-F5344CB8AC3E}">
        <p14:creationId xmlns:p14="http://schemas.microsoft.com/office/powerpoint/2010/main" val="429316665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 name="CustomShape 1"/>
          <p:cNvSpPr/>
          <p:nvPr/>
        </p:nvSpPr>
        <p:spPr>
          <a:xfrm>
            <a:off x="-939920" y="407511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jab  </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’kara</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aaraa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praj’aa</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ara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ab  </a:t>
            </a:r>
            <a:r>
              <a:rPr lang="en-GB" sz="4000" u="sng" dirty="0">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eh  </a:t>
            </a:r>
            <a:r>
              <a:rPr lang="en-GB" sz="4000" dirty="0" err="1">
                <a:solidFill>
                  <a:srgbClr val="99CCFF"/>
                </a:solidFill>
                <a:latin typeface="Congenial SemiBold" panose="02000503040000020004" pitchFamily="2" charset="0"/>
                <a:ea typeface="DejaVu Sans"/>
              </a:rPr>
              <a:t>a’paaraa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15"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jb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audkrK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krqwrw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pRjw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Drq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dyh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Apwrw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16" name="CustomShape 3"/>
          <p:cNvSpPr/>
          <p:nvPr/>
        </p:nvSpPr>
        <p:spPr>
          <a:xfrm>
            <a:off x="144016" y="2209428"/>
            <a:ext cx="9904536"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When You use Your Creative Power, countless people take on bodies.</a:t>
            </a:r>
            <a:endParaRPr dirty="0">
              <a:solidFill>
                <a:schemeClr val="bg1"/>
              </a:solidFill>
            </a:endParaRPr>
          </a:p>
        </p:txBody>
      </p:sp>
    </p:spTree>
    <p:extLst>
      <p:ext uri="{BB962C8B-B14F-4D97-AF65-F5344CB8AC3E}">
        <p14:creationId xmlns:p14="http://schemas.microsoft.com/office/powerpoint/2010/main" val="25877524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7" name="CustomShape 1"/>
          <p:cNvSpPr/>
          <p:nvPr/>
        </p:nvSpPr>
        <p:spPr>
          <a:xfrm>
            <a:off x="-1015880" y="4017284"/>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jab  </a:t>
            </a:r>
            <a:r>
              <a:rPr lang="en-GB" sz="4000" dirty="0" err="1">
                <a:solidFill>
                  <a:srgbClr val="99CCFF"/>
                </a:solidFill>
                <a:latin typeface="Congenial SemiBold" panose="02000503040000020004" pitchFamily="2" charset="0"/>
                <a:ea typeface="DejaVu Sans"/>
              </a:rPr>
              <a:t>aa’kara</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kara</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kab’hoo</a:t>
            </a:r>
            <a:r>
              <a:rPr lang="en-GB" sz="4000" baseline="30000" dirty="0" err="1">
                <a:solidFill>
                  <a:srgbClr val="C00000"/>
                </a:solidFill>
                <a:latin typeface="Congenial SemiBold" panose="02000503040000020004" pitchFamily="2" charset="0"/>
                <a:ea typeface="DejaVu Sans"/>
              </a:rPr>
              <a:t>n</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um  </a:t>
            </a:r>
            <a:r>
              <a:rPr lang="en-GB" sz="4000" dirty="0" err="1">
                <a:solidFill>
                  <a:srgbClr val="99CCFF"/>
                </a:solidFill>
                <a:latin typeface="Congenial SemiBold" panose="02000503040000020004" pitchFamily="2" charset="0"/>
                <a:ea typeface="DejaVu Sans"/>
              </a:rPr>
              <a:t>mai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mila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eh </a:t>
            </a:r>
            <a:r>
              <a:rPr lang="en-GB" sz="4000" u="sng" dirty="0">
                <a:solidFill>
                  <a:srgbClr val="99CCFF"/>
                </a:solidFill>
                <a:latin typeface="Congenial SemiBold" panose="02000503040000020004" pitchFamily="2" charset="0"/>
                <a:ea typeface="DejaVu Sans"/>
              </a:rPr>
              <a:t>D </a:t>
            </a:r>
            <a:r>
              <a:rPr lang="en-GB" sz="4000" u="sng" dirty="0" err="1">
                <a:solidFill>
                  <a:srgbClr val="99CCFF"/>
                </a:solidFill>
                <a:latin typeface="Congenial SemiBold" panose="02000503040000020004" pitchFamily="2" charset="0"/>
                <a:ea typeface="DejaVu Sans"/>
              </a:rPr>
              <a:t>h</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’hoo</a:t>
            </a:r>
            <a:r>
              <a:rPr lang="en-GB" sz="4000" baseline="30000" dirty="0" err="1">
                <a:solidFill>
                  <a:srgbClr val="C00000"/>
                </a:solidFill>
                <a:latin typeface="Congenial SemiBold" panose="02000503040000020004" pitchFamily="2" charset="0"/>
                <a:ea typeface="DejaVu Sans"/>
              </a:rPr>
              <a:t>n</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18" name="CustomShape 2"/>
          <p:cNvSpPr/>
          <p:nvPr/>
        </p:nvSpPr>
        <p:spPr>
          <a:xfrm>
            <a:off x="0" y="337220"/>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jb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AwkrK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krq</a:t>
            </a:r>
            <a:r>
              <a:rPr lang="en-GB" sz="5400" dirty="0">
                <a:solidFill>
                  <a:srgbClr val="FFFF99"/>
                </a:solidFill>
                <a:latin typeface="GurbaniWebThick" panose="04040607000000020004" pitchFamily="82" charset="0"/>
                <a:ea typeface="DejaVu Sans"/>
              </a:rPr>
              <a:t> ho </a:t>
            </a:r>
            <a:r>
              <a:rPr lang="en-GB" sz="5400" dirty="0" err="1">
                <a:solidFill>
                  <a:srgbClr val="FFFF99"/>
                </a:solidFill>
                <a:latin typeface="GurbaniWebThick" panose="04040607000000020004" pitchFamily="82" charset="0"/>
                <a:ea typeface="DejaVu Sans"/>
              </a:rPr>
              <a:t>kbhUM</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qum </a:t>
            </a:r>
            <a:r>
              <a:rPr lang="en-GB" sz="5400" dirty="0" err="1">
                <a:solidFill>
                  <a:srgbClr val="FFFF99"/>
                </a:solidFill>
                <a:latin typeface="GurbaniWebThick" panose="04040607000000020004" pitchFamily="82" charset="0"/>
                <a:ea typeface="DejaVu Sans"/>
              </a:rPr>
              <a:t>mY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imlq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dyh</a:t>
            </a:r>
            <a:r>
              <a:rPr lang="en-GB" sz="5400" dirty="0">
                <a:solidFill>
                  <a:srgbClr val="FFFF99"/>
                </a:solidFill>
                <a:latin typeface="GurbaniWebThick" panose="04040607000000020004" pitchFamily="82" charset="0"/>
                <a:ea typeface="DejaVu Sans"/>
              </a:rPr>
              <a:t> Dr </a:t>
            </a:r>
            <a:r>
              <a:rPr lang="en-GB" sz="5400" dirty="0" err="1">
                <a:solidFill>
                  <a:srgbClr val="FFFF99"/>
                </a:solidFill>
                <a:latin typeface="GurbaniWebThick" panose="04040607000000020004" pitchFamily="82" charset="0"/>
                <a:ea typeface="DejaVu Sans"/>
              </a:rPr>
              <a:t>sBhUM</a:t>
            </a:r>
            <a:r>
              <a:rPr lang="en-GB" sz="5400" dirty="0">
                <a:solidFill>
                  <a:srgbClr val="FFFF99"/>
                </a:solidFill>
                <a:latin typeface="GurbaniWebThick" panose="04040607000000020004" pitchFamily="82" charset="0"/>
                <a:ea typeface="DejaVu Sans"/>
              </a:rPr>
              <a:t> ]389]</a:t>
            </a:r>
            <a:endParaRPr sz="2800" dirty="0">
              <a:solidFill>
                <a:srgbClr val="FFFF99"/>
              </a:solidFill>
              <a:latin typeface="GurbaniWebThick" panose="04040607000000020004" pitchFamily="82" charset="0"/>
            </a:endParaRPr>
          </a:p>
        </p:txBody>
      </p:sp>
      <p:sp>
        <p:nvSpPr>
          <p:cNvPr id="919" name="CustomShape 3"/>
          <p:cNvSpPr/>
          <p:nvPr/>
        </p:nvSpPr>
        <p:spPr>
          <a:xfrm>
            <a:off x="0" y="2253916"/>
            <a:ext cx="10160000" cy="125165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When You use Your Destructive Power, all life will merge back into You. ||389||</a:t>
            </a:r>
            <a:endParaRPr dirty="0">
              <a:solidFill>
                <a:schemeClr val="bg1"/>
              </a:solidFill>
            </a:endParaRPr>
          </a:p>
        </p:txBody>
      </p:sp>
    </p:spTree>
    <p:extLst>
      <p:ext uri="{BB962C8B-B14F-4D97-AF65-F5344CB8AC3E}">
        <p14:creationId xmlns:p14="http://schemas.microsoft.com/office/powerpoint/2010/main" val="305442569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 name="CustomShape 1"/>
          <p:cNvSpPr/>
          <p:nvPr/>
        </p:nvSpPr>
        <p:spPr>
          <a:xfrm>
            <a:off x="-1092200" y="4081636"/>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rPr>
              <a:t>jey’</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ba</a:t>
            </a:r>
            <a:r>
              <a:rPr lang="en-GB" sz="4000" u="sng" dirty="0">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an,  </a:t>
            </a:r>
            <a:r>
              <a:rPr lang="en-GB" sz="4000" dirty="0" err="1">
                <a:solidFill>
                  <a:srgbClr val="99CCFF"/>
                </a:solidFill>
                <a:latin typeface="Congenial SemiBold" panose="02000503040000020004" pitchFamily="2" charset="0"/>
                <a:ea typeface="DejaVu Sans"/>
              </a:rPr>
              <a:t>sris’tt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aa’rai</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aap’nee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boo</a:t>
            </a:r>
            <a:r>
              <a:rPr lang="en-GB" sz="4000" u="sng" dirty="0" err="1">
                <a:solidFill>
                  <a:srgbClr val="99CCFF"/>
                </a:solidFill>
                <a:latin typeface="Congenial SemiBold" panose="02000503040000020004" pitchFamily="2" charset="0"/>
                <a:ea typeface="DejaVu Sans"/>
              </a:rPr>
              <a:t>jh</a:t>
            </a:r>
            <a:r>
              <a:rPr lang="en-GB" sz="4000" u="sng" dirty="0">
                <a:solidFill>
                  <a:srgbClr val="99CCFF"/>
                </a:solidFill>
                <a:latin typeface="Congenial SemiBold" panose="02000503040000020004" pitchFamily="2" charset="0"/>
                <a:ea typeface="DejaVu Sans"/>
              </a:rPr>
              <a:t> </a:t>
            </a:r>
            <a:r>
              <a:rPr lang="en-GB" sz="4000" dirty="0">
                <a:solidFill>
                  <a:srgbClr val="99CCFF"/>
                </a:solidFill>
                <a:latin typeface="Congenial SemiBold" panose="02000503040000020004" pitchFamily="2" charset="0"/>
                <a:ea typeface="DejaVu Sans"/>
              </a:rPr>
              <a:t> u-</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aa’rai</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21" name="CustomShape 2"/>
          <p:cNvSpPr/>
          <p:nvPr/>
        </p:nvSpPr>
        <p:spPr>
          <a:xfrm>
            <a:off x="635080" y="369076"/>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jyqy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bdn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isRsit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DwrY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Awpu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AwpnI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bUJ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aucwrY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22" name="CustomShape 3"/>
          <p:cNvSpPr/>
          <p:nvPr/>
        </p:nvSpPr>
        <p:spPr>
          <a:xfrm>
            <a:off x="0" y="2322748"/>
            <a:ext cx="10160000" cy="13268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All life in the world with bodies describe You using their own thoughts.</a:t>
            </a:r>
            <a:endParaRPr sz="3800" dirty="0">
              <a:solidFill>
                <a:schemeClr val="bg1"/>
              </a:solidFill>
            </a:endParaRPr>
          </a:p>
        </p:txBody>
      </p:sp>
    </p:spTree>
    <p:extLst>
      <p:ext uri="{BB962C8B-B14F-4D97-AF65-F5344CB8AC3E}">
        <p14:creationId xmlns:p14="http://schemas.microsoft.com/office/powerpoint/2010/main" val="26858536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 name="CustomShape 1"/>
          <p:cNvSpPr/>
          <p:nvPr/>
        </p:nvSpPr>
        <p:spPr>
          <a:xfrm>
            <a:off x="-939920" y="4089292"/>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um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’hee</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reha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ne’raa</a:t>
            </a:r>
            <a:r>
              <a:rPr lang="en-GB" sz="4000" dirty="0">
                <a:solidFill>
                  <a:srgbClr val="99CCFF"/>
                </a:solidFill>
                <a:latin typeface="Congenial SemiBold" panose="02000503040000020004" pitchFamily="2" charset="0"/>
                <a:ea typeface="DejaVu Sans"/>
              </a:rPr>
              <a:t>-lam.</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jaa’na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aa’lam</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924" name="CustomShape 2"/>
          <p:cNvSpPr/>
          <p:nvPr/>
        </p:nvSpPr>
        <p:spPr>
          <a:xfrm>
            <a:off x="635080" y="29706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qum </a:t>
            </a:r>
            <a:r>
              <a:rPr lang="en-GB" sz="5400" dirty="0" err="1">
                <a:solidFill>
                  <a:srgbClr val="FFFF99"/>
                </a:solidFill>
                <a:latin typeface="GurbaniWebThick" panose="04040607000000020004" pitchFamily="82" charset="0"/>
                <a:ea typeface="DejaVu Sans"/>
              </a:rPr>
              <a:t>sBhI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rhq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inrwlm</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jwnq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byd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Byd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Awlm</a:t>
            </a:r>
            <a:r>
              <a:rPr lang="en-GB" sz="5400" dirty="0">
                <a:solidFill>
                  <a:srgbClr val="FFFF99"/>
                </a:solidFill>
                <a:latin typeface="GurbaniWebThick" panose="04040607000000020004" pitchFamily="82" charset="0"/>
                <a:ea typeface="DejaVu Sans"/>
              </a:rPr>
              <a:t> ]390]</a:t>
            </a:r>
            <a:endParaRPr sz="2800" dirty="0">
              <a:solidFill>
                <a:srgbClr val="FFFF99"/>
              </a:solidFill>
              <a:latin typeface="GurbaniWebThick" panose="04040607000000020004" pitchFamily="82" charset="0"/>
            </a:endParaRPr>
          </a:p>
        </p:txBody>
      </p:sp>
      <p:sp>
        <p:nvSpPr>
          <p:cNvPr id="925" name="CustomShape 3"/>
          <p:cNvSpPr/>
          <p:nvPr/>
        </p:nvSpPr>
        <p:spPr>
          <a:xfrm>
            <a:off x="0" y="2209428"/>
            <a:ext cx="10160000" cy="13268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remain unstuck to everyone. The wise understand this mystery of Yours. ||390||</a:t>
            </a:r>
            <a:endParaRPr dirty="0">
              <a:solidFill>
                <a:schemeClr val="bg1"/>
              </a:solidFill>
            </a:endParaRPr>
          </a:p>
        </p:txBody>
      </p:sp>
    </p:spTree>
    <p:extLst>
      <p:ext uri="{BB962C8B-B14F-4D97-AF65-F5344CB8AC3E}">
        <p14:creationId xmlns:p14="http://schemas.microsoft.com/office/powerpoint/2010/main" val="34393372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4009628"/>
            <a:ext cx="10160000" cy="952500"/>
          </a:xfrm>
        </p:spPr>
        <p:txBody>
          <a:bodyPr/>
          <a:lstStyle/>
          <a:p>
            <a:pPr eaLnBrk="1" hangingPunct="1">
              <a:defRPr/>
            </a:pPr>
            <a:r>
              <a:rPr lang="en-GB" sz="4000" spc="-100" dirty="0" err="1">
                <a:solidFill>
                  <a:srgbClr val="99CCFF"/>
                </a:solidFill>
                <a:latin typeface="Congenial SemiBold" panose="02000503040000020004" pitchFamily="2" charset="0"/>
              </a:rPr>
              <a:t>key’</a:t>
            </a:r>
            <a:r>
              <a:rPr lang="en-GB" sz="4000" u="sng" spc="-100" dirty="0" err="1">
                <a:solidFill>
                  <a:srgbClr val="99CCFF"/>
                </a:solidFill>
                <a:latin typeface="Congenial SemiBold" panose="02000503040000020004" pitchFamily="2" charset="0"/>
              </a:rPr>
              <a:t>t</a:t>
            </a:r>
            <a:r>
              <a:rPr lang="en-GB" sz="4000" spc="-100" dirty="0" err="1">
                <a:solidFill>
                  <a:srgbClr val="99CCFF"/>
                </a:solidFill>
                <a:latin typeface="Congenial SemiBold" panose="02000503040000020004" pitchFamily="2" charset="0"/>
              </a:rPr>
              <a:t>ey</a:t>
            </a:r>
            <a:r>
              <a:rPr lang="en-GB" sz="4000" spc="-100" dirty="0">
                <a:solidFill>
                  <a:srgbClr val="99CCFF"/>
                </a:solidFill>
                <a:latin typeface="Congenial SemiBold" panose="02000503040000020004" pitchFamily="2" charset="0"/>
              </a:rPr>
              <a:t>  </a:t>
            </a:r>
            <a:r>
              <a:rPr lang="en-GB" sz="4000" u="sng" spc="-100" dirty="0" err="1">
                <a:solidFill>
                  <a:srgbClr val="99CCFF"/>
                </a:solidFill>
                <a:latin typeface="Congenial SemiBold" panose="02000503040000020004" pitchFamily="2" charset="0"/>
              </a:rPr>
              <a:t>t</a:t>
            </a:r>
            <a:r>
              <a:rPr lang="en-GB" sz="4000" spc="-100" dirty="0" err="1">
                <a:solidFill>
                  <a:srgbClr val="99CCFF"/>
                </a:solidFill>
                <a:latin typeface="Congenial SemiBold" panose="02000503040000020004" pitchFamily="2" charset="0"/>
              </a:rPr>
              <a:t>ey’rey</a:t>
            </a:r>
            <a:r>
              <a:rPr lang="en-GB" sz="4000" spc="-100" dirty="0">
                <a:solidFill>
                  <a:srgbClr val="99CCFF"/>
                </a:solidFill>
                <a:latin typeface="Congenial SemiBold" panose="02000503040000020004" pitchFamily="2" charset="0"/>
              </a:rPr>
              <a:t>  raag  </a:t>
            </a:r>
            <a:r>
              <a:rPr lang="en-GB" sz="4000" spc="-100" dirty="0" err="1">
                <a:solidFill>
                  <a:srgbClr val="99CCFF"/>
                </a:solidFill>
                <a:latin typeface="Congenial SemiBold" panose="02000503040000020004" pitchFamily="2" charset="0"/>
              </a:rPr>
              <a:t>paree</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si’o</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kehee’eh</a:t>
            </a:r>
            <a:r>
              <a:rPr lang="en-GB" sz="4000" spc="-10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key’</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gaavaN’haarey</a:t>
            </a:r>
            <a:r>
              <a:rPr lang="en-GB" sz="4000" dirty="0">
                <a:solidFill>
                  <a:srgbClr val="99CCFF"/>
                </a:solidFill>
                <a:latin typeface="Congenial SemiBold" panose="02000503040000020004" pitchFamily="2" charset="0"/>
              </a:rPr>
              <a:t>. </a:t>
            </a:r>
          </a:p>
        </p:txBody>
      </p:sp>
      <p:sp>
        <p:nvSpPr>
          <p:cNvPr id="7171"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kyqy</a:t>
            </a:r>
            <a:r>
              <a:rPr lang="en-GB" sz="5400" dirty="0">
                <a:solidFill>
                  <a:srgbClr val="FFFF99"/>
                </a:solidFill>
                <a:latin typeface="GurbaniWebThick" panose="04040607000000020004" pitchFamily="82" charset="0"/>
              </a:rPr>
              <a:t> qyry rwg </a:t>
            </a:r>
            <a:r>
              <a:rPr lang="en-GB" sz="5400" dirty="0" err="1">
                <a:solidFill>
                  <a:srgbClr val="FFFF99"/>
                </a:solidFill>
                <a:latin typeface="GurbaniWebThick" panose="04040607000000020004" pitchFamily="82" charset="0"/>
              </a:rPr>
              <a:t>prI</a:t>
            </a:r>
            <a:r>
              <a:rPr lang="en-GB" sz="5400" dirty="0">
                <a:solidFill>
                  <a:srgbClr val="FFFF99"/>
                </a:solidFill>
                <a:latin typeface="GurbaniWebThick" panose="04040607000000020004" pitchFamily="82" charset="0"/>
              </a:rPr>
              <a:t> isau khIAih </a:t>
            </a:r>
          </a:p>
          <a:p>
            <a:pPr algn="ctr">
              <a:defRPr/>
            </a:pPr>
            <a:r>
              <a:rPr lang="en-GB" sz="5400" dirty="0" err="1">
                <a:solidFill>
                  <a:srgbClr val="FFFF99"/>
                </a:solidFill>
                <a:latin typeface="GurbaniWebThick" panose="04040607000000020004" pitchFamily="82" charset="0"/>
              </a:rPr>
              <a:t>kyqy</a:t>
            </a:r>
            <a:r>
              <a:rPr lang="en-GB" sz="5400" dirty="0">
                <a:solidFill>
                  <a:srgbClr val="FFFF99"/>
                </a:solidFill>
                <a:latin typeface="GurbaniWebThick" panose="04040607000000020004" pitchFamily="82" charset="0"/>
              </a:rPr>
              <a:t> qyry </a:t>
            </a:r>
            <a:r>
              <a:rPr lang="en-GB" sz="5400" dirty="0" err="1">
                <a:solidFill>
                  <a:srgbClr val="FFFF99"/>
                </a:solidFill>
                <a:latin typeface="GurbaniWebThick" panose="04040607000000020004" pitchFamily="82" charset="0"/>
              </a:rPr>
              <a:t>gwvxhwry</a:t>
            </a:r>
            <a:r>
              <a:rPr lang="en-GB" sz="5400" dirty="0">
                <a:solidFill>
                  <a:srgbClr val="FFFF99"/>
                </a:solidFill>
                <a:latin typeface="GurbaniWebThick" panose="04040607000000020004" pitchFamily="82" charset="0"/>
              </a:rPr>
              <a:t> ]</a:t>
            </a:r>
          </a:p>
        </p:txBody>
      </p:sp>
      <p:sp>
        <p:nvSpPr>
          <p:cNvPr id="7172" name="Text Box 4"/>
          <p:cNvSpPr txBox="1">
            <a:spLocks noChangeArrowheads="1"/>
          </p:cNvSpPr>
          <p:nvPr/>
        </p:nvSpPr>
        <p:spPr bwMode="auto">
          <a:xfrm>
            <a:off x="255464" y="2315696"/>
            <a:ext cx="972108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Countless musicians use countless musical tunes to sing of You.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 name="CustomShape 1"/>
          <p:cNvSpPr/>
          <p:nvPr/>
        </p:nvSpPr>
        <p:spPr>
          <a:xfrm>
            <a:off x="-1015880" y="4009628"/>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nirunn’kaar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nribe’kaar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nir-lamm’</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a’neel</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a’naa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a:t>
            </a:r>
            <a:r>
              <a:rPr lang="en-GB" sz="4000" dirty="0" err="1">
                <a:solidFill>
                  <a:srgbClr val="99CCFF"/>
                </a:solidFill>
                <a:latin typeface="Congenial SemiBold" panose="02000503040000020004" pitchFamily="2" charset="0"/>
                <a:ea typeface="DejaVu Sans"/>
              </a:rPr>
              <a:t>samm’</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27" name="CustomShape 2"/>
          <p:cNvSpPr/>
          <p:nvPr/>
        </p:nvSpPr>
        <p:spPr>
          <a:xfrm>
            <a:off x="635080" y="369076"/>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inrMkwr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inRibkwr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inrlµB</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Awid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AnIl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Anwid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AsMB</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28" name="CustomShape 3"/>
          <p:cNvSpPr/>
          <p:nvPr/>
        </p:nvSpPr>
        <p:spPr>
          <a:xfrm>
            <a:off x="0" y="2281436"/>
            <a:ext cx="10160000" cy="13268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have no shape, badness, any need, colour, or start, and exists by Yourself.</a:t>
            </a:r>
            <a:endParaRPr dirty="0">
              <a:solidFill>
                <a:schemeClr val="bg1"/>
              </a:solidFill>
            </a:endParaRPr>
          </a:p>
        </p:txBody>
      </p:sp>
    </p:spTree>
    <p:extLst>
      <p:ext uri="{BB962C8B-B14F-4D97-AF65-F5344CB8AC3E}">
        <p14:creationId xmlns:p14="http://schemas.microsoft.com/office/powerpoint/2010/main" val="212549376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 name="CustomShape 1"/>
          <p:cNvSpPr/>
          <p:nvPr/>
        </p:nvSpPr>
        <p:spPr>
          <a:xfrm>
            <a:off x="0" y="4009628"/>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mooR</a:t>
            </a:r>
            <a:r>
              <a:rPr lang="en-GB" sz="4000" dirty="0">
                <a:solidFill>
                  <a:srgbClr val="99CCFF"/>
                </a:solidFill>
                <a:latin typeface="Congenial SemiBold" panose="02000503040000020004" pitchFamily="2" charset="0"/>
                <a:ea typeface="DejaVu Sans"/>
              </a:rPr>
              <a:t>,  u-</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aa’ra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jaa</a:t>
            </a:r>
            <a:r>
              <a:rPr lang="en-GB" sz="4000" dirty="0">
                <a:solidFill>
                  <a:srgbClr val="99CCFF"/>
                </a:solidFill>
                <a:latin typeface="Congenial SemiBold" panose="02000503040000020004" pitchFamily="2" charset="0"/>
                <a:ea typeface="DejaVu Sans"/>
              </a:rPr>
              <a:t>  kau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v</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paa’va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30"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qw</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kw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mUVH</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aucwrq</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Bydw</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endParaRPr sz="2800" dirty="0">
              <a:solidFill>
                <a:srgbClr val="FFFF99"/>
              </a:solidFill>
              <a:effectLst>
                <a:outerShdw blurRad="38100" dist="38100" dir="2700000" algn="tl">
                  <a:srgbClr val="000000">
                    <a:alpha val="43137"/>
                  </a:srgbClr>
                </a:outerShdw>
              </a:effectLst>
              <a:latin typeface="GurbaniWebThick" panose="04040607000000020004" pitchFamily="82" charset="0"/>
            </a:endParaRPr>
          </a:p>
          <a:p>
            <a:pPr algn="ctr">
              <a:lnSpc>
                <a:spcPct val="100000"/>
              </a:lnSpc>
            </a:pP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jw</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kO</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Byv</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n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pwvq</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a:t>
            </a:r>
            <a:r>
              <a:rPr lang="en-GB" sz="5400" dirty="0" err="1">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bydw</a:t>
            </a:r>
            <a:r>
              <a:rPr lang="en-GB" sz="5400" dirty="0">
                <a:solidFill>
                  <a:srgbClr val="FFFF99"/>
                </a:solidFill>
                <a:effectLst>
                  <a:outerShdw blurRad="38100" dist="38100" dir="2700000" algn="tl">
                    <a:srgbClr val="000000">
                      <a:alpha val="43137"/>
                    </a:srgbClr>
                  </a:outerShdw>
                </a:effectLst>
                <a:latin typeface="GurbaniWebThick" panose="04040607000000020004" pitchFamily="82" charset="0"/>
                <a:ea typeface="DejaVu Sans"/>
              </a:rPr>
              <a:t> ]391]</a:t>
            </a:r>
            <a:endParaRPr sz="2800" dirty="0">
              <a:solidFill>
                <a:srgbClr val="FFFF99"/>
              </a:solidFill>
              <a:effectLst>
                <a:outerShdw blurRad="38100" dist="38100" dir="2700000" algn="tl">
                  <a:srgbClr val="000000">
                    <a:alpha val="43137"/>
                  </a:srgbClr>
                </a:outerShdw>
              </a:effectLst>
              <a:latin typeface="GurbaniWebThick" panose="04040607000000020004" pitchFamily="82" charset="0"/>
            </a:endParaRPr>
          </a:p>
        </p:txBody>
      </p:sp>
      <p:sp>
        <p:nvSpPr>
          <p:cNvPr id="931" name="CustomShape 3"/>
          <p:cNvSpPr/>
          <p:nvPr/>
        </p:nvSpPr>
        <p:spPr>
          <a:xfrm>
            <a:off x="0" y="2181908"/>
            <a:ext cx="10160000" cy="132366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Foolish people claim to know Your secrets. Even the </a:t>
            </a:r>
            <a:r>
              <a:rPr lang="en-GB" sz="3800" i="1"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Vedas </a:t>
            </a: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don’t understand. ||391|| </a:t>
            </a:r>
            <a:endParaRPr sz="3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9835308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 name="CustomShape 1"/>
          <p:cNvSpPr/>
          <p:nvPr/>
        </p:nvSpPr>
        <p:spPr>
          <a:xfrm>
            <a:off x="0" y="4017284"/>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kau  </a:t>
            </a:r>
            <a:r>
              <a:rPr lang="en-GB" sz="4000" dirty="0" err="1">
                <a:solidFill>
                  <a:srgbClr val="99CCFF"/>
                </a:solidFill>
                <a:latin typeface="Congenial SemiBold" panose="02000503040000020004" pitchFamily="2" charset="0"/>
                <a:ea typeface="DejaVu Sans"/>
              </a:rPr>
              <a:t>kar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paa’han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anu’maana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spc="-50" dirty="0">
                <a:solidFill>
                  <a:srgbClr val="99CCFF"/>
                </a:solidFill>
                <a:latin typeface="Congenial SemiBold" panose="02000503040000020004" pitchFamily="2" charset="0"/>
                <a:ea typeface="DejaVu Sans"/>
              </a:rPr>
              <a:t> </a:t>
            </a:r>
            <a:r>
              <a:rPr lang="en-GB" sz="4000" spc="-50" dirty="0" err="1">
                <a:solidFill>
                  <a:srgbClr val="99CCFF"/>
                </a:solidFill>
                <a:latin typeface="Congenial SemiBold" panose="02000503040000020004" pitchFamily="2" charset="0"/>
                <a:ea typeface="DejaVu Sans"/>
              </a:rPr>
              <a:t>mahaa</a:t>
            </a:r>
            <a:r>
              <a:rPr lang="en-GB" sz="4000" spc="-50" dirty="0">
                <a:solidFill>
                  <a:srgbClr val="99CCFF"/>
                </a:solidFill>
                <a:latin typeface="Congenial SemiBold" panose="02000503040000020004" pitchFamily="2" charset="0"/>
                <a:ea typeface="DejaVu Sans"/>
              </a:rPr>
              <a:t>  </a:t>
            </a:r>
            <a:r>
              <a:rPr lang="en-GB" sz="4000" spc="-50" dirty="0" err="1">
                <a:solidFill>
                  <a:srgbClr val="99CCFF"/>
                </a:solidFill>
                <a:latin typeface="Congenial SemiBold" panose="02000503040000020004" pitchFamily="2" charset="0"/>
                <a:ea typeface="DejaVu Sans"/>
              </a:rPr>
              <a:t>mooR</a:t>
            </a:r>
            <a:r>
              <a:rPr lang="en-GB" sz="4000" spc="-50" dirty="0">
                <a:solidFill>
                  <a:srgbClr val="99CCFF"/>
                </a:solidFill>
                <a:latin typeface="Congenial SemiBold" panose="02000503040000020004" pitchFamily="2" charset="0"/>
                <a:ea typeface="DejaVu Sans"/>
              </a:rPr>
              <a:t>,  </a:t>
            </a:r>
            <a:r>
              <a:rPr lang="en-GB" sz="4000" spc="-50" dirty="0" err="1">
                <a:solidFill>
                  <a:srgbClr val="99CCFF"/>
                </a:solidFill>
                <a:latin typeface="Congenial SemiBold" panose="02000503040000020004" pitchFamily="2" charset="0"/>
                <a:ea typeface="DejaVu Sans"/>
              </a:rPr>
              <a:t>ka</a:t>
            </a:r>
            <a:r>
              <a:rPr lang="en-GB" sz="4000" u="sng" spc="-50" dirty="0" err="1">
                <a:solidFill>
                  <a:srgbClr val="99CCFF"/>
                </a:solidFill>
                <a:latin typeface="Congenial SemiBold" panose="02000503040000020004" pitchFamily="2" charset="0"/>
                <a:ea typeface="DejaVu Sans"/>
              </a:rPr>
              <a:t>shh</a:t>
            </a:r>
            <a:r>
              <a:rPr lang="en-GB" sz="4000" spc="-50" dirty="0">
                <a:solidFill>
                  <a:srgbClr val="99CCFF"/>
                </a:solidFill>
                <a:latin typeface="Congenial SemiBold" panose="02000503040000020004" pitchFamily="2" charset="0"/>
                <a:ea typeface="DejaVu Sans"/>
              </a:rPr>
              <a:t>  </a:t>
            </a:r>
            <a:r>
              <a:rPr lang="en-GB" sz="4000" u="sng" spc="-50" dirty="0" err="1">
                <a:solidFill>
                  <a:srgbClr val="99CCFF"/>
                </a:solidFill>
                <a:latin typeface="Congenial SemiBold" panose="02000503040000020004" pitchFamily="2" charset="0"/>
                <a:ea typeface="DejaVu Sans"/>
              </a:rPr>
              <a:t>bh</a:t>
            </a:r>
            <a:r>
              <a:rPr lang="en-GB" sz="4000" spc="-50" dirty="0" err="1">
                <a:solidFill>
                  <a:srgbClr val="99CCFF"/>
                </a:solidFill>
                <a:latin typeface="Congenial SemiBold" panose="02000503040000020004" pitchFamily="2" charset="0"/>
                <a:ea typeface="DejaVu Sans"/>
              </a:rPr>
              <a:t>ey’</a:t>
            </a:r>
            <a:r>
              <a:rPr lang="en-GB" sz="4000" u="sng" spc="-50" dirty="0" err="1">
                <a:solidFill>
                  <a:srgbClr val="99CCFF"/>
                </a:solidFill>
                <a:latin typeface="Congenial SemiBold" panose="02000503040000020004" pitchFamily="2" charset="0"/>
                <a:ea typeface="DejaVu Sans"/>
              </a:rPr>
              <a:t>d</a:t>
            </a:r>
            <a:r>
              <a:rPr lang="en-GB" sz="4000" spc="-50" dirty="0">
                <a:solidFill>
                  <a:srgbClr val="99CCFF"/>
                </a:solidFill>
                <a:latin typeface="Congenial SemiBold" panose="02000503040000020004" pitchFamily="2" charset="0"/>
                <a:ea typeface="DejaVu Sans"/>
              </a:rPr>
              <a:t>  </a:t>
            </a:r>
            <a:r>
              <a:rPr lang="en-GB" sz="4000" spc="-50" dirty="0" err="1">
                <a:solidFill>
                  <a:srgbClr val="99CCFF"/>
                </a:solidFill>
                <a:latin typeface="Congenial SemiBold" panose="02000503040000020004" pitchFamily="2" charset="0"/>
                <a:ea typeface="DejaVu Sans"/>
              </a:rPr>
              <a:t>na</a:t>
            </a:r>
            <a:r>
              <a:rPr lang="en-GB" sz="4000" spc="-50" dirty="0">
                <a:solidFill>
                  <a:srgbClr val="99CCFF"/>
                </a:solidFill>
                <a:latin typeface="Congenial SemiBold" panose="02000503040000020004" pitchFamily="2" charset="0"/>
                <a:ea typeface="DejaVu Sans"/>
              </a:rPr>
              <a:t>  </a:t>
            </a:r>
            <a:r>
              <a:rPr lang="en-GB" sz="4000" spc="-50" dirty="0" err="1">
                <a:solidFill>
                  <a:srgbClr val="99CCFF"/>
                </a:solidFill>
                <a:latin typeface="Congenial SemiBold" panose="02000503040000020004" pitchFamily="2" charset="0"/>
                <a:ea typeface="DejaVu Sans"/>
              </a:rPr>
              <a:t>jaa’na</a:t>
            </a:r>
            <a:r>
              <a:rPr lang="en-GB" sz="4000" u="sng" spc="-50" dirty="0" err="1">
                <a:solidFill>
                  <a:srgbClr val="99CCFF"/>
                </a:solidFill>
                <a:latin typeface="Congenial SemiBold" panose="02000503040000020004" pitchFamily="2" charset="0"/>
                <a:ea typeface="DejaVu Sans"/>
              </a:rPr>
              <a:t>t</a:t>
            </a:r>
            <a:r>
              <a:rPr lang="en-GB" sz="4000" spc="-50" dirty="0">
                <a:solidFill>
                  <a:srgbClr val="99CCFF"/>
                </a:solidFill>
                <a:latin typeface="Congenial SemiBold" panose="02000503040000020004" pitchFamily="2" charset="0"/>
                <a:ea typeface="DejaVu Sans"/>
              </a:rPr>
              <a:t>.</a:t>
            </a:r>
            <a:endParaRPr spc="-50" dirty="0">
              <a:solidFill>
                <a:srgbClr val="99CCFF"/>
              </a:solidFill>
            </a:endParaRPr>
          </a:p>
        </p:txBody>
      </p:sp>
      <p:sp>
        <p:nvSpPr>
          <p:cNvPr id="933"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qw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kO</a:t>
            </a:r>
            <a:r>
              <a:rPr lang="en-GB" sz="5400" dirty="0">
                <a:solidFill>
                  <a:srgbClr val="FFFF99"/>
                </a:solidFill>
                <a:latin typeface="GurbaniWebThick" panose="04040607000000020004" pitchFamily="82" charset="0"/>
                <a:ea typeface="DejaVu Sans"/>
              </a:rPr>
              <a:t> kir  </a:t>
            </a:r>
            <a:r>
              <a:rPr lang="en-GB" sz="5400" dirty="0" err="1">
                <a:solidFill>
                  <a:srgbClr val="FFFF99"/>
                </a:solidFill>
                <a:latin typeface="GurbaniWebThick" panose="04040607000000020004" pitchFamily="82" charset="0"/>
                <a:ea typeface="DejaVu Sans"/>
              </a:rPr>
              <a:t>pwhn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Anumwnq</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mhw </a:t>
            </a:r>
            <a:r>
              <a:rPr lang="en-GB" sz="5400" dirty="0" err="1">
                <a:solidFill>
                  <a:srgbClr val="FFFF99"/>
                </a:solidFill>
                <a:latin typeface="GurbaniWebThick" panose="04040607000000020004" pitchFamily="82" charset="0"/>
                <a:ea typeface="DejaVu Sans"/>
              </a:rPr>
              <a:t>mUVH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kCu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Byd</a:t>
            </a:r>
            <a:r>
              <a:rPr lang="en-GB" sz="5400" dirty="0">
                <a:solidFill>
                  <a:srgbClr val="FFFF99"/>
                </a:solidFill>
                <a:latin typeface="GurbaniWebThick" panose="04040607000000020004" pitchFamily="82" charset="0"/>
                <a:ea typeface="DejaVu Sans"/>
              </a:rPr>
              <a:t> n </a:t>
            </a:r>
            <a:r>
              <a:rPr lang="en-GB" sz="5400" dirty="0" err="1">
                <a:solidFill>
                  <a:srgbClr val="FFFF99"/>
                </a:solidFill>
                <a:latin typeface="GurbaniWebThick" panose="04040607000000020004" pitchFamily="82" charset="0"/>
                <a:ea typeface="DejaVu Sans"/>
              </a:rPr>
              <a:t>jwnq</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34" name="CustomShape 3"/>
          <p:cNvSpPr/>
          <p:nvPr/>
        </p:nvSpPr>
        <p:spPr>
          <a:xfrm>
            <a:off x="0" y="2181908"/>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Anyone who thinks You are a stone-statue is great fool who lacks understanding.</a:t>
            </a:r>
            <a:endParaRPr sz="3800" dirty="0">
              <a:solidFill>
                <a:schemeClr val="bg1"/>
              </a:solidFill>
            </a:endParaRPr>
          </a:p>
        </p:txBody>
      </p:sp>
    </p:spTree>
    <p:extLst>
      <p:ext uri="{BB962C8B-B14F-4D97-AF65-F5344CB8AC3E}">
        <p14:creationId xmlns:p14="http://schemas.microsoft.com/office/powerpoint/2010/main" val="26270845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5" name="CustomShape 1"/>
          <p:cNvSpPr/>
          <p:nvPr/>
        </p:nvSpPr>
        <p:spPr>
          <a:xfrm>
            <a:off x="0" y="4017284"/>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mahaa-</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ey’v</a:t>
            </a:r>
            <a:r>
              <a:rPr lang="en-GB" sz="4000" dirty="0">
                <a:solidFill>
                  <a:srgbClr val="99CCFF"/>
                </a:solidFill>
                <a:latin typeface="Congenial SemiBold" panose="02000503040000020004" pitchFamily="2" charset="0"/>
                <a:ea typeface="DejaVu Sans"/>
              </a:rPr>
              <a:t>  ko,  </a:t>
            </a:r>
            <a:r>
              <a:rPr lang="en-GB" sz="4000" dirty="0" err="1">
                <a:solidFill>
                  <a:srgbClr val="99CCFF"/>
                </a:solidFill>
                <a:latin typeface="Congenial SemiBold" panose="02000503040000020004" pitchFamily="2" charset="0"/>
                <a:ea typeface="DejaVu Sans"/>
              </a:rPr>
              <a:t>keha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siv</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nirunn’kaar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kaa</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ee’na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neh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iv</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36" name="CustomShape 2"/>
          <p:cNvSpPr/>
          <p:nvPr/>
        </p:nvSpPr>
        <p:spPr>
          <a:xfrm>
            <a:off x="0" y="337220"/>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mhwdyv</a:t>
            </a:r>
            <a:r>
              <a:rPr lang="en-GB" sz="5400" dirty="0">
                <a:solidFill>
                  <a:srgbClr val="FFFF99"/>
                </a:solidFill>
                <a:latin typeface="GurbaniWebThick" panose="04040607000000020004" pitchFamily="82" charset="0"/>
                <a:ea typeface="DejaVu Sans"/>
              </a:rPr>
              <a:t> ko  </a:t>
            </a:r>
            <a:r>
              <a:rPr lang="en-GB" sz="5400" dirty="0" err="1">
                <a:solidFill>
                  <a:srgbClr val="FFFF99"/>
                </a:solidFill>
                <a:latin typeface="GurbaniWebThick" panose="04040607000000020004" pitchFamily="82" charset="0"/>
                <a:ea typeface="DejaVu Sans"/>
              </a:rPr>
              <a:t>khq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sdw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isv</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inrMkwr</a:t>
            </a:r>
            <a:r>
              <a:rPr lang="en-GB" sz="5400" dirty="0">
                <a:solidFill>
                  <a:srgbClr val="FFFF99"/>
                </a:solidFill>
                <a:latin typeface="GurbaniWebThick" panose="04040607000000020004" pitchFamily="82" charset="0"/>
                <a:ea typeface="DejaVu Sans"/>
              </a:rPr>
              <a:t> kw  </a:t>
            </a:r>
            <a:r>
              <a:rPr lang="en-GB" sz="5400" dirty="0" err="1">
                <a:solidFill>
                  <a:srgbClr val="FFFF99"/>
                </a:solidFill>
                <a:latin typeface="GurbaniWebThick" panose="04040607000000020004" pitchFamily="82" charset="0"/>
                <a:ea typeface="DejaVu Sans"/>
              </a:rPr>
              <a:t>cInq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nih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iBv</a:t>
            </a:r>
            <a:r>
              <a:rPr lang="en-GB" sz="5400" dirty="0">
                <a:solidFill>
                  <a:srgbClr val="FFFF99"/>
                </a:solidFill>
                <a:latin typeface="GurbaniWebThick" panose="04040607000000020004" pitchFamily="82" charset="0"/>
                <a:ea typeface="DejaVu Sans"/>
              </a:rPr>
              <a:t> ]392]</a:t>
            </a:r>
            <a:endParaRPr sz="2800" dirty="0">
              <a:solidFill>
                <a:srgbClr val="FFFF99"/>
              </a:solidFill>
              <a:latin typeface="GurbaniWebThick" panose="04040607000000020004" pitchFamily="82" charset="0"/>
            </a:endParaRPr>
          </a:p>
        </p:txBody>
      </p:sp>
      <p:sp>
        <p:nvSpPr>
          <p:cNvPr id="937" name="CustomShape 3"/>
          <p:cNvSpPr/>
          <p:nvPr/>
        </p:nvSpPr>
        <p:spPr>
          <a:xfrm>
            <a:off x="0" y="2253916"/>
            <a:ext cx="10160000" cy="132366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Anyone who says </a:t>
            </a:r>
            <a:r>
              <a:rPr lang="en-GB" sz="3800" i="1" dirty="0">
                <a:solidFill>
                  <a:schemeClr val="bg1"/>
                </a:solidFill>
                <a:latin typeface="Congenial Black" panose="02000503040000020004" pitchFamily="2" charset="0"/>
                <a:ea typeface="DejaVu Sans"/>
              </a:rPr>
              <a:t>Shiva</a:t>
            </a:r>
            <a:r>
              <a:rPr lang="en-GB" sz="3800" dirty="0">
                <a:solidFill>
                  <a:schemeClr val="bg1"/>
                </a:solidFill>
                <a:latin typeface="Congenial Black" panose="02000503040000020004" pitchFamily="2" charset="0"/>
                <a:ea typeface="DejaVu Sans"/>
              </a:rPr>
              <a:t> is You, lacks true knowledge of You. ||392|| </a:t>
            </a:r>
            <a:endParaRPr dirty="0">
              <a:solidFill>
                <a:schemeClr val="bg1"/>
              </a:solidFill>
            </a:endParaRPr>
          </a:p>
        </p:txBody>
      </p:sp>
    </p:spTree>
    <p:extLst>
      <p:ext uri="{BB962C8B-B14F-4D97-AF65-F5344CB8AC3E}">
        <p14:creationId xmlns:p14="http://schemas.microsoft.com/office/powerpoint/2010/main" val="68441005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8" name="CustomShape 1"/>
          <p:cNvSpPr/>
          <p:nvPr/>
        </p:nvSpPr>
        <p:spPr>
          <a:xfrm>
            <a:off x="-920840" y="4017284"/>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aap’nee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bu</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ee</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bar’na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inn</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inn</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u’eh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ee</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39"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GB" sz="5400" dirty="0" err="1">
                <a:solidFill>
                  <a:srgbClr val="FFFF99"/>
                </a:solidFill>
                <a:latin typeface="GurbaniWebThick" panose="04040607000000020004" pitchFamily="82" charset="0"/>
                <a:ea typeface="DejaVu Sans"/>
              </a:rPr>
              <a:t>Awpu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AwpnI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buiD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jyqI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brnq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iBMn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iBMn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quih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qyqI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40" name="CustomShape 3"/>
          <p:cNvSpPr/>
          <p:nvPr/>
        </p:nvSpPr>
        <p:spPr>
          <a:xfrm>
            <a:off x="0" y="2253916"/>
            <a:ext cx="10160000" cy="125165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Every person describes in different ways according to their own understanding.</a:t>
            </a:r>
            <a:endParaRPr dirty="0">
              <a:solidFill>
                <a:schemeClr val="bg1"/>
              </a:solidFill>
            </a:endParaRPr>
          </a:p>
        </p:txBody>
      </p:sp>
    </p:spTree>
    <p:extLst>
      <p:ext uri="{BB962C8B-B14F-4D97-AF65-F5344CB8AC3E}">
        <p14:creationId xmlns:p14="http://schemas.microsoft.com/office/powerpoint/2010/main" val="7191144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1" name="CustomShape 1"/>
          <p:cNvSpPr/>
          <p:nvPr/>
        </p:nvSpPr>
        <p:spPr>
          <a:xfrm>
            <a:off x="0" y="4017284"/>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um’raa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la</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jaa’e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pasaaraa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bi</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saj’aa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pra</a:t>
            </a:r>
            <a:r>
              <a:rPr lang="en-GB" sz="4000" u="sng" dirty="0" err="1">
                <a:solidFill>
                  <a:srgbClr val="99CCFF"/>
                </a:solidFill>
                <a:latin typeface="Congenial SemiBold" panose="02000503040000020004" pitchFamily="2" charset="0"/>
                <a:ea typeface="DejaVu Sans"/>
              </a:rPr>
              <a:t>th</a:t>
            </a:r>
            <a:r>
              <a:rPr lang="en-GB" sz="4000" dirty="0" err="1">
                <a:solidFill>
                  <a:srgbClr val="99CCFF"/>
                </a:solidFill>
                <a:latin typeface="Congenial SemiBold" panose="02000503040000020004" pitchFamily="2" charset="0"/>
                <a:ea typeface="DejaVu Sans"/>
              </a:rPr>
              <a:t>am</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sann’saaraa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42" name="CustomShape 2"/>
          <p:cNvSpPr/>
          <p:nvPr/>
        </p:nvSpPr>
        <p:spPr>
          <a:xfrm>
            <a:off x="0" y="371554"/>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qumrw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lKw</a:t>
            </a:r>
            <a:r>
              <a:rPr lang="en-GB" sz="5400" dirty="0">
                <a:solidFill>
                  <a:srgbClr val="FFFF99"/>
                </a:solidFill>
                <a:latin typeface="GurbaniWebThick" panose="04040607000000020004" pitchFamily="82" charset="0"/>
                <a:ea typeface="DejaVu Sans"/>
              </a:rPr>
              <a:t> n </a:t>
            </a:r>
            <a:r>
              <a:rPr lang="en-GB" sz="5400" dirty="0" err="1">
                <a:solidFill>
                  <a:srgbClr val="FFFF99"/>
                </a:solidFill>
                <a:latin typeface="GurbaniWebThick" panose="04040607000000020004" pitchFamily="82" charset="0"/>
                <a:ea typeface="DejaVu Sans"/>
              </a:rPr>
              <a:t>jwie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pswrw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ikh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ibiD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sjw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pRQm</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sMswrw</a:t>
            </a:r>
            <a:r>
              <a:rPr lang="en-GB" sz="5400" dirty="0">
                <a:solidFill>
                  <a:srgbClr val="FFFF99"/>
                </a:solidFill>
                <a:latin typeface="GurbaniWebThick" panose="04040607000000020004" pitchFamily="82" charset="0"/>
                <a:ea typeface="DejaVu Sans"/>
              </a:rPr>
              <a:t> ]393]</a:t>
            </a:r>
            <a:endParaRPr sz="2800" dirty="0">
              <a:solidFill>
                <a:srgbClr val="FFFF99"/>
              </a:solidFill>
              <a:latin typeface="GurbaniWebThick" panose="04040607000000020004" pitchFamily="82" charset="0"/>
            </a:endParaRPr>
          </a:p>
        </p:txBody>
      </p:sp>
      <p:sp>
        <p:nvSpPr>
          <p:cNvPr id="943" name="CustomShape 3"/>
          <p:cNvSpPr/>
          <p:nvPr/>
        </p:nvSpPr>
        <p:spPr>
          <a:xfrm>
            <a:off x="0" y="2243762"/>
            <a:ext cx="10160000" cy="111779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No one knows Your creation’s limits, nor how the Universe was first created. ||393|| </a:t>
            </a:r>
            <a:endParaRPr dirty="0">
              <a:solidFill>
                <a:schemeClr val="bg1"/>
              </a:solidFill>
            </a:endParaRPr>
          </a:p>
        </p:txBody>
      </p:sp>
    </p:spTree>
    <p:extLst>
      <p:ext uri="{BB962C8B-B14F-4D97-AF65-F5344CB8AC3E}">
        <p14:creationId xmlns:p14="http://schemas.microsoft.com/office/powerpoint/2010/main" val="348341251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4" name="CustomShape 1"/>
          <p:cNvSpPr/>
          <p:nvPr/>
        </p:nvSpPr>
        <p:spPr>
          <a:xfrm>
            <a:off x="-1092200" y="4089292"/>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kai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roop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a’noop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sa’roopaa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rann’k</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eyo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raav</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kehee</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oo’paa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45"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eykY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rUp</a:t>
            </a:r>
            <a:r>
              <a:rPr lang="en-GB" sz="5400" dirty="0">
                <a:solidFill>
                  <a:srgbClr val="FFFF99"/>
                </a:solidFill>
                <a:latin typeface="GurbaniWebThick" panose="04040607000000020004" pitchFamily="82" charset="0"/>
                <a:ea typeface="DejaVu Sans"/>
              </a:rPr>
              <a:t>  AnUp </a:t>
            </a:r>
            <a:r>
              <a:rPr lang="en-GB" sz="5400" dirty="0" err="1">
                <a:solidFill>
                  <a:srgbClr val="FFFF99"/>
                </a:solidFill>
                <a:latin typeface="GurbaniWebThick" panose="04040607000000020004" pitchFamily="82" charset="0"/>
                <a:ea typeface="DejaVu Sans"/>
              </a:rPr>
              <a:t>srUpw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rMk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BXo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rwv</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khI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BUpw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46" name="CustomShape 3"/>
          <p:cNvSpPr/>
          <p:nvPr/>
        </p:nvSpPr>
        <p:spPr>
          <a:xfrm>
            <a:off x="0" y="2253916"/>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have beauty like no other &amp; play different roles in a poor person &amp; in a king.</a:t>
            </a:r>
            <a:endParaRPr dirty="0">
              <a:solidFill>
                <a:schemeClr val="bg1"/>
              </a:solidFill>
            </a:endParaRPr>
          </a:p>
        </p:txBody>
      </p:sp>
    </p:spTree>
    <p:extLst>
      <p:ext uri="{BB962C8B-B14F-4D97-AF65-F5344CB8AC3E}">
        <p14:creationId xmlns:p14="http://schemas.microsoft.com/office/powerpoint/2010/main" val="199740040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7" name="CustomShape 1"/>
          <p:cNvSpPr/>
          <p:nvPr/>
        </p:nvSpPr>
        <p:spPr>
          <a:xfrm>
            <a:off x="-1015880" y="416130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ann’daj</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t>
            </a: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raj</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aj</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kee’nee</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uj</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aan</a:t>
            </a:r>
            <a:r>
              <a:rPr lang="en-GB" sz="4000" dirty="0">
                <a:solidFill>
                  <a:srgbClr val="99CCFF"/>
                </a:solidFill>
                <a:latin typeface="Congenial SemiBold" panose="02000503040000020004" pitchFamily="2" charset="0"/>
                <a:ea typeface="DejaVu Sans"/>
              </a:rPr>
              <a:t>,  bahur  </a:t>
            </a:r>
            <a:r>
              <a:rPr lang="en-GB" sz="4000" dirty="0" err="1">
                <a:solidFill>
                  <a:srgbClr val="99CCFF"/>
                </a:solidFill>
                <a:latin typeface="Congenial SemiBold" panose="02000503040000020004" pitchFamily="2" charset="0"/>
                <a:ea typeface="DejaVu Sans"/>
              </a:rPr>
              <a:t>ra</a:t>
            </a:r>
            <a:r>
              <a:rPr lang="en-GB" sz="4000" u="sng" dirty="0" err="1">
                <a:solidFill>
                  <a:srgbClr val="99CCFF"/>
                </a:solidFill>
                <a:latin typeface="Congenial SemiBold" panose="02000503040000020004" pitchFamily="2" charset="0"/>
                <a:ea typeface="DejaVu Sans"/>
              </a:rPr>
              <a:t>ch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ee’nee</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48" name="CustomShape 2"/>
          <p:cNvSpPr/>
          <p:nvPr/>
        </p:nvSpPr>
        <p:spPr>
          <a:xfrm>
            <a:off x="0" y="337220"/>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AMfj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jyrj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syqj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kInI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auqBuj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Kwin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bhur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ric</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dInI</a:t>
            </a:r>
            <a:r>
              <a:rPr lang="en-GB" sz="5400" dirty="0">
                <a:solidFill>
                  <a:srgbClr val="FFFF99"/>
                </a:solidFill>
                <a:latin typeface="GurbaniWebThick" panose="04040607000000020004" pitchFamily="82" charset="0"/>
                <a:ea typeface="DejaVu Sans"/>
              </a:rPr>
              <a:t> ]394]</a:t>
            </a:r>
            <a:endParaRPr sz="2800" dirty="0">
              <a:solidFill>
                <a:srgbClr val="FFFF99"/>
              </a:solidFill>
              <a:latin typeface="GurbaniWebThick" panose="04040607000000020004" pitchFamily="82" charset="0"/>
            </a:endParaRPr>
          </a:p>
        </p:txBody>
      </p:sp>
      <p:sp>
        <p:nvSpPr>
          <p:cNvPr id="949" name="CustomShape 3"/>
          <p:cNvSpPr/>
          <p:nvPr/>
        </p:nvSpPr>
        <p:spPr>
          <a:xfrm>
            <a:off x="0" y="2281436"/>
            <a:ext cx="10160000" cy="129614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are amazing that You create life born from eggs, sweat, earth &amp; foetus. ||394|| </a:t>
            </a:r>
            <a:endParaRPr dirty="0">
              <a:solidFill>
                <a:schemeClr val="bg1"/>
              </a:solidFill>
            </a:endParaRPr>
          </a:p>
        </p:txBody>
      </p:sp>
    </p:spTree>
    <p:extLst>
      <p:ext uri="{BB962C8B-B14F-4D97-AF65-F5344CB8AC3E}">
        <p14:creationId xmlns:p14="http://schemas.microsoft.com/office/powerpoint/2010/main" val="158119685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0" name="CustomShape 1"/>
          <p:cNvSpPr/>
          <p:nvPr/>
        </p:nvSpPr>
        <p:spPr>
          <a:xfrm>
            <a:off x="-1092200" y="4081636"/>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kahoo</a:t>
            </a:r>
            <a:r>
              <a:rPr lang="en-GB" sz="4000" baseline="30000" dirty="0" err="1">
                <a:solidFill>
                  <a:srgbClr val="C00000"/>
                </a:solidFill>
                <a:latin typeface="Congenial SemiBold" panose="02000503040000020004" pitchFamily="2" charset="0"/>
                <a:ea typeface="DejaVu Sans"/>
              </a:rPr>
              <a:t>n</a:t>
            </a:r>
            <a:r>
              <a:rPr lang="en-GB" sz="4000" dirty="0">
                <a:solidFill>
                  <a:srgbClr val="99CCFF"/>
                </a:solidFill>
                <a:latin typeface="Congenial SemiBold" panose="02000503040000020004" pitchFamily="2" charset="0"/>
                <a:ea typeface="DejaVu Sans"/>
              </a:rPr>
              <a:t>  fool  </a:t>
            </a:r>
            <a:r>
              <a:rPr lang="en-GB" sz="4000" dirty="0" err="1">
                <a:solidFill>
                  <a:srgbClr val="99CCFF"/>
                </a:solidFill>
                <a:latin typeface="Congenial SemiBold" panose="02000503040000020004" pitchFamily="2" charset="0"/>
                <a:ea typeface="DejaVu Sans"/>
              </a:rPr>
              <a:t>raa’jaa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hai’wai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bai’</a:t>
            </a:r>
            <a:r>
              <a:rPr lang="en-GB" sz="4000" u="sng" dirty="0" err="1">
                <a:solidFill>
                  <a:srgbClr val="99CCFF"/>
                </a:solidFill>
                <a:latin typeface="Congenial SemiBold" panose="02000503040000020004" pitchFamily="2" charset="0"/>
                <a:ea typeface="DejaVu Sans"/>
              </a:rPr>
              <a:t>tth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kahoo</a:t>
            </a:r>
            <a:r>
              <a:rPr lang="en-GB" sz="4000" spc="-150" baseline="30000" dirty="0" err="1">
                <a:solidFill>
                  <a:srgbClr val="C00000"/>
                </a:solidFill>
                <a:latin typeface="Congenial SemiBold" panose="02000503040000020004" pitchFamily="2" charset="0"/>
                <a:ea typeface="DejaVu Sans"/>
              </a:rPr>
              <a:t>n</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simatt</a:t>
            </a:r>
            <a:r>
              <a:rPr lang="en-GB" sz="4000" spc="-150" dirty="0">
                <a:solidFill>
                  <a:srgbClr val="99CCFF"/>
                </a:solidFill>
                <a:latin typeface="Congenial SemiBold" panose="02000503040000020004" pitchFamily="2" charset="0"/>
                <a:ea typeface="DejaVu Sans"/>
              </a:rPr>
              <a:t>,  </a:t>
            </a:r>
            <a:r>
              <a:rPr lang="en-GB" sz="4000" u="sng" spc="-150" dirty="0" err="1">
                <a:solidFill>
                  <a:srgbClr val="99CCFF"/>
                </a:solidFill>
                <a:latin typeface="Congenial SemiBold" panose="02000503040000020004" pitchFamily="2" charset="0"/>
                <a:ea typeface="DejaVu Sans"/>
              </a:rPr>
              <a:t>bh</a:t>
            </a:r>
            <a:r>
              <a:rPr lang="en-GB" sz="4000" spc="-150" dirty="0" err="1">
                <a:solidFill>
                  <a:srgbClr val="99CCFF"/>
                </a:solidFill>
                <a:latin typeface="Congenial SemiBold" panose="02000503040000020004" pitchFamily="2" charset="0"/>
                <a:ea typeface="DejaVu Sans"/>
              </a:rPr>
              <a:t>eyo</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sann’kar</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e’kai-</a:t>
            </a:r>
            <a:r>
              <a:rPr lang="en-GB" sz="4000" u="sng" spc="-150" dirty="0" err="1">
                <a:solidFill>
                  <a:srgbClr val="99CCFF"/>
                </a:solidFill>
                <a:latin typeface="Congenial SemiBold" panose="02000503040000020004" pitchFamily="2" charset="0"/>
                <a:ea typeface="DejaVu Sans"/>
              </a:rPr>
              <a:t>tth</a:t>
            </a:r>
            <a:r>
              <a:rPr lang="en-GB" sz="4000" spc="-150" dirty="0" err="1">
                <a:solidFill>
                  <a:srgbClr val="99CCFF"/>
                </a:solidFill>
                <a:latin typeface="Congenial SemiBold" panose="02000503040000020004" pitchFamily="2" charset="0"/>
                <a:ea typeface="DejaVu Sans"/>
              </a:rPr>
              <a:t>aa</a:t>
            </a:r>
            <a:r>
              <a:rPr lang="en-GB" sz="4000" spc="-150" dirty="0">
                <a:solidFill>
                  <a:srgbClr val="99CCFF"/>
                </a:solidFill>
                <a:latin typeface="Congenial SemiBold" panose="02000503040000020004" pitchFamily="2" charset="0"/>
                <a:ea typeface="DejaVu Sans"/>
              </a:rPr>
              <a:t>.</a:t>
            </a:r>
            <a:endParaRPr spc="-150" dirty="0">
              <a:solidFill>
                <a:srgbClr val="99CCFF"/>
              </a:solidFill>
            </a:endParaRPr>
          </a:p>
        </p:txBody>
      </p:sp>
      <p:sp>
        <p:nvSpPr>
          <p:cNvPr id="951" name="CustomShape 2"/>
          <p:cNvSpPr/>
          <p:nvPr/>
        </p:nvSpPr>
        <p:spPr>
          <a:xfrm>
            <a:off x="635080" y="369076"/>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khUM</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PUl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rwjw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hÍY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bYTw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khUM</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ismit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iBXo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sMkr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iekYTw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52" name="CustomShape 3"/>
          <p:cNvSpPr/>
          <p:nvPr/>
        </p:nvSpPr>
        <p:spPr>
          <a:xfrm>
            <a:off x="0" y="2178732"/>
            <a:ext cx="10160000" cy="24069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At times You sit as the Creator, &amp; at times You as the Destroyer of the world. </a:t>
            </a:r>
            <a:endParaRPr dirty="0">
              <a:solidFill>
                <a:schemeClr val="bg1"/>
              </a:solidFill>
            </a:endParaRPr>
          </a:p>
        </p:txBody>
      </p:sp>
    </p:spTree>
    <p:extLst>
      <p:ext uri="{BB962C8B-B14F-4D97-AF65-F5344CB8AC3E}">
        <p14:creationId xmlns:p14="http://schemas.microsoft.com/office/powerpoint/2010/main" val="95718069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3" name="CustomShape 1"/>
          <p:cNvSpPr/>
          <p:nvPr/>
        </p:nvSpPr>
        <p:spPr>
          <a:xfrm>
            <a:off x="0" y="423243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sag’ree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sris’tt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i</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aa’e</a:t>
            </a:r>
            <a:r>
              <a:rPr lang="en-GB" sz="4000" dirty="0">
                <a:solidFill>
                  <a:srgbClr val="99CCFF"/>
                </a:solidFill>
                <a:latin typeface="Congenial SemiBold" panose="02000503040000020004" pitchFamily="2" charset="0"/>
                <a:ea typeface="DejaVu Sans"/>
              </a:rPr>
              <a:t>  a-</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amm’</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av</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ju’gaa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saroop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su-yamm’</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av</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54" name="CustomShape 2"/>
          <p:cNvSpPr/>
          <p:nvPr/>
        </p:nvSpPr>
        <p:spPr>
          <a:xfrm>
            <a:off x="635080" y="26521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GB" sz="5400" dirty="0" err="1">
                <a:solidFill>
                  <a:srgbClr val="FFFF99"/>
                </a:solidFill>
                <a:latin typeface="GurbaniWebThick" panose="04040607000000020004" pitchFamily="82" charset="0"/>
                <a:ea typeface="DejaVu Sans"/>
              </a:rPr>
              <a:t>sgrI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isRsit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idKwie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AcMBv</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Awid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jugwid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srUp</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suXMBv</a:t>
            </a:r>
            <a:r>
              <a:rPr lang="en-GB" sz="5400" dirty="0">
                <a:solidFill>
                  <a:srgbClr val="FFFF99"/>
                </a:solidFill>
                <a:latin typeface="GurbaniWebThick" panose="04040607000000020004" pitchFamily="82" charset="0"/>
                <a:ea typeface="DejaVu Sans"/>
              </a:rPr>
              <a:t> ]395]</a:t>
            </a:r>
            <a:endParaRPr sz="2800" dirty="0">
              <a:solidFill>
                <a:srgbClr val="FFFF99"/>
              </a:solidFill>
              <a:latin typeface="GurbaniWebThick" panose="04040607000000020004" pitchFamily="82" charset="0"/>
            </a:endParaRPr>
          </a:p>
        </p:txBody>
      </p:sp>
      <p:sp>
        <p:nvSpPr>
          <p:cNvPr id="955" name="CustomShape 3"/>
          <p:cNvSpPr/>
          <p:nvPr/>
        </p:nvSpPr>
        <p:spPr>
          <a:xfrm>
            <a:off x="0" y="2065412"/>
            <a:ext cx="10160000" cy="170849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show wonders to all the creation &amp; are the Start of Time, beautiful &amp; rely on none. ||395|| </a:t>
            </a:r>
            <a:endParaRPr sz="3800" dirty="0">
              <a:solidFill>
                <a:schemeClr val="bg1"/>
              </a:solidFill>
            </a:endParaRPr>
          </a:p>
        </p:txBody>
      </p:sp>
    </p:spTree>
    <p:extLst>
      <p:ext uri="{BB962C8B-B14F-4D97-AF65-F5344CB8AC3E}">
        <p14:creationId xmlns:p14="http://schemas.microsoft.com/office/powerpoint/2010/main" val="334539059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4209256"/>
            <a:ext cx="10159999" cy="952500"/>
          </a:xfrm>
        </p:spPr>
        <p:txBody>
          <a:bodyPr/>
          <a:lstStyle/>
          <a:p>
            <a:pPr eaLnBrk="1" hangingPunct="1">
              <a:defRPr/>
            </a:pPr>
            <a:r>
              <a:rPr lang="en-GB" sz="4000" spc="-150" dirty="0" err="1">
                <a:solidFill>
                  <a:srgbClr val="99CCFF"/>
                </a:solidFill>
                <a:latin typeface="Congenial SemiBold" panose="02000503040000020004" pitchFamily="2" charset="0"/>
              </a:rPr>
              <a:t>gaavan</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u</a:t>
            </a:r>
            <a:r>
              <a:rPr lang="en-GB" sz="4000" u="sng" spc="-150" dirty="0" err="1">
                <a:solidFill>
                  <a:srgbClr val="99CCFF"/>
                </a:solidFill>
                <a:latin typeface="Congenial SemiBold" panose="02000503040000020004" pitchFamily="2" charset="0"/>
              </a:rPr>
              <a:t>Dh</a:t>
            </a:r>
            <a:r>
              <a:rPr lang="en-GB" sz="4000" spc="-150" dirty="0" err="1">
                <a:solidFill>
                  <a:srgbClr val="99CCFF"/>
                </a:solidFill>
                <a:latin typeface="Congenial SemiBold" panose="02000503040000020004" pitchFamily="2" charset="0"/>
              </a:rPr>
              <a:t>’no</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pavaN</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paaNee</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bai’san</a:t>
            </a: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ar</a:t>
            </a:r>
            <a:r>
              <a:rPr lang="en-GB" sz="4000" spc="-15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gaa’vai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raajaa</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aram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u’aarey</a:t>
            </a:r>
            <a:r>
              <a:rPr lang="en-GB" sz="4000" dirty="0">
                <a:solidFill>
                  <a:srgbClr val="99CCFF"/>
                </a:solidFill>
                <a:latin typeface="Congenial SemiBold" panose="02000503040000020004" pitchFamily="2" charset="0"/>
              </a:rPr>
              <a:t>. </a:t>
            </a:r>
          </a:p>
        </p:txBody>
      </p:sp>
      <p:sp>
        <p:nvSpPr>
          <p:cNvPr id="8195" name="Text Box 3"/>
          <p:cNvSpPr txBox="1">
            <a:spLocks noChangeArrowheads="1"/>
          </p:cNvSpPr>
          <p:nvPr/>
        </p:nvSpPr>
        <p:spPr bwMode="auto">
          <a:xfrm>
            <a:off x="0" y="283675"/>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pvxu</a:t>
            </a:r>
            <a:r>
              <a:rPr lang="en-GB" sz="5400" dirty="0">
                <a:solidFill>
                  <a:srgbClr val="FFFF99"/>
                </a:solidFill>
                <a:latin typeface="GurbaniWebThick" panose="04040607000000020004" pitchFamily="82" charset="0"/>
              </a:rPr>
              <a:t> pwxI </a:t>
            </a:r>
            <a:r>
              <a:rPr lang="en-GB" sz="5400" dirty="0" err="1">
                <a:solidFill>
                  <a:srgbClr val="FFFF99"/>
                </a:solidFill>
                <a:latin typeface="GurbaniWebThick" panose="04040607000000020004" pitchFamily="82" charset="0"/>
              </a:rPr>
              <a:t>bYsMqru</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gwvY rwjw Drmu </a:t>
            </a:r>
            <a:r>
              <a:rPr lang="en-GB" sz="5400" dirty="0" err="1">
                <a:solidFill>
                  <a:srgbClr val="FFFF99"/>
                </a:solidFill>
                <a:latin typeface="GurbaniWebThick" panose="04040607000000020004" pitchFamily="82" charset="0"/>
              </a:rPr>
              <a:t>duAwry</a:t>
            </a:r>
            <a:r>
              <a:rPr lang="en-GB" sz="5400" dirty="0">
                <a:solidFill>
                  <a:srgbClr val="FFFF99"/>
                </a:solidFill>
                <a:latin typeface="GurbaniWebThick" panose="04040607000000020004" pitchFamily="82" charset="0"/>
              </a:rPr>
              <a:t> ]</a:t>
            </a:r>
          </a:p>
        </p:txBody>
      </p:sp>
      <p:sp>
        <p:nvSpPr>
          <p:cNvPr id="8196" name="Text Box 4"/>
          <p:cNvSpPr txBox="1">
            <a:spLocks noChangeArrowheads="1"/>
          </p:cNvSpPr>
          <p:nvPr/>
        </p:nvSpPr>
        <p:spPr bwMode="auto">
          <a:xfrm>
            <a:off x="72008" y="2315696"/>
            <a:ext cx="9976544"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Wind, water, fire, &amp; the special Judge who stands at Your Door, all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6" name="CustomShape 1"/>
          <p:cNvSpPr/>
          <p:nvPr/>
        </p:nvSpPr>
        <p:spPr>
          <a:xfrm>
            <a:off x="-1063760" y="4089292"/>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ab  </a:t>
            </a:r>
            <a:r>
              <a:rPr lang="en-GB" sz="4000" dirty="0" err="1">
                <a:solidFill>
                  <a:srgbClr val="99CCFF"/>
                </a:solidFill>
                <a:latin typeface="Congenial SemiBold" panose="02000503040000020004" pitchFamily="2" charset="0"/>
                <a:ea typeface="DejaVu Sans"/>
              </a:rPr>
              <a:t>ra</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t>
            </a: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ree</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um  karo.</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si</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u’baar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a’si</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sann’</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aro</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57"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Ab </a:t>
            </a:r>
            <a:r>
              <a:rPr lang="en-GB" sz="5400" dirty="0" err="1">
                <a:solidFill>
                  <a:srgbClr val="FFFF99"/>
                </a:solidFill>
                <a:latin typeface="GurbaniWebThick" panose="04040607000000020004" pitchFamily="82" charset="0"/>
                <a:ea typeface="DejaVu Sans"/>
              </a:rPr>
              <a:t>rCw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myrI</a:t>
            </a:r>
            <a:r>
              <a:rPr lang="en-GB" sz="5400" dirty="0">
                <a:solidFill>
                  <a:srgbClr val="FFFF99"/>
                </a:solidFill>
                <a:latin typeface="GurbaniWebThick" panose="04040607000000020004" pitchFamily="82" charset="0"/>
                <a:ea typeface="DejaVu Sans"/>
              </a:rPr>
              <a:t> qum </a:t>
            </a:r>
            <a:r>
              <a:rPr lang="en-GB" sz="5400" dirty="0" err="1">
                <a:solidFill>
                  <a:srgbClr val="FFFF99"/>
                </a:solidFill>
                <a:latin typeface="GurbaniWebThick" panose="04040607000000020004" pitchFamily="82" charset="0"/>
                <a:ea typeface="DejaVu Sans"/>
              </a:rPr>
              <a:t>kro</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isK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aubwir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AisK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sMGro</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58" name="CustomShape 3"/>
          <p:cNvSpPr/>
          <p:nvPr/>
        </p:nvSpPr>
        <p:spPr>
          <a:xfrm>
            <a:off x="72008" y="2253916"/>
            <a:ext cx="9976544" cy="132366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Please protect me now. Give me the Sikh way of thinking &amp; get rid of other thinking</a:t>
            </a:r>
            <a:r>
              <a:rPr lang="en-GB" sz="3800" dirty="0">
                <a:solidFill>
                  <a:schemeClr val="bg1"/>
                </a:solidFill>
                <a:latin typeface="Congenial Black" panose="02000503040000020004" pitchFamily="2" charset="0"/>
              </a:rPr>
              <a:t>.</a:t>
            </a:r>
            <a:endParaRPr dirty="0">
              <a:solidFill>
                <a:schemeClr val="bg1"/>
              </a:solidFill>
            </a:endParaRPr>
          </a:p>
        </p:txBody>
      </p:sp>
    </p:spTree>
    <p:extLst>
      <p:ext uri="{BB962C8B-B14F-4D97-AF65-F5344CB8AC3E}">
        <p14:creationId xmlns:p14="http://schemas.microsoft.com/office/powerpoint/2010/main" val="68391633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 name="CustomShape 1"/>
          <p:cNvSpPr/>
          <p:nvPr/>
        </p:nvSpPr>
        <p:spPr>
          <a:xfrm>
            <a:off x="-1187600" y="416130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us’tt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ji</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tth</a:t>
            </a:r>
            <a:r>
              <a:rPr lang="en-GB" sz="4000" dirty="0" err="1">
                <a:solidFill>
                  <a:srgbClr val="99CCFF"/>
                </a:solidFill>
                <a:latin typeface="Congenial SemiBold" panose="02000503040000020004" pitchFamily="2" charset="0"/>
                <a:ea typeface="DejaVu Sans"/>
              </a:rPr>
              <a:t>’va</a:t>
            </a:r>
            <a:r>
              <a:rPr lang="en-GB" sz="4000" u="sng" dirty="0" err="1">
                <a:solidFill>
                  <a:srgbClr val="99CCFF"/>
                </a:solidFill>
                <a:latin typeface="Congenial SemiBold" panose="02000503040000020004" pitchFamily="2" charset="0"/>
                <a:ea typeface="DejaVu Sans"/>
              </a:rPr>
              <a:t>t</a:t>
            </a:r>
            <a:r>
              <a:rPr lang="en-GB" sz="4000" i="1" u="sng"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’paa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sakal</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male</a:t>
            </a:r>
            <a:r>
              <a:rPr lang="en-GB" sz="4000" u="sng" dirty="0" err="1">
                <a:solidFill>
                  <a:srgbClr val="99CCFF"/>
                </a:solidFill>
                <a:latin typeface="Congenial SemiBold" panose="02000503040000020004" pitchFamily="2" charset="0"/>
                <a:ea typeface="DejaVu Sans"/>
              </a:rPr>
              <a:t>shh</a:t>
            </a:r>
            <a:r>
              <a:rPr lang="en-GB" sz="4000" dirty="0">
                <a:solidFill>
                  <a:srgbClr val="99CCFF"/>
                </a:solidFill>
                <a:latin typeface="Congenial SemiBold" panose="02000503040000020004" pitchFamily="2" charset="0"/>
                <a:ea typeface="DejaVu Sans"/>
              </a:rPr>
              <a:t>,  karo  </a:t>
            </a:r>
            <a:r>
              <a:rPr lang="en-GB" sz="4000" dirty="0" err="1">
                <a:solidFill>
                  <a:srgbClr val="99CCFF"/>
                </a:solidFill>
                <a:latin typeface="Congenial SemiBold" panose="02000503040000020004" pitchFamily="2" charset="0"/>
                <a:ea typeface="DejaVu Sans"/>
              </a:rPr>
              <a:t>raN</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960" name="CustomShape 2"/>
          <p:cNvSpPr/>
          <p:nvPr/>
        </p:nvSpPr>
        <p:spPr>
          <a:xfrm>
            <a:off x="635080" y="337220"/>
            <a:ext cx="9016200" cy="2283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dust </a:t>
            </a:r>
            <a:r>
              <a:rPr lang="en-GB" sz="5400" dirty="0" err="1">
                <a:solidFill>
                  <a:srgbClr val="FFFF99"/>
                </a:solidFill>
                <a:latin typeface="GurbaniWebThick" panose="04040607000000020004" pitchFamily="82" charset="0"/>
                <a:ea typeface="DejaVu Sans"/>
              </a:rPr>
              <a:t>ijqy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auTvq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auqpwqw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skl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mlyC</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rx</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Gwqw</a:t>
            </a:r>
            <a:r>
              <a:rPr lang="en-GB" sz="5400" dirty="0">
                <a:solidFill>
                  <a:srgbClr val="FFFF99"/>
                </a:solidFill>
                <a:latin typeface="GurbaniWebThick" panose="04040607000000020004" pitchFamily="82" charset="0"/>
                <a:ea typeface="DejaVu Sans"/>
              </a:rPr>
              <a:t> ]396]</a:t>
            </a:r>
            <a:endParaRPr sz="2800" dirty="0">
              <a:solidFill>
                <a:srgbClr val="FFFF99"/>
              </a:solidFill>
              <a:latin typeface="GurbaniWebThick" panose="04040607000000020004" pitchFamily="82" charset="0"/>
            </a:endParaRPr>
          </a:p>
          <a:p>
            <a:pPr algn="ctr">
              <a:lnSpc>
                <a:spcPct val="100000"/>
              </a:lnSpc>
            </a:pPr>
            <a:endParaRPr sz="2800" dirty="0">
              <a:solidFill>
                <a:srgbClr val="FFFF99"/>
              </a:solidFill>
              <a:latin typeface="GurbaniWebThick" panose="04040607000000020004" pitchFamily="82" charset="0"/>
            </a:endParaRPr>
          </a:p>
        </p:txBody>
      </p:sp>
      <p:sp>
        <p:nvSpPr>
          <p:cNvPr id="961" name="CustomShape 3"/>
          <p:cNvSpPr/>
          <p:nvPr/>
        </p:nvSpPr>
        <p:spPr>
          <a:xfrm>
            <a:off x="0" y="2013100"/>
            <a:ext cx="10160000" cy="178050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In this battle of life, make my trouble making bad thoughts &amp; wants go away. ||396|| </a:t>
            </a:r>
            <a:endParaRPr sz="3800" dirty="0">
              <a:solidFill>
                <a:schemeClr val="bg1"/>
              </a:solidFill>
            </a:endParaRPr>
          </a:p>
        </p:txBody>
      </p:sp>
    </p:spTree>
    <p:extLst>
      <p:ext uri="{BB962C8B-B14F-4D97-AF65-F5344CB8AC3E}">
        <p14:creationId xmlns:p14="http://schemas.microsoft.com/office/powerpoint/2010/main" val="128150832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 name="CustomShape 1"/>
          <p:cNvSpPr/>
          <p:nvPr/>
        </p:nvSpPr>
        <p:spPr>
          <a:xfrm>
            <a:off x="-1138688" y="4153644"/>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jey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as’</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uj</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av</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sar’nee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parey</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in  key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us’tt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i</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hai’wai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marey</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63" name="CustomShape 2"/>
          <p:cNvSpPr/>
          <p:nvPr/>
        </p:nvSpPr>
        <p:spPr>
          <a:xfrm>
            <a:off x="635080" y="26521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jy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AisDuj</a:t>
            </a:r>
            <a:r>
              <a:rPr lang="en-GB" sz="5400" dirty="0">
                <a:solidFill>
                  <a:srgbClr val="FFFF99"/>
                </a:solidFill>
                <a:latin typeface="GurbaniWebThick" panose="04040607000000020004" pitchFamily="82" charset="0"/>
                <a:ea typeface="DejaVu Sans"/>
              </a:rPr>
              <a:t>  qv </a:t>
            </a:r>
            <a:r>
              <a:rPr lang="en-GB" sz="5400" dirty="0" err="1">
                <a:solidFill>
                  <a:srgbClr val="FFFF99"/>
                </a:solidFill>
                <a:latin typeface="GurbaniWebThick" panose="04040607000000020004" pitchFamily="82" charset="0"/>
                <a:ea typeface="DejaVu Sans"/>
              </a:rPr>
              <a:t>srnI</a:t>
            </a:r>
            <a:r>
              <a:rPr lang="en-GB" sz="5400" dirty="0">
                <a:solidFill>
                  <a:srgbClr val="FFFF99"/>
                </a:solidFill>
                <a:latin typeface="GurbaniWebThick" panose="04040607000000020004" pitchFamily="82" charset="0"/>
                <a:ea typeface="DejaVu Sans"/>
              </a:rPr>
              <a:t> pry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iqn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dust  </a:t>
            </a:r>
            <a:r>
              <a:rPr lang="en-GB" sz="5400" dirty="0" err="1">
                <a:solidFill>
                  <a:srgbClr val="FFFF99"/>
                </a:solidFill>
                <a:latin typeface="GurbaniWebThick" panose="04040607000000020004" pitchFamily="82" charset="0"/>
                <a:ea typeface="DejaVu Sans"/>
              </a:rPr>
              <a:t>duiKq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hÍY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64" name="CustomShape 3"/>
          <p:cNvSpPr/>
          <p:nvPr/>
        </p:nvSpPr>
        <p:spPr>
          <a:xfrm>
            <a:off x="0" y="2281436"/>
            <a:ext cx="10160000" cy="122413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are the Sword of Peace! Whoever takes Your protection, their bad thoughts die. </a:t>
            </a:r>
            <a:endParaRPr sz="3800" dirty="0">
              <a:solidFill>
                <a:schemeClr val="bg1"/>
              </a:solidFill>
            </a:endParaRPr>
          </a:p>
        </p:txBody>
      </p:sp>
    </p:spTree>
    <p:extLst>
      <p:ext uri="{BB962C8B-B14F-4D97-AF65-F5344CB8AC3E}">
        <p14:creationId xmlns:p14="http://schemas.microsoft.com/office/powerpoint/2010/main" val="230339088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5" name="CustomShape 1"/>
          <p:cNvSpPr/>
          <p:nvPr/>
        </p:nvSpPr>
        <p:spPr>
          <a:xfrm>
            <a:off x="0" y="4081636"/>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pu’ra</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javan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pag</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parey</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e’haarey</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in  key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um,  </a:t>
            </a:r>
            <a:r>
              <a:rPr lang="en-GB" sz="4000" dirty="0" err="1">
                <a:solidFill>
                  <a:srgbClr val="99CCFF"/>
                </a:solidFill>
                <a:latin typeface="Congenial SemiBold" panose="02000503040000020004" pitchFamily="2" charset="0"/>
                <a:ea typeface="DejaVu Sans"/>
              </a:rPr>
              <a:t>sann’katt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ttaarey</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966"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purK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jvn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pg</a:t>
            </a:r>
            <a:r>
              <a:rPr lang="en-GB" sz="5400" dirty="0">
                <a:solidFill>
                  <a:srgbClr val="FFFF99"/>
                </a:solidFill>
                <a:latin typeface="GurbaniWebThick" panose="04040607000000020004" pitchFamily="82" charset="0"/>
                <a:ea typeface="DejaVu Sans"/>
              </a:rPr>
              <a:t> pry </a:t>
            </a:r>
            <a:r>
              <a:rPr lang="en-GB" sz="5400" dirty="0" err="1">
                <a:solidFill>
                  <a:srgbClr val="FFFF99"/>
                </a:solidFill>
                <a:latin typeface="GurbaniWebThick" panose="04040607000000020004" pitchFamily="82" charset="0"/>
                <a:ea typeface="DejaVu Sans"/>
              </a:rPr>
              <a:t>iqhwry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iqn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qum  </a:t>
            </a:r>
            <a:r>
              <a:rPr lang="en-GB" sz="5400" dirty="0" err="1">
                <a:solidFill>
                  <a:srgbClr val="FFFF99"/>
                </a:solidFill>
                <a:latin typeface="GurbaniWebThick" panose="04040607000000020004" pitchFamily="82" charset="0"/>
                <a:ea typeface="DejaVu Sans"/>
              </a:rPr>
              <a:t>sMkt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twry</a:t>
            </a:r>
            <a:r>
              <a:rPr lang="en-GB" sz="5400" dirty="0">
                <a:solidFill>
                  <a:srgbClr val="FFFF99"/>
                </a:solidFill>
                <a:latin typeface="GurbaniWebThick" panose="04040607000000020004" pitchFamily="82" charset="0"/>
                <a:ea typeface="DejaVu Sans"/>
              </a:rPr>
              <a:t> ]397]</a:t>
            </a:r>
            <a:endParaRPr sz="2800" dirty="0">
              <a:solidFill>
                <a:srgbClr val="FFFF99"/>
              </a:solidFill>
              <a:latin typeface="GurbaniWebThick" panose="04040607000000020004" pitchFamily="82" charset="0"/>
            </a:endParaRPr>
          </a:p>
        </p:txBody>
      </p:sp>
      <p:sp>
        <p:nvSpPr>
          <p:cNvPr id="967" name="CustomShape 3"/>
          <p:cNvSpPr/>
          <p:nvPr/>
        </p:nvSpPr>
        <p:spPr>
          <a:xfrm>
            <a:off x="0" y="2181908"/>
            <a:ext cx="10160000" cy="125165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You remove all the troubles of those who lovingly fall at Your Feet. ||397|| </a:t>
            </a:r>
            <a:endParaRPr dirty="0">
              <a:solidFill>
                <a:schemeClr val="bg1"/>
              </a:solidFill>
            </a:endParaRPr>
          </a:p>
        </p:txBody>
      </p:sp>
    </p:spTree>
    <p:extLst>
      <p:ext uri="{BB962C8B-B14F-4D97-AF65-F5344CB8AC3E}">
        <p14:creationId xmlns:p14="http://schemas.microsoft.com/office/powerpoint/2010/main" val="140200654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 name="CustomShape 1"/>
          <p:cNvSpPr/>
          <p:nvPr/>
        </p:nvSpPr>
        <p:spPr>
          <a:xfrm>
            <a:off x="-1015880" y="4153644"/>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jo  kal  ko,  ek  </a:t>
            </a:r>
            <a:r>
              <a:rPr lang="en-GB" sz="4000" dirty="0" err="1">
                <a:solidFill>
                  <a:srgbClr val="99CCFF"/>
                </a:solidFill>
                <a:latin typeface="Congenial SemiBold" panose="02000503040000020004" pitchFamily="2" charset="0"/>
                <a:ea typeface="DejaVu Sans"/>
              </a:rPr>
              <a:t>baar</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e’yai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hai</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key  kaal,  </a:t>
            </a:r>
            <a:r>
              <a:rPr lang="en-GB" sz="4000" dirty="0" err="1">
                <a:solidFill>
                  <a:srgbClr val="99CCFF"/>
                </a:solidFill>
                <a:latin typeface="Congenial SemiBold" panose="02000503040000020004" pitchFamily="2" charset="0"/>
                <a:ea typeface="DejaVu Sans"/>
              </a:rPr>
              <a:t>nikatt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ai’hai</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69" name="CustomShape 2"/>
          <p:cNvSpPr/>
          <p:nvPr/>
        </p:nvSpPr>
        <p:spPr>
          <a:xfrm>
            <a:off x="635080" y="26521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jo </a:t>
            </a:r>
            <a:r>
              <a:rPr lang="en-GB" sz="5400" dirty="0" err="1">
                <a:solidFill>
                  <a:srgbClr val="FFFF99"/>
                </a:solidFill>
                <a:latin typeface="GurbaniWebThick" panose="04040607000000020004" pitchFamily="82" charset="0"/>
                <a:ea typeface="DejaVu Sans"/>
              </a:rPr>
              <a:t>kil</a:t>
            </a:r>
            <a:r>
              <a:rPr lang="en-GB" sz="5400" dirty="0">
                <a:solidFill>
                  <a:srgbClr val="FFFF99"/>
                </a:solidFill>
                <a:latin typeface="GurbaniWebThick" panose="04040607000000020004" pitchFamily="82" charset="0"/>
                <a:ea typeface="DejaVu Sans"/>
              </a:rPr>
              <a:t> ko  </a:t>
            </a:r>
            <a:r>
              <a:rPr lang="en-GB" sz="5400" dirty="0" err="1">
                <a:solidFill>
                  <a:srgbClr val="FFFF99"/>
                </a:solidFill>
                <a:latin typeface="GurbaniWebThick" panose="04040607000000020004" pitchFamily="82" charset="0"/>
                <a:ea typeface="DejaVu Sans"/>
              </a:rPr>
              <a:t>iek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bwr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iDAY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qw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kwl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inkit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nih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AYhY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70" name="CustomShape 3"/>
          <p:cNvSpPr/>
          <p:nvPr/>
        </p:nvSpPr>
        <p:spPr>
          <a:xfrm>
            <a:off x="0" y="2137420"/>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Meditating on You even once with true love the fear of death doesn’t come near you. </a:t>
            </a:r>
            <a:endParaRPr dirty="0">
              <a:solidFill>
                <a:schemeClr val="bg1"/>
              </a:solidFill>
            </a:endParaRPr>
          </a:p>
        </p:txBody>
      </p:sp>
    </p:spTree>
    <p:extLst>
      <p:ext uri="{BB962C8B-B14F-4D97-AF65-F5344CB8AC3E}">
        <p14:creationId xmlns:p14="http://schemas.microsoft.com/office/powerpoint/2010/main" val="161821764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1" name="CustomShape 1"/>
          <p:cNvSpPr/>
          <p:nvPr/>
        </p:nvSpPr>
        <p:spPr>
          <a:xfrm>
            <a:off x="-1092200" y="4081636"/>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ra</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ho’e</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aa’eh</a:t>
            </a:r>
            <a:r>
              <a:rPr lang="en-GB" sz="4000" dirty="0">
                <a:solidFill>
                  <a:srgbClr val="99CCFF"/>
                </a:solidFill>
                <a:latin typeface="Congenial SemiBold" panose="02000503040000020004" pitchFamily="2" charset="0"/>
                <a:ea typeface="DejaVu Sans"/>
              </a:rPr>
              <a:t>  sa</a:t>
            </a:r>
            <a:r>
              <a:rPr lang="en-GB" sz="4000" u="sng" dirty="0">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kaalaa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us’tt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a’ristt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ttarey</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’kaalaa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72" name="CustomShape 2"/>
          <p:cNvSpPr/>
          <p:nvPr/>
        </p:nvSpPr>
        <p:spPr>
          <a:xfrm>
            <a:off x="0" y="337220"/>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rCw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hoie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qwih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kwlw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dust </a:t>
            </a:r>
            <a:r>
              <a:rPr lang="en-GB" sz="5400" dirty="0" err="1">
                <a:solidFill>
                  <a:srgbClr val="FFFF99"/>
                </a:solidFill>
                <a:latin typeface="GurbaniWebThick" panose="04040607000000020004" pitchFamily="82" charset="0"/>
                <a:ea typeface="DejaVu Sans"/>
              </a:rPr>
              <a:t>Airst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tryN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qqkwlw</a:t>
            </a:r>
            <a:r>
              <a:rPr lang="en-GB" sz="5400" dirty="0">
                <a:solidFill>
                  <a:srgbClr val="FFFF99"/>
                </a:solidFill>
                <a:latin typeface="GurbaniWebThick" panose="04040607000000020004" pitchFamily="82" charset="0"/>
                <a:ea typeface="DejaVu Sans"/>
              </a:rPr>
              <a:t> ]398]</a:t>
            </a:r>
            <a:endParaRPr sz="2800" dirty="0">
              <a:solidFill>
                <a:srgbClr val="FFFF99"/>
              </a:solidFill>
              <a:latin typeface="GurbaniWebThick" panose="04040607000000020004" pitchFamily="82" charset="0"/>
            </a:endParaRPr>
          </a:p>
        </p:txBody>
      </p:sp>
      <p:sp>
        <p:nvSpPr>
          <p:cNvPr id="973" name="CustomShape 3"/>
          <p:cNvSpPr/>
          <p:nvPr/>
        </p:nvSpPr>
        <p:spPr>
          <a:xfrm>
            <a:off x="0" y="2353444"/>
            <a:ext cx="10160000" cy="129614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They are protected at all times &amp; have all their troubles removed in an instant. ||398||  </a:t>
            </a:r>
            <a:endParaRPr dirty="0">
              <a:solidFill>
                <a:schemeClr val="bg1"/>
              </a:solidFill>
            </a:endParaRPr>
          </a:p>
        </p:txBody>
      </p:sp>
    </p:spTree>
    <p:extLst>
      <p:ext uri="{BB962C8B-B14F-4D97-AF65-F5344CB8AC3E}">
        <p14:creationId xmlns:p14="http://schemas.microsoft.com/office/powerpoint/2010/main" val="33396860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4" name="CustomShape 1"/>
          <p:cNvSpPr/>
          <p:nvPr/>
        </p:nvSpPr>
        <p:spPr>
          <a:xfrm>
            <a:off x="-1092200" y="4089292"/>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kripaa</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ris’tt</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an  </a:t>
            </a:r>
            <a:r>
              <a:rPr lang="en-GB" sz="4000" dirty="0" err="1">
                <a:solidFill>
                  <a:srgbClr val="99CCFF"/>
                </a:solidFill>
                <a:latin typeface="Congenial SemiBold" panose="02000503040000020004" pitchFamily="2" charset="0"/>
                <a:ea typeface="DejaVu Sans"/>
              </a:rPr>
              <a:t>jaa’eh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ne’hariho</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aa  key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anak</a:t>
            </a:r>
            <a:r>
              <a:rPr lang="en-GB" sz="4000" dirty="0">
                <a:solidFill>
                  <a:srgbClr val="99CCFF"/>
                </a:solidFill>
                <a:latin typeface="Congenial SemiBold" panose="02000503040000020004" pitchFamily="2" charset="0"/>
                <a:ea typeface="DejaVu Sans"/>
              </a:rPr>
              <a:t>  mo  </a:t>
            </a:r>
            <a:r>
              <a:rPr lang="en-GB" sz="4000" dirty="0" err="1">
                <a:solidFill>
                  <a:srgbClr val="99CCFF"/>
                </a:solidFill>
                <a:latin typeface="Congenial SemiBold" panose="02000503040000020004" pitchFamily="2" charset="0"/>
                <a:ea typeface="DejaVu Sans"/>
              </a:rPr>
              <a:t>har’ho</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75"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ik®pw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idRsit</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jwih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inhirho</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qw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qwp</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qnk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hirho</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76" name="CustomShape 3"/>
          <p:cNvSpPr/>
          <p:nvPr/>
        </p:nvSpPr>
        <p:spPr>
          <a:xfrm>
            <a:off x="0" y="2181908"/>
            <a:ext cx="10160000" cy="132366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Whoever receives Your kind blessings, has their troubles taken away in an instant. </a:t>
            </a:r>
            <a:endParaRPr dirty="0">
              <a:solidFill>
                <a:schemeClr val="bg1"/>
              </a:solidFill>
            </a:endParaRPr>
          </a:p>
        </p:txBody>
      </p:sp>
    </p:spTree>
    <p:extLst>
      <p:ext uri="{BB962C8B-B14F-4D97-AF65-F5344CB8AC3E}">
        <p14:creationId xmlns:p14="http://schemas.microsoft.com/office/powerpoint/2010/main" val="24300383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7" name="CustomShape 1"/>
          <p:cNvSpPr/>
          <p:nvPr/>
        </p:nvSpPr>
        <p:spPr>
          <a:xfrm>
            <a:off x="-1092200" y="4009628"/>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ri</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si</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mo  sabh  </a:t>
            </a:r>
            <a:r>
              <a:rPr lang="en-GB" sz="4000" dirty="0" err="1">
                <a:solidFill>
                  <a:srgbClr val="99CCFF"/>
                </a:solidFill>
                <a:latin typeface="Congenial SemiBold" panose="02000503040000020004" pitchFamily="2" charset="0"/>
                <a:ea typeface="DejaVu Sans"/>
              </a:rPr>
              <a:t>ho’ee</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spc="-150" dirty="0">
                <a:solidFill>
                  <a:srgbClr val="99CCFF"/>
                </a:solidFill>
                <a:latin typeface="Congenial SemiBold" panose="02000503040000020004" pitchFamily="2" charset="0"/>
                <a:ea typeface="DejaVu Sans"/>
              </a:rPr>
              <a:t> </a:t>
            </a:r>
            <a:r>
              <a:rPr lang="en-GB" sz="4000" u="sng" spc="-150" dirty="0" err="1">
                <a:solidFill>
                  <a:srgbClr val="99CCFF"/>
                </a:solidFill>
                <a:latin typeface="Congenial SemiBold" panose="02000503040000020004" pitchFamily="2" charset="0"/>
                <a:ea typeface="DejaVu Sans"/>
              </a:rPr>
              <a:t>d</a:t>
            </a:r>
            <a:r>
              <a:rPr lang="en-GB" sz="4000" spc="-150" dirty="0" err="1">
                <a:solidFill>
                  <a:srgbClr val="99CCFF"/>
                </a:solidFill>
                <a:latin typeface="Congenial SemiBold" panose="02000503040000020004" pitchFamily="2" charset="0"/>
                <a:ea typeface="DejaVu Sans"/>
              </a:rPr>
              <a:t>us’tt</a:t>
            </a:r>
            <a:r>
              <a:rPr lang="en-GB" sz="4000" spc="-150" dirty="0">
                <a:solidFill>
                  <a:srgbClr val="99CCFF"/>
                </a:solidFill>
                <a:latin typeface="Congenial SemiBold" panose="02000503040000020004" pitchFamily="2" charset="0"/>
                <a:ea typeface="DejaVu Sans"/>
              </a:rPr>
              <a:t>   </a:t>
            </a:r>
            <a:r>
              <a:rPr lang="en-GB" sz="4000" u="sng" spc="-150" dirty="0" err="1">
                <a:solidFill>
                  <a:srgbClr val="99CCFF"/>
                </a:solidFill>
                <a:latin typeface="Congenial SemiBold" panose="02000503040000020004" pitchFamily="2" charset="0"/>
                <a:ea typeface="DejaVu Sans"/>
              </a:rPr>
              <a:t>shh</a:t>
            </a:r>
            <a:r>
              <a:rPr lang="en-GB" sz="4000" spc="-150" dirty="0" err="1">
                <a:solidFill>
                  <a:srgbClr val="99CCFF"/>
                </a:solidFill>
                <a:latin typeface="Congenial SemiBold" panose="02000503040000020004" pitchFamily="2" charset="0"/>
                <a:ea typeface="DejaVu Sans"/>
              </a:rPr>
              <a:t>aah</a:t>
            </a:r>
            <a:r>
              <a:rPr lang="en-GB" sz="4000" spc="-150" dirty="0">
                <a:solidFill>
                  <a:srgbClr val="99CCFF"/>
                </a:solidFill>
                <a:latin typeface="Congenial SemiBold" panose="02000503040000020004" pitchFamily="2" charset="0"/>
                <a:ea typeface="DejaVu Sans"/>
              </a:rPr>
              <a:t>,   </a:t>
            </a:r>
            <a:r>
              <a:rPr lang="en-GB" sz="4000" u="sng" spc="-150" dirty="0" err="1">
                <a:solidFill>
                  <a:srgbClr val="99CCFF"/>
                </a:solidFill>
                <a:latin typeface="Congenial SemiBold" panose="02000503040000020004" pitchFamily="2" charset="0"/>
                <a:ea typeface="DejaVu Sans"/>
              </a:rPr>
              <a:t>shh</a:t>
            </a:r>
            <a:r>
              <a:rPr lang="en-GB" sz="4000" spc="-150" dirty="0" err="1">
                <a:solidFill>
                  <a:srgbClr val="99CCFF"/>
                </a:solidFill>
                <a:latin typeface="Congenial SemiBold" panose="02000503040000020004" pitchFamily="2" charset="0"/>
                <a:ea typeface="DejaVu Sans"/>
              </a:rPr>
              <a:t>’wai</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sak’ai</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na</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ko’ee</a:t>
            </a:r>
            <a:r>
              <a:rPr lang="en-GB" sz="4000" spc="-150" dirty="0">
                <a:solidFill>
                  <a:srgbClr val="99CCFF"/>
                </a:solidFill>
                <a:latin typeface="Congenial SemiBold" panose="02000503040000020004" pitchFamily="2" charset="0"/>
                <a:ea typeface="DejaVu Sans"/>
              </a:rPr>
              <a:t>.</a:t>
            </a:r>
            <a:endParaRPr spc="-150" dirty="0">
              <a:solidFill>
                <a:srgbClr val="99CCFF"/>
              </a:solidFill>
            </a:endParaRPr>
          </a:p>
        </p:txBody>
      </p:sp>
      <p:sp>
        <p:nvSpPr>
          <p:cNvPr id="978" name="CustomShape 2"/>
          <p:cNvSpPr/>
          <p:nvPr/>
        </p:nvSpPr>
        <p:spPr>
          <a:xfrm>
            <a:off x="635080" y="26521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iriD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isiD</a:t>
            </a:r>
            <a:r>
              <a:rPr lang="en-GB" sz="5400" dirty="0">
                <a:solidFill>
                  <a:srgbClr val="FFFF99"/>
                </a:solidFill>
                <a:latin typeface="GurbaniWebThick" panose="04040607000000020004" pitchFamily="82" charset="0"/>
                <a:ea typeface="DejaVu Sans"/>
              </a:rPr>
              <a:t>  Gr </a:t>
            </a:r>
            <a:r>
              <a:rPr lang="en-GB" sz="5400" dirty="0" err="1">
                <a:solidFill>
                  <a:srgbClr val="FFFF99"/>
                </a:solidFill>
                <a:latin typeface="GurbaniWebThick" panose="04040607000000020004" pitchFamily="82" charset="0"/>
                <a:ea typeface="DejaVu Sans"/>
              </a:rPr>
              <a:t>mo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sB</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hoeI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dust </a:t>
            </a:r>
            <a:r>
              <a:rPr lang="en-GB" sz="5400" dirty="0" err="1">
                <a:solidFill>
                  <a:srgbClr val="FFFF99"/>
                </a:solidFill>
                <a:latin typeface="GurbaniWebThick" panose="04040607000000020004" pitchFamily="82" charset="0"/>
                <a:ea typeface="DejaVu Sans"/>
              </a:rPr>
              <a:t>Cwh</a:t>
            </a:r>
            <a:r>
              <a:rPr lang="en-GB" sz="5400" dirty="0">
                <a:solidFill>
                  <a:srgbClr val="FFFF99"/>
                </a:solidFill>
                <a:latin typeface="GurbaniWebThick" panose="04040607000000020004" pitchFamily="82" charset="0"/>
                <a:ea typeface="DejaVu Sans"/>
              </a:rPr>
              <a:t>  CÍY </a:t>
            </a:r>
            <a:r>
              <a:rPr lang="en-GB" sz="5400" dirty="0" err="1">
                <a:solidFill>
                  <a:srgbClr val="FFFF99"/>
                </a:solidFill>
                <a:latin typeface="GurbaniWebThick" panose="04040607000000020004" pitchFamily="82" charset="0"/>
                <a:ea typeface="DejaVu Sans"/>
              </a:rPr>
              <a:t>skY</a:t>
            </a:r>
            <a:r>
              <a:rPr lang="en-GB" sz="5400" dirty="0">
                <a:solidFill>
                  <a:srgbClr val="FFFF99"/>
                </a:solidFill>
                <a:latin typeface="GurbaniWebThick" panose="04040607000000020004" pitchFamily="82" charset="0"/>
                <a:ea typeface="DejaVu Sans"/>
              </a:rPr>
              <a:t> n </a:t>
            </a:r>
            <a:r>
              <a:rPr lang="en-GB" sz="5400" dirty="0" err="1">
                <a:solidFill>
                  <a:srgbClr val="FFFF99"/>
                </a:solidFill>
                <a:latin typeface="GurbaniWebThick" panose="04040607000000020004" pitchFamily="82" charset="0"/>
                <a:ea typeface="DejaVu Sans"/>
              </a:rPr>
              <a:t>koeI</a:t>
            </a:r>
            <a:r>
              <a:rPr lang="en-GB" sz="5400" dirty="0">
                <a:solidFill>
                  <a:srgbClr val="FFFF99"/>
                </a:solidFill>
                <a:latin typeface="GurbaniWebThick" panose="04040607000000020004" pitchFamily="82" charset="0"/>
                <a:ea typeface="DejaVu Sans"/>
              </a:rPr>
              <a:t> ]399]</a:t>
            </a:r>
            <a:endParaRPr sz="2800" dirty="0">
              <a:solidFill>
                <a:srgbClr val="FFFF99"/>
              </a:solidFill>
              <a:latin typeface="GurbaniWebThick" panose="04040607000000020004" pitchFamily="82" charset="0"/>
            </a:endParaRPr>
          </a:p>
        </p:txBody>
      </p:sp>
      <p:sp>
        <p:nvSpPr>
          <p:cNvPr id="979" name="CustomShape 3"/>
          <p:cNvSpPr/>
          <p:nvPr/>
        </p:nvSpPr>
        <p:spPr>
          <a:xfrm>
            <a:off x="0" y="1962708"/>
            <a:ext cx="10160000" cy="183089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Special powers come inside their body &amp; no bad thing can come near their shadow. ||399||  </a:t>
            </a:r>
            <a:endParaRP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59064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0" name="CustomShape 1"/>
          <p:cNvSpPr/>
          <p:nvPr/>
        </p:nvSpPr>
        <p:spPr>
          <a:xfrm>
            <a:off x="-1015880" y="4009628"/>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baar</a:t>
            </a:r>
            <a:r>
              <a:rPr lang="en-GB" sz="4000" dirty="0">
                <a:solidFill>
                  <a:srgbClr val="99CCFF"/>
                </a:solidFill>
                <a:latin typeface="Congenial SemiBold" panose="02000503040000020004" pitchFamily="2" charset="0"/>
                <a:ea typeface="DejaVu Sans"/>
              </a:rPr>
              <a:t>,   jin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um’ai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samm’</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aaraa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kaal  </a:t>
            </a:r>
            <a:r>
              <a:rPr lang="en-GB" sz="4000" dirty="0" err="1">
                <a:solidFill>
                  <a:srgbClr val="99CCFF"/>
                </a:solidFill>
                <a:latin typeface="Congenial SemiBold" panose="02000503040000020004" pitchFamily="2" charset="0"/>
                <a:ea typeface="DejaVu Sans"/>
              </a:rPr>
              <a:t>faas</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ey,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u’baaraa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81"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eyk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bwr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ijn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qumY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sMBwrw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kwl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Pws</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qwih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aubwrw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82" name="CustomShape 3"/>
          <p:cNvSpPr/>
          <p:nvPr/>
        </p:nvSpPr>
        <p:spPr>
          <a:xfrm>
            <a:off x="0" y="2181908"/>
            <a:ext cx="10160000" cy="132366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Remembering You with love, even once, one gets saved from the hold of death. </a:t>
            </a:r>
            <a:endParaRPr dirty="0">
              <a:solidFill>
                <a:schemeClr val="bg1"/>
              </a:solidFill>
            </a:endParaRPr>
          </a:p>
        </p:txBody>
      </p:sp>
    </p:spTree>
    <p:extLst>
      <p:ext uri="{BB962C8B-B14F-4D97-AF65-F5344CB8AC3E}">
        <p14:creationId xmlns:p14="http://schemas.microsoft.com/office/powerpoint/2010/main" val="158691956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 name="CustomShape 1"/>
          <p:cNvSpPr/>
          <p:nvPr/>
        </p:nvSpPr>
        <p:spPr>
          <a:xfrm>
            <a:off x="0" y="4009628"/>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jin  nar  naam,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e’haaro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kahaa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aa’ri</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us’tt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oh’k</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ey  </a:t>
            </a:r>
            <a:r>
              <a:rPr lang="en-GB" sz="4000" dirty="0" err="1">
                <a:solidFill>
                  <a:srgbClr val="99CCFF"/>
                </a:solidFill>
                <a:latin typeface="Congenial SemiBold" panose="02000503040000020004" pitchFamily="2" charset="0"/>
                <a:ea typeface="DejaVu Sans"/>
              </a:rPr>
              <a:t>rahaa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84"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ijn</a:t>
            </a:r>
            <a:r>
              <a:rPr lang="en-GB" sz="5400" dirty="0">
                <a:solidFill>
                  <a:srgbClr val="FFFF99"/>
                </a:solidFill>
                <a:latin typeface="GurbaniWebThick" panose="04040607000000020004" pitchFamily="82" charset="0"/>
                <a:ea typeface="DejaVu Sans"/>
              </a:rPr>
              <a:t> nr </a:t>
            </a:r>
            <a:r>
              <a:rPr lang="en-GB" sz="5400" dirty="0" err="1">
                <a:solidFill>
                  <a:srgbClr val="FFFF99"/>
                </a:solidFill>
                <a:latin typeface="GurbaniWebThick" panose="04040607000000020004" pitchFamily="82" charset="0"/>
                <a:ea typeface="DejaVu Sans"/>
              </a:rPr>
              <a:t>nwm</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iqhwro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khw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dwird</a:t>
            </a:r>
            <a:r>
              <a:rPr lang="en-GB" sz="5400" dirty="0">
                <a:solidFill>
                  <a:srgbClr val="FFFF99"/>
                </a:solidFill>
                <a:latin typeface="GurbaniWebThick" panose="04040607000000020004" pitchFamily="82" charset="0"/>
                <a:ea typeface="DejaVu Sans"/>
              </a:rPr>
              <a:t> dust  </a:t>
            </a:r>
            <a:r>
              <a:rPr lang="en-GB" sz="5400" dirty="0" err="1">
                <a:solidFill>
                  <a:srgbClr val="FFFF99"/>
                </a:solidFill>
                <a:latin typeface="GurbaniWebThick" panose="04040607000000020004" pitchFamily="82" charset="0"/>
                <a:ea typeface="DejaVu Sans"/>
              </a:rPr>
              <a:t>doK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rhw</a:t>
            </a:r>
            <a:r>
              <a:rPr lang="en-GB" sz="5400" dirty="0">
                <a:solidFill>
                  <a:srgbClr val="FFFF99"/>
                </a:solidFill>
                <a:latin typeface="GurbaniWebThick" panose="04040607000000020004" pitchFamily="82" charset="0"/>
                <a:ea typeface="DejaVu Sans"/>
              </a:rPr>
              <a:t> ]400]</a:t>
            </a:r>
            <a:endParaRPr sz="2800" dirty="0">
              <a:solidFill>
                <a:srgbClr val="FFFF99"/>
              </a:solidFill>
              <a:latin typeface="GurbaniWebThick" panose="04040607000000020004" pitchFamily="82" charset="0"/>
            </a:endParaRPr>
          </a:p>
        </p:txBody>
      </p:sp>
      <p:sp>
        <p:nvSpPr>
          <p:cNvPr id="985" name="CustomShape 3"/>
          <p:cNvSpPr/>
          <p:nvPr/>
        </p:nvSpPr>
        <p:spPr>
          <a:xfrm>
            <a:off x="0" y="1965884"/>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Those who meditate on Your Name, overcome poverty</a:t>
            </a:r>
            <a:r>
              <a:rPr lang="en-GB" sz="3800">
                <a:solidFill>
                  <a:schemeClr val="bg1"/>
                </a:solidFill>
                <a:latin typeface="Congenial Black" panose="02000503040000020004" pitchFamily="2" charset="0"/>
                <a:ea typeface="DejaVu Sans"/>
              </a:rPr>
              <a:t>, enemies </a:t>
            </a:r>
            <a:r>
              <a:rPr lang="en-GB" sz="3800" dirty="0">
                <a:solidFill>
                  <a:schemeClr val="bg1"/>
                </a:solidFill>
                <a:latin typeface="Congenial Black" panose="02000503040000020004" pitchFamily="2" charset="0"/>
                <a:ea typeface="DejaVu Sans"/>
              </a:rPr>
              <a:t>&amp; problems. ||400|| </a:t>
            </a:r>
            <a:endParaRPr dirty="0">
              <a:solidFill>
                <a:schemeClr val="bg1"/>
              </a:solidFill>
            </a:endParaRPr>
          </a:p>
        </p:txBody>
      </p:sp>
    </p:spTree>
    <p:extLst>
      <p:ext uri="{BB962C8B-B14F-4D97-AF65-F5344CB8AC3E}">
        <p14:creationId xmlns:p14="http://schemas.microsoft.com/office/powerpoint/2010/main" val="4046269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4081636"/>
            <a:ext cx="10159999" cy="952500"/>
          </a:xfrm>
        </p:spPr>
        <p:txBody>
          <a:bodyPr/>
          <a:lstStyle/>
          <a:p>
            <a:pPr eaLnBrk="1" hangingPunct="1">
              <a:defRPr/>
            </a:pPr>
            <a:r>
              <a:rPr lang="en-GB" sz="4000" spc="-50" dirty="0" err="1">
                <a:solidFill>
                  <a:srgbClr val="99CCFF"/>
                </a:solidFill>
                <a:latin typeface="Congenial SemiBold" panose="02000503040000020004" pitchFamily="2" charset="0"/>
              </a:rPr>
              <a:t>gaavan</a:t>
            </a:r>
            <a:r>
              <a:rPr lang="en-GB" sz="4000" spc="-50" dirty="0">
                <a:solidFill>
                  <a:srgbClr val="99CCFF"/>
                </a:solidFill>
                <a:latin typeface="Congenial SemiBold" panose="02000503040000020004" pitchFamily="2" charset="0"/>
              </a:rPr>
              <a:t>  </a:t>
            </a:r>
            <a:r>
              <a:rPr lang="en-GB" sz="4000" u="sng" spc="-50" dirty="0" err="1">
                <a:solidFill>
                  <a:srgbClr val="99CCFF"/>
                </a:solidFill>
                <a:latin typeface="Congenial SemiBold" panose="02000503040000020004" pitchFamily="2" charset="0"/>
              </a:rPr>
              <a:t>t</a:t>
            </a:r>
            <a:r>
              <a:rPr lang="en-GB" sz="4000" spc="-50" dirty="0" err="1">
                <a:solidFill>
                  <a:srgbClr val="99CCFF"/>
                </a:solidFill>
                <a:latin typeface="Congenial SemiBold" panose="02000503040000020004" pitchFamily="2" charset="0"/>
              </a:rPr>
              <a:t>u</a:t>
            </a:r>
            <a:r>
              <a:rPr lang="en-GB" sz="4000" u="sng" spc="-50" dirty="0" err="1">
                <a:solidFill>
                  <a:srgbClr val="99CCFF"/>
                </a:solidFill>
                <a:latin typeface="Congenial SemiBold" panose="02000503040000020004" pitchFamily="2" charset="0"/>
              </a:rPr>
              <a:t>Dh</a:t>
            </a:r>
            <a:r>
              <a:rPr lang="en-GB" sz="4000" spc="-50" dirty="0" err="1">
                <a:solidFill>
                  <a:srgbClr val="99CCFF"/>
                </a:solidFill>
                <a:latin typeface="Congenial SemiBold" panose="02000503040000020004" pitchFamily="2" charset="0"/>
              </a:rPr>
              <a:t>’no</a:t>
            </a:r>
            <a:r>
              <a:rPr lang="en-GB" sz="4000" spc="-50" dirty="0">
                <a:solidFill>
                  <a:srgbClr val="99CCFF"/>
                </a:solidFill>
                <a:latin typeface="Congenial SemiBold" panose="02000503040000020004" pitchFamily="2" charset="0"/>
              </a:rPr>
              <a:t>  </a:t>
            </a:r>
            <a:r>
              <a:rPr lang="en-GB" sz="4000" u="sng" spc="-50" dirty="0">
                <a:solidFill>
                  <a:srgbClr val="99CCFF"/>
                </a:solidFill>
                <a:latin typeface="Congenial SemiBold" panose="02000503040000020004" pitchFamily="2" charset="0"/>
              </a:rPr>
              <a:t>ch</a:t>
            </a:r>
            <a:r>
              <a:rPr lang="en-GB" sz="4000" spc="-50" dirty="0">
                <a:solidFill>
                  <a:srgbClr val="99CCFF"/>
                </a:solidFill>
                <a:latin typeface="Congenial SemiBold" panose="02000503040000020004" pitchFamily="2" charset="0"/>
              </a:rPr>
              <a:t>i</a:t>
            </a:r>
            <a:r>
              <a:rPr lang="en-GB" sz="4000" u="sng" spc="-50" dirty="0">
                <a:solidFill>
                  <a:srgbClr val="99CCFF"/>
                </a:solidFill>
                <a:latin typeface="Congenial SemiBold" panose="02000503040000020004" pitchFamily="2" charset="0"/>
              </a:rPr>
              <a:t>t</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gupa</a:t>
            </a:r>
            <a:r>
              <a:rPr lang="en-GB" sz="4000" u="sng" spc="-50" dirty="0" err="1">
                <a:solidFill>
                  <a:srgbClr val="99CCFF"/>
                </a:solidFill>
                <a:latin typeface="Congenial SemiBold" panose="02000503040000020004" pitchFamily="2" charset="0"/>
              </a:rPr>
              <a:t>t</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li</a:t>
            </a:r>
            <a:r>
              <a:rPr lang="en-GB" sz="4000" u="sng" spc="-50" dirty="0" err="1">
                <a:solidFill>
                  <a:srgbClr val="99CCFF"/>
                </a:solidFill>
                <a:latin typeface="Congenial SemiBold" panose="02000503040000020004" pitchFamily="2" charset="0"/>
              </a:rPr>
              <a:t>kh</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jaaNan</a:t>
            </a:r>
            <a:r>
              <a:rPr lang="en-GB" sz="4000" spc="-5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li</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li</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aram  </a:t>
            </a:r>
            <a:r>
              <a:rPr lang="en-GB" sz="4000" dirty="0" err="1">
                <a:solidFill>
                  <a:srgbClr val="99CCFF"/>
                </a:solidFill>
                <a:latin typeface="Congenial SemiBold" panose="02000503040000020004" pitchFamily="2" charset="0"/>
              </a:rPr>
              <a:t>bee’</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aarey</a:t>
            </a:r>
            <a:r>
              <a:rPr lang="en-GB" sz="4000" dirty="0">
                <a:solidFill>
                  <a:srgbClr val="99CCFF"/>
                </a:solidFill>
                <a:latin typeface="Congenial SemiBold" panose="02000503040000020004" pitchFamily="2" charset="0"/>
              </a:rPr>
              <a:t>. </a:t>
            </a:r>
          </a:p>
        </p:txBody>
      </p:sp>
      <p:sp>
        <p:nvSpPr>
          <p:cNvPr id="9219" name="Text Box 3"/>
          <p:cNvSpPr txBox="1">
            <a:spLocks noChangeArrowheads="1"/>
          </p:cNvSpPr>
          <p:nvPr/>
        </p:nvSpPr>
        <p:spPr bwMode="auto">
          <a:xfrm>
            <a:off x="0" y="355683"/>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icqu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gupqu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iliK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jwxin</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iliK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iliK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Drmu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bIcwry</a:t>
            </a:r>
            <a:r>
              <a:rPr lang="en-GB" sz="5400" dirty="0">
                <a:solidFill>
                  <a:srgbClr val="FFFF99"/>
                </a:solidFill>
                <a:latin typeface="GurbaniWebThick" panose="04040607000000020004" pitchFamily="82" charset="0"/>
              </a:rPr>
              <a:t> ]</a:t>
            </a:r>
          </a:p>
        </p:txBody>
      </p:sp>
      <p:sp>
        <p:nvSpPr>
          <p:cNvPr id="9220" name="Text Box 4"/>
          <p:cNvSpPr txBox="1">
            <a:spLocks noChangeArrowheads="1"/>
          </p:cNvSpPr>
          <p:nvPr/>
        </p:nvSpPr>
        <p:spPr bwMode="auto">
          <a:xfrm>
            <a:off x="0" y="2243688"/>
            <a:ext cx="10159999"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The powers that record what we do good &amp; bad for judgment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6" name="CustomShape 1"/>
          <p:cNvSpPr/>
          <p:nvPr/>
        </p:nvSpPr>
        <p:spPr>
          <a:xfrm>
            <a:off x="-1092200" y="4088790"/>
            <a:ext cx="122673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aRag-k</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saraN</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e’haaree</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haa</a:t>
            </a:r>
            <a:r>
              <a:rPr lang="en-GB" sz="4000" u="sng" dirty="0">
                <a:solidFill>
                  <a:srgbClr val="99CCFF"/>
                </a:solidFill>
                <a:latin typeface="Congenial SemiBold" panose="02000503040000020004" pitchFamily="2" charset="0"/>
                <a:ea typeface="DejaVu Sans"/>
              </a:rPr>
              <a:t>th</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ai,  </a:t>
            </a:r>
            <a:r>
              <a:rPr lang="en-GB" sz="4000" dirty="0" err="1">
                <a:solidFill>
                  <a:srgbClr val="99CCFF"/>
                </a:solidFill>
                <a:latin typeface="Congenial SemiBold" panose="02000503040000020004" pitchFamily="2" charset="0"/>
                <a:ea typeface="DejaVu Sans"/>
              </a:rPr>
              <a:t>l</a:t>
            </a: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u’baaree</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87"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KVgkyqu</a:t>
            </a:r>
            <a:r>
              <a:rPr lang="en-GB" sz="5400" dirty="0">
                <a:solidFill>
                  <a:srgbClr val="FFFF99"/>
                </a:solidFill>
                <a:latin typeface="GurbaniWebThick" panose="04040607000000020004" pitchFamily="82" charset="0"/>
                <a:ea typeface="DejaVu Sans"/>
              </a:rPr>
              <a:t>   mY srix </a:t>
            </a:r>
            <a:r>
              <a:rPr lang="en-GB" sz="5400" dirty="0" err="1">
                <a:solidFill>
                  <a:srgbClr val="FFFF99"/>
                </a:solidFill>
                <a:latin typeface="GurbaniWebThick" panose="04040607000000020004" pitchFamily="82" charset="0"/>
                <a:ea typeface="DejaVu Sans"/>
              </a:rPr>
              <a:t>iqhwrI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Awp hwQ dY   lyhu </a:t>
            </a:r>
            <a:r>
              <a:rPr lang="en-GB" sz="5400" dirty="0" err="1">
                <a:solidFill>
                  <a:srgbClr val="FFFF99"/>
                </a:solidFill>
                <a:latin typeface="GurbaniWebThick" panose="04040607000000020004" pitchFamily="82" charset="0"/>
                <a:ea typeface="DejaVu Sans"/>
              </a:rPr>
              <a:t>aubwrI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88" name="CustomShape 3"/>
          <p:cNvSpPr/>
          <p:nvPr/>
        </p:nvSpPr>
        <p:spPr>
          <a:xfrm>
            <a:off x="0" y="2181908"/>
            <a:ext cx="10160000" cy="125165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I come to Your protection whose flag has the Sword of Justice. Please protect me. </a:t>
            </a:r>
            <a:endParaRPr sz="3800" dirty="0">
              <a:solidFill>
                <a:schemeClr val="bg1"/>
              </a:solidFill>
            </a:endParaRPr>
          </a:p>
        </p:txBody>
      </p:sp>
    </p:spTree>
    <p:extLst>
      <p:ext uri="{BB962C8B-B14F-4D97-AF65-F5344CB8AC3E}">
        <p14:creationId xmlns:p14="http://schemas.microsoft.com/office/powerpoint/2010/main" val="15420158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 name="CustomShape 1"/>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sarab  </a:t>
            </a:r>
            <a:r>
              <a:rPr lang="en-GB" sz="4000" u="sng" dirty="0" err="1">
                <a:solidFill>
                  <a:srgbClr val="99CCFF"/>
                </a:solidFill>
                <a:latin typeface="Congenial SemiBold" panose="02000503040000020004" pitchFamily="2" charset="0"/>
                <a:ea typeface="DejaVu Sans"/>
              </a:rPr>
              <a:t>tth</a:t>
            </a:r>
            <a:r>
              <a:rPr lang="en-GB" sz="4000" dirty="0" err="1">
                <a:solidFill>
                  <a:srgbClr val="99CCFF"/>
                </a:solidFill>
                <a:latin typeface="Congenial SemiBold" panose="02000503040000020004" pitchFamily="2" charset="0"/>
                <a:ea typeface="DejaVu Sans"/>
              </a:rPr>
              <a:t>aur</a:t>
            </a:r>
            <a:r>
              <a:rPr lang="en-GB" sz="4000" dirty="0">
                <a:solidFill>
                  <a:srgbClr val="99CCFF"/>
                </a:solidFill>
                <a:latin typeface="Congenial SemiBold" panose="02000503040000020004" pitchFamily="2" charset="0"/>
                <a:ea typeface="DejaVu Sans"/>
              </a:rPr>
              <a:t>,  mo  </a:t>
            </a:r>
            <a:r>
              <a:rPr lang="en-GB" sz="4000" dirty="0" err="1">
                <a:solidFill>
                  <a:srgbClr val="99CCFF"/>
                </a:solidFill>
                <a:latin typeface="Congenial SemiBold" panose="02000503040000020004" pitchFamily="2" charset="0"/>
                <a:ea typeface="DejaVu Sans"/>
              </a:rPr>
              <a:t>ho’hu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sahaa’ee</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us’tt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oh’k</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ey,  </a:t>
            </a:r>
            <a:r>
              <a:rPr lang="en-GB" sz="4000" dirty="0" err="1">
                <a:solidFill>
                  <a:srgbClr val="99CCFF"/>
                </a:solidFill>
                <a:latin typeface="Congenial SemiBold" panose="02000503040000020004" pitchFamily="2" charset="0"/>
                <a:ea typeface="DejaVu Sans"/>
              </a:rPr>
              <a:t>l</a:t>
            </a:r>
            <a:r>
              <a:rPr lang="en-GB" sz="4000" dirty="0" err="1">
                <a:solidFill>
                  <a:srgbClr val="99CCFF"/>
                </a:solidFill>
                <a:latin typeface="Congenial SemiBold" panose="02000503040000020004" pitchFamily="2" charset="0"/>
              </a:rPr>
              <a:t>ey’</a:t>
            </a:r>
            <a:r>
              <a:rPr lang="en-GB" sz="4000" dirty="0" err="1">
                <a:solidFill>
                  <a:srgbClr val="99CCFF"/>
                </a:solidFill>
                <a:latin typeface="Congenial SemiBold" panose="02000503040000020004" pitchFamily="2" charset="0"/>
                <a:ea typeface="DejaVu Sans"/>
              </a:rPr>
              <a:t>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bachaa’ee</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990" name="CustomShape 2"/>
          <p:cNvSpPr/>
          <p:nvPr/>
        </p:nvSpPr>
        <p:spPr>
          <a:xfrm>
            <a:off x="635080" y="26521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srb </a:t>
            </a:r>
            <a:r>
              <a:rPr lang="en-GB" sz="5400" dirty="0" err="1">
                <a:solidFill>
                  <a:srgbClr val="FFFF99"/>
                </a:solidFill>
                <a:latin typeface="GurbaniWebThick" panose="04040607000000020004" pitchFamily="82" charset="0"/>
                <a:ea typeface="DejaVu Sans"/>
              </a:rPr>
              <a:t>TOr</a:t>
            </a:r>
            <a:r>
              <a:rPr lang="en-GB" sz="5400" dirty="0">
                <a:solidFill>
                  <a:srgbClr val="FFFF99"/>
                </a:solidFill>
                <a:latin typeface="GurbaniWebThick" panose="04040607000000020004" pitchFamily="82" charset="0"/>
                <a:ea typeface="DejaVu Sans"/>
              </a:rPr>
              <a:t>  mo hohu shweI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dust doK qy  lyhu bcweI ]401]</a:t>
            </a:r>
            <a:endParaRPr sz="2800" dirty="0">
              <a:solidFill>
                <a:srgbClr val="FFFF99"/>
              </a:solidFill>
              <a:latin typeface="GurbaniWebThick" panose="04040607000000020004" pitchFamily="82" charset="0"/>
            </a:endParaRPr>
          </a:p>
        </p:txBody>
      </p:sp>
      <p:sp>
        <p:nvSpPr>
          <p:cNvPr id="991" name="CustomShape 3"/>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Give me Your help wherever I am &amp;  save me from bad things &amp; thoughts. ||401|| </a:t>
            </a:r>
            <a:endParaRPr dirty="0">
              <a:solidFill>
                <a:schemeClr val="bg1"/>
              </a:solidFill>
            </a:endParaRPr>
          </a:p>
        </p:txBody>
      </p:sp>
    </p:spTree>
    <p:extLst>
      <p:ext uri="{BB962C8B-B14F-4D97-AF65-F5344CB8AC3E}">
        <p14:creationId xmlns:p14="http://schemas.microsoft.com/office/powerpoint/2010/main" val="344010334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2CD43-C109-E59A-83E3-496F441158F1}"/>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85EE5096-6D58-5388-8087-948F5C3D6CA8}"/>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kripaa</a:t>
            </a:r>
            <a:r>
              <a:rPr lang="en-GB" sz="4000" dirty="0">
                <a:solidFill>
                  <a:srgbClr val="99CCFF"/>
                </a:solidFill>
                <a:latin typeface="Congenial SemiBold" panose="02000503040000020004" pitchFamily="2" charset="0"/>
                <a:ea typeface="DejaVu Sans"/>
              </a:rPr>
              <a:t>  karee.  ham  par </a:t>
            </a:r>
            <a:r>
              <a:rPr lang="en-GB" sz="4000" dirty="0" err="1">
                <a:solidFill>
                  <a:srgbClr val="99CCFF"/>
                </a:solidFill>
                <a:latin typeface="Congenial SemiBold" panose="02000503040000020004" pitchFamily="2" charset="0"/>
                <a:ea typeface="DejaVu Sans"/>
              </a:rPr>
              <a:t>jag’maa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grann’</a:t>
            </a:r>
            <a:r>
              <a:rPr lang="en-GB" sz="4000" u="sng" dirty="0" err="1">
                <a:solidFill>
                  <a:srgbClr val="99CCFF"/>
                </a:solidFill>
                <a:latin typeface="Congenial SemiBold" panose="02000503040000020004" pitchFamily="2" charset="0"/>
                <a:ea typeface="DejaVu Sans"/>
              </a:rPr>
              <a:t>th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pooran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’raa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spc="-150" dirty="0">
              <a:solidFill>
                <a:srgbClr val="99CCFF"/>
              </a:solidFill>
            </a:endParaRPr>
          </a:p>
        </p:txBody>
      </p:sp>
      <p:sp>
        <p:nvSpPr>
          <p:cNvPr id="990" name="CustomShape 2">
            <a:extLst>
              <a:ext uri="{FF2B5EF4-FFF2-40B4-BE49-F238E27FC236}">
                <a16:creationId xmlns:a16="http://schemas.microsoft.com/office/drawing/2014/main" id="{04B3865B-8352-EA00-59AB-D8D9788B0A6B}"/>
              </a:ext>
            </a:extLst>
          </p:cNvPr>
          <p:cNvSpPr/>
          <p:nvPr/>
        </p:nvSpPr>
        <p:spPr>
          <a:xfrm>
            <a:off x="635080" y="26521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ikRpw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krI</a:t>
            </a:r>
            <a:r>
              <a:rPr lang="en-GB" sz="5400" dirty="0">
                <a:solidFill>
                  <a:srgbClr val="FFFF99"/>
                </a:solidFill>
                <a:latin typeface="GurbaniWebThick" panose="04040607000000020004" pitchFamily="82" charset="0"/>
                <a:ea typeface="DejaVu Sans"/>
              </a:rPr>
              <a:t>  hm pr </a:t>
            </a:r>
            <a:r>
              <a:rPr lang="en-GB" sz="5400" dirty="0" err="1">
                <a:solidFill>
                  <a:srgbClr val="FFFF99"/>
                </a:solidFill>
                <a:latin typeface="GurbaniWebThick" panose="04040607000000020004" pitchFamily="82" charset="0"/>
                <a:ea typeface="DejaVu Sans"/>
              </a:rPr>
              <a:t>jgmwqw</a:t>
            </a:r>
            <a:r>
              <a:rPr lang="en-GB" sz="5400" dirty="0">
                <a:solidFill>
                  <a:srgbClr val="FFFF99"/>
                </a:solidFill>
                <a:latin typeface="GurbaniWebThick" panose="04040607000000020004" pitchFamily="82" charset="0"/>
                <a:ea typeface="DejaVu Sans"/>
              </a:rPr>
              <a:t> ]</a:t>
            </a:r>
          </a:p>
          <a:p>
            <a:pPr algn="ctr">
              <a:lnSpc>
                <a:spcPct val="100000"/>
              </a:lnSpc>
            </a:pPr>
            <a:r>
              <a:rPr lang="en-GB" sz="5400" dirty="0" err="1">
                <a:solidFill>
                  <a:srgbClr val="FFFF99"/>
                </a:solidFill>
                <a:latin typeface="GurbaniWebThick" panose="04040607000000020004" pitchFamily="82" charset="0"/>
                <a:ea typeface="DejaVu Sans"/>
              </a:rPr>
              <a:t>gRMQ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krw</a:t>
            </a:r>
            <a:r>
              <a:rPr lang="en-GB" sz="5400" dirty="0">
                <a:solidFill>
                  <a:srgbClr val="FFFF99"/>
                </a:solidFill>
                <a:latin typeface="GurbaniWebThick" panose="04040607000000020004" pitchFamily="82" charset="0"/>
                <a:ea typeface="DejaVu Sans"/>
              </a:rPr>
              <a:t> pUrn  </a:t>
            </a:r>
            <a:r>
              <a:rPr lang="en-GB" sz="5400" dirty="0" err="1">
                <a:solidFill>
                  <a:srgbClr val="FFFF99"/>
                </a:solidFill>
                <a:latin typeface="GurbaniWebThick" panose="04040607000000020004" pitchFamily="82" charset="0"/>
                <a:ea typeface="DejaVu Sans"/>
              </a:rPr>
              <a:t>suBrwqw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91046BB3-0315-1436-AE99-3A631CC90395}"/>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Give me Your help wherever I am &amp;  save me from bad things &amp; thoughts. ||401|| </a:t>
            </a:r>
            <a:endParaRPr dirty="0">
              <a:solidFill>
                <a:schemeClr val="bg1"/>
              </a:solidFill>
            </a:endParaRPr>
          </a:p>
        </p:txBody>
      </p:sp>
    </p:spTree>
    <p:extLst>
      <p:ext uri="{BB962C8B-B14F-4D97-AF65-F5344CB8AC3E}">
        <p14:creationId xmlns:p14="http://schemas.microsoft.com/office/powerpoint/2010/main" val="4810209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CC922-ED11-751D-C66E-CFA17DF03042}"/>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0E9C536C-B798-EC8C-D768-6A2FEC635115}"/>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kil’bi</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sakal</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eh  ko,  </a:t>
            </a:r>
            <a:r>
              <a:rPr lang="en-GB" sz="4000" dirty="0" err="1">
                <a:solidFill>
                  <a:srgbClr val="99CCFF"/>
                </a:solidFill>
                <a:latin typeface="Congenial SemiBold" panose="02000503040000020004" pitchFamily="2" charset="0"/>
                <a:ea typeface="DejaVu Sans"/>
              </a:rPr>
              <a:t>har’</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us’tt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do</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iyan</a:t>
            </a:r>
            <a:r>
              <a:rPr lang="en-GB" sz="4000" dirty="0">
                <a:solidFill>
                  <a:srgbClr val="99CCFF"/>
                </a:solidFill>
                <a:latin typeface="Congenial SemiBold" panose="02000503040000020004" pitchFamily="2" charset="0"/>
                <a:ea typeface="DejaVu Sans"/>
              </a:rPr>
              <a:t>  ko,  </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spc="-150" dirty="0">
                <a:solidFill>
                  <a:srgbClr val="99CCFF"/>
                </a:solidFill>
                <a:latin typeface="Congenial SemiBold" panose="02000503040000020004" pitchFamily="2" charset="0"/>
                <a:ea typeface="DejaVu Sans"/>
              </a:rPr>
              <a:t>.</a:t>
            </a:r>
            <a:endParaRPr spc="-150" dirty="0">
              <a:solidFill>
                <a:srgbClr val="99CCFF"/>
              </a:solidFill>
            </a:endParaRPr>
          </a:p>
        </p:txBody>
      </p:sp>
      <p:sp>
        <p:nvSpPr>
          <p:cNvPr id="990" name="CustomShape 2">
            <a:extLst>
              <a:ext uri="{FF2B5EF4-FFF2-40B4-BE49-F238E27FC236}">
                <a16:creationId xmlns:a16="http://schemas.microsoft.com/office/drawing/2014/main" id="{2F31FFF0-B7F5-2E82-A912-09E088B2840D}"/>
              </a:ext>
            </a:extLst>
          </p:cNvPr>
          <p:cNvSpPr/>
          <p:nvPr/>
        </p:nvSpPr>
        <p:spPr>
          <a:xfrm>
            <a:off x="635080" y="26521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iklibK </a:t>
            </a:r>
            <a:r>
              <a:rPr lang="en-GB" sz="5400" dirty="0" err="1">
                <a:solidFill>
                  <a:srgbClr val="FFFF99"/>
                </a:solidFill>
                <a:latin typeface="GurbaniWebThick" panose="04040607000000020004" pitchFamily="82" charset="0"/>
                <a:ea typeface="DejaVu Sans"/>
              </a:rPr>
              <a:t>skl</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dyh</a:t>
            </a:r>
            <a:r>
              <a:rPr lang="en-GB" sz="5400" dirty="0">
                <a:solidFill>
                  <a:srgbClr val="FFFF99"/>
                </a:solidFill>
                <a:latin typeface="GurbaniWebThick" panose="04040607000000020004" pitchFamily="82" charset="0"/>
                <a:ea typeface="DejaVu Sans"/>
              </a:rPr>
              <a:t> ko  </a:t>
            </a:r>
            <a:r>
              <a:rPr lang="en-GB" sz="5400" dirty="0" err="1">
                <a:solidFill>
                  <a:srgbClr val="FFFF99"/>
                </a:solidFill>
                <a:latin typeface="GurbaniWebThick" panose="04040607000000020004" pitchFamily="82" charset="0"/>
                <a:ea typeface="DejaVu Sans"/>
              </a:rPr>
              <a:t>hrqw</a:t>
            </a:r>
            <a:r>
              <a:rPr lang="en-GB" sz="5400" dirty="0">
                <a:solidFill>
                  <a:srgbClr val="FFFF99"/>
                </a:solidFill>
                <a:latin typeface="GurbaniWebThick" panose="04040607000000020004" pitchFamily="82" charset="0"/>
                <a:ea typeface="DejaVu Sans"/>
              </a:rPr>
              <a:t> ]</a:t>
            </a:r>
          </a:p>
          <a:p>
            <a:pPr algn="ctr">
              <a:lnSpc>
                <a:spcPct val="100000"/>
              </a:lnSpc>
            </a:pPr>
            <a:r>
              <a:rPr lang="en-GB" sz="5400" dirty="0">
                <a:solidFill>
                  <a:srgbClr val="FFFF99"/>
                </a:solidFill>
                <a:latin typeface="GurbaniWebThick" panose="04040607000000020004" pitchFamily="82" charset="0"/>
                <a:ea typeface="DejaVu Sans"/>
              </a:rPr>
              <a:t>dust </a:t>
            </a:r>
            <a:r>
              <a:rPr lang="en-GB" sz="5400" dirty="0" err="1">
                <a:solidFill>
                  <a:srgbClr val="FFFF99"/>
                </a:solidFill>
                <a:latin typeface="GurbaniWebThick" panose="04040607000000020004" pitchFamily="82" charset="0"/>
                <a:ea typeface="DejaVu Sans"/>
              </a:rPr>
              <a:t>doiKXn</a:t>
            </a:r>
            <a:r>
              <a:rPr lang="en-GB" sz="5400" dirty="0">
                <a:solidFill>
                  <a:srgbClr val="FFFF99"/>
                </a:solidFill>
                <a:latin typeface="GurbaniWebThick" panose="04040607000000020004" pitchFamily="82" charset="0"/>
                <a:ea typeface="DejaVu Sans"/>
              </a:rPr>
              <a:t> ko  CY </a:t>
            </a:r>
            <a:r>
              <a:rPr lang="en-GB" sz="5400" dirty="0" err="1">
                <a:solidFill>
                  <a:srgbClr val="FFFF99"/>
                </a:solidFill>
                <a:latin typeface="GurbaniWebThick" panose="04040607000000020004" pitchFamily="82" charset="0"/>
                <a:ea typeface="DejaVu Sans"/>
              </a:rPr>
              <a:t>krqw</a:t>
            </a:r>
            <a:r>
              <a:rPr lang="en-GB" sz="5400" dirty="0">
                <a:solidFill>
                  <a:srgbClr val="FFFF99"/>
                </a:solidFill>
                <a:latin typeface="GurbaniWebThick" panose="04040607000000020004" pitchFamily="82" charset="0"/>
                <a:ea typeface="DejaVu Sans"/>
              </a:rPr>
              <a:t> ]402]</a:t>
            </a:r>
            <a:endParaRPr sz="280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578B5BC8-94A8-5E4C-DD33-C2BAF0203F41}"/>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Give me Your help wherever I am &amp;  save me from bad things &amp; thoughts. ||402|| </a:t>
            </a:r>
            <a:endParaRPr dirty="0">
              <a:solidFill>
                <a:schemeClr val="bg1"/>
              </a:solidFill>
            </a:endParaRPr>
          </a:p>
        </p:txBody>
      </p:sp>
    </p:spTree>
    <p:extLst>
      <p:ext uri="{BB962C8B-B14F-4D97-AF65-F5344CB8AC3E}">
        <p14:creationId xmlns:p14="http://schemas.microsoft.com/office/powerpoint/2010/main" val="396172314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DE4AF-274F-69F2-5A75-6A161E603863}"/>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D29B71EC-1B9D-CDF8-1858-3C084D702B65}"/>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sree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as’</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uj</a:t>
            </a:r>
            <a:r>
              <a:rPr lang="en-GB" sz="4000" dirty="0">
                <a:solidFill>
                  <a:srgbClr val="99CCFF"/>
                </a:solidFill>
                <a:latin typeface="Congenial SemiBold" panose="02000503040000020004" pitchFamily="2" charset="0"/>
                <a:ea typeface="DejaVu Sans"/>
              </a:rPr>
              <a:t>,  jab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eye</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ayaalaa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pooran</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karaa</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grann’</a:t>
            </a:r>
            <a:r>
              <a:rPr lang="en-GB" sz="4000" u="sng" spc="-150" dirty="0" err="1">
                <a:solidFill>
                  <a:srgbClr val="99CCFF"/>
                </a:solidFill>
                <a:latin typeface="Congenial SemiBold" panose="02000503040000020004" pitchFamily="2" charset="0"/>
                <a:ea typeface="DejaVu Sans"/>
              </a:rPr>
              <a:t>th</a:t>
            </a:r>
            <a:r>
              <a:rPr lang="en-GB" sz="4000" spc="-150" dirty="0">
                <a:solidFill>
                  <a:srgbClr val="99CCFF"/>
                </a:solidFill>
                <a:latin typeface="Congenial SemiBold" panose="02000503040000020004" pitchFamily="2" charset="0"/>
                <a:ea typeface="DejaVu Sans"/>
              </a:rPr>
              <a:t>,  </a:t>
            </a:r>
            <a:r>
              <a:rPr lang="en-GB" sz="4000" u="sng" spc="-150" dirty="0" err="1">
                <a:solidFill>
                  <a:srgbClr val="99CCFF"/>
                </a:solidFill>
                <a:latin typeface="Congenial SemiBold" panose="02000503040000020004" pitchFamily="2" charset="0"/>
                <a:ea typeface="DejaVu Sans"/>
              </a:rPr>
              <a:t>t</a:t>
            </a:r>
            <a:r>
              <a:rPr lang="en-GB" sz="4000" spc="-150" dirty="0" err="1">
                <a:solidFill>
                  <a:srgbClr val="99CCFF"/>
                </a:solidFill>
                <a:latin typeface="Congenial SemiBold" panose="02000503040000020004" pitchFamily="2" charset="0"/>
                <a:ea typeface="DejaVu Sans"/>
              </a:rPr>
              <a:t>a</a:t>
            </a:r>
            <a:r>
              <a:rPr lang="en-GB" sz="4000" u="sng" spc="-150" dirty="0" err="1">
                <a:solidFill>
                  <a:srgbClr val="99CCFF"/>
                </a:solidFill>
                <a:latin typeface="Congenial SemiBold" panose="02000503040000020004" pitchFamily="2" charset="0"/>
                <a:ea typeface="DejaVu Sans"/>
              </a:rPr>
              <a:t>t</a:t>
            </a:r>
            <a:r>
              <a:rPr lang="en-GB" sz="4000" spc="-150" dirty="0" err="1">
                <a:solidFill>
                  <a:srgbClr val="99CCFF"/>
                </a:solidFill>
                <a:latin typeface="Congenial SemiBold" panose="02000503040000020004" pitchFamily="2" charset="0"/>
                <a:ea typeface="DejaVu Sans"/>
              </a:rPr>
              <a:t>’kaalaa</a:t>
            </a:r>
            <a:r>
              <a:rPr lang="en-GB" sz="4000" spc="-150" dirty="0">
                <a:solidFill>
                  <a:srgbClr val="99CCFF"/>
                </a:solidFill>
                <a:latin typeface="Congenial SemiBold" panose="02000503040000020004" pitchFamily="2" charset="0"/>
                <a:ea typeface="DejaVu Sans"/>
              </a:rPr>
              <a:t>.</a:t>
            </a:r>
            <a:endParaRPr spc="-150" dirty="0">
              <a:solidFill>
                <a:srgbClr val="99CCFF"/>
              </a:solidFill>
            </a:endParaRPr>
          </a:p>
        </p:txBody>
      </p:sp>
      <p:sp>
        <p:nvSpPr>
          <p:cNvPr id="990" name="CustomShape 2">
            <a:extLst>
              <a:ext uri="{FF2B5EF4-FFF2-40B4-BE49-F238E27FC236}">
                <a16:creationId xmlns:a16="http://schemas.microsoft.com/office/drawing/2014/main" id="{B1F02ED0-19C1-42ED-D12B-E768B8779C64}"/>
              </a:ext>
            </a:extLst>
          </p:cNvPr>
          <p:cNvSpPr/>
          <p:nvPr/>
        </p:nvSpPr>
        <p:spPr>
          <a:xfrm>
            <a:off x="635080" y="26521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sRI </a:t>
            </a:r>
            <a:r>
              <a:rPr lang="en-GB" sz="5400" dirty="0" err="1">
                <a:solidFill>
                  <a:srgbClr val="FFFF99"/>
                </a:solidFill>
                <a:latin typeface="GurbaniWebThick" panose="04040607000000020004" pitchFamily="82" charset="0"/>
                <a:ea typeface="DejaVu Sans"/>
              </a:rPr>
              <a:t>AisDuj</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jb</a:t>
            </a:r>
            <a:r>
              <a:rPr lang="en-GB" sz="5400" dirty="0">
                <a:solidFill>
                  <a:srgbClr val="FFFF99"/>
                </a:solidFill>
                <a:latin typeface="GurbaniWebThick" panose="04040607000000020004" pitchFamily="82" charset="0"/>
                <a:ea typeface="DejaVu Sans"/>
              </a:rPr>
              <a:t> Bey </a:t>
            </a:r>
            <a:r>
              <a:rPr lang="en-GB" sz="5400" dirty="0" err="1">
                <a:solidFill>
                  <a:srgbClr val="FFFF99"/>
                </a:solidFill>
                <a:latin typeface="GurbaniWebThick" panose="04040607000000020004" pitchFamily="82" charset="0"/>
                <a:ea typeface="DejaVu Sans"/>
              </a:rPr>
              <a:t>dXwlw</a:t>
            </a:r>
            <a:r>
              <a:rPr lang="en-GB" sz="5400" dirty="0">
                <a:solidFill>
                  <a:srgbClr val="FFFF99"/>
                </a:solidFill>
                <a:latin typeface="GurbaniWebThick" panose="04040607000000020004" pitchFamily="82" charset="0"/>
                <a:ea typeface="DejaVu Sans"/>
              </a:rPr>
              <a:t> ]</a:t>
            </a:r>
          </a:p>
          <a:p>
            <a:pPr algn="ctr">
              <a:lnSpc>
                <a:spcPct val="100000"/>
              </a:lnSpc>
            </a:pPr>
            <a:r>
              <a:rPr lang="en-GB" sz="5400" dirty="0">
                <a:solidFill>
                  <a:srgbClr val="FFFF99"/>
                </a:solidFill>
                <a:latin typeface="GurbaniWebThick" panose="04040607000000020004" pitchFamily="82" charset="0"/>
                <a:ea typeface="DejaVu Sans"/>
              </a:rPr>
              <a:t>pUrn </a:t>
            </a:r>
            <a:r>
              <a:rPr lang="en-GB" sz="5400" dirty="0" err="1">
                <a:solidFill>
                  <a:srgbClr val="FFFF99"/>
                </a:solidFill>
                <a:latin typeface="GurbaniWebThick" panose="04040607000000020004" pitchFamily="82" charset="0"/>
                <a:ea typeface="DejaVu Sans"/>
              </a:rPr>
              <a:t>krw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gRMQ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qqkwlw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E3908840-E27F-BC41-2BD9-CC5206B784FC}"/>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Give me Your help wherever I am &amp;  save me from bad things &amp; thoughts. ||401|| </a:t>
            </a:r>
            <a:endParaRPr dirty="0">
              <a:solidFill>
                <a:schemeClr val="bg1"/>
              </a:solidFill>
            </a:endParaRPr>
          </a:p>
        </p:txBody>
      </p:sp>
    </p:spTree>
    <p:extLst>
      <p:ext uri="{BB962C8B-B14F-4D97-AF65-F5344CB8AC3E}">
        <p14:creationId xmlns:p14="http://schemas.microsoft.com/office/powerpoint/2010/main" val="320261015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5AA5B-F689-FDAE-C365-287D0AA0ADFF}"/>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4F0CD4CC-876A-968E-A5C8-EAC96F037A90}"/>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man  </a:t>
            </a:r>
            <a:r>
              <a:rPr lang="en-GB" sz="4000" dirty="0" err="1">
                <a:solidFill>
                  <a:srgbClr val="99CCFF"/>
                </a:solidFill>
                <a:latin typeface="Congenial SemiBold" panose="02000503040000020004" pitchFamily="2" charset="0"/>
                <a:ea typeface="DejaVu Sans"/>
              </a:rPr>
              <a:t>baa’</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ph</a:t>
            </a:r>
            <a:r>
              <a:rPr lang="en-GB" sz="4000" dirty="0">
                <a:solidFill>
                  <a:srgbClr val="99CCFF"/>
                </a:solidFill>
                <a:latin typeface="Congenial SemiBold" panose="02000503040000020004" pitchFamily="2" charset="0"/>
                <a:ea typeface="DejaVu Sans"/>
              </a:rPr>
              <a:t>al,  </a:t>
            </a:r>
            <a:r>
              <a:rPr lang="en-GB" sz="4000" dirty="0" err="1">
                <a:solidFill>
                  <a:srgbClr val="99CCFF"/>
                </a:solidFill>
                <a:latin typeface="Congenial SemiBold" panose="02000503040000020004" pitchFamily="2" charset="0"/>
                <a:ea typeface="DejaVu Sans"/>
              </a:rPr>
              <a:t>paa’vai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so’ee</a:t>
            </a:r>
            <a:r>
              <a:rPr lang="en-GB" sz="4000" dirty="0">
                <a:solidFill>
                  <a:srgbClr val="99CCFF"/>
                </a:solidFill>
                <a:latin typeface="Congenial SemiBold" panose="02000503040000020004" pitchFamily="2" charset="0"/>
                <a:ea typeface="DejaVu Sans"/>
              </a:rPr>
              <a:t>.</a:t>
            </a:r>
            <a:endParaRPr u="sng" dirty="0">
              <a:solidFill>
                <a:srgbClr val="99CCFF"/>
              </a:solidFill>
            </a:endParaRPr>
          </a:p>
          <a:p>
            <a:pPr algn="ctr">
              <a:lnSpc>
                <a:spcPct val="100000"/>
              </a:lnSpc>
            </a:pP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oo</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tis’ai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biyaapa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ko’ee</a:t>
            </a:r>
            <a:r>
              <a:rPr lang="en-GB" sz="4000" dirty="0">
                <a:solidFill>
                  <a:srgbClr val="99CCFF"/>
                </a:solidFill>
                <a:latin typeface="Congenial SemiBold" panose="02000503040000020004" pitchFamily="2" charset="0"/>
                <a:ea typeface="DejaVu Sans"/>
              </a:rPr>
              <a:t>.</a:t>
            </a:r>
            <a:endParaRPr u="sng" spc="-150" dirty="0">
              <a:solidFill>
                <a:srgbClr val="99CCFF"/>
              </a:solidFill>
            </a:endParaRPr>
          </a:p>
        </p:txBody>
      </p:sp>
      <p:sp>
        <p:nvSpPr>
          <p:cNvPr id="990" name="CustomShape 2">
            <a:extLst>
              <a:ext uri="{FF2B5EF4-FFF2-40B4-BE49-F238E27FC236}">
                <a16:creationId xmlns:a16="http://schemas.microsoft.com/office/drawing/2014/main" id="{3223FD04-E6B1-F0A2-EACD-A4CB974E9CBB}"/>
              </a:ext>
            </a:extLst>
          </p:cNvPr>
          <p:cNvSpPr/>
          <p:nvPr/>
        </p:nvSpPr>
        <p:spPr>
          <a:xfrm>
            <a:off x="635080" y="26521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mn </a:t>
            </a:r>
            <a:r>
              <a:rPr lang="en-GB" sz="5400" dirty="0" err="1">
                <a:solidFill>
                  <a:srgbClr val="FFFF99"/>
                </a:solidFill>
                <a:latin typeface="GurbaniWebThick" panose="04040607000000020004" pitchFamily="82" charset="0"/>
                <a:ea typeface="DejaVu Sans"/>
              </a:rPr>
              <a:t>bwCq</a:t>
            </a:r>
            <a:r>
              <a:rPr lang="en-GB" sz="5400" dirty="0">
                <a:solidFill>
                  <a:srgbClr val="FFFF99"/>
                </a:solidFill>
                <a:latin typeface="GurbaniWebThick" panose="04040607000000020004" pitchFamily="82" charset="0"/>
                <a:ea typeface="DejaVu Sans"/>
              </a:rPr>
              <a:t> Pl  </a:t>
            </a:r>
            <a:r>
              <a:rPr lang="en-GB" sz="5400" dirty="0" err="1">
                <a:solidFill>
                  <a:srgbClr val="FFFF99"/>
                </a:solidFill>
                <a:latin typeface="GurbaniWebThick" panose="04040607000000020004" pitchFamily="82" charset="0"/>
                <a:ea typeface="DejaVu Sans"/>
              </a:rPr>
              <a:t>pwvY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soeI</a:t>
            </a:r>
            <a:r>
              <a:rPr lang="en-GB" sz="5400" dirty="0">
                <a:solidFill>
                  <a:srgbClr val="FFFF99"/>
                </a:solidFill>
                <a:latin typeface="GurbaniWebThick" panose="04040607000000020004" pitchFamily="82" charset="0"/>
                <a:ea typeface="DejaVu Sans"/>
              </a:rPr>
              <a:t> ]</a:t>
            </a:r>
          </a:p>
          <a:p>
            <a:pPr algn="ctr">
              <a:lnSpc>
                <a:spcPct val="100000"/>
              </a:lnSpc>
            </a:pPr>
            <a:r>
              <a:rPr lang="en-GB" sz="5400" dirty="0">
                <a:solidFill>
                  <a:srgbClr val="FFFF99"/>
                </a:solidFill>
                <a:latin typeface="GurbaniWebThick" panose="04040607000000020004" pitchFamily="82" charset="0"/>
                <a:ea typeface="DejaVu Sans"/>
              </a:rPr>
              <a:t>dUK n </a:t>
            </a:r>
            <a:r>
              <a:rPr lang="en-GB" sz="5400" dirty="0" err="1">
                <a:solidFill>
                  <a:srgbClr val="FFFF99"/>
                </a:solidFill>
                <a:latin typeface="GurbaniWebThick" panose="04040607000000020004" pitchFamily="82" charset="0"/>
                <a:ea typeface="DejaVu Sans"/>
              </a:rPr>
              <a:t>iqsY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ibAwpq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koeI</a:t>
            </a:r>
            <a:r>
              <a:rPr lang="en-GB" sz="5400" dirty="0">
                <a:solidFill>
                  <a:srgbClr val="FFFF99"/>
                </a:solidFill>
                <a:latin typeface="GurbaniWebThick" panose="04040607000000020004" pitchFamily="82" charset="0"/>
                <a:ea typeface="DejaVu Sans"/>
              </a:rPr>
              <a:t> ]403]</a:t>
            </a:r>
            <a:endParaRPr sz="280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6EDB0ACC-B4D4-8A4D-654F-18CD662ED92E}"/>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Give me Your help wherever I am &amp;  save me from bad things &amp; thoughts. ||401|| </a:t>
            </a:r>
            <a:endParaRPr dirty="0">
              <a:solidFill>
                <a:schemeClr val="bg1"/>
              </a:solidFill>
            </a:endParaRPr>
          </a:p>
        </p:txBody>
      </p:sp>
    </p:spTree>
    <p:extLst>
      <p:ext uri="{BB962C8B-B14F-4D97-AF65-F5344CB8AC3E}">
        <p14:creationId xmlns:p14="http://schemas.microsoft.com/office/powerpoint/2010/main" val="255553874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8869C-F69C-6A91-B548-9D0280D2E0F8}"/>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6250545B-6FF1-EBEB-3078-5E9E8528B8F0}"/>
              </a:ext>
            </a:extLst>
          </p:cNvPr>
          <p:cNvSpPr>
            <a:spLocks noGrp="1" noChangeArrowheads="1"/>
          </p:cNvSpPr>
          <p:nvPr>
            <p:ph type="title"/>
          </p:nvPr>
        </p:nvSpPr>
        <p:spPr>
          <a:xfrm>
            <a:off x="0" y="3937620"/>
            <a:ext cx="10223500" cy="952500"/>
          </a:xfrm>
        </p:spPr>
        <p:txBody>
          <a:bodyPr/>
          <a:lstStyle/>
          <a:p>
            <a:pPr eaLnBrk="1" hangingPunct="1">
              <a:defRPr/>
            </a:pPr>
            <a:r>
              <a:rPr lang="en-GB" sz="4000" dirty="0" err="1">
                <a:solidFill>
                  <a:srgbClr val="99CCFF"/>
                </a:solidFill>
                <a:latin typeface="Congenial SemiBold" panose="02000503040000020004" pitchFamily="2" charset="0"/>
              </a:rPr>
              <a:t>a’Ril</a:t>
            </a:r>
            <a:r>
              <a:rPr lang="en-GB" sz="4000" dirty="0">
                <a:solidFill>
                  <a:srgbClr val="99CCFF"/>
                </a:solidFill>
                <a:latin typeface="Congenial SemiBold" panose="02000503040000020004" pitchFamily="2" charset="0"/>
              </a:rPr>
              <a:t>.</a:t>
            </a:r>
          </a:p>
        </p:txBody>
      </p:sp>
      <p:sp>
        <p:nvSpPr>
          <p:cNvPr id="854019" name="Text Box 3">
            <a:extLst>
              <a:ext uri="{FF2B5EF4-FFF2-40B4-BE49-F238E27FC236}">
                <a16:creationId xmlns:a16="http://schemas.microsoft.com/office/drawing/2014/main" id="{4F4C9BE7-6435-1065-1B18-43E333839548}"/>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AiVl</a:t>
            </a:r>
            <a:r>
              <a:rPr lang="en-GB" sz="5400" dirty="0">
                <a:solidFill>
                  <a:srgbClr val="FFFF99"/>
                </a:solidFill>
                <a:latin typeface="GurbaniWebThick" panose="04040607000000020004" pitchFamily="82" charset="0"/>
              </a:rPr>
              <a:t> ]</a:t>
            </a:r>
          </a:p>
        </p:txBody>
      </p:sp>
      <p:sp>
        <p:nvSpPr>
          <p:cNvPr id="854020" name="Text Box 4">
            <a:extLst>
              <a:ext uri="{FF2B5EF4-FFF2-40B4-BE49-F238E27FC236}">
                <a16:creationId xmlns:a16="http://schemas.microsoft.com/office/drawing/2014/main" id="{71A06C58-416F-6200-13AB-E9669BABCF52}"/>
              </a:ext>
            </a:extLst>
          </p:cNvPr>
          <p:cNvSpPr txBox="1">
            <a:spLocks noChangeArrowheads="1"/>
          </p:cNvSpPr>
          <p:nvPr/>
        </p:nvSpPr>
        <p:spPr bwMode="auto">
          <a:xfrm>
            <a:off x="1375835"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Poetic verse.</a:t>
            </a:r>
          </a:p>
        </p:txBody>
      </p:sp>
    </p:spTree>
    <p:extLst>
      <p:ext uri="{BB962C8B-B14F-4D97-AF65-F5344CB8AC3E}">
        <p14:creationId xmlns:p14="http://schemas.microsoft.com/office/powerpoint/2010/main" val="345593078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4A627-0035-7602-75EE-D21C770115AA}"/>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1F5BBE5A-5037-AFF4-12ED-99887A6722E4}"/>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spc="-280" dirty="0" err="1">
                <a:solidFill>
                  <a:srgbClr val="99CCFF"/>
                </a:solidFill>
                <a:latin typeface="Congenial SemiBold" panose="02000503040000020004" pitchFamily="2" charset="0"/>
                <a:ea typeface="DejaVu Sans"/>
              </a:rPr>
              <a:t>su’nai</a:t>
            </a:r>
            <a:r>
              <a:rPr lang="en-GB" sz="4000" spc="-280" dirty="0">
                <a:solidFill>
                  <a:srgbClr val="99CCFF"/>
                </a:solidFill>
                <a:latin typeface="Congenial SemiBold" panose="02000503040000020004" pitchFamily="2" charset="0"/>
                <a:ea typeface="DejaVu Sans"/>
              </a:rPr>
              <a:t>  </a:t>
            </a:r>
            <a:r>
              <a:rPr lang="en-GB" sz="4000" spc="-280" dirty="0" err="1">
                <a:solidFill>
                  <a:srgbClr val="99CCFF"/>
                </a:solidFill>
                <a:latin typeface="Congenial SemiBold" panose="02000503040000020004" pitchFamily="2" charset="0"/>
                <a:ea typeface="DejaVu Sans"/>
              </a:rPr>
              <a:t>gunn’g</a:t>
            </a:r>
            <a:r>
              <a:rPr lang="en-GB" sz="4000" spc="-280" dirty="0">
                <a:solidFill>
                  <a:srgbClr val="99CCFF"/>
                </a:solidFill>
                <a:latin typeface="Congenial SemiBold" panose="02000503040000020004" pitchFamily="2" charset="0"/>
                <a:ea typeface="DejaVu Sans"/>
              </a:rPr>
              <a:t>  jo  </a:t>
            </a:r>
            <a:r>
              <a:rPr lang="en-GB" sz="4000" spc="-280" dirty="0" err="1">
                <a:solidFill>
                  <a:srgbClr val="99CCFF"/>
                </a:solidFill>
                <a:latin typeface="Congenial SemiBold" panose="02000503040000020004" pitchFamily="2" charset="0"/>
                <a:ea typeface="DejaVu Sans"/>
              </a:rPr>
              <a:t>yaa’eh</a:t>
            </a:r>
            <a:r>
              <a:rPr lang="en-GB" sz="4000" spc="-280" dirty="0">
                <a:solidFill>
                  <a:srgbClr val="99CCFF"/>
                </a:solidFill>
                <a:latin typeface="Congenial SemiBold" panose="02000503040000020004" pitchFamily="2" charset="0"/>
                <a:ea typeface="DejaVu Sans"/>
              </a:rPr>
              <a:t>,  </a:t>
            </a:r>
            <a:r>
              <a:rPr lang="en-GB" sz="4000" spc="-280" dirty="0" err="1">
                <a:solidFill>
                  <a:srgbClr val="99CCFF"/>
                </a:solidFill>
                <a:latin typeface="Congenial SemiBold" panose="02000503040000020004" pitchFamily="2" charset="0"/>
                <a:ea typeface="DejaVu Sans"/>
              </a:rPr>
              <a:t>su</a:t>
            </a:r>
            <a:r>
              <a:rPr lang="en-GB" sz="4000" spc="-280" dirty="0">
                <a:solidFill>
                  <a:srgbClr val="99CCFF"/>
                </a:solidFill>
                <a:latin typeface="Congenial SemiBold" panose="02000503040000020004" pitchFamily="2" charset="0"/>
                <a:ea typeface="DejaVu Sans"/>
              </a:rPr>
              <a:t>  </a:t>
            </a:r>
            <a:r>
              <a:rPr lang="en-GB" sz="4000" spc="-280" dirty="0" err="1">
                <a:solidFill>
                  <a:srgbClr val="99CCFF"/>
                </a:solidFill>
                <a:latin typeface="Congenial SemiBold" panose="02000503040000020004" pitchFamily="2" charset="0"/>
                <a:ea typeface="DejaVu Sans"/>
              </a:rPr>
              <a:t>rasnaa</a:t>
            </a:r>
            <a:r>
              <a:rPr lang="en-GB" sz="4000" spc="-280" dirty="0">
                <a:solidFill>
                  <a:srgbClr val="99CCFF"/>
                </a:solidFill>
                <a:latin typeface="Congenial SemiBold" panose="02000503040000020004" pitchFamily="2" charset="0"/>
                <a:ea typeface="DejaVu Sans"/>
              </a:rPr>
              <a:t>  </a:t>
            </a:r>
            <a:r>
              <a:rPr lang="en-GB" sz="4000" spc="-280" dirty="0" err="1">
                <a:solidFill>
                  <a:srgbClr val="99CCFF"/>
                </a:solidFill>
                <a:latin typeface="Congenial SemiBold" panose="02000503040000020004" pitchFamily="2" charset="0"/>
                <a:ea typeface="DejaVu Sans"/>
              </a:rPr>
              <a:t>paa’vayee</a:t>
            </a:r>
            <a:r>
              <a:rPr lang="en-GB" sz="4000" spc="-280" dirty="0">
                <a:solidFill>
                  <a:srgbClr val="99CCFF"/>
                </a:solidFill>
                <a:latin typeface="Congenial SemiBold" panose="02000503040000020004" pitchFamily="2" charset="0"/>
                <a:ea typeface="DejaVu Sans"/>
              </a:rPr>
              <a:t>.</a:t>
            </a:r>
            <a:endParaRPr spc="-280" dirty="0">
              <a:solidFill>
                <a:srgbClr val="99CCFF"/>
              </a:solidFill>
            </a:endParaRPr>
          </a:p>
          <a:p>
            <a:pPr algn="ctr">
              <a:lnSpc>
                <a:spcPct val="100000"/>
              </a:lnSpc>
            </a:pPr>
            <a:r>
              <a:rPr lang="en-GB" sz="4000" spc="-200" dirty="0">
                <a:solidFill>
                  <a:srgbClr val="99CCFF"/>
                </a:solidFill>
                <a:latin typeface="Congenial SemiBold" panose="02000503040000020004" pitchFamily="2" charset="0"/>
                <a:ea typeface="DejaVu Sans"/>
              </a:rPr>
              <a:t> </a:t>
            </a:r>
            <a:r>
              <a:rPr lang="en-GB" sz="4000" spc="-200" dirty="0" err="1">
                <a:solidFill>
                  <a:srgbClr val="99CCFF"/>
                </a:solidFill>
                <a:latin typeface="Congenial SemiBold" panose="02000503040000020004" pitchFamily="2" charset="0"/>
                <a:ea typeface="DejaVu Sans"/>
              </a:rPr>
              <a:t>su’nai</a:t>
            </a:r>
            <a:r>
              <a:rPr lang="en-GB" sz="4000" spc="-200" dirty="0">
                <a:solidFill>
                  <a:srgbClr val="99CCFF"/>
                </a:solidFill>
                <a:latin typeface="Congenial SemiBold" panose="02000503040000020004" pitchFamily="2" charset="0"/>
                <a:ea typeface="DejaVu Sans"/>
              </a:rPr>
              <a:t>  moor  </a:t>
            </a:r>
            <a:r>
              <a:rPr lang="en-GB" sz="4000" u="sng" spc="-200" dirty="0">
                <a:solidFill>
                  <a:srgbClr val="99CCFF"/>
                </a:solidFill>
                <a:latin typeface="Congenial SemiBold" panose="02000503040000020004" pitchFamily="2" charset="0"/>
                <a:ea typeface="DejaVu Sans"/>
              </a:rPr>
              <a:t>ch</a:t>
            </a:r>
            <a:r>
              <a:rPr lang="en-GB" sz="4000" spc="-200" dirty="0">
                <a:solidFill>
                  <a:srgbClr val="99CCFF"/>
                </a:solidFill>
                <a:latin typeface="Congenial SemiBold" panose="02000503040000020004" pitchFamily="2" charset="0"/>
                <a:ea typeface="DejaVu Sans"/>
              </a:rPr>
              <a:t>i</a:t>
            </a:r>
            <a:r>
              <a:rPr lang="en-GB" sz="4000" u="sng" spc="-200" dirty="0">
                <a:solidFill>
                  <a:srgbClr val="99CCFF"/>
                </a:solidFill>
                <a:latin typeface="Congenial SemiBold" panose="02000503040000020004" pitchFamily="2" charset="0"/>
                <a:ea typeface="DejaVu Sans"/>
              </a:rPr>
              <a:t>t</a:t>
            </a:r>
            <a:r>
              <a:rPr lang="en-GB" sz="4000" spc="-200" dirty="0">
                <a:solidFill>
                  <a:srgbClr val="99CCFF"/>
                </a:solidFill>
                <a:latin typeface="Congenial SemiBold" panose="02000503040000020004" pitchFamily="2" charset="0"/>
                <a:ea typeface="DejaVu Sans"/>
              </a:rPr>
              <a:t>  </a:t>
            </a:r>
            <a:r>
              <a:rPr lang="en-GB" sz="4000" spc="-200" dirty="0" err="1">
                <a:solidFill>
                  <a:srgbClr val="99CCFF"/>
                </a:solidFill>
                <a:latin typeface="Congenial SemiBold" panose="02000503040000020004" pitchFamily="2" charset="0"/>
                <a:ea typeface="DejaVu Sans"/>
              </a:rPr>
              <a:t>laa’e</a:t>
            </a:r>
            <a:r>
              <a:rPr lang="en-GB" sz="4000" spc="-200" dirty="0">
                <a:solidFill>
                  <a:srgbClr val="99CCFF"/>
                </a:solidFill>
                <a:latin typeface="Congenial SemiBold" panose="02000503040000020004" pitchFamily="2" charset="0"/>
                <a:ea typeface="DejaVu Sans"/>
              </a:rPr>
              <a:t>,  </a:t>
            </a:r>
            <a:r>
              <a:rPr lang="en-GB" sz="4000" u="sng" spc="-200" dirty="0" err="1">
                <a:solidFill>
                  <a:srgbClr val="99CCFF"/>
                </a:solidFill>
                <a:latin typeface="Congenial SemiBold" panose="02000503040000020004" pitchFamily="2" charset="0"/>
                <a:ea typeface="DejaVu Sans"/>
              </a:rPr>
              <a:t>ch</a:t>
            </a:r>
            <a:r>
              <a:rPr lang="en-GB" sz="4000" spc="-200" dirty="0" err="1">
                <a:solidFill>
                  <a:srgbClr val="99CCFF"/>
                </a:solidFill>
                <a:latin typeface="Congenial SemiBold" panose="02000503040000020004" pitchFamily="2" charset="0"/>
                <a:ea typeface="DejaVu Sans"/>
              </a:rPr>
              <a:t>a</a:t>
            </a:r>
            <a:r>
              <a:rPr lang="en-GB" sz="4000" u="sng" spc="-200" dirty="0" err="1">
                <a:solidFill>
                  <a:srgbClr val="99CCFF"/>
                </a:solidFill>
                <a:latin typeface="Congenial SemiBold" panose="02000503040000020004" pitchFamily="2" charset="0"/>
                <a:ea typeface="DejaVu Sans"/>
              </a:rPr>
              <a:t>t</a:t>
            </a:r>
            <a:r>
              <a:rPr lang="en-GB" sz="4000" spc="-200" dirty="0" err="1">
                <a:solidFill>
                  <a:srgbClr val="99CCFF"/>
                </a:solidFill>
                <a:latin typeface="Congenial SemiBold" panose="02000503040000020004" pitchFamily="2" charset="0"/>
                <a:ea typeface="DejaVu Sans"/>
              </a:rPr>
              <a:t>ur’</a:t>
            </a:r>
            <a:r>
              <a:rPr lang="en-GB" sz="4000" u="sng" spc="-200" dirty="0" err="1">
                <a:solidFill>
                  <a:srgbClr val="99CCFF"/>
                </a:solidFill>
                <a:latin typeface="Congenial SemiBold" panose="02000503040000020004" pitchFamily="2" charset="0"/>
                <a:ea typeface="DejaVu Sans"/>
              </a:rPr>
              <a:t>t</a:t>
            </a:r>
            <a:r>
              <a:rPr lang="en-GB" sz="4000" spc="-200" dirty="0" err="1">
                <a:solidFill>
                  <a:srgbClr val="99CCFF"/>
                </a:solidFill>
                <a:latin typeface="Congenial SemiBold" panose="02000503040000020004" pitchFamily="2" charset="0"/>
                <a:ea typeface="DejaVu Sans"/>
              </a:rPr>
              <a:t>aa</a:t>
            </a:r>
            <a:r>
              <a:rPr lang="en-GB" sz="4000" spc="-200" dirty="0">
                <a:solidFill>
                  <a:srgbClr val="99CCFF"/>
                </a:solidFill>
                <a:latin typeface="Congenial SemiBold" panose="02000503040000020004" pitchFamily="2" charset="0"/>
                <a:ea typeface="DejaVu Sans"/>
              </a:rPr>
              <a:t>  </a:t>
            </a:r>
            <a:r>
              <a:rPr lang="en-GB" sz="4000" spc="-200" dirty="0" err="1">
                <a:solidFill>
                  <a:srgbClr val="99CCFF"/>
                </a:solidFill>
                <a:latin typeface="Congenial SemiBold" panose="02000503040000020004" pitchFamily="2" charset="0"/>
                <a:ea typeface="DejaVu Sans"/>
              </a:rPr>
              <a:t>aa’vayee</a:t>
            </a:r>
            <a:r>
              <a:rPr lang="en-GB" sz="4000" spc="-200" dirty="0">
                <a:solidFill>
                  <a:srgbClr val="99CCFF"/>
                </a:solidFill>
                <a:latin typeface="Congenial SemiBold" panose="02000503040000020004" pitchFamily="2" charset="0"/>
                <a:ea typeface="DejaVu Sans"/>
              </a:rPr>
              <a:t>.</a:t>
            </a:r>
            <a:endParaRPr spc="-200" dirty="0">
              <a:solidFill>
                <a:srgbClr val="99CCFF"/>
              </a:solidFill>
            </a:endParaRPr>
          </a:p>
        </p:txBody>
      </p:sp>
      <p:sp>
        <p:nvSpPr>
          <p:cNvPr id="990" name="CustomShape 2">
            <a:extLst>
              <a:ext uri="{FF2B5EF4-FFF2-40B4-BE49-F238E27FC236}">
                <a16:creationId xmlns:a16="http://schemas.microsoft.com/office/drawing/2014/main" id="{608048C3-E580-1CAF-6C5D-70A13921CAF0}"/>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sunY </a:t>
            </a:r>
            <a:r>
              <a:rPr lang="en-GB" sz="5400" dirty="0" err="1">
                <a:solidFill>
                  <a:srgbClr val="FFFF99"/>
                </a:solidFill>
                <a:latin typeface="GurbaniWebThick" panose="04040607000000020004" pitchFamily="82" charset="0"/>
                <a:ea typeface="DejaVu Sans"/>
              </a:rPr>
              <a:t>guMg</a:t>
            </a:r>
            <a:r>
              <a:rPr lang="en-GB" sz="5400" dirty="0">
                <a:solidFill>
                  <a:srgbClr val="FFFF99"/>
                </a:solidFill>
                <a:latin typeface="GurbaniWebThick" panose="04040607000000020004" pitchFamily="82" charset="0"/>
                <a:ea typeface="DejaVu Sans"/>
              </a:rPr>
              <a:t> jo </a:t>
            </a:r>
            <a:r>
              <a:rPr lang="en-GB" sz="5400" dirty="0" err="1">
                <a:solidFill>
                  <a:srgbClr val="FFFF99"/>
                </a:solidFill>
                <a:latin typeface="GurbaniWebThick" panose="04040607000000020004" pitchFamily="82" charset="0"/>
                <a:ea typeface="DejaVu Sans"/>
              </a:rPr>
              <a:t>Xwih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rsnw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pwveI</a:t>
            </a:r>
            <a:r>
              <a:rPr lang="en-GB" sz="5400" dirty="0">
                <a:solidFill>
                  <a:srgbClr val="FFFF99"/>
                </a:solidFill>
                <a:latin typeface="GurbaniWebThick" panose="04040607000000020004" pitchFamily="82" charset="0"/>
                <a:ea typeface="DejaVu Sans"/>
              </a:rPr>
              <a:t> ]</a:t>
            </a:r>
          </a:p>
          <a:p>
            <a:pPr algn="ctr">
              <a:lnSpc>
                <a:spcPct val="100000"/>
              </a:lnSpc>
            </a:pPr>
            <a:r>
              <a:rPr lang="en-GB" sz="5400" dirty="0">
                <a:solidFill>
                  <a:srgbClr val="FFFF99"/>
                </a:solidFill>
                <a:latin typeface="GurbaniWebThick" panose="04040607000000020004" pitchFamily="82" charset="0"/>
                <a:ea typeface="DejaVu Sans"/>
              </a:rPr>
              <a:t>sunY </a:t>
            </a:r>
            <a:r>
              <a:rPr lang="en-GB" sz="5400" dirty="0" err="1">
                <a:solidFill>
                  <a:srgbClr val="FFFF99"/>
                </a:solidFill>
                <a:latin typeface="GurbaniWebThick" panose="04040607000000020004" pitchFamily="82" charset="0"/>
                <a:ea typeface="DejaVu Sans"/>
              </a:rPr>
              <a:t>mUV</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icq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lwie</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cqurqw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AwveI</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AC52285E-E604-D49A-D9A2-F19F87050CA1}"/>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Give me Your help wherever I am &amp;  save me from bad things &amp; thoughts. ||401|| </a:t>
            </a:r>
            <a:endParaRPr dirty="0">
              <a:solidFill>
                <a:schemeClr val="bg1"/>
              </a:solidFill>
            </a:endParaRPr>
          </a:p>
        </p:txBody>
      </p:sp>
    </p:spTree>
    <p:extLst>
      <p:ext uri="{BB962C8B-B14F-4D97-AF65-F5344CB8AC3E}">
        <p14:creationId xmlns:p14="http://schemas.microsoft.com/office/powerpoint/2010/main" val="3943423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E7087-B34F-320B-5C90-40FDF0A8F7EF}"/>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8CED82B7-FC8F-F052-6C5E-81F2B23AA2DB}"/>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spc="-230" dirty="0" err="1">
                <a:solidFill>
                  <a:srgbClr val="99CCFF"/>
                </a:solidFill>
                <a:latin typeface="Congenial SemiBold" panose="02000503040000020004" pitchFamily="2" charset="0"/>
                <a:ea typeface="DejaVu Sans"/>
              </a:rPr>
              <a:t>d</a:t>
            </a:r>
            <a:r>
              <a:rPr lang="en-GB" sz="4000" spc="-230" dirty="0" err="1">
                <a:solidFill>
                  <a:srgbClr val="99CCFF"/>
                </a:solidFill>
                <a:latin typeface="Congenial SemiBold" panose="02000503040000020004" pitchFamily="2" charset="0"/>
                <a:ea typeface="DejaVu Sans"/>
              </a:rPr>
              <a:t>oo</a:t>
            </a:r>
            <a:r>
              <a:rPr lang="en-GB" sz="4000" u="sng" spc="-230" dirty="0" err="1">
                <a:solidFill>
                  <a:srgbClr val="99CCFF"/>
                </a:solidFill>
                <a:latin typeface="Congenial SemiBold" panose="02000503040000020004" pitchFamily="2" charset="0"/>
                <a:ea typeface="DejaVu Sans"/>
              </a:rPr>
              <a:t>kh</a:t>
            </a:r>
            <a:r>
              <a:rPr lang="en-GB" sz="4000" spc="-230" dirty="0">
                <a:solidFill>
                  <a:srgbClr val="99CCFF"/>
                </a:solidFill>
                <a:latin typeface="Congenial SemiBold" panose="02000503040000020004" pitchFamily="2" charset="0"/>
                <a:ea typeface="DejaVu Sans"/>
              </a:rPr>
              <a:t>  </a:t>
            </a:r>
            <a:r>
              <a:rPr lang="en-GB" sz="4000" u="sng" spc="-230" dirty="0" err="1">
                <a:solidFill>
                  <a:srgbClr val="99CCFF"/>
                </a:solidFill>
                <a:latin typeface="Congenial SemiBold" panose="02000503040000020004" pitchFamily="2" charset="0"/>
                <a:ea typeface="DejaVu Sans"/>
              </a:rPr>
              <a:t>d</a:t>
            </a:r>
            <a:r>
              <a:rPr lang="en-GB" sz="4000" spc="-230" dirty="0" err="1">
                <a:solidFill>
                  <a:srgbClr val="99CCFF"/>
                </a:solidFill>
                <a:latin typeface="Congenial SemiBold" panose="02000503040000020004" pitchFamily="2" charset="0"/>
                <a:ea typeface="DejaVu Sans"/>
              </a:rPr>
              <a:t>ara</a:t>
            </a:r>
            <a:r>
              <a:rPr lang="en-GB" sz="4000" u="sng" spc="-230" dirty="0" err="1">
                <a:solidFill>
                  <a:srgbClr val="99CCFF"/>
                </a:solidFill>
                <a:latin typeface="Congenial SemiBold" panose="02000503040000020004" pitchFamily="2" charset="0"/>
                <a:ea typeface="DejaVu Sans"/>
              </a:rPr>
              <a:t>d</a:t>
            </a:r>
            <a:r>
              <a:rPr lang="en-GB" sz="4000" spc="-230" dirty="0">
                <a:solidFill>
                  <a:srgbClr val="99CCFF"/>
                </a:solidFill>
                <a:latin typeface="Congenial SemiBold" panose="02000503040000020004" pitchFamily="2" charset="0"/>
                <a:ea typeface="DejaVu Sans"/>
              </a:rPr>
              <a:t>  </a:t>
            </a:r>
            <a:r>
              <a:rPr lang="en-GB" sz="4000" spc="-230" dirty="0" err="1">
                <a:solidFill>
                  <a:srgbClr val="99CCFF"/>
                </a:solidFill>
                <a:latin typeface="Congenial SemiBold" panose="02000503040000020004" pitchFamily="2" charset="0"/>
                <a:ea typeface="DejaVu Sans"/>
              </a:rPr>
              <a:t>bho</a:t>
            </a:r>
            <a:r>
              <a:rPr lang="en-GB" sz="4000" spc="-230" dirty="0">
                <a:solidFill>
                  <a:srgbClr val="99CCFF"/>
                </a:solidFill>
                <a:latin typeface="Congenial SemiBold" panose="02000503040000020004" pitchFamily="2" charset="0"/>
                <a:ea typeface="DejaVu Sans"/>
              </a:rPr>
              <a:t>,  </a:t>
            </a:r>
            <a:r>
              <a:rPr lang="en-GB" sz="4000" spc="-230" dirty="0" err="1">
                <a:solidFill>
                  <a:srgbClr val="99CCFF"/>
                </a:solidFill>
                <a:latin typeface="Congenial SemiBold" panose="02000503040000020004" pitchFamily="2" charset="0"/>
                <a:ea typeface="DejaVu Sans"/>
              </a:rPr>
              <a:t>nikatt</a:t>
            </a:r>
            <a:r>
              <a:rPr lang="en-GB" sz="4000" spc="-230" dirty="0">
                <a:solidFill>
                  <a:srgbClr val="99CCFF"/>
                </a:solidFill>
                <a:latin typeface="Congenial SemiBold" panose="02000503040000020004" pitchFamily="2" charset="0"/>
                <a:ea typeface="DejaVu Sans"/>
              </a:rPr>
              <a:t>  </a:t>
            </a:r>
            <a:r>
              <a:rPr lang="en-GB" sz="4000" spc="-230" dirty="0" err="1">
                <a:solidFill>
                  <a:srgbClr val="99CCFF"/>
                </a:solidFill>
                <a:latin typeface="Congenial SemiBold" panose="02000503040000020004" pitchFamily="2" charset="0"/>
                <a:ea typeface="DejaVu Sans"/>
              </a:rPr>
              <a:t>na</a:t>
            </a:r>
            <a:r>
              <a:rPr lang="en-GB" sz="4000" spc="-230" dirty="0">
                <a:solidFill>
                  <a:srgbClr val="99CCFF"/>
                </a:solidFill>
                <a:latin typeface="Congenial SemiBold" panose="02000503040000020004" pitchFamily="2" charset="0"/>
                <a:ea typeface="DejaVu Sans"/>
              </a:rPr>
              <a:t>  </a:t>
            </a:r>
            <a:r>
              <a:rPr lang="en-GB" sz="4000" u="sng" spc="-230" dirty="0">
                <a:solidFill>
                  <a:srgbClr val="99CCFF"/>
                </a:solidFill>
                <a:latin typeface="Congenial SemiBold" panose="02000503040000020004" pitchFamily="2" charset="0"/>
                <a:ea typeface="DejaVu Sans"/>
              </a:rPr>
              <a:t>t</a:t>
            </a:r>
            <a:r>
              <a:rPr lang="en-GB" sz="4000" spc="-230" dirty="0">
                <a:solidFill>
                  <a:srgbClr val="99CCFF"/>
                </a:solidFill>
                <a:latin typeface="Congenial SemiBold" panose="02000503040000020004" pitchFamily="2" charset="0"/>
                <a:ea typeface="DejaVu Sans"/>
              </a:rPr>
              <a:t>in  </a:t>
            </a:r>
            <a:r>
              <a:rPr lang="en-GB" sz="4000" spc="-230" dirty="0" err="1">
                <a:solidFill>
                  <a:srgbClr val="99CCFF"/>
                </a:solidFill>
                <a:latin typeface="Congenial SemiBold" panose="02000503040000020004" pitchFamily="2" charset="0"/>
                <a:ea typeface="DejaVu Sans"/>
              </a:rPr>
              <a:t>nar</a:t>
            </a:r>
            <a:r>
              <a:rPr lang="en-GB" sz="4000" spc="-230" dirty="0">
                <a:solidFill>
                  <a:srgbClr val="99CCFF"/>
                </a:solidFill>
                <a:latin typeface="Congenial SemiBold" panose="02000503040000020004" pitchFamily="2" charset="0"/>
                <a:ea typeface="DejaVu Sans"/>
              </a:rPr>
              <a:t>  </a:t>
            </a:r>
            <a:r>
              <a:rPr lang="en-GB" sz="4000" spc="-230" dirty="0" err="1">
                <a:solidFill>
                  <a:srgbClr val="99CCFF"/>
                </a:solidFill>
                <a:latin typeface="Congenial SemiBold" panose="02000503040000020004" pitchFamily="2" charset="0"/>
                <a:ea typeface="DejaVu Sans"/>
              </a:rPr>
              <a:t>ke</a:t>
            </a:r>
            <a:r>
              <a:rPr lang="en-GB" sz="4000" spc="-230" dirty="0">
                <a:solidFill>
                  <a:srgbClr val="99CCFF"/>
                </a:solidFill>
                <a:latin typeface="Congenial SemiBold" panose="02000503040000020004" pitchFamily="2" charset="0"/>
                <a:ea typeface="DejaVu Sans"/>
              </a:rPr>
              <a:t>  </a:t>
            </a:r>
            <a:r>
              <a:rPr lang="en-GB" sz="4000" spc="-230" dirty="0" err="1">
                <a:solidFill>
                  <a:srgbClr val="99CCFF"/>
                </a:solidFill>
                <a:latin typeface="Congenial SemiBold" panose="02000503040000020004" pitchFamily="2" charset="0"/>
                <a:ea typeface="DejaVu Sans"/>
              </a:rPr>
              <a:t>rehai</a:t>
            </a:r>
            <a:r>
              <a:rPr lang="en-GB" sz="4000" spc="-230" dirty="0">
                <a:solidFill>
                  <a:srgbClr val="99CCFF"/>
                </a:solidFill>
                <a:latin typeface="Congenial SemiBold" panose="02000503040000020004" pitchFamily="2" charset="0"/>
                <a:ea typeface="DejaVu Sans"/>
              </a:rPr>
              <a:t>.</a:t>
            </a:r>
          </a:p>
          <a:p>
            <a:pPr algn="ctr"/>
            <a:r>
              <a:rPr lang="en-GB" sz="4000" spc="-300" dirty="0">
                <a:solidFill>
                  <a:srgbClr val="99CCFF"/>
                </a:solidFill>
                <a:latin typeface="Congenial SemiBold" panose="02000503040000020004" pitchFamily="2" charset="0"/>
              </a:rPr>
              <a:t>ho  jo  </a:t>
            </a:r>
            <a:r>
              <a:rPr lang="en-GB" sz="4000" spc="-300" dirty="0" err="1">
                <a:solidFill>
                  <a:srgbClr val="99CCFF"/>
                </a:solidFill>
                <a:latin typeface="Congenial SemiBold" panose="02000503040000020004" pitchFamily="2" charset="0"/>
              </a:rPr>
              <a:t>yaa</a:t>
            </a:r>
            <a:r>
              <a:rPr lang="en-GB" sz="4000" spc="-300" dirty="0">
                <a:solidFill>
                  <a:srgbClr val="99CCFF"/>
                </a:solidFill>
                <a:latin typeface="Congenial SemiBold" panose="02000503040000020004" pitchFamily="2" charset="0"/>
              </a:rPr>
              <a:t>  </a:t>
            </a:r>
            <a:r>
              <a:rPr lang="en-GB" sz="4000" spc="-300" dirty="0" err="1">
                <a:solidFill>
                  <a:srgbClr val="99CCFF"/>
                </a:solidFill>
                <a:latin typeface="Congenial SemiBold" panose="02000503040000020004" pitchFamily="2" charset="0"/>
              </a:rPr>
              <a:t>kee</a:t>
            </a:r>
            <a:r>
              <a:rPr lang="en-GB" sz="4000" spc="-300" dirty="0">
                <a:solidFill>
                  <a:srgbClr val="99CCFF"/>
                </a:solidFill>
                <a:latin typeface="Congenial SemiBold" panose="02000503040000020004" pitchFamily="2" charset="0"/>
              </a:rPr>
              <a:t>  </a:t>
            </a:r>
            <a:r>
              <a:rPr lang="en-GB" sz="4000" spc="-300" dirty="0" err="1">
                <a:solidFill>
                  <a:srgbClr val="99CCFF"/>
                </a:solidFill>
                <a:latin typeface="Congenial SemiBold" panose="02000503040000020004" pitchFamily="2" charset="0"/>
              </a:rPr>
              <a:t>ey’k</a:t>
            </a:r>
            <a:r>
              <a:rPr lang="en-GB" sz="4000" spc="-300" dirty="0">
                <a:solidFill>
                  <a:srgbClr val="99CCFF"/>
                </a:solidFill>
                <a:latin typeface="Congenial SemiBold" panose="02000503040000020004" pitchFamily="2" charset="0"/>
              </a:rPr>
              <a:t>  </a:t>
            </a:r>
            <a:r>
              <a:rPr lang="en-GB" sz="4000" spc="-300" dirty="0" err="1">
                <a:solidFill>
                  <a:srgbClr val="99CCFF"/>
                </a:solidFill>
                <a:latin typeface="Congenial SemiBold" panose="02000503040000020004" pitchFamily="2" charset="0"/>
              </a:rPr>
              <a:t>baar</a:t>
            </a:r>
            <a:r>
              <a:rPr lang="en-GB" sz="4000" spc="-300" dirty="0">
                <a:solidFill>
                  <a:srgbClr val="99CCFF"/>
                </a:solidFill>
                <a:latin typeface="Congenial SemiBold" panose="02000503040000020004" pitchFamily="2" charset="0"/>
              </a:rPr>
              <a:t>,  </a:t>
            </a:r>
            <a:r>
              <a:rPr lang="en-GB" sz="4000" u="sng" spc="-300" dirty="0" err="1">
                <a:solidFill>
                  <a:srgbClr val="99CCFF"/>
                </a:solidFill>
                <a:latin typeface="Congenial SemiBold" panose="02000503040000020004" pitchFamily="2" charset="0"/>
              </a:rPr>
              <a:t>ch</a:t>
            </a:r>
            <a:r>
              <a:rPr lang="en-GB" sz="4000" spc="-300" dirty="0" err="1">
                <a:solidFill>
                  <a:srgbClr val="99CCFF"/>
                </a:solidFill>
                <a:latin typeface="Congenial SemiBold" panose="02000503040000020004" pitchFamily="2" charset="0"/>
              </a:rPr>
              <a:t>au’payee</a:t>
            </a:r>
            <a:r>
              <a:rPr lang="en-GB" sz="4000" spc="-300" dirty="0">
                <a:solidFill>
                  <a:srgbClr val="99CCFF"/>
                </a:solidFill>
                <a:latin typeface="Congenial SemiBold" panose="02000503040000020004" pitchFamily="2" charset="0"/>
              </a:rPr>
              <a:t>  ko  </a:t>
            </a:r>
            <a:r>
              <a:rPr lang="en-GB" sz="4000" spc="-300" dirty="0" err="1">
                <a:solidFill>
                  <a:srgbClr val="99CCFF"/>
                </a:solidFill>
                <a:latin typeface="Congenial SemiBold" panose="02000503040000020004" pitchFamily="2" charset="0"/>
              </a:rPr>
              <a:t>kehai</a:t>
            </a:r>
            <a:r>
              <a:rPr lang="en-GB" sz="4000" spc="-300" dirty="0">
                <a:solidFill>
                  <a:srgbClr val="99CCFF"/>
                </a:solidFill>
                <a:latin typeface="Congenial SemiBold" panose="02000503040000020004" pitchFamily="2" charset="0"/>
              </a:rPr>
              <a:t>.</a:t>
            </a:r>
            <a:endParaRPr spc="-300" dirty="0">
              <a:solidFill>
                <a:srgbClr val="99CCFF"/>
              </a:solidFill>
            </a:endParaRPr>
          </a:p>
        </p:txBody>
      </p:sp>
      <p:sp>
        <p:nvSpPr>
          <p:cNvPr id="990" name="CustomShape 2">
            <a:extLst>
              <a:ext uri="{FF2B5EF4-FFF2-40B4-BE49-F238E27FC236}">
                <a16:creationId xmlns:a16="http://schemas.microsoft.com/office/drawing/2014/main" id="{ABEA78C7-FFDA-F9CB-2984-C4644ADB6964}"/>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dUK </a:t>
            </a:r>
            <a:r>
              <a:rPr lang="en-GB" sz="5400" dirty="0" err="1">
                <a:solidFill>
                  <a:srgbClr val="FFFF99"/>
                </a:solidFill>
                <a:latin typeface="GurbaniWebThick" panose="04040607000000020004" pitchFamily="82" charset="0"/>
                <a:ea typeface="DejaVu Sans"/>
              </a:rPr>
              <a:t>drd</a:t>
            </a:r>
            <a:r>
              <a:rPr lang="en-GB" sz="5400" dirty="0">
                <a:solidFill>
                  <a:srgbClr val="FFFF99"/>
                </a:solidFill>
                <a:latin typeface="GurbaniWebThick" panose="04040607000000020004" pitchFamily="82" charset="0"/>
                <a:ea typeface="DejaVu Sans"/>
              </a:rPr>
              <a:t> BO  </a:t>
            </a:r>
            <a:r>
              <a:rPr lang="en-GB" sz="5400" dirty="0" err="1">
                <a:solidFill>
                  <a:srgbClr val="FFFF99"/>
                </a:solidFill>
                <a:latin typeface="GurbaniWebThick" panose="04040607000000020004" pitchFamily="82" charset="0"/>
                <a:ea typeface="DejaVu Sans"/>
              </a:rPr>
              <a:t>inkt</a:t>
            </a:r>
            <a:r>
              <a:rPr lang="en-GB" sz="5400" dirty="0">
                <a:solidFill>
                  <a:srgbClr val="FFFF99"/>
                </a:solidFill>
                <a:latin typeface="GurbaniWebThick" panose="04040607000000020004" pitchFamily="82" charset="0"/>
                <a:ea typeface="DejaVu Sans"/>
              </a:rPr>
              <a:t> n </a:t>
            </a:r>
            <a:r>
              <a:rPr lang="en-GB" sz="5400" dirty="0" err="1">
                <a:solidFill>
                  <a:srgbClr val="FFFF99"/>
                </a:solidFill>
                <a:latin typeface="GurbaniWebThick" panose="04040607000000020004" pitchFamily="82" charset="0"/>
                <a:ea typeface="DejaVu Sans"/>
              </a:rPr>
              <a:t>iqn</a:t>
            </a:r>
            <a:r>
              <a:rPr lang="en-GB" sz="5400" dirty="0">
                <a:solidFill>
                  <a:srgbClr val="FFFF99"/>
                </a:solidFill>
                <a:latin typeface="GurbaniWebThick" panose="04040607000000020004" pitchFamily="82" charset="0"/>
                <a:ea typeface="DejaVu Sans"/>
              </a:rPr>
              <a:t> nr </a:t>
            </a:r>
            <a:r>
              <a:rPr lang="en-GB" sz="5400" dirty="0" err="1">
                <a:solidFill>
                  <a:srgbClr val="FFFF99"/>
                </a:solidFill>
                <a:latin typeface="GurbaniWebThick" panose="04040607000000020004" pitchFamily="82" charset="0"/>
                <a:ea typeface="DejaVu Sans"/>
              </a:rPr>
              <a:t>ky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rhY</a:t>
            </a:r>
            <a:r>
              <a:rPr lang="en-GB" sz="5400" dirty="0">
                <a:solidFill>
                  <a:srgbClr val="FFFF99"/>
                </a:solidFill>
                <a:latin typeface="GurbaniWebThick" panose="04040607000000020004" pitchFamily="82" charset="0"/>
                <a:ea typeface="DejaVu Sans"/>
              </a:rPr>
              <a:t> ]</a:t>
            </a:r>
          </a:p>
          <a:p>
            <a:pPr algn="ctr">
              <a:lnSpc>
                <a:spcPct val="100000"/>
              </a:lnSpc>
            </a:pPr>
            <a:r>
              <a:rPr lang="en-GB" sz="5400" spc="-150" dirty="0">
                <a:solidFill>
                  <a:srgbClr val="FFFF99"/>
                </a:solidFill>
                <a:latin typeface="GurbaniWebThick" panose="04040607000000020004" pitchFamily="82" charset="0"/>
                <a:ea typeface="DejaVu Sans"/>
              </a:rPr>
              <a:t>ho jo </a:t>
            </a:r>
            <a:r>
              <a:rPr lang="en-GB" sz="5400" spc="-150" dirty="0" err="1">
                <a:solidFill>
                  <a:srgbClr val="FFFF99"/>
                </a:solidFill>
                <a:latin typeface="GurbaniWebThick" panose="04040607000000020004" pitchFamily="82" charset="0"/>
                <a:ea typeface="DejaVu Sans"/>
              </a:rPr>
              <a:t>Xw</a:t>
            </a:r>
            <a:r>
              <a:rPr lang="en-GB" sz="5400" spc="-150" dirty="0">
                <a:solidFill>
                  <a:srgbClr val="FFFF99"/>
                </a:solidFill>
                <a:latin typeface="GurbaniWebThick" panose="04040607000000020004" pitchFamily="82" charset="0"/>
                <a:ea typeface="DejaVu Sans"/>
              </a:rPr>
              <a:t> </a:t>
            </a:r>
            <a:r>
              <a:rPr lang="en-GB" sz="5400" spc="-150" dirty="0" err="1">
                <a:solidFill>
                  <a:srgbClr val="FFFF99"/>
                </a:solidFill>
                <a:latin typeface="GurbaniWebThick" panose="04040607000000020004" pitchFamily="82" charset="0"/>
                <a:ea typeface="DejaVu Sans"/>
              </a:rPr>
              <a:t>kI</a:t>
            </a:r>
            <a:r>
              <a:rPr lang="en-GB" sz="5400" spc="-150" dirty="0">
                <a:solidFill>
                  <a:srgbClr val="FFFF99"/>
                </a:solidFill>
                <a:latin typeface="GurbaniWebThick" panose="04040607000000020004" pitchFamily="82" charset="0"/>
                <a:ea typeface="DejaVu Sans"/>
              </a:rPr>
              <a:t> </a:t>
            </a:r>
            <a:r>
              <a:rPr lang="en-GB" sz="5400" spc="-150" dirty="0" err="1">
                <a:solidFill>
                  <a:srgbClr val="FFFF99"/>
                </a:solidFill>
                <a:latin typeface="GurbaniWebThick" panose="04040607000000020004" pitchFamily="82" charset="0"/>
                <a:ea typeface="DejaVu Sans"/>
              </a:rPr>
              <a:t>eyk</a:t>
            </a:r>
            <a:r>
              <a:rPr lang="en-GB" sz="5400" spc="-150" dirty="0">
                <a:solidFill>
                  <a:srgbClr val="FFFF99"/>
                </a:solidFill>
                <a:latin typeface="GurbaniWebThick" panose="04040607000000020004" pitchFamily="82" charset="0"/>
                <a:ea typeface="DejaVu Sans"/>
              </a:rPr>
              <a:t> </a:t>
            </a:r>
            <a:r>
              <a:rPr lang="en-GB" sz="5400" spc="-150" dirty="0" err="1">
                <a:solidFill>
                  <a:srgbClr val="FFFF99"/>
                </a:solidFill>
                <a:latin typeface="GurbaniWebThick" panose="04040607000000020004" pitchFamily="82" charset="0"/>
                <a:ea typeface="DejaVu Sans"/>
              </a:rPr>
              <a:t>bwr</a:t>
            </a:r>
            <a:r>
              <a:rPr lang="en-GB" sz="5400" spc="-150" dirty="0">
                <a:solidFill>
                  <a:srgbClr val="FFFF99"/>
                </a:solidFill>
                <a:latin typeface="GurbaniWebThick" panose="04040607000000020004" pitchFamily="82" charset="0"/>
                <a:ea typeface="DejaVu Sans"/>
              </a:rPr>
              <a:t>  </a:t>
            </a:r>
            <a:r>
              <a:rPr lang="en-GB" sz="5400" spc="-150" dirty="0" err="1">
                <a:solidFill>
                  <a:srgbClr val="FFFF99"/>
                </a:solidFill>
                <a:latin typeface="GurbaniWebThick" panose="04040607000000020004" pitchFamily="82" charset="0"/>
                <a:ea typeface="DejaVu Sans"/>
              </a:rPr>
              <a:t>cOpeI</a:t>
            </a:r>
            <a:r>
              <a:rPr lang="en-GB" sz="5400" spc="-150" dirty="0">
                <a:solidFill>
                  <a:srgbClr val="FFFF99"/>
                </a:solidFill>
                <a:latin typeface="GurbaniWebThick" panose="04040607000000020004" pitchFamily="82" charset="0"/>
                <a:ea typeface="DejaVu Sans"/>
              </a:rPr>
              <a:t> ko </a:t>
            </a:r>
            <a:r>
              <a:rPr lang="en-GB" sz="5400" spc="-150" dirty="0" err="1">
                <a:solidFill>
                  <a:srgbClr val="FFFF99"/>
                </a:solidFill>
                <a:latin typeface="GurbaniWebThick" panose="04040607000000020004" pitchFamily="82" charset="0"/>
                <a:ea typeface="DejaVu Sans"/>
              </a:rPr>
              <a:t>khY</a:t>
            </a:r>
            <a:r>
              <a:rPr lang="en-GB" sz="5400" spc="-150" dirty="0">
                <a:solidFill>
                  <a:srgbClr val="FFFF99"/>
                </a:solidFill>
                <a:latin typeface="GurbaniWebThick" panose="04040607000000020004" pitchFamily="82" charset="0"/>
                <a:ea typeface="DejaVu Sans"/>
              </a:rPr>
              <a:t> ]404]</a:t>
            </a:r>
            <a:endParaRPr sz="2800" spc="-15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A6EA8B53-9018-E4ED-5A6E-CE39F56C0BE9}"/>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Give me Your help wherever I am &amp;  save me from bad things &amp; thoughts. ||401|| </a:t>
            </a:r>
            <a:endParaRPr dirty="0">
              <a:solidFill>
                <a:schemeClr val="bg1"/>
              </a:solidFill>
            </a:endParaRPr>
          </a:p>
        </p:txBody>
      </p:sp>
    </p:spTree>
    <p:extLst>
      <p:ext uri="{BB962C8B-B14F-4D97-AF65-F5344CB8AC3E}">
        <p14:creationId xmlns:p14="http://schemas.microsoft.com/office/powerpoint/2010/main" val="19448513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2DCE5-5C6E-B3C0-4945-2F0426A8139C}"/>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4FBE173B-9D77-611F-7CDB-05C11EA94127}"/>
              </a:ext>
            </a:extLst>
          </p:cNvPr>
          <p:cNvSpPr>
            <a:spLocks noGrp="1" noChangeArrowheads="1"/>
          </p:cNvSpPr>
          <p:nvPr>
            <p:ph type="title"/>
          </p:nvPr>
        </p:nvSpPr>
        <p:spPr>
          <a:xfrm>
            <a:off x="0" y="3937620"/>
            <a:ext cx="10223500" cy="952500"/>
          </a:xfrm>
        </p:spPr>
        <p:txBody>
          <a:bodyPr/>
          <a:lstStyle/>
          <a:p>
            <a:pPr eaLnBrk="1" hangingPunct="1">
              <a:defRPr/>
            </a:pP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au’payee</a:t>
            </a:r>
            <a:r>
              <a:rPr lang="en-GB" sz="4000" dirty="0">
                <a:solidFill>
                  <a:srgbClr val="99CCFF"/>
                </a:solidFill>
                <a:latin typeface="Congenial SemiBold" panose="02000503040000020004" pitchFamily="2" charset="0"/>
              </a:rPr>
              <a:t>.</a:t>
            </a:r>
          </a:p>
        </p:txBody>
      </p:sp>
      <p:sp>
        <p:nvSpPr>
          <p:cNvPr id="854019" name="Text Box 3">
            <a:extLst>
              <a:ext uri="{FF2B5EF4-FFF2-40B4-BE49-F238E27FC236}">
                <a16:creationId xmlns:a16="http://schemas.microsoft.com/office/drawing/2014/main" id="{6E88A010-4ABA-2B73-2695-295F0B5445D2}"/>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cOpeI</a:t>
            </a:r>
            <a:r>
              <a:rPr lang="en-GB" sz="5400" dirty="0">
                <a:solidFill>
                  <a:srgbClr val="FFFF99"/>
                </a:solidFill>
                <a:latin typeface="GurbaniWebThick" panose="04040607000000020004" pitchFamily="82" charset="0"/>
              </a:rPr>
              <a:t> ]</a:t>
            </a:r>
          </a:p>
        </p:txBody>
      </p:sp>
      <p:sp>
        <p:nvSpPr>
          <p:cNvPr id="854020" name="Text Box 4">
            <a:extLst>
              <a:ext uri="{FF2B5EF4-FFF2-40B4-BE49-F238E27FC236}">
                <a16:creationId xmlns:a16="http://schemas.microsoft.com/office/drawing/2014/main" id="{78CA3564-CF7D-1047-6C12-641E03909A30}"/>
              </a:ext>
            </a:extLst>
          </p:cNvPr>
          <p:cNvSpPr txBox="1">
            <a:spLocks noChangeArrowheads="1"/>
          </p:cNvSpPr>
          <p:nvPr/>
        </p:nvSpPr>
        <p:spPr bwMode="auto">
          <a:xfrm>
            <a:off x="1375835"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Four-part verse.</a:t>
            </a:r>
          </a:p>
        </p:txBody>
      </p:sp>
    </p:spTree>
    <p:extLst>
      <p:ext uri="{BB962C8B-B14F-4D97-AF65-F5344CB8AC3E}">
        <p14:creationId xmlns:p14="http://schemas.microsoft.com/office/powerpoint/2010/main" val="16009487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4081636"/>
            <a:ext cx="10160000" cy="952500"/>
          </a:xfrm>
        </p:spPr>
        <p:txBody>
          <a:bodyPr/>
          <a:lstStyle/>
          <a:p>
            <a:pPr eaLnBrk="1" hangingPunct="1">
              <a:defRPr/>
            </a:pPr>
            <a:r>
              <a:rPr lang="en-GB" sz="4000" spc="-180" dirty="0" err="1">
                <a:solidFill>
                  <a:srgbClr val="99CCFF"/>
                </a:solidFill>
                <a:latin typeface="Congenial SemiBold" panose="02000503040000020004" pitchFamily="2" charset="0"/>
              </a:rPr>
              <a:t>gaavan</a:t>
            </a:r>
            <a:r>
              <a:rPr lang="en-GB" sz="4000" spc="-180" dirty="0">
                <a:solidFill>
                  <a:srgbClr val="99CCFF"/>
                </a:solidFill>
                <a:latin typeface="Congenial SemiBold" panose="02000503040000020004" pitchFamily="2" charset="0"/>
              </a:rPr>
              <a:t>  </a:t>
            </a:r>
            <a:r>
              <a:rPr lang="en-GB" sz="4000" u="sng" spc="-180" dirty="0" err="1">
                <a:solidFill>
                  <a:srgbClr val="99CCFF"/>
                </a:solidFill>
                <a:latin typeface="Congenial SemiBold" panose="02000503040000020004" pitchFamily="2" charset="0"/>
              </a:rPr>
              <a:t>t</a:t>
            </a:r>
            <a:r>
              <a:rPr lang="en-GB" sz="4000" spc="-180" dirty="0" err="1">
                <a:solidFill>
                  <a:srgbClr val="99CCFF"/>
                </a:solidFill>
                <a:latin typeface="Congenial SemiBold" panose="02000503040000020004" pitchFamily="2" charset="0"/>
              </a:rPr>
              <a:t>u</a:t>
            </a:r>
            <a:r>
              <a:rPr lang="en-GB" sz="4000" u="sng" spc="-180" dirty="0" err="1">
                <a:solidFill>
                  <a:srgbClr val="99CCFF"/>
                </a:solidFill>
                <a:latin typeface="Congenial SemiBold" panose="02000503040000020004" pitchFamily="2" charset="0"/>
              </a:rPr>
              <a:t>Dh</a:t>
            </a:r>
            <a:r>
              <a:rPr lang="en-GB" sz="4000" spc="-180" dirty="0" err="1">
                <a:solidFill>
                  <a:srgbClr val="99CCFF"/>
                </a:solidFill>
                <a:latin typeface="Congenial SemiBold" panose="02000503040000020004" pitchFamily="2" charset="0"/>
              </a:rPr>
              <a:t>’no</a:t>
            </a:r>
            <a:r>
              <a:rPr lang="en-GB" sz="4000" spc="-180" dirty="0">
                <a:solidFill>
                  <a:srgbClr val="99CCFF"/>
                </a:solidFill>
                <a:latin typeface="Congenial SemiBold" panose="02000503040000020004" pitchFamily="2" charset="0"/>
              </a:rPr>
              <a:t>  </a:t>
            </a:r>
            <a:r>
              <a:rPr lang="en-GB" sz="4000" spc="-180" dirty="0" err="1">
                <a:solidFill>
                  <a:srgbClr val="99CCFF"/>
                </a:solidFill>
                <a:latin typeface="Congenial SemiBold" panose="02000503040000020004" pitchFamily="2" charset="0"/>
              </a:rPr>
              <a:t>ee’sar</a:t>
            </a:r>
            <a:r>
              <a:rPr lang="en-GB" sz="4000" spc="-180" dirty="0">
                <a:solidFill>
                  <a:srgbClr val="99CCFF"/>
                </a:solidFill>
                <a:latin typeface="Congenial SemiBold" panose="02000503040000020004" pitchFamily="2" charset="0"/>
              </a:rPr>
              <a:t>  </a:t>
            </a:r>
            <a:r>
              <a:rPr lang="en-GB" sz="4000" spc="-180" dirty="0" err="1">
                <a:solidFill>
                  <a:srgbClr val="99CCFF"/>
                </a:solidFill>
                <a:latin typeface="Congenial SemiBold" panose="02000503040000020004" pitchFamily="2" charset="0"/>
              </a:rPr>
              <a:t>brah’maa</a:t>
            </a:r>
            <a:r>
              <a:rPr lang="en-GB" sz="4000" spc="-180" dirty="0">
                <a:solidFill>
                  <a:srgbClr val="99CCFF"/>
                </a:solidFill>
                <a:latin typeface="Congenial SemiBold" panose="02000503040000020004" pitchFamily="2" charset="0"/>
              </a:rPr>
              <a:t>  </a:t>
            </a:r>
            <a:r>
              <a:rPr lang="en-GB" sz="4000" u="sng" spc="-180" dirty="0" err="1">
                <a:solidFill>
                  <a:srgbClr val="99CCFF"/>
                </a:solidFill>
                <a:latin typeface="Congenial SemiBold" panose="02000503040000020004" pitchFamily="2" charset="0"/>
              </a:rPr>
              <a:t>d</a:t>
            </a:r>
            <a:r>
              <a:rPr lang="en-GB" sz="4000" spc="-180" dirty="0" err="1">
                <a:solidFill>
                  <a:srgbClr val="99CCFF"/>
                </a:solidFill>
                <a:latin typeface="Congenial SemiBold" panose="02000503040000020004" pitchFamily="2" charset="0"/>
              </a:rPr>
              <a:t>ey’vee</a:t>
            </a:r>
            <a:r>
              <a:rPr lang="en-GB" sz="4000" spc="-18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so’han</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savaa’rey</a:t>
            </a:r>
            <a:r>
              <a:rPr lang="en-GB" sz="4000" dirty="0">
                <a:solidFill>
                  <a:srgbClr val="99CCFF"/>
                </a:solidFill>
                <a:latin typeface="Congenial SemiBold" panose="02000503040000020004" pitchFamily="2" charset="0"/>
              </a:rPr>
              <a:t>. </a:t>
            </a:r>
          </a:p>
        </p:txBody>
      </p:sp>
      <p:sp>
        <p:nvSpPr>
          <p:cNvPr id="10243"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eIsru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bRhmw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dyvI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sohin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sdw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svwry</a:t>
            </a:r>
            <a:r>
              <a:rPr lang="en-GB" sz="5400" dirty="0">
                <a:solidFill>
                  <a:srgbClr val="FFFF99"/>
                </a:solidFill>
                <a:latin typeface="GurbaniWebThick" panose="04040607000000020004" pitchFamily="82" charset="0"/>
              </a:rPr>
              <a:t> ]</a:t>
            </a:r>
          </a:p>
        </p:txBody>
      </p:sp>
      <p:sp>
        <p:nvSpPr>
          <p:cNvPr id="10244" name="Text Box 4"/>
          <p:cNvSpPr txBox="1">
            <a:spLocks noChangeArrowheads="1"/>
          </p:cNvSpPr>
          <p:nvPr/>
        </p:nvSpPr>
        <p:spPr bwMode="auto">
          <a:xfrm>
            <a:off x="111448" y="2171680"/>
            <a:ext cx="9976544"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Forces made by You with the roles to destroy, create &amp; others,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375FA-6403-4B3B-5BAC-BF44CC44C530}"/>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C524A0CD-5553-B01D-156C-7D26008D0888}"/>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samm’ba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rah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sahas</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aNijai</a:t>
            </a:r>
            <a:r>
              <a:rPr lang="en-GB" sz="4000" dirty="0">
                <a:solidFill>
                  <a:srgbClr val="99CCFF"/>
                </a:solidFill>
                <a:latin typeface="Congenial SemiBold" panose="02000503040000020004" pitchFamily="2" charset="0"/>
                <a:ea typeface="DejaVu Sans"/>
              </a:rPr>
              <a:t>.</a:t>
            </a:r>
          </a:p>
          <a:p>
            <a:pPr algn="ctr"/>
            <a:r>
              <a:rPr lang="en-GB" sz="4000" dirty="0" err="1">
                <a:solidFill>
                  <a:srgbClr val="99CCFF"/>
                </a:solidFill>
                <a:latin typeface="Congenial SemiBold" panose="02000503040000020004" pitchFamily="2" charset="0"/>
              </a:rPr>
              <a:t>ar’</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sahas</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ph</a:t>
            </a:r>
            <a:r>
              <a:rPr lang="en-GB" sz="4000" dirty="0" err="1">
                <a:solidFill>
                  <a:srgbClr val="99CCFF"/>
                </a:solidFill>
                <a:latin typeface="Congenial SemiBold" panose="02000503040000020004" pitchFamily="2" charset="0"/>
              </a:rPr>
              <a:t>un</a:t>
            </a:r>
            <a:r>
              <a:rPr lang="en-GB" sz="4000" dirty="0">
                <a:solidFill>
                  <a:srgbClr val="99CCFF"/>
                </a:solidFill>
                <a:latin typeface="Congenial SemiBold" panose="02000503040000020004" pitchFamily="2" charset="0"/>
              </a:rPr>
              <a:t>  teen  </a:t>
            </a:r>
            <a:r>
              <a:rPr lang="en-GB" sz="4000" dirty="0" err="1">
                <a:solidFill>
                  <a:srgbClr val="99CCFF"/>
                </a:solidFill>
                <a:latin typeface="Congenial SemiBold" panose="02000503040000020004" pitchFamily="2" charset="0"/>
              </a:rPr>
              <a:t>kehijjai</a:t>
            </a:r>
            <a:r>
              <a:rPr lang="en-GB" sz="4000" dirty="0">
                <a:solidFill>
                  <a:srgbClr val="99CCFF"/>
                </a:solidFill>
                <a:latin typeface="Congenial SemiBold" panose="02000503040000020004" pitchFamily="2" charset="0"/>
              </a:rPr>
              <a:t>. </a:t>
            </a:r>
            <a:endParaRPr dirty="0">
              <a:solidFill>
                <a:srgbClr val="99CCFF"/>
              </a:solidFill>
            </a:endParaRPr>
          </a:p>
        </p:txBody>
      </p:sp>
      <p:sp>
        <p:nvSpPr>
          <p:cNvPr id="990" name="CustomShape 2">
            <a:extLst>
              <a:ext uri="{FF2B5EF4-FFF2-40B4-BE49-F238E27FC236}">
                <a16:creationId xmlns:a16="http://schemas.microsoft.com/office/drawing/2014/main" id="{F2411D5B-033E-C5D9-E2DA-431379A3A3DD}"/>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sMbq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sqRh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shs</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BixjY</a:t>
            </a:r>
            <a:r>
              <a:rPr lang="en-GB" sz="5400" dirty="0">
                <a:solidFill>
                  <a:srgbClr val="FFFF99"/>
                </a:solidFill>
                <a:latin typeface="GurbaniWebThick" panose="04040607000000020004" pitchFamily="82" charset="0"/>
                <a:ea typeface="DejaVu Sans"/>
              </a:rPr>
              <a:t> ]</a:t>
            </a:r>
          </a:p>
          <a:p>
            <a:pPr algn="ctr">
              <a:lnSpc>
                <a:spcPct val="100000"/>
              </a:lnSpc>
            </a:pPr>
            <a:r>
              <a:rPr lang="fi-FI" sz="5400" spc="-150" dirty="0">
                <a:solidFill>
                  <a:srgbClr val="FFFF99"/>
                </a:solidFill>
                <a:latin typeface="GurbaniWebThick" panose="04040607000000020004" pitchFamily="82" charset="0"/>
                <a:ea typeface="DejaVu Sans"/>
              </a:rPr>
              <a:t>ArD shs Puin qIin kihjY ]</a:t>
            </a:r>
            <a:endParaRPr sz="2800" spc="-15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A02D1B5F-AB15-C180-CF54-D38AB2F2AFD8}"/>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GB" sz="3800" dirty="0">
                <a:solidFill>
                  <a:srgbClr val="FFFFFF"/>
                </a:solidFill>
                <a:latin typeface="Congenial Black" panose="02000503040000020004" pitchFamily="2" charset="0"/>
                <a:ea typeface="DejaVu Sans"/>
              </a:rPr>
              <a:t>The year was 1696 CE (</a:t>
            </a:r>
            <a:r>
              <a:rPr lang="en-GB" sz="3800" i="1" dirty="0">
                <a:solidFill>
                  <a:srgbClr val="FFFFFF"/>
                </a:solidFill>
                <a:latin typeface="Congenial Black" panose="02000503040000020004" pitchFamily="2" charset="0"/>
                <a:ea typeface="DejaVu Sans"/>
              </a:rPr>
              <a:t>Vikram Samvat</a:t>
            </a:r>
            <a:r>
              <a:rPr lang="en-GB" sz="3800" dirty="0">
                <a:solidFill>
                  <a:srgbClr val="FFFFFF"/>
                </a:solidFill>
                <a:latin typeface="Congenial Black" panose="02000503040000020004" pitchFamily="2" charset="0"/>
                <a:ea typeface="DejaVu Sans"/>
              </a:rPr>
              <a:t> 1753).</a:t>
            </a:r>
            <a:endParaRPr dirty="0">
              <a:solidFill>
                <a:schemeClr val="bg1"/>
              </a:solidFill>
            </a:endParaRPr>
          </a:p>
        </p:txBody>
      </p:sp>
    </p:spTree>
    <p:extLst>
      <p:ext uri="{BB962C8B-B14F-4D97-AF65-F5344CB8AC3E}">
        <p14:creationId xmlns:p14="http://schemas.microsoft.com/office/powerpoint/2010/main" val="10014950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FAE24-767B-6D4D-BF6F-8757D14D926E}"/>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529574A9-7E03-96AC-D445-439E4E3086C3}"/>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aa’</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rav</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astt’mee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ravi’vaaraa</a:t>
            </a:r>
            <a:r>
              <a:rPr lang="en-GB" sz="4000" dirty="0">
                <a:solidFill>
                  <a:srgbClr val="99CCFF"/>
                </a:solidFill>
                <a:latin typeface="Congenial SemiBold" panose="02000503040000020004" pitchFamily="2" charset="0"/>
                <a:ea typeface="DejaVu Sans"/>
              </a:rPr>
              <a:t>. </a:t>
            </a:r>
          </a:p>
          <a:p>
            <a:pPr algn="ct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eer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rav</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grann’th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aaraa</a:t>
            </a:r>
            <a:r>
              <a:rPr lang="en-GB" sz="4000" dirty="0">
                <a:solidFill>
                  <a:srgbClr val="99CCFF"/>
                </a:solidFill>
                <a:latin typeface="Congenial SemiBold" panose="02000503040000020004" pitchFamily="2" charset="0"/>
              </a:rPr>
              <a:t>.</a:t>
            </a:r>
            <a:endParaRPr dirty="0">
              <a:solidFill>
                <a:srgbClr val="99CCFF"/>
              </a:solidFill>
            </a:endParaRPr>
          </a:p>
        </p:txBody>
      </p:sp>
      <p:sp>
        <p:nvSpPr>
          <p:cNvPr id="990" name="CustomShape 2">
            <a:extLst>
              <a:ext uri="{FF2B5EF4-FFF2-40B4-BE49-F238E27FC236}">
                <a16:creationId xmlns:a16="http://schemas.microsoft.com/office/drawing/2014/main" id="{1B96BBB2-111D-1624-6A5A-9923D5377C31}"/>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BwdRv </a:t>
            </a:r>
            <a:r>
              <a:rPr lang="en-GB" sz="5400" dirty="0" err="1">
                <a:solidFill>
                  <a:srgbClr val="FFFF99"/>
                </a:solidFill>
                <a:latin typeface="GurbaniWebThick" panose="04040607000000020004" pitchFamily="82" charset="0"/>
                <a:ea typeface="DejaVu Sans"/>
              </a:rPr>
              <a:t>sudI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AstmI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rivvwrw</a:t>
            </a:r>
            <a:r>
              <a:rPr lang="en-GB" sz="5400" dirty="0">
                <a:solidFill>
                  <a:srgbClr val="FFFF99"/>
                </a:solidFill>
                <a:latin typeface="GurbaniWebThick" panose="04040607000000020004" pitchFamily="82" charset="0"/>
                <a:ea typeface="DejaVu Sans"/>
              </a:rPr>
              <a:t> ]</a:t>
            </a:r>
          </a:p>
          <a:p>
            <a:pPr algn="ctr">
              <a:lnSpc>
                <a:spcPct val="100000"/>
              </a:lnSpc>
            </a:pPr>
            <a:r>
              <a:rPr lang="en-GB" sz="5400" spc="-150" dirty="0" err="1">
                <a:solidFill>
                  <a:srgbClr val="FFFF99"/>
                </a:solidFill>
                <a:latin typeface="GurbaniWebThick" panose="04040607000000020004" pitchFamily="82" charset="0"/>
                <a:ea typeface="DejaVu Sans"/>
              </a:rPr>
              <a:t>qIr</a:t>
            </a:r>
            <a:r>
              <a:rPr lang="en-GB" sz="5400" spc="-150" dirty="0">
                <a:solidFill>
                  <a:srgbClr val="FFFF99"/>
                </a:solidFill>
                <a:latin typeface="GurbaniWebThick" panose="04040607000000020004" pitchFamily="82" charset="0"/>
                <a:ea typeface="DejaVu Sans"/>
              </a:rPr>
              <a:t> </a:t>
            </a:r>
            <a:r>
              <a:rPr lang="en-GB" sz="5400" spc="-150" dirty="0" err="1">
                <a:solidFill>
                  <a:srgbClr val="FFFF99"/>
                </a:solidFill>
                <a:latin typeface="GurbaniWebThick" panose="04040607000000020004" pitchFamily="82" charset="0"/>
                <a:ea typeface="DejaVu Sans"/>
              </a:rPr>
              <a:t>squdRv</a:t>
            </a:r>
            <a:r>
              <a:rPr lang="en-GB" sz="5400" spc="-150" dirty="0">
                <a:solidFill>
                  <a:srgbClr val="FFFF99"/>
                </a:solidFill>
                <a:latin typeface="GurbaniWebThick" panose="04040607000000020004" pitchFamily="82" charset="0"/>
                <a:ea typeface="DejaVu Sans"/>
              </a:rPr>
              <a:t>  </a:t>
            </a:r>
            <a:r>
              <a:rPr lang="en-GB" sz="5400" spc="-150" dirty="0" err="1">
                <a:solidFill>
                  <a:srgbClr val="FFFF99"/>
                </a:solidFill>
                <a:latin typeface="GurbaniWebThick" panose="04040607000000020004" pitchFamily="82" charset="0"/>
                <a:ea typeface="DejaVu Sans"/>
              </a:rPr>
              <a:t>gRMQ</a:t>
            </a:r>
            <a:r>
              <a:rPr lang="en-GB" sz="5400" spc="-150" dirty="0">
                <a:solidFill>
                  <a:srgbClr val="FFFF99"/>
                </a:solidFill>
                <a:latin typeface="GurbaniWebThick" panose="04040607000000020004" pitchFamily="82" charset="0"/>
                <a:ea typeface="DejaVu Sans"/>
              </a:rPr>
              <a:t> </a:t>
            </a:r>
            <a:r>
              <a:rPr lang="en-GB" sz="5400" spc="-150" dirty="0" err="1">
                <a:solidFill>
                  <a:srgbClr val="FFFF99"/>
                </a:solidFill>
                <a:latin typeface="GurbaniWebThick" panose="04040607000000020004" pitchFamily="82" charset="0"/>
                <a:ea typeface="DejaVu Sans"/>
              </a:rPr>
              <a:t>suDwrw</a:t>
            </a:r>
            <a:r>
              <a:rPr lang="en-GB" sz="5400" spc="-150" dirty="0">
                <a:solidFill>
                  <a:srgbClr val="FFFF99"/>
                </a:solidFill>
                <a:latin typeface="GurbaniWebThick" panose="04040607000000020004" pitchFamily="82" charset="0"/>
                <a:ea typeface="DejaVu Sans"/>
              </a:rPr>
              <a:t> ]405]</a:t>
            </a:r>
            <a:endParaRPr sz="2800" spc="-15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F856B5B6-A7CA-F76C-34F3-6699BAFFEFF8}"/>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spc="-50" dirty="0">
                <a:solidFill>
                  <a:schemeClr val="bg1"/>
                </a:solidFill>
                <a:latin typeface="Congenial Black" panose="02000503040000020004" pitchFamily="2" charset="0"/>
                <a:ea typeface="DejaVu Sans"/>
              </a:rPr>
              <a:t>This scripture was completed on the Sutlej’s</a:t>
            </a:r>
            <a:r>
              <a:rPr lang="en-GB" sz="3800" dirty="0">
                <a:solidFill>
                  <a:schemeClr val="bg1"/>
                </a:solidFill>
                <a:latin typeface="Congenial Black" panose="02000503040000020004" pitchFamily="2" charset="0"/>
                <a:ea typeface="DejaVu Sans"/>
              </a:rPr>
              <a:t> banks on Sunday in the month of </a:t>
            </a:r>
            <a:r>
              <a:rPr lang="en-GB" sz="3800" dirty="0" err="1">
                <a:solidFill>
                  <a:schemeClr val="bg1"/>
                </a:solidFill>
                <a:latin typeface="Congenial Black" panose="02000503040000020004" pitchFamily="2" charset="0"/>
                <a:ea typeface="DejaVu Sans"/>
              </a:rPr>
              <a:t>Bhado</a:t>
            </a:r>
            <a:r>
              <a:rPr lang="en-GB" sz="3800" baseline="30000" dirty="0" err="1">
                <a:solidFill>
                  <a:schemeClr val="tx2">
                    <a:lumMod val="50000"/>
                    <a:lumOff val="50000"/>
                  </a:schemeClr>
                </a:solidFill>
                <a:latin typeface="Congenial Black" panose="02000503040000020004" pitchFamily="2" charset="0"/>
                <a:ea typeface="DejaVu Sans"/>
              </a:rPr>
              <a:t>n</a:t>
            </a:r>
            <a:r>
              <a:rPr lang="en-GB" sz="3800" dirty="0">
                <a:solidFill>
                  <a:schemeClr val="bg1"/>
                </a:solidFill>
                <a:latin typeface="Congenial Black" panose="02000503040000020004" pitchFamily="2" charset="0"/>
                <a:ea typeface="DejaVu Sans"/>
              </a:rPr>
              <a:t>.</a:t>
            </a:r>
            <a:r>
              <a:rPr lang="en-GB" sz="3800" baseline="30000" dirty="0">
                <a:solidFill>
                  <a:schemeClr val="bg1"/>
                </a:solidFill>
                <a:latin typeface="Congenial Black" panose="02000503040000020004" pitchFamily="2" charset="0"/>
                <a:ea typeface="DejaVu Sans"/>
              </a:rPr>
              <a:t> </a:t>
            </a:r>
            <a:endParaRPr dirty="0">
              <a:solidFill>
                <a:schemeClr val="bg1"/>
              </a:solidFill>
            </a:endParaRPr>
          </a:p>
        </p:txBody>
      </p:sp>
    </p:spTree>
    <p:extLst>
      <p:ext uri="{BB962C8B-B14F-4D97-AF65-F5344CB8AC3E}">
        <p14:creationId xmlns:p14="http://schemas.microsoft.com/office/powerpoint/2010/main" val="31728395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8AD81-6C9F-BD6F-51EC-CBCB47E0D0FB}"/>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AF393D52-45E3-8BFD-A6A0-04901F73702E}"/>
              </a:ext>
            </a:extLst>
          </p:cNvPr>
          <p:cNvSpPr/>
          <p:nvPr/>
        </p:nvSpPr>
        <p:spPr>
          <a:xfrm>
            <a:off x="0" y="4081636"/>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e</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sree</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ari</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’yaaney</a:t>
            </a:r>
            <a:r>
              <a:rPr lang="en-GB" sz="4000" dirty="0">
                <a:solidFill>
                  <a:srgbClr val="99CCFF"/>
                </a:solidFill>
                <a:latin typeface="Congenial SemiBold" panose="02000503040000020004" pitchFamily="2" charset="0"/>
                <a:ea typeface="DejaVu Sans"/>
              </a:rPr>
              <a:t>,</a:t>
            </a:r>
          </a:p>
          <a:p>
            <a:pPr algn="ct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riyaa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ari</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rey</a:t>
            </a:r>
            <a:r>
              <a:rPr lang="en-GB" sz="4000" dirty="0">
                <a:solidFill>
                  <a:srgbClr val="99CCFF"/>
                </a:solidFill>
                <a:latin typeface="Congenial SemiBold" panose="02000503040000020004" pitchFamily="2" charset="0"/>
              </a:rPr>
              <a:t>, </a:t>
            </a:r>
          </a:p>
          <a:p>
            <a:pPr algn="ctr"/>
            <a:r>
              <a:rPr lang="en-GB" sz="4000" dirty="0" err="1">
                <a:solidFill>
                  <a:srgbClr val="99CCFF"/>
                </a:solidFill>
                <a:latin typeface="Congenial SemiBold" panose="02000503040000020004" pitchFamily="2" charset="0"/>
              </a:rPr>
              <a:t>mann’</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ree</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oop</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samm’baa</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a:t>
            </a:r>
            <a:endParaRPr dirty="0">
              <a:solidFill>
                <a:srgbClr val="99CCFF"/>
              </a:solidFill>
            </a:endParaRPr>
          </a:p>
        </p:txBody>
      </p:sp>
      <p:sp>
        <p:nvSpPr>
          <p:cNvPr id="990" name="CustomShape 2">
            <a:extLst>
              <a:ext uri="{FF2B5EF4-FFF2-40B4-BE49-F238E27FC236}">
                <a16:creationId xmlns:a16="http://schemas.microsoft.com/office/drawing/2014/main" id="{6CDEC4D2-0B91-B50C-7365-B1C9A2157C87}"/>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ieiq sRI </a:t>
            </a:r>
            <a:r>
              <a:rPr lang="en-GB" sz="5400" dirty="0" err="1">
                <a:solidFill>
                  <a:srgbClr val="FFFF99"/>
                </a:solidFill>
                <a:latin typeface="GurbaniWebThick" panose="04040607000000020004" pitchFamily="82" charset="0"/>
                <a:ea typeface="DejaVu Sans"/>
              </a:rPr>
              <a:t>cirqR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pKÎwny</a:t>
            </a:r>
            <a:r>
              <a:rPr lang="en-GB" sz="5400" dirty="0">
                <a:solidFill>
                  <a:srgbClr val="FFFF99"/>
                </a:solidFill>
                <a:latin typeface="GurbaniWebThick" panose="04040607000000020004" pitchFamily="82" charset="0"/>
                <a:ea typeface="DejaVu Sans"/>
              </a:rPr>
              <a:t> </a:t>
            </a:r>
          </a:p>
          <a:p>
            <a:pPr algn="ctr">
              <a:lnSpc>
                <a:spcPct val="100000"/>
              </a:lnSpc>
            </a:pPr>
            <a:r>
              <a:rPr lang="en-GB" sz="5400" dirty="0" err="1">
                <a:solidFill>
                  <a:srgbClr val="FFFF99"/>
                </a:solidFill>
                <a:latin typeface="GurbaniWebThick" panose="04040607000000020004" pitchFamily="82" charset="0"/>
                <a:ea typeface="DejaVu Sans"/>
              </a:rPr>
              <a:t>iqRXw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cirqRy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mMqRI</a:t>
            </a:r>
            <a:r>
              <a:rPr lang="en-GB" sz="5400" dirty="0">
                <a:solidFill>
                  <a:srgbClr val="FFFF99"/>
                </a:solidFill>
                <a:latin typeface="GurbaniWebThick" panose="04040607000000020004" pitchFamily="82" charset="0"/>
                <a:ea typeface="DejaVu Sans"/>
              </a:rPr>
              <a:t> BUp </a:t>
            </a:r>
            <a:r>
              <a:rPr lang="en-GB" sz="5400" dirty="0" err="1">
                <a:solidFill>
                  <a:srgbClr val="FFFF99"/>
                </a:solidFill>
                <a:latin typeface="GurbaniWebThick" panose="04040607000000020004" pitchFamily="82" charset="0"/>
                <a:ea typeface="DejaVu Sans"/>
              </a:rPr>
              <a:t>sMbwdy</a:t>
            </a:r>
            <a:r>
              <a:rPr lang="en-GB" sz="5400" dirty="0">
                <a:solidFill>
                  <a:srgbClr val="FFFF99"/>
                </a:solidFill>
                <a:latin typeface="GurbaniWebThick" panose="04040607000000020004" pitchFamily="82" charset="0"/>
                <a:ea typeface="DejaVu Sans"/>
              </a:rPr>
              <a:t> </a:t>
            </a:r>
            <a:endParaRPr sz="2800" spc="-15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478A78C6-58DD-CF4D-813E-989570BA0AA3}"/>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spc="-50" dirty="0">
                <a:solidFill>
                  <a:schemeClr val="bg1"/>
                </a:solidFill>
                <a:latin typeface="Congenial Black" panose="02000503040000020004" pitchFamily="2" charset="0"/>
                <a:ea typeface="DejaVu Sans"/>
              </a:rPr>
              <a:t>Here ends the </a:t>
            </a:r>
            <a:r>
              <a:rPr lang="en-GB" sz="3800" i="1" spc="-50" dirty="0">
                <a:solidFill>
                  <a:schemeClr val="bg1"/>
                </a:solidFill>
                <a:latin typeface="Congenial Black" panose="02000503040000020004" pitchFamily="2" charset="0"/>
                <a:ea typeface="DejaVu Sans"/>
              </a:rPr>
              <a:t>Sri </a:t>
            </a:r>
            <a:r>
              <a:rPr lang="en-GB" sz="3800" i="1" spc="-50" dirty="0" err="1">
                <a:solidFill>
                  <a:schemeClr val="bg1"/>
                </a:solidFill>
                <a:latin typeface="Congenial Black" panose="02000503040000020004" pitchFamily="2" charset="0"/>
                <a:ea typeface="DejaVu Sans"/>
              </a:rPr>
              <a:t>Charitro-pakhyan</a:t>
            </a:r>
            <a:r>
              <a:rPr lang="en-GB" sz="3800" spc="-50" dirty="0">
                <a:solidFill>
                  <a:schemeClr val="bg1"/>
                </a:solidFill>
                <a:latin typeface="Congenial Black" panose="02000503040000020004" pitchFamily="2" charset="0"/>
                <a:ea typeface="DejaVu Sans"/>
              </a:rPr>
              <a:t>, in the</a:t>
            </a:r>
            <a:r>
              <a:rPr lang="en-GB" sz="3800" dirty="0">
                <a:solidFill>
                  <a:schemeClr val="bg1"/>
                </a:solidFill>
                <a:latin typeface="Congenial Black" panose="02000503040000020004" pitchFamily="2" charset="0"/>
                <a:ea typeface="DejaVu Sans"/>
              </a:rPr>
              <a:t> Minister–King dialogue on tales of women.</a:t>
            </a:r>
            <a:endParaRPr dirty="0">
              <a:solidFill>
                <a:schemeClr val="bg1"/>
              </a:solidFill>
            </a:endParaRPr>
          </a:p>
        </p:txBody>
      </p:sp>
    </p:spTree>
    <p:extLst>
      <p:ext uri="{BB962C8B-B14F-4D97-AF65-F5344CB8AC3E}">
        <p14:creationId xmlns:p14="http://schemas.microsoft.com/office/powerpoint/2010/main" val="74802047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716AD-B844-6A7E-594B-E825683BC3F7}"/>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3A3B2B43-D1C1-1B7A-4625-6BB29251E2D6}"/>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a:t>
            </a:r>
            <a:r>
              <a:rPr lang="en-GB" sz="4000" baseline="30000" dirty="0" err="1">
                <a:solidFill>
                  <a:srgbClr val="002F8E"/>
                </a:solidFill>
                <a:latin typeface="Congenial SemiBold" panose="02000503040000020004" pitchFamily="2" charset="0"/>
                <a:ea typeface="DejaVu Sans"/>
              </a:rPr>
              <a:t>n</a:t>
            </a:r>
            <a:r>
              <a:rPr lang="en-GB" sz="4000" u="sng" dirty="0" err="1">
                <a:solidFill>
                  <a:srgbClr val="99CCFF"/>
                </a:solidFill>
                <a:latin typeface="Congenial SemiBold" panose="02000503040000020004" pitchFamily="2" charset="0"/>
                <a:ea typeface="DejaVu Sans"/>
              </a:rPr>
              <a:t>ch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ari</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samaapa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t>
            </a:r>
            <a:endParaRPr lang="en-GB" sz="4000" u="sng" dirty="0">
              <a:solidFill>
                <a:srgbClr val="99CCFF"/>
              </a:solidFill>
              <a:latin typeface="Congenial SemiBold" panose="02000503040000020004" pitchFamily="2" charset="0"/>
              <a:ea typeface="DejaVu Sans"/>
            </a:endParaRPr>
          </a:p>
          <a:p>
            <a:pPr algn="ctr"/>
            <a:r>
              <a:rPr lang="en-GB" sz="4000" dirty="0" err="1">
                <a:solidFill>
                  <a:srgbClr val="99CCFF"/>
                </a:solidFill>
                <a:latin typeface="Congenial SemiBold" panose="02000503040000020004" pitchFamily="2" charset="0"/>
              </a:rPr>
              <a:t>masa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masa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af’joo</a:t>
            </a:r>
            <a:r>
              <a:rPr lang="en-GB" sz="4000" baseline="30000" dirty="0" err="1">
                <a:solidFill>
                  <a:srgbClr val="C00000"/>
                </a:solidFill>
                <a:latin typeface="Congenial SemiBold" panose="02000503040000020004" pitchFamily="2" charset="0"/>
              </a:rPr>
              <a:t>n</a:t>
            </a:r>
            <a:r>
              <a:rPr lang="en-GB" sz="4000" dirty="0">
                <a:solidFill>
                  <a:srgbClr val="99CCFF"/>
                </a:solidFill>
                <a:latin typeface="Congenial SemiBold" panose="02000503040000020004" pitchFamily="2" charset="0"/>
              </a:rPr>
              <a:t>.</a:t>
            </a:r>
            <a:endParaRPr dirty="0">
              <a:solidFill>
                <a:srgbClr val="99CCFF"/>
              </a:solidFill>
            </a:endParaRPr>
          </a:p>
        </p:txBody>
      </p:sp>
      <p:sp>
        <p:nvSpPr>
          <p:cNvPr id="990" name="CustomShape 2">
            <a:extLst>
              <a:ext uri="{FF2B5EF4-FFF2-40B4-BE49-F238E27FC236}">
                <a16:creationId xmlns:a16="http://schemas.microsoft.com/office/drawing/2014/main" id="{241898BF-FE76-D617-3C10-B4895A76ACC7}"/>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cwr </a:t>
            </a:r>
            <a:r>
              <a:rPr lang="en-GB" sz="5400" dirty="0" err="1">
                <a:solidFill>
                  <a:srgbClr val="FFFF99"/>
                </a:solidFill>
                <a:latin typeface="GurbaniWebThick" panose="04040607000000020004" pitchFamily="82" charset="0"/>
                <a:ea typeface="DejaVu Sans"/>
              </a:rPr>
              <a:t>sO</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pWc</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cirqR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smwpq</a:t>
            </a:r>
            <a:endParaRPr lang="en-GB" sz="5400" dirty="0">
              <a:solidFill>
                <a:srgbClr val="FFFF99"/>
              </a:solidFill>
              <a:latin typeface="GurbaniWebThick" panose="04040607000000020004" pitchFamily="82" charset="0"/>
              <a:ea typeface="DejaVu Sans"/>
            </a:endParaRPr>
          </a:p>
          <a:p>
            <a:pPr algn="ctr">
              <a:lnSpc>
                <a:spcPct val="100000"/>
              </a:lnSpc>
            </a:pPr>
            <a:r>
              <a:rPr lang="en-GB" sz="5400" dirty="0">
                <a:solidFill>
                  <a:srgbClr val="FFFF99"/>
                </a:solidFill>
                <a:latin typeface="GurbaniWebThick" panose="04040607000000020004" pitchFamily="82" charset="0"/>
                <a:ea typeface="DejaVu Sans"/>
              </a:rPr>
              <a:t>msqu </a:t>
            </a:r>
            <a:r>
              <a:rPr lang="en-GB" sz="5400" dirty="0" err="1">
                <a:solidFill>
                  <a:srgbClr val="FFFF99"/>
                </a:solidFill>
                <a:latin typeface="GurbaniWebThick" panose="04040607000000020004" pitchFamily="82" charset="0"/>
                <a:ea typeface="DejaVu Sans"/>
              </a:rPr>
              <a:t>suB</a:t>
            </a:r>
            <a:r>
              <a:rPr lang="en-GB" sz="5400" dirty="0">
                <a:solidFill>
                  <a:srgbClr val="FFFF99"/>
                </a:solidFill>
                <a:latin typeface="GurbaniWebThick" panose="04040607000000020004" pitchFamily="82" charset="0"/>
                <a:ea typeface="DejaVu Sans"/>
              </a:rPr>
              <a:t> msqu ]405] </a:t>
            </a:r>
            <a:r>
              <a:rPr lang="en-GB" sz="5400" dirty="0" err="1">
                <a:solidFill>
                  <a:srgbClr val="FFFF99"/>
                </a:solidFill>
                <a:latin typeface="GurbaniWebThick" panose="04040607000000020004" pitchFamily="82" charset="0"/>
                <a:ea typeface="DejaVu Sans"/>
              </a:rPr>
              <a:t>APjMU</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991" name="CustomShape 3">
            <a:extLst>
              <a:ext uri="{FF2B5EF4-FFF2-40B4-BE49-F238E27FC236}">
                <a16:creationId xmlns:a16="http://schemas.microsoft.com/office/drawing/2014/main" id="{33F689E3-B3A9-565E-0BC2-AEBC134BD12A}"/>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The 405 tales conclude. All is good.॥405॥ With added prayer (i.e. </a:t>
            </a:r>
            <a:r>
              <a:rPr lang="en-GB" sz="3800" i="1" dirty="0">
                <a:solidFill>
                  <a:schemeClr val="bg1"/>
                </a:solidFill>
                <a:latin typeface="Congenial Black" panose="02000503040000020004" pitchFamily="2" charset="0"/>
                <a:ea typeface="DejaVu Sans"/>
              </a:rPr>
              <a:t>Benti Chaupai</a:t>
            </a:r>
            <a:r>
              <a:rPr lang="en-GB" sz="3800" dirty="0">
                <a:solidFill>
                  <a:schemeClr val="bg1"/>
                </a:solidFill>
                <a:latin typeface="Congenial Black" panose="02000503040000020004" pitchFamily="2" charset="0"/>
                <a:ea typeface="DejaVu Sans"/>
              </a:rPr>
              <a:t>.)</a:t>
            </a:r>
            <a:endParaRPr dirty="0">
              <a:solidFill>
                <a:schemeClr val="bg1"/>
              </a:solidFill>
            </a:endParaRPr>
          </a:p>
        </p:txBody>
      </p:sp>
    </p:spTree>
    <p:extLst>
      <p:ext uri="{BB962C8B-B14F-4D97-AF65-F5344CB8AC3E}">
        <p14:creationId xmlns:p14="http://schemas.microsoft.com/office/powerpoint/2010/main" val="400621304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F6D0F393-0A22-1602-610F-61DEFAC5CD29}"/>
            </a:ext>
          </a:extLst>
        </p:cNvPr>
        <p:cNvGrpSpPr/>
        <p:nvPr/>
      </p:nvGrpSpPr>
      <p:grpSpPr>
        <a:xfrm>
          <a:off x="0" y="0"/>
          <a:ext cx="0" cy="0"/>
          <a:chOff x="0" y="0"/>
          <a:chExt cx="0" cy="0"/>
        </a:xfrm>
      </p:grpSpPr>
      <p:sp>
        <p:nvSpPr>
          <p:cNvPr id="864258" name="Rectangle 2">
            <a:extLst>
              <a:ext uri="{FF2B5EF4-FFF2-40B4-BE49-F238E27FC236}">
                <a16:creationId xmlns:a16="http://schemas.microsoft.com/office/drawing/2014/main" id="{B6188C3E-A97C-DD6A-6EB4-401001207DF4}"/>
              </a:ext>
            </a:extLst>
          </p:cNvPr>
          <p:cNvSpPr>
            <a:spLocks noGrp="1" noChangeArrowheads="1"/>
          </p:cNvSpPr>
          <p:nvPr>
            <p:ph type="title"/>
          </p:nvPr>
        </p:nvSpPr>
        <p:spPr>
          <a:xfrm>
            <a:off x="63500" y="4225652"/>
            <a:ext cx="10223500" cy="952500"/>
          </a:xfrm>
        </p:spPr>
        <p:txBody>
          <a:bodyPr/>
          <a:lstStyle/>
          <a:p>
            <a:pPr eaLnBrk="1" hangingPunct="1">
              <a:defRPr/>
            </a:pP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r>
              <a:rPr lang="en-GB" sz="4000" dirty="0">
                <a:solidFill>
                  <a:srgbClr val="99CCFF"/>
                </a:solidFill>
                <a:latin typeface="Congenial SemiBold" panose="02000503040000020004" pitchFamily="2" charset="0"/>
              </a:rPr>
              <a:t>.</a:t>
            </a:r>
          </a:p>
        </p:txBody>
      </p:sp>
      <p:sp>
        <p:nvSpPr>
          <p:cNvPr id="864259" name="Text Box 3">
            <a:extLst>
              <a:ext uri="{FF2B5EF4-FFF2-40B4-BE49-F238E27FC236}">
                <a16:creationId xmlns:a16="http://schemas.microsoft.com/office/drawing/2014/main" id="{AA13DD0A-8DFF-DC3A-BCE9-3AEB407A4237}"/>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dohrw ]</a:t>
            </a:r>
          </a:p>
        </p:txBody>
      </p:sp>
      <p:sp>
        <p:nvSpPr>
          <p:cNvPr id="864260" name="Text Box 4">
            <a:extLst>
              <a:ext uri="{FF2B5EF4-FFF2-40B4-BE49-F238E27FC236}">
                <a16:creationId xmlns:a16="http://schemas.microsoft.com/office/drawing/2014/main" id="{A26B1E7C-977F-B69C-E384-E0BE98F66415}"/>
              </a:ext>
            </a:extLst>
          </p:cNvPr>
          <p:cNvSpPr txBox="1">
            <a:spLocks noChangeArrowheads="1"/>
          </p:cNvSpPr>
          <p:nvPr/>
        </p:nvSpPr>
        <p:spPr bwMode="auto">
          <a:xfrm>
            <a:off x="1270001"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Two-lined poetic verse.</a:t>
            </a:r>
          </a:p>
        </p:txBody>
      </p:sp>
    </p:spTree>
    <p:extLst>
      <p:ext uri="{BB962C8B-B14F-4D97-AF65-F5344CB8AC3E}">
        <p14:creationId xmlns:p14="http://schemas.microsoft.com/office/powerpoint/2010/main" val="373981717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5.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92D2B132-5517-CDFC-7163-FDB0CB9E8511}"/>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D96EBBBC-CCC6-2EED-4E9B-0913CB1C6E00}"/>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aas</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jaan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kar</a:t>
            </a:r>
            <a:r>
              <a:rPr lang="en-GB" sz="4000" dirty="0">
                <a:solidFill>
                  <a:srgbClr val="99CCFF"/>
                </a:solidFill>
                <a:latin typeface="Congenial SemiBold" panose="02000503040000020004" pitchFamily="2" charset="0"/>
                <a:ea typeface="DejaVu Sans"/>
              </a:rPr>
              <a:t>,</a:t>
            </a:r>
          </a:p>
          <a:p>
            <a:pPr algn="ct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aas</a:t>
            </a:r>
            <a:r>
              <a:rPr lang="en-GB" sz="4000" dirty="0">
                <a:solidFill>
                  <a:srgbClr val="99CCFF"/>
                </a:solidFill>
                <a:latin typeface="Congenial SemiBold" panose="02000503040000020004" pitchFamily="2" charset="0"/>
                <a:ea typeface="DejaVu Sans"/>
              </a:rPr>
              <a:t>  par,  </a:t>
            </a:r>
            <a:r>
              <a:rPr lang="en-GB" sz="4000" dirty="0" err="1">
                <a:solidFill>
                  <a:srgbClr val="99CCFF"/>
                </a:solidFill>
                <a:latin typeface="Congenial SemiBold" panose="02000503040000020004" pitchFamily="2" charset="0"/>
                <a:ea typeface="DejaVu Sans"/>
              </a:rPr>
              <a:t>kee’jai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kripaa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a’paar</a:t>
            </a:r>
            <a:r>
              <a:rPr lang="en-GB" sz="4000" dirty="0">
                <a:solidFill>
                  <a:srgbClr val="99CCFF"/>
                </a:solidFill>
                <a:latin typeface="Congenial SemiBold" panose="02000503040000020004" pitchFamily="2" charset="0"/>
                <a:ea typeface="DejaVu Sans"/>
              </a:rPr>
              <a:t>.</a:t>
            </a:r>
          </a:p>
        </p:txBody>
      </p:sp>
      <p:sp>
        <p:nvSpPr>
          <p:cNvPr id="990" name="CustomShape 2">
            <a:extLst>
              <a:ext uri="{FF2B5EF4-FFF2-40B4-BE49-F238E27FC236}">
                <a16:creationId xmlns:a16="http://schemas.microsoft.com/office/drawing/2014/main" id="{F29F0362-6BAA-F4E0-19C4-D8A396F25879}"/>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dws </a:t>
            </a:r>
            <a:r>
              <a:rPr lang="en-GB" sz="5400" dirty="0" err="1">
                <a:solidFill>
                  <a:srgbClr val="FFFF99"/>
                </a:solidFill>
                <a:latin typeface="GurbaniWebThick" panose="04040607000000020004" pitchFamily="82" charset="0"/>
                <a:ea typeface="DejaVu Sans"/>
              </a:rPr>
              <a:t>jwn</a:t>
            </a:r>
            <a:r>
              <a:rPr lang="en-GB" sz="5400" dirty="0">
                <a:solidFill>
                  <a:srgbClr val="FFFF99"/>
                </a:solidFill>
                <a:latin typeface="GurbaniWebThick" panose="04040607000000020004" pitchFamily="82" charset="0"/>
                <a:ea typeface="DejaVu Sans"/>
              </a:rPr>
              <a:t> kir  </a:t>
            </a:r>
          </a:p>
          <a:p>
            <a:pPr algn="ctr">
              <a:lnSpc>
                <a:spcPct val="100000"/>
              </a:lnSpc>
            </a:pPr>
            <a:r>
              <a:rPr lang="en-GB" sz="5400" dirty="0">
                <a:solidFill>
                  <a:srgbClr val="FFFF99"/>
                </a:solidFill>
                <a:latin typeface="GurbaniWebThick" panose="04040607000000020004" pitchFamily="82" charset="0"/>
                <a:ea typeface="DejaVu Sans"/>
              </a:rPr>
              <a:t>dws pir  </a:t>
            </a:r>
            <a:r>
              <a:rPr lang="en-GB" sz="5400" dirty="0" err="1">
                <a:solidFill>
                  <a:srgbClr val="FFFF99"/>
                </a:solidFill>
                <a:latin typeface="GurbaniWebThick" panose="04040607000000020004" pitchFamily="82" charset="0"/>
                <a:ea typeface="DejaVu Sans"/>
              </a:rPr>
              <a:t>kIjY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ikRpw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Apwr</a:t>
            </a:r>
            <a:r>
              <a:rPr lang="en-GB" dirty="0">
                <a:solidFill>
                  <a:srgbClr val="FFFF99"/>
                </a:solidFill>
                <a:latin typeface="GurbaniWebThick" panose="04040607000000020004" pitchFamily="82" charset="0"/>
                <a:ea typeface="DejaVu Sans"/>
              </a:rPr>
              <a:t> </a:t>
            </a:r>
            <a:r>
              <a:rPr lang="en-GB" sz="5400" dirty="0">
                <a:solidFill>
                  <a:srgbClr val="FFFF99"/>
                </a:solidFill>
                <a:latin typeface="GurbaniWebThick" panose="04040607000000020004" pitchFamily="82" charset="0"/>
                <a:ea typeface="DejaVu Sans"/>
              </a:rPr>
              <a:t>]</a:t>
            </a:r>
          </a:p>
        </p:txBody>
      </p:sp>
      <p:sp>
        <p:nvSpPr>
          <p:cNvPr id="991" name="CustomShape 3">
            <a:extLst>
              <a:ext uri="{FF2B5EF4-FFF2-40B4-BE49-F238E27FC236}">
                <a16:creationId xmlns:a16="http://schemas.microsoft.com/office/drawing/2014/main" id="{354567E0-9AD1-4447-3C2D-8008F318A640}"/>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Recognise me as Your servant and grant me </a:t>
            </a:r>
            <a:r>
              <a:rPr lang="en-GB" sz="3800" dirty="0" err="1">
                <a:solidFill>
                  <a:schemeClr val="bg1"/>
                </a:solidFill>
                <a:latin typeface="Congenial Black" panose="02000503040000020004" pitchFamily="2" charset="0"/>
                <a:ea typeface="DejaVu Sans"/>
              </a:rPr>
              <a:t>me</a:t>
            </a:r>
            <a:r>
              <a:rPr lang="en-GB" sz="3800" dirty="0">
                <a:solidFill>
                  <a:schemeClr val="bg1"/>
                </a:solidFill>
                <a:latin typeface="Congenial Black" panose="02000503040000020004" pitchFamily="2" charset="0"/>
                <a:ea typeface="DejaVu Sans"/>
              </a:rPr>
              <a:t> Your endless blessing.</a:t>
            </a:r>
            <a:endParaRPr dirty="0">
              <a:solidFill>
                <a:schemeClr val="bg1"/>
              </a:solidFill>
            </a:endParaRPr>
          </a:p>
        </p:txBody>
      </p:sp>
    </p:spTree>
    <p:extLst>
      <p:ext uri="{BB962C8B-B14F-4D97-AF65-F5344CB8AC3E}">
        <p14:creationId xmlns:p14="http://schemas.microsoft.com/office/powerpoint/2010/main" val="32593832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C5559A54-12AE-93A0-474A-A226349E1452}"/>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5C240361-ECC5-E691-FAF2-B5F2AC52FF5A}"/>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haa</a:t>
            </a:r>
            <a:r>
              <a:rPr lang="en-GB" sz="4000" u="sng" dirty="0" err="1">
                <a:solidFill>
                  <a:srgbClr val="99CCFF"/>
                </a:solidFill>
                <a:latin typeface="Congenial SemiBold" panose="02000503040000020004" pitchFamily="2" charset="0"/>
                <a:ea typeface="DejaVu Sans"/>
              </a:rPr>
              <a:t>th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dai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raa</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mu’eh</a:t>
            </a:r>
            <a:r>
              <a:rPr lang="en-GB" sz="4000" dirty="0">
                <a:solidFill>
                  <a:srgbClr val="99CCFF"/>
                </a:solidFill>
                <a:latin typeface="Congenial SemiBold" panose="02000503040000020004" pitchFamily="2" charset="0"/>
                <a:ea typeface="DejaVu Sans"/>
              </a:rPr>
              <a:t>,</a:t>
            </a:r>
          </a:p>
          <a:p>
            <a:pPr algn="ctr"/>
            <a:r>
              <a:rPr lang="en-GB" sz="4000" dirty="0">
                <a:solidFill>
                  <a:srgbClr val="99CCFF"/>
                </a:solidFill>
                <a:latin typeface="Congenial SemiBold" panose="02000503040000020004" pitchFamily="2" charset="0"/>
                <a:ea typeface="DejaVu Sans"/>
              </a:rPr>
              <a:t>man  </a:t>
            </a:r>
            <a:r>
              <a:rPr lang="en-GB" sz="4000" dirty="0" err="1">
                <a:solidFill>
                  <a:srgbClr val="99CCFF"/>
                </a:solidFill>
                <a:latin typeface="Congenial SemiBold" panose="02000503040000020004" pitchFamily="2" charset="0"/>
                <a:ea typeface="DejaVu Sans"/>
              </a:rPr>
              <a:t>kram</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bi</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aar</a:t>
            </a:r>
            <a:r>
              <a:rPr lang="en-GB" sz="4000" dirty="0">
                <a:solidFill>
                  <a:srgbClr val="99CCFF"/>
                </a:solidFill>
                <a:latin typeface="Congenial SemiBold" panose="02000503040000020004" pitchFamily="2" charset="0"/>
                <a:ea typeface="DejaVu Sans"/>
              </a:rPr>
              <a:t>.</a:t>
            </a:r>
          </a:p>
        </p:txBody>
      </p:sp>
      <p:sp>
        <p:nvSpPr>
          <p:cNvPr id="990" name="CustomShape 2">
            <a:extLst>
              <a:ext uri="{FF2B5EF4-FFF2-40B4-BE49-F238E27FC236}">
                <a16:creationId xmlns:a16="http://schemas.microsoft.com/office/drawing/2014/main" id="{A2B85F54-9C4C-D263-C74F-9AC74E193435}"/>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Awp </a:t>
            </a:r>
            <a:r>
              <a:rPr lang="en-GB" sz="5400" dirty="0" err="1">
                <a:solidFill>
                  <a:srgbClr val="FFFF99"/>
                </a:solidFill>
                <a:latin typeface="GurbaniWebThick" panose="04040607000000020004" pitchFamily="82" charset="0"/>
                <a:ea typeface="DejaVu Sans"/>
              </a:rPr>
              <a:t>hwQ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dY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rwK</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muih</a:t>
            </a:r>
            <a:r>
              <a:rPr lang="en-GB" sz="5400" dirty="0">
                <a:solidFill>
                  <a:srgbClr val="FFFF99"/>
                </a:solidFill>
                <a:latin typeface="GurbaniWebThick" panose="04040607000000020004" pitchFamily="82" charset="0"/>
                <a:ea typeface="DejaVu Sans"/>
              </a:rPr>
              <a:t> </a:t>
            </a:r>
          </a:p>
          <a:p>
            <a:pPr algn="ctr">
              <a:lnSpc>
                <a:spcPct val="100000"/>
              </a:lnSpc>
            </a:pPr>
            <a:r>
              <a:rPr lang="en-GB" sz="5400" dirty="0">
                <a:solidFill>
                  <a:srgbClr val="FFFF99"/>
                </a:solidFill>
                <a:latin typeface="GurbaniWebThick" panose="04040607000000020004" pitchFamily="82" charset="0"/>
                <a:ea typeface="DejaVu Sans"/>
              </a:rPr>
              <a:t>mn </a:t>
            </a:r>
            <a:r>
              <a:rPr lang="en-GB" sz="5400" dirty="0" err="1">
                <a:solidFill>
                  <a:srgbClr val="FFFF99"/>
                </a:solidFill>
                <a:latin typeface="GurbaniWebThick" panose="04040607000000020004" pitchFamily="82" charset="0"/>
                <a:ea typeface="DejaVu Sans"/>
              </a:rPr>
              <a:t>kRm</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bcn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ibcwir</a:t>
            </a:r>
            <a:r>
              <a:rPr lang="en-GB" sz="5400" dirty="0">
                <a:solidFill>
                  <a:srgbClr val="FFFF99"/>
                </a:solidFill>
                <a:latin typeface="GurbaniWebThick" panose="04040607000000020004" pitchFamily="82" charset="0"/>
                <a:ea typeface="DejaVu Sans"/>
              </a:rPr>
              <a:t> ]433]</a:t>
            </a:r>
          </a:p>
        </p:txBody>
      </p:sp>
      <p:sp>
        <p:nvSpPr>
          <p:cNvPr id="991" name="CustomShape 3">
            <a:extLst>
              <a:ext uri="{FF2B5EF4-FFF2-40B4-BE49-F238E27FC236}">
                <a16:creationId xmlns:a16="http://schemas.microsoft.com/office/drawing/2014/main" id="{0835DBF7-DE3B-C3FF-BDF6-C37C43F242A9}"/>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Considering my thoughts, words, &amp; deeds, protect me with Your own hand. ॥433॥</a:t>
            </a:r>
            <a:endParaRPr dirty="0">
              <a:solidFill>
                <a:schemeClr val="bg1"/>
              </a:solidFill>
            </a:endParaRPr>
          </a:p>
        </p:txBody>
      </p:sp>
    </p:spTree>
    <p:extLst>
      <p:ext uri="{BB962C8B-B14F-4D97-AF65-F5344CB8AC3E}">
        <p14:creationId xmlns:p14="http://schemas.microsoft.com/office/powerpoint/2010/main" val="49217999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22577153-BF75-859E-6BD1-5E2F5C18171A}"/>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ED52784C-C05C-6AEC-8E5F-AC86418AF1C1}"/>
              </a:ext>
            </a:extLst>
          </p:cNvPr>
          <p:cNvSpPr>
            <a:spLocks noGrp="1" noChangeArrowheads="1"/>
          </p:cNvSpPr>
          <p:nvPr>
            <p:ph type="title"/>
          </p:nvPr>
        </p:nvSpPr>
        <p:spPr>
          <a:xfrm>
            <a:off x="0" y="3937620"/>
            <a:ext cx="10223500" cy="952500"/>
          </a:xfrm>
        </p:spPr>
        <p:txBody>
          <a:bodyPr/>
          <a:lstStyle/>
          <a:p>
            <a:pPr eaLnBrk="1" hangingPunct="1">
              <a:defRPr/>
            </a:pP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au’payee</a:t>
            </a:r>
            <a:r>
              <a:rPr lang="en-GB" sz="4000" dirty="0">
                <a:solidFill>
                  <a:srgbClr val="99CCFF"/>
                </a:solidFill>
                <a:latin typeface="Congenial SemiBold" panose="02000503040000020004" pitchFamily="2" charset="0"/>
              </a:rPr>
              <a:t>.</a:t>
            </a:r>
          </a:p>
        </p:txBody>
      </p:sp>
      <p:sp>
        <p:nvSpPr>
          <p:cNvPr id="854019" name="Text Box 3">
            <a:extLst>
              <a:ext uri="{FF2B5EF4-FFF2-40B4-BE49-F238E27FC236}">
                <a16:creationId xmlns:a16="http://schemas.microsoft.com/office/drawing/2014/main" id="{DB2693F0-C290-18F9-8C53-D9594DD98D2B}"/>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cOpeI</a:t>
            </a:r>
            <a:r>
              <a:rPr lang="en-GB" sz="5400" dirty="0">
                <a:solidFill>
                  <a:srgbClr val="FFFF99"/>
                </a:solidFill>
                <a:latin typeface="GurbaniWebThick" panose="04040607000000020004" pitchFamily="82" charset="0"/>
              </a:rPr>
              <a:t> ]</a:t>
            </a:r>
          </a:p>
        </p:txBody>
      </p:sp>
      <p:sp>
        <p:nvSpPr>
          <p:cNvPr id="854020" name="Text Box 4">
            <a:extLst>
              <a:ext uri="{FF2B5EF4-FFF2-40B4-BE49-F238E27FC236}">
                <a16:creationId xmlns:a16="http://schemas.microsoft.com/office/drawing/2014/main" id="{E34BA07C-9991-A319-658B-4DC790B9627B}"/>
              </a:ext>
            </a:extLst>
          </p:cNvPr>
          <p:cNvSpPr txBox="1">
            <a:spLocks noChangeArrowheads="1"/>
          </p:cNvSpPr>
          <p:nvPr/>
        </p:nvSpPr>
        <p:spPr bwMode="auto">
          <a:xfrm>
            <a:off x="1375835"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Four-part verse.</a:t>
            </a:r>
          </a:p>
        </p:txBody>
      </p:sp>
    </p:spTree>
    <p:extLst>
      <p:ext uri="{BB962C8B-B14F-4D97-AF65-F5344CB8AC3E}">
        <p14:creationId xmlns:p14="http://schemas.microsoft.com/office/powerpoint/2010/main" val="19196493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C77A6EB2-D3F4-E944-AA6B-525720667E59}"/>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B3D1608A-45DC-7237-53F1-372493CF2632}"/>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mai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ganey’seh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pri</a:t>
            </a:r>
            <a:r>
              <a:rPr lang="en-GB" sz="4000" u="sng" dirty="0" err="1">
                <a:solidFill>
                  <a:srgbClr val="99CCFF"/>
                </a:solidFill>
                <a:latin typeface="Congenial SemiBold" panose="02000503040000020004" pitchFamily="2" charset="0"/>
                <a:ea typeface="DejaVu Sans"/>
              </a:rPr>
              <a:t>th</a:t>
            </a:r>
            <a:r>
              <a:rPr lang="en-GB" sz="4000" dirty="0" err="1">
                <a:solidFill>
                  <a:srgbClr val="99CCFF"/>
                </a:solidFill>
                <a:latin typeface="Congenial SemiBold" panose="02000503040000020004" pitchFamily="2" charset="0"/>
                <a:ea typeface="DejaVu Sans"/>
              </a:rPr>
              <a:t>am</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manaa’oo</a:t>
            </a:r>
            <a:r>
              <a:rPr lang="en-GB" sz="4000" dirty="0">
                <a:solidFill>
                  <a:srgbClr val="99CCFF"/>
                </a:solidFill>
                <a:latin typeface="Congenial SemiBold" panose="02000503040000020004" pitchFamily="2" charset="0"/>
                <a:ea typeface="DejaVu Sans"/>
              </a:rPr>
              <a:t>.</a:t>
            </a:r>
          </a:p>
          <a:p>
            <a:pPr algn="ctr"/>
            <a:r>
              <a:rPr lang="en-GB" sz="4000" dirty="0">
                <a:solidFill>
                  <a:srgbClr val="99CCFF"/>
                </a:solidFill>
                <a:latin typeface="Congenial SemiBold" panose="02000503040000020004" pitchFamily="2" charset="0"/>
                <a:ea typeface="DejaVu Sans"/>
              </a:rPr>
              <a:t>kisan  </a:t>
            </a:r>
            <a:r>
              <a:rPr lang="en-GB" sz="4000" dirty="0" err="1">
                <a:solidFill>
                  <a:srgbClr val="99CCFF"/>
                </a:solidFill>
                <a:latin typeface="Congenial SemiBold" panose="02000503040000020004" pitchFamily="2" charset="0"/>
                <a:ea typeface="DejaVu Sans"/>
              </a:rPr>
              <a:t>bisan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kab’hoo</a:t>
            </a:r>
            <a:r>
              <a:rPr lang="en-GB" sz="4000" baseline="30000" dirty="0" err="1">
                <a:solidFill>
                  <a:srgbClr val="C00000"/>
                </a:solidFill>
                <a:latin typeface="Congenial SemiBold" panose="02000503040000020004" pitchFamily="2" charset="0"/>
                <a:ea typeface="DejaVu Sans"/>
              </a:rPr>
              <a:t>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iyaa’oo</a:t>
            </a:r>
            <a:r>
              <a:rPr lang="en-GB" sz="4000" dirty="0">
                <a:solidFill>
                  <a:srgbClr val="99CCFF"/>
                </a:solidFill>
                <a:latin typeface="Congenial SemiBold" panose="02000503040000020004" pitchFamily="2" charset="0"/>
                <a:ea typeface="DejaVu Sans"/>
              </a:rPr>
              <a:t> </a:t>
            </a:r>
          </a:p>
        </p:txBody>
      </p:sp>
      <p:sp>
        <p:nvSpPr>
          <p:cNvPr id="990" name="CustomShape 2">
            <a:extLst>
              <a:ext uri="{FF2B5EF4-FFF2-40B4-BE49-F238E27FC236}">
                <a16:creationId xmlns:a16="http://schemas.microsoft.com/office/drawing/2014/main" id="{45141F99-3029-8178-AE37-54FF420F38F8}"/>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mY</a:t>
            </a:r>
            <a:r>
              <a:rPr lang="en-GB" sz="5400" dirty="0">
                <a:solidFill>
                  <a:srgbClr val="FFFF99"/>
                </a:solidFill>
                <a:latin typeface="GurbaniWebThick" panose="04040607000000020004" pitchFamily="82" charset="0"/>
                <a:ea typeface="DejaVu Sans"/>
              </a:rPr>
              <a:t> n </a:t>
            </a:r>
            <a:r>
              <a:rPr lang="en-GB" sz="5400" dirty="0" err="1">
                <a:solidFill>
                  <a:srgbClr val="FFFF99"/>
                </a:solidFill>
                <a:latin typeface="GurbaniWebThick" panose="04040607000000020004" pitchFamily="82" charset="0"/>
                <a:ea typeface="DejaVu Sans"/>
              </a:rPr>
              <a:t>gnysih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ipRQm</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mnwaU</a:t>
            </a:r>
            <a:r>
              <a:rPr lang="en-GB" sz="5400" dirty="0">
                <a:solidFill>
                  <a:srgbClr val="FFFF99"/>
                </a:solidFill>
                <a:latin typeface="GurbaniWebThick" panose="04040607000000020004" pitchFamily="82" charset="0"/>
                <a:ea typeface="DejaVu Sans"/>
              </a:rPr>
              <a:t> ]</a:t>
            </a:r>
          </a:p>
          <a:p>
            <a:pPr algn="ctr">
              <a:lnSpc>
                <a:spcPct val="100000"/>
              </a:lnSpc>
            </a:pPr>
            <a:r>
              <a:rPr lang="en-GB" sz="5400" dirty="0" err="1">
                <a:solidFill>
                  <a:srgbClr val="FFFF99"/>
                </a:solidFill>
                <a:latin typeface="GurbaniWebThick" panose="04040607000000020004" pitchFamily="82" charset="0"/>
                <a:ea typeface="DejaVu Sans"/>
              </a:rPr>
              <a:t>iksn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ibsn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kbhUM</a:t>
            </a:r>
            <a:r>
              <a:rPr lang="en-GB" sz="5400" dirty="0">
                <a:solidFill>
                  <a:srgbClr val="FFFF99"/>
                </a:solidFill>
                <a:latin typeface="GurbaniWebThick" panose="04040607000000020004" pitchFamily="82" charset="0"/>
                <a:ea typeface="DejaVu Sans"/>
              </a:rPr>
              <a:t> n </a:t>
            </a:r>
            <a:r>
              <a:rPr lang="en-GB" sz="5400" dirty="0" err="1">
                <a:solidFill>
                  <a:srgbClr val="FFFF99"/>
                </a:solidFill>
                <a:latin typeface="GurbaniWebThick" panose="04040607000000020004" pitchFamily="82" charset="0"/>
                <a:ea typeface="DejaVu Sans"/>
              </a:rPr>
              <a:t>iDAwaU</a:t>
            </a:r>
            <a:r>
              <a:rPr lang="en-GB" sz="5400" dirty="0">
                <a:solidFill>
                  <a:srgbClr val="FFFF99"/>
                </a:solidFill>
                <a:latin typeface="GurbaniWebThick" panose="04040607000000020004" pitchFamily="82" charset="0"/>
                <a:ea typeface="DejaVu Sans"/>
              </a:rPr>
              <a:t> ]</a:t>
            </a:r>
          </a:p>
        </p:txBody>
      </p:sp>
      <p:sp>
        <p:nvSpPr>
          <p:cNvPr id="991" name="CustomShape 3">
            <a:extLst>
              <a:ext uri="{FF2B5EF4-FFF2-40B4-BE49-F238E27FC236}">
                <a16:creationId xmlns:a16="http://schemas.microsoft.com/office/drawing/2014/main" id="{D46818AC-F999-5CC9-C8B7-2FE6A42BBF24}"/>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I do not begin anything by invoking Ganesh, nor meditate on Krishan or Vishnu.</a:t>
            </a:r>
            <a:endParaRPr dirty="0">
              <a:solidFill>
                <a:schemeClr val="bg1"/>
              </a:solidFill>
            </a:endParaRPr>
          </a:p>
        </p:txBody>
      </p:sp>
    </p:spTree>
    <p:extLst>
      <p:ext uri="{BB962C8B-B14F-4D97-AF65-F5344CB8AC3E}">
        <p14:creationId xmlns:p14="http://schemas.microsoft.com/office/powerpoint/2010/main" val="238526602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F0F0743C-5E37-58D6-9E2F-8A7469DF98AC}"/>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75C210B2-C59C-458D-21FB-66FF835B0B73}"/>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kaan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suney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peh’</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in  so.</a:t>
            </a:r>
          </a:p>
          <a:p>
            <a:pPr algn="ctr"/>
            <a:r>
              <a:rPr lang="en-GB" sz="4000" dirty="0">
                <a:solidFill>
                  <a:srgbClr val="99CCFF"/>
                </a:solidFill>
                <a:latin typeface="Congenial SemiBold" panose="02000503040000020004" pitchFamily="2" charset="0"/>
                <a:ea typeface="DejaVu Sans"/>
              </a:rPr>
              <a:t>liv  </a:t>
            </a:r>
            <a:r>
              <a:rPr lang="en-GB" sz="4000" dirty="0" err="1">
                <a:solidFill>
                  <a:srgbClr val="99CCFF"/>
                </a:solidFill>
                <a:latin typeface="Congenial SemiBold" panose="02000503040000020004" pitchFamily="2" charset="0"/>
                <a:ea typeface="DejaVu Sans"/>
              </a:rPr>
              <a:t>laa’gee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moree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pag</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en</a:t>
            </a:r>
            <a:r>
              <a:rPr lang="en-GB" sz="4000" dirty="0">
                <a:solidFill>
                  <a:srgbClr val="99CCFF"/>
                </a:solidFill>
                <a:latin typeface="Congenial SemiBold" panose="02000503040000020004" pitchFamily="2" charset="0"/>
                <a:ea typeface="DejaVu Sans"/>
              </a:rPr>
              <a:t>  so.</a:t>
            </a:r>
          </a:p>
        </p:txBody>
      </p:sp>
      <p:sp>
        <p:nvSpPr>
          <p:cNvPr id="990" name="CustomShape 2">
            <a:extLst>
              <a:ext uri="{FF2B5EF4-FFF2-40B4-BE49-F238E27FC236}">
                <a16:creationId xmlns:a16="http://schemas.microsoft.com/office/drawing/2014/main" id="{2DBD8963-2933-5035-CBDE-9634A5C83595}"/>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kwin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suny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pihcwn</a:t>
            </a:r>
            <a:r>
              <a:rPr lang="en-GB" sz="5400" dirty="0">
                <a:solidFill>
                  <a:srgbClr val="FFFF99"/>
                </a:solidFill>
                <a:latin typeface="GurbaniWebThick" panose="04040607000000020004" pitchFamily="82" charset="0"/>
                <a:ea typeface="DejaVu Sans"/>
              </a:rPr>
              <a:t> n </a:t>
            </a:r>
            <a:r>
              <a:rPr lang="en-GB" sz="5400" dirty="0" err="1">
                <a:solidFill>
                  <a:srgbClr val="FFFF99"/>
                </a:solidFill>
                <a:latin typeface="GurbaniWebThick" panose="04040607000000020004" pitchFamily="82" charset="0"/>
                <a:ea typeface="DejaVu Sans"/>
              </a:rPr>
              <a:t>iqn</a:t>
            </a:r>
            <a:r>
              <a:rPr lang="en-GB" sz="5400" dirty="0">
                <a:solidFill>
                  <a:srgbClr val="FFFF99"/>
                </a:solidFill>
                <a:latin typeface="GurbaniWebThick" panose="04040607000000020004" pitchFamily="82" charset="0"/>
                <a:ea typeface="DejaVu Sans"/>
              </a:rPr>
              <a:t> so ]</a:t>
            </a:r>
          </a:p>
          <a:p>
            <a:pPr algn="ctr">
              <a:lnSpc>
                <a:spcPct val="100000"/>
              </a:lnSpc>
            </a:pPr>
            <a:r>
              <a:rPr lang="en-GB" sz="5400" dirty="0" err="1">
                <a:solidFill>
                  <a:srgbClr val="FFFF99"/>
                </a:solidFill>
                <a:latin typeface="GurbaniWebThick" panose="04040607000000020004" pitchFamily="82" charset="0"/>
                <a:ea typeface="DejaVu Sans"/>
              </a:rPr>
              <a:t>ilv</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lwgI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morI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pg</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ien</a:t>
            </a:r>
            <a:r>
              <a:rPr lang="en-GB" sz="5400" dirty="0">
                <a:solidFill>
                  <a:srgbClr val="FFFF99"/>
                </a:solidFill>
                <a:latin typeface="GurbaniWebThick" panose="04040607000000020004" pitchFamily="82" charset="0"/>
                <a:ea typeface="DejaVu Sans"/>
              </a:rPr>
              <a:t> so ]434]</a:t>
            </a:r>
          </a:p>
        </p:txBody>
      </p:sp>
      <p:sp>
        <p:nvSpPr>
          <p:cNvPr id="991" name="CustomShape 3">
            <a:extLst>
              <a:ext uri="{FF2B5EF4-FFF2-40B4-BE49-F238E27FC236}">
                <a16:creationId xmlns:a16="http://schemas.microsoft.com/office/drawing/2014/main" id="{5C009560-1E63-1ACA-5A26-91A1935A98A9}"/>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I have heard of them, but my devotion is at Your Holy Feet. ॥434॥</a:t>
            </a:r>
            <a:endParaRPr dirty="0">
              <a:solidFill>
                <a:schemeClr val="bg1"/>
              </a:solidFill>
            </a:endParaRPr>
          </a:p>
        </p:txBody>
      </p:sp>
    </p:spTree>
    <p:extLst>
      <p:ext uri="{BB962C8B-B14F-4D97-AF65-F5344CB8AC3E}">
        <p14:creationId xmlns:p14="http://schemas.microsoft.com/office/powerpoint/2010/main" val="101222378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82" name="Rectangle 2"/>
          <p:cNvSpPr>
            <a:spLocks noGrp="1" noChangeArrowheads="1"/>
          </p:cNvSpPr>
          <p:nvPr>
            <p:ph type="title"/>
          </p:nvPr>
        </p:nvSpPr>
        <p:spPr>
          <a:xfrm>
            <a:off x="0" y="4137248"/>
            <a:ext cx="10160000" cy="952500"/>
          </a:xfrm>
        </p:spPr>
        <p:txBody>
          <a:bodyPr/>
          <a:lstStyle/>
          <a:p>
            <a:pPr eaLnBrk="1" hangingPunct="1">
              <a:defRPr/>
            </a:pP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jug  </a:t>
            </a:r>
            <a:r>
              <a:rPr lang="en-GB" sz="4000" dirty="0" err="1">
                <a:solidFill>
                  <a:srgbClr val="99CCFF"/>
                </a:solidFill>
                <a:latin typeface="Congenial SemiBold" panose="02000503040000020004" pitchFamily="2" charset="0"/>
              </a:rPr>
              <a:t>jug</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aga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u-</a:t>
            </a:r>
            <a:r>
              <a:rPr lang="en-GB" sz="4000" dirty="0" err="1">
                <a:solidFill>
                  <a:srgbClr val="99CCFF"/>
                </a:solidFill>
                <a:latin typeface="Congenial SemiBold" panose="02000503040000020004" pitchFamily="2" charset="0"/>
              </a:rPr>
              <a:t>paa’yaa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pai’j</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raa’jey</a:t>
            </a:r>
            <a:r>
              <a:rPr lang="en-GB" sz="4000" dirty="0">
                <a:solidFill>
                  <a:srgbClr val="99CCFF"/>
                </a:solidFill>
                <a:latin typeface="Congenial SemiBold" panose="02000503040000020004" pitchFamily="2" charset="0"/>
              </a:rPr>
              <a:t>. </a:t>
            </a:r>
          </a:p>
        </p:txBody>
      </p:sp>
      <p:sp>
        <p:nvSpPr>
          <p:cNvPr id="1300483" name="Text Box 3"/>
          <p:cNvSpPr txBox="1">
            <a:spLocks noChangeArrowheads="1"/>
          </p:cNvSpPr>
          <p:nvPr/>
        </p:nvSpPr>
        <p:spPr bwMode="auto">
          <a:xfrm>
            <a:off x="0" y="324886"/>
            <a:ext cx="10160000"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hir jugu </a:t>
            </a:r>
            <a:r>
              <a:rPr lang="en-GB" sz="5400" dirty="0" err="1">
                <a:solidFill>
                  <a:srgbClr val="FFFF99"/>
                </a:solidFill>
                <a:latin typeface="GurbaniWebThick" panose="04040607000000020004" pitchFamily="82" charset="0"/>
              </a:rPr>
              <a:t>jugu</a:t>
            </a:r>
            <a:r>
              <a:rPr lang="en-GB" sz="5400" dirty="0">
                <a:solidFill>
                  <a:srgbClr val="FFFF99"/>
                </a:solidFill>
                <a:latin typeface="GurbaniWebThick" panose="04040607000000020004" pitchFamily="82" charset="0"/>
              </a:rPr>
              <a:t>  Bgq </a:t>
            </a:r>
            <a:r>
              <a:rPr lang="en-GB" sz="5400" dirty="0" err="1">
                <a:solidFill>
                  <a:srgbClr val="FFFF99"/>
                </a:solidFill>
                <a:latin typeface="GurbaniWebThick" panose="04040607000000020004" pitchFamily="82" charset="0"/>
              </a:rPr>
              <a:t>aupwieAw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pYj</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rKdw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AwieAw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rwm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rwjy</a:t>
            </a:r>
            <a:r>
              <a:rPr lang="en-GB" sz="5400" dirty="0">
                <a:solidFill>
                  <a:srgbClr val="FFFF99"/>
                </a:solidFill>
                <a:latin typeface="GurbaniWebThick" panose="04040607000000020004" pitchFamily="82" charset="0"/>
              </a:rPr>
              <a:t> ]</a:t>
            </a:r>
          </a:p>
        </p:txBody>
      </p:sp>
      <p:sp>
        <p:nvSpPr>
          <p:cNvPr id="1300484"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Throughout history Vaheguru creates loving followers and looks out for them.</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4167188"/>
            <a:ext cx="10160000" cy="952500"/>
          </a:xfrm>
        </p:spPr>
        <p:txBody>
          <a:bodyPr/>
          <a:lstStyle/>
          <a:p>
            <a:pPr eaLnBrk="1" hangingPunct="1">
              <a:defRPr/>
            </a:pPr>
            <a:r>
              <a:rPr lang="en-GB" sz="4000" spc="-180" dirty="0" err="1">
                <a:solidFill>
                  <a:srgbClr val="99CCFF"/>
                </a:solidFill>
                <a:latin typeface="Congenial SemiBold" panose="02000503040000020004" pitchFamily="2" charset="0"/>
              </a:rPr>
              <a:t>gaavan</a:t>
            </a:r>
            <a:r>
              <a:rPr lang="en-GB" sz="4000" spc="-180" dirty="0">
                <a:solidFill>
                  <a:srgbClr val="99CCFF"/>
                </a:solidFill>
                <a:latin typeface="Congenial SemiBold" panose="02000503040000020004" pitchFamily="2" charset="0"/>
              </a:rPr>
              <a:t>  </a:t>
            </a:r>
            <a:r>
              <a:rPr lang="en-GB" sz="4000" u="sng" spc="-180" dirty="0" err="1">
                <a:solidFill>
                  <a:srgbClr val="99CCFF"/>
                </a:solidFill>
                <a:latin typeface="Congenial SemiBold" panose="02000503040000020004" pitchFamily="2" charset="0"/>
              </a:rPr>
              <a:t>t</a:t>
            </a:r>
            <a:r>
              <a:rPr lang="en-GB" sz="4000" spc="-180" dirty="0" err="1">
                <a:solidFill>
                  <a:srgbClr val="99CCFF"/>
                </a:solidFill>
                <a:latin typeface="Congenial SemiBold" panose="02000503040000020004" pitchFamily="2" charset="0"/>
              </a:rPr>
              <a:t>u</a:t>
            </a:r>
            <a:r>
              <a:rPr lang="en-GB" sz="4000" u="sng" spc="-180" dirty="0" err="1">
                <a:solidFill>
                  <a:srgbClr val="99CCFF"/>
                </a:solidFill>
                <a:latin typeface="Congenial SemiBold" panose="02000503040000020004" pitchFamily="2" charset="0"/>
              </a:rPr>
              <a:t>Dh</a:t>
            </a:r>
            <a:r>
              <a:rPr lang="en-GB" sz="4000" spc="-180" dirty="0" err="1">
                <a:solidFill>
                  <a:srgbClr val="99CCFF"/>
                </a:solidFill>
                <a:latin typeface="Congenial SemiBold" panose="02000503040000020004" pitchFamily="2" charset="0"/>
              </a:rPr>
              <a:t>’no</a:t>
            </a:r>
            <a:r>
              <a:rPr lang="en-GB" sz="4000" spc="-180" dirty="0">
                <a:solidFill>
                  <a:srgbClr val="99CCFF"/>
                </a:solidFill>
                <a:latin typeface="Congenial SemiBold" panose="02000503040000020004" pitchFamily="2" charset="0"/>
              </a:rPr>
              <a:t>  </a:t>
            </a:r>
            <a:r>
              <a:rPr lang="en-GB" sz="4000" spc="-180" dirty="0" err="1">
                <a:solidFill>
                  <a:srgbClr val="99CCFF"/>
                </a:solidFill>
                <a:latin typeface="Congenial SemiBold" panose="02000503040000020004" pitchFamily="2" charset="0"/>
              </a:rPr>
              <a:t>in</a:t>
            </a:r>
            <a:r>
              <a:rPr lang="en-GB" sz="4000" u="sng" spc="-180" dirty="0" err="1">
                <a:solidFill>
                  <a:srgbClr val="99CCFF"/>
                </a:solidFill>
                <a:latin typeface="Congenial SemiBold" panose="02000503040000020004" pitchFamily="2" charset="0"/>
              </a:rPr>
              <a:t>d</a:t>
            </a:r>
            <a:r>
              <a:rPr lang="en-GB" sz="4000" spc="-180" dirty="0" err="1">
                <a:solidFill>
                  <a:srgbClr val="99CCFF"/>
                </a:solidFill>
                <a:latin typeface="Congenial SemiBold" panose="02000503040000020004" pitchFamily="2" charset="0"/>
              </a:rPr>
              <a:t>ar</a:t>
            </a:r>
            <a:r>
              <a:rPr lang="en-GB" sz="4000" spc="-180" dirty="0">
                <a:solidFill>
                  <a:srgbClr val="99CCFF"/>
                </a:solidFill>
                <a:latin typeface="Congenial SemiBold" panose="02000503040000020004" pitchFamily="2" charset="0"/>
              </a:rPr>
              <a:t>  </a:t>
            </a:r>
            <a:r>
              <a:rPr lang="en-GB" sz="4000" spc="-180" dirty="0" err="1">
                <a:solidFill>
                  <a:srgbClr val="99CCFF"/>
                </a:solidFill>
                <a:latin typeface="Congenial SemiBold" panose="02000503040000020004" pitchFamily="2" charset="0"/>
              </a:rPr>
              <a:t>in’</a:t>
            </a:r>
            <a:r>
              <a:rPr lang="en-GB" sz="4000" u="sng" spc="-180" dirty="0" err="1">
                <a:solidFill>
                  <a:srgbClr val="99CCFF"/>
                </a:solidFill>
                <a:latin typeface="Congenial SemiBold" panose="02000503040000020004" pitchFamily="2" charset="0"/>
              </a:rPr>
              <a:t>d</a:t>
            </a:r>
            <a:r>
              <a:rPr lang="en-GB" sz="4000" spc="-180" dirty="0" err="1">
                <a:solidFill>
                  <a:srgbClr val="99CCFF"/>
                </a:solidFill>
                <a:latin typeface="Congenial SemiBold" panose="02000503040000020004" pitchFamily="2" charset="0"/>
              </a:rPr>
              <a:t>raasaN</a:t>
            </a:r>
            <a:r>
              <a:rPr lang="en-GB" sz="4000" spc="-180" dirty="0">
                <a:solidFill>
                  <a:srgbClr val="99CCFF"/>
                </a:solidFill>
                <a:latin typeface="Congenial SemiBold" panose="02000503040000020004" pitchFamily="2" charset="0"/>
              </a:rPr>
              <a:t>  </a:t>
            </a:r>
            <a:r>
              <a:rPr lang="en-GB" sz="4000" spc="-180" dirty="0" err="1">
                <a:solidFill>
                  <a:srgbClr val="99CCFF"/>
                </a:solidFill>
                <a:latin typeface="Congenial SemiBold" panose="02000503040000020004" pitchFamily="2" charset="0"/>
              </a:rPr>
              <a:t>bai’</a:t>
            </a:r>
            <a:r>
              <a:rPr lang="en-GB" sz="4000" u="sng" spc="-180" dirty="0" err="1">
                <a:solidFill>
                  <a:srgbClr val="99CCFF"/>
                </a:solidFill>
                <a:latin typeface="Congenial SemiBold" panose="02000503040000020004" pitchFamily="2" charset="0"/>
              </a:rPr>
              <a:t>tth</a:t>
            </a:r>
            <a:r>
              <a:rPr lang="en-GB" sz="4000" spc="-180" dirty="0" err="1">
                <a:solidFill>
                  <a:srgbClr val="99CCFF"/>
                </a:solidFill>
                <a:latin typeface="Congenial SemiBold" panose="02000503040000020004" pitchFamily="2" charset="0"/>
              </a:rPr>
              <a:t>ey</a:t>
            </a:r>
            <a:r>
              <a:rPr lang="en-GB" sz="4000" spc="-180" dirty="0">
                <a:solidFill>
                  <a:srgbClr val="99CCFF"/>
                </a:solidFill>
                <a:latin typeface="Congenial SemiBold" panose="02000503040000020004" pitchFamily="2" charset="0"/>
              </a:rPr>
              <a:t>,</a:t>
            </a:r>
            <a:r>
              <a:rPr lang="en-GB" sz="4000" spc="-20" dirty="0">
                <a:solidFill>
                  <a:srgbClr val="99CCFF"/>
                </a:solidFill>
                <a:latin typeface="Congenial SemiBold" panose="02000503040000020004" pitchFamily="2" charset="0"/>
              </a:rPr>
              <a:t> </a:t>
            </a:r>
            <a:br>
              <a:rPr lang="en-GB" sz="4000" spc="-2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dev’</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iyaa</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ar  </a:t>
            </a:r>
            <a:r>
              <a:rPr lang="en-GB" sz="4000" dirty="0" err="1">
                <a:solidFill>
                  <a:srgbClr val="99CCFF"/>
                </a:solidFill>
                <a:latin typeface="Congenial SemiBold" panose="02000503040000020004" pitchFamily="2" charset="0"/>
              </a:rPr>
              <a:t>naaley</a:t>
            </a:r>
            <a:r>
              <a:rPr lang="en-GB" sz="4000" dirty="0">
                <a:solidFill>
                  <a:srgbClr val="99CCFF"/>
                </a:solidFill>
                <a:latin typeface="Congenial SemiBold" panose="02000503040000020004" pitchFamily="2" charset="0"/>
              </a:rPr>
              <a:t>. </a:t>
            </a:r>
          </a:p>
        </p:txBody>
      </p:sp>
      <p:sp>
        <p:nvSpPr>
          <p:cNvPr id="11267"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ieMdR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ieMdRwsix</a:t>
            </a:r>
            <a:r>
              <a:rPr lang="en-GB" sz="5400" dirty="0">
                <a:solidFill>
                  <a:srgbClr val="FFFF99"/>
                </a:solidFill>
                <a:latin typeface="GurbaniWebThick" panose="04040607000000020004" pitchFamily="82" charset="0"/>
              </a:rPr>
              <a:t> bYTy </a:t>
            </a:r>
          </a:p>
          <a:p>
            <a:pPr algn="ctr">
              <a:defRPr/>
            </a:pPr>
            <a:r>
              <a:rPr lang="en-GB" sz="5400" dirty="0" err="1">
                <a:solidFill>
                  <a:srgbClr val="FFFF99"/>
                </a:solidFill>
                <a:latin typeface="GurbaniWebThick" panose="04040607000000020004" pitchFamily="82" charset="0"/>
              </a:rPr>
              <a:t>dyviqAw</a:t>
            </a:r>
            <a:r>
              <a:rPr lang="en-GB" sz="5400" dirty="0">
                <a:solidFill>
                  <a:srgbClr val="FFFF99"/>
                </a:solidFill>
                <a:latin typeface="GurbaniWebThick" panose="04040607000000020004" pitchFamily="82" charset="0"/>
              </a:rPr>
              <a:t> dir </a:t>
            </a:r>
            <a:r>
              <a:rPr lang="en-GB" sz="5400" dirty="0" err="1">
                <a:solidFill>
                  <a:srgbClr val="FFFF99"/>
                </a:solidFill>
                <a:latin typeface="GurbaniWebThick" panose="04040607000000020004" pitchFamily="82" charset="0"/>
              </a:rPr>
              <a:t>nwly</a:t>
            </a:r>
            <a:r>
              <a:rPr lang="en-GB" sz="5400" dirty="0">
                <a:solidFill>
                  <a:srgbClr val="FFFF99"/>
                </a:solidFill>
                <a:latin typeface="GurbaniWebThick" panose="04040607000000020004" pitchFamily="82" charset="0"/>
              </a:rPr>
              <a:t> ]</a:t>
            </a:r>
          </a:p>
        </p:txBody>
      </p:sp>
      <p:sp>
        <p:nvSpPr>
          <p:cNvPr id="11268"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The forces appointed to work the skies along with other powers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70D75696-7E4B-BF37-A46F-2A36EDA19727}"/>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D2A8454E-9B56-CBF9-B0FE-D56602DC09EB}"/>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mahaa’kaal</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’vaar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hamaaro</a:t>
            </a:r>
            <a:r>
              <a:rPr lang="en-GB" sz="4000" dirty="0">
                <a:solidFill>
                  <a:srgbClr val="99CCFF"/>
                </a:solidFill>
                <a:latin typeface="Congenial SemiBold" panose="02000503040000020004" pitchFamily="2" charset="0"/>
                <a:ea typeface="DejaVu Sans"/>
              </a:rPr>
              <a:t>.</a:t>
            </a:r>
          </a:p>
          <a:p>
            <a:pPr algn="ctr"/>
            <a:r>
              <a:rPr lang="en-GB" sz="4000" dirty="0" err="1">
                <a:solidFill>
                  <a:srgbClr val="99CCFF"/>
                </a:solidFill>
                <a:latin typeface="Congenial SemiBold" panose="02000503040000020004" pitchFamily="2" charset="0"/>
                <a:ea typeface="DejaVu Sans"/>
              </a:rPr>
              <a:t>mahaa’loh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kinn’kar</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th</a:t>
            </a:r>
            <a:r>
              <a:rPr lang="en-GB" sz="4000" dirty="0" err="1">
                <a:solidFill>
                  <a:srgbClr val="99CCFF"/>
                </a:solidFill>
                <a:latin typeface="Congenial SemiBold" panose="02000503040000020004" pitchFamily="2" charset="0"/>
                <a:ea typeface="DejaVu Sans"/>
              </a:rPr>
              <a:t>aaro</a:t>
            </a:r>
            <a:r>
              <a:rPr lang="en-GB" sz="4000" dirty="0">
                <a:solidFill>
                  <a:srgbClr val="99CCFF"/>
                </a:solidFill>
                <a:latin typeface="Congenial SemiBold" panose="02000503040000020004" pitchFamily="2" charset="0"/>
                <a:ea typeface="DejaVu Sans"/>
              </a:rPr>
              <a:t>.</a:t>
            </a:r>
          </a:p>
        </p:txBody>
      </p:sp>
      <p:sp>
        <p:nvSpPr>
          <p:cNvPr id="990" name="CustomShape 2">
            <a:extLst>
              <a:ext uri="{FF2B5EF4-FFF2-40B4-BE49-F238E27FC236}">
                <a16:creationId xmlns:a16="http://schemas.microsoft.com/office/drawing/2014/main" id="{B165558F-40E9-67C1-FB1A-C9DF40CD9274}"/>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mhwkwl  </a:t>
            </a:r>
            <a:r>
              <a:rPr lang="en-GB" sz="5400" dirty="0" err="1">
                <a:solidFill>
                  <a:srgbClr val="FFFF99"/>
                </a:solidFill>
                <a:latin typeface="GurbaniWebThick" panose="04040607000000020004" pitchFamily="82" charset="0"/>
                <a:ea typeface="DejaVu Sans"/>
              </a:rPr>
              <a:t>rKvwr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hmwro</a:t>
            </a:r>
            <a:r>
              <a:rPr lang="en-GB" sz="5400" dirty="0">
                <a:solidFill>
                  <a:srgbClr val="FFFF99"/>
                </a:solidFill>
                <a:latin typeface="GurbaniWebThick" panose="04040607000000020004" pitchFamily="82" charset="0"/>
                <a:ea typeface="DejaVu Sans"/>
              </a:rPr>
              <a:t> ]</a:t>
            </a:r>
          </a:p>
          <a:p>
            <a:pPr algn="ctr">
              <a:lnSpc>
                <a:spcPct val="100000"/>
              </a:lnSpc>
            </a:pPr>
            <a:r>
              <a:rPr lang="en-GB" sz="5400" dirty="0" err="1">
                <a:solidFill>
                  <a:srgbClr val="FFFF99"/>
                </a:solidFill>
                <a:latin typeface="GurbaniWebThick" panose="04040607000000020004" pitchFamily="82" charset="0"/>
                <a:ea typeface="DejaVu Sans"/>
              </a:rPr>
              <a:t>mhwloh</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ikMkr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Qwro</a:t>
            </a:r>
            <a:r>
              <a:rPr lang="en-GB" sz="5400" dirty="0">
                <a:solidFill>
                  <a:srgbClr val="FFFF99"/>
                </a:solidFill>
                <a:latin typeface="GurbaniWebThick" panose="04040607000000020004" pitchFamily="82" charset="0"/>
                <a:ea typeface="DejaVu Sans"/>
              </a:rPr>
              <a:t> ]</a:t>
            </a:r>
          </a:p>
        </p:txBody>
      </p:sp>
      <p:sp>
        <p:nvSpPr>
          <p:cNvPr id="991" name="CustomShape 3">
            <a:extLst>
              <a:ext uri="{FF2B5EF4-FFF2-40B4-BE49-F238E27FC236}">
                <a16:creationId xmlns:a16="http://schemas.microsoft.com/office/drawing/2014/main" id="{28D49A45-F43D-36D5-83C1-DA8230A17962}"/>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The Creator of Time is my Protector; O Supreme Power, I am Your servant.</a:t>
            </a:r>
            <a:endParaRPr dirty="0">
              <a:solidFill>
                <a:schemeClr val="bg1"/>
              </a:solidFill>
            </a:endParaRPr>
          </a:p>
        </p:txBody>
      </p:sp>
    </p:spTree>
    <p:extLst>
      <p:ext uri="{BB962C8B-B14F-4D97-AF65-F5344CB8AC3E}">
        <p14:creationId xmlns:p14="http://schemas.microsoft.com/office/powerpoint/2010/main" val="16925819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3F1590C8-0B19-BC49-77B6-E31437F78D09}"/>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8C0C4D8A-7218-D435-F07B-66CF60612CD0}"/>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apun</a:t>
            </a:r>
            <a:r>
              <a:rPr lang="en-GB" sz="4000" dirty="0">
                <a:solidFill>
                  <a:srgbClr val="99CCFF"/>
                </a:solidFill>
                <a:latin typeface="Congenial SemiBold" panose="02000503040000020004" pitchFamily="2" charset="0"/>
                <a:ea typeface="DejaVu Sans"/>
              </a:rPr>
              <a:t>aa  </a:t>
            </a:r>
            <a:r>
              <a:rPr lang="en-GB" sz="4000" dirty="0" err="1">
                <a:solidFill>
                  <a:srgbClr val="99CCFF"/>
                </a:solidFill>
                <a:latin typeface="Congenial SemiBold" panose="02000503040000020004" pitchFamily="2" charset="0"/>
                <a:ea typeface="DejaVu Sans"/>
              </a:rPr>
              <a:t>jaan</a:t>
            </a:r>
            <a:r>
              <a:rPr lang="en-GB" sz="4000" dirty="0">
                <a:solidFill>
                  <a:srgbClr val="99CCFF"/>
                </a:solidFill>
                <a:latin typeface="Congenial SemiBold" panose="02000503040000020004" pitchFamily="2" charset="0"/>
                <a:ea typeface="DejaVu Sans"/>
              </a:rPr>
              <a:t>  karo  </a:t>
            </a:r>
            <a:r>
              <a:rPr lang="en-GB" sz="4000" dirty="0" err="1">
                <a:solidFill>
                  <a:srgbClr val="99CCFF"/>
                </a:solidFill>
                <a:latin typeface="Congenial SemiBold" panose="02000503040000020004" pitchFamily="2" charset="0"/>
                <a:ea typeface="DejaVu Sans"/>
              </a:rPr>
              <a:t>ra</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’vaar</a:t>
            </a:r>
            <a:r>
              <a:rPr lang="en-GB" sz="4000" dirty="0">
                <a:solidFill>
                  <a:srgbClr val="99CCFF"/>
                </a:solidFill>
                <a:latin typeface="Congenial SemiBold" panose="02000503040000020004" pitchFamily="2" charset="0"/>
                <a:ea typeface="DejaVu San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baah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gahey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kee</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laaj</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bi</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ch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p:txBody>
      </p:sp>
      <p:sp>
        <p:nvSpPr>
          <p:cNvPr id="990" name="CustomShape 2">
            <a:extLst>
              <a:ext uri="{FF2B5EF4-FFF2-40B4-BE49-F238E27FC236}">
                <a16:creationId xmlns:a16="http://schemas.microsoft.com/office/drawing/2014/main" id="{B8AC3040-9CDC-C123-421A-DA6611456818}"/>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Apunw jwin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kro</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rKvwr</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bwh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ghy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kI</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lwj</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ibcwr</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]435]</a:t>
            </a:r>
          </a:p>
        </p:txBody>
      </p:sp>
      <p:sp>
        <p:nvSpPr>
          <p:cNvPr id="991" name="CustomShape 3">
            <a:extLst>
              <a:ext uri="{FF2B5EF4-FFF2-40B4-BE49-F238E27FC236}">
                <a16:creationId xmlns:a16="http://schemas.microsoft.com/office/drawing/2014/main" id="{45C1F54D-6292-EB93-C217-010F1B5EAE48}"/>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Consider me as Your own and protect me; honour the hand You have held. ॥435॥</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8264689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7241CED8-9C27-1ECE-AE75-66D5BF76C24B}"/>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927F5779-C58A-C561-9988-AC43B97413FC}"/>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apunaa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jaan</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mu’</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pra</a:t>
            </a: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t</a:t>
            </a:r>
            <a:r>
              <a:rPr lang="en-GB" sz="4000" dirty="0">
                <a:solidFill>
                  <a:srgbClr val="99CCFF"/>
                </a:solidFill>
                <a:latin typeface="Congenial SemiBold" panose="02000503040000020004" pitchFamily="2" charset="0"/>
                <a:ea typeface="DejaVu Sans"/>
              </a:rPr>
              <a:t>e-</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paree’yai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u="sng" dirty="0">
                <a:solidFill>
                  <a:srgbClr val="99CCFF"/>
                </a:solidFill>
                <a:latin typeface="Congenial SemiBold" panose="02000503040000020004" pitchFamily="2" charset="0"/>
                <a:ea typeface="DejaVu Sans"/>
              </a:rPr>
              <a:t>ch</a:t>
            </a:r>
            <a:r>
              <a:rPr lang="en-GB" sz="4000" dirty="0">
                <a:solidFill>
                  <a:srgbClr val="99CCFF"/>
                </a:solidFill>
                <a:latin typeface="Congenial SemiBold" panose="02000503040000020004" pitchFamily="2" charset="0"/>
                <a:ea typeface="DejaVu Sans"/>
              </a:rPr>
              <a:t>un  </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un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hamaarey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maree’yai</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317A70D3-E087-A8F9-FA12-7307C977AC09}"/>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Apunw jwin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muJY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pRiqprIAY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cuin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cuin</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sqR</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hmwry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mrIAY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p:txBody>
      </p:sp>
      <p:sp>
        <p:nvSpPr>
          <p:cNvPr id="991" name="CustomShape 3">
            <a:extLst>
              <a:ext uri="{FF2B5EF4-FFF2-40B4-BE49-F238E27FC236}">
                <a16:creationId xmlns:a16="http://schemas.microsoft.com/office/drawing/2014/main" id="{9EA9CB5D-40AB-CB74-1644-D5743B5A70F2}"/>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Accept me as Your own &amp; care for me; destroy my inner enemies one by one.</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46949267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89F067A5-32B2-DBF5-BDBF-3B572BB75215}"/>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C701325B-24B0-0618-1F6F-957A0C6F491F}"/>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eg</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eg,  jag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o’oo</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ch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al’ai</a:t>
            </a:r>
            <a:r>
              <a:rPr lang="en-GB" sz="4000" dirty="0">
                <a:solidFill>
                  <a:srgbClr val="99CCFF"/>
                </a:solidFill>
                <a:latin typeface="Congenial SemiBold" panose="02000503040000020004" pitchFamily="2" charset="0"/>
                <a:ea typeface="DejaVu San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raa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aap</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mu’eh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aur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na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al’ai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p:txBody>
      </p:sp>
      <p:sp>
        <p:nvSpPr>
          <p:cNvPr id="990" name="CustomShape 2">
            <a:extLst>
              <a:ext uri="{FF2B5EF4-FFF2-40B4-BE49-F238E27FC236}">
                <a16:creationId xmlns:a16="http://schemas.microsoft.com/office/drawing/2014/main" id="{873FCFCA-0EAF-8D0C-4F4F-DB0A7FA0C0C9}"/>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dyg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qyg</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jg</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mY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doaU</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clY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rwKu Awip muih </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Aaur n dlY ]436]</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F3B18F7B-7202-1DDC-0A4C-2956F1482873}"/>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May charity and justice prevail; protect me Yourself so no one may oppress me. ॥436॥</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317480435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E1F095CA-59CE-1FC7-1671-4EDB0C8F65D6}"/>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DAF664AB-782D-0B58-001A-684EA65B9E0A}"/>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um  mam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kar’hu</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pra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e’paaraa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um  </a:t>
            </a:r>
            <a:r>
              <a:rPr lang="en-GB" sz="4000" dirty="0" err="1">
                <a:solidFill>
                  <a:srgbClr val="99CCFF"/>
                </a:solidFill>
                <a:latin typeface="Congenial SemiBold" panose="02000503040000020004" pitchFamily="2" charset="0"/>
                <a:ea typeface="DejaVu Sans"/>
              </a:rPr>
              <a:t>saa’hib</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mai</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aas</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e’haaraa</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4682C6EB-1DF1-AFE6-78AF-785C3C99D9D3}"/>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qum mm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krhu</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sdw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pRiqpwrw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qum swihb</a:t>
            </a:r>
            <a:r>
              <a:rPr lang="en-GB" sz="5400" dirty="0">
                <a:solidFill>
                  <a:srgbClr val="FFFF99"/>
                </a:solidFill>
                <a:latin typeface="GurbaniWebThick" panose="04040607000000020004" pitchFamily="82" charset="0"/>
                <a:ea typeface="DejaVu Sans"/>
              </a:rPr>
              <a:t> </a:t>
            </a: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mY dws iqhwrw ]</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5AA9CCFE-6527-1133-8FDF-9854782C34DA}"/>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Always care for me; You are my Divine Master, and I am Your humble servant.</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2159588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6909A772-F2A0-848C-E41C-BE81DD4E5936}"/>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4DFDB7FC-38D9-9A23-182A-7119F767730F}"/>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jaan</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aap’naa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mu’</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nevaaj</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karo,  </a:t>
            </a:r>
            <a:r>
              <a:rPr lang="en-GB" sz="4000" dirty="0" err="1">
                <a:solidFill>
                  <a:srgbClr val="99CCFF"/>
                </a:solidFill>
                <a:latin typeface="Congenial SemiBold" panose="02000503040000020004" pitchFamily="2" charset="0"/>
                <a:ea typeface="DejaVu Sans"/>
              </a:rPr>
              <a:t>hamrey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kaaj</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D89EFB02-31CC-3A06-AC7D-41DC8C169763}"/>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jwin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Awpnw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muJY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invwj</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Awip kro </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hmry sB kwj ]437]</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9561C4E6-8C87-DF4D-04D1-FD3942E54078}"/>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Accept me as Your own and bless me; accomplish all my tasks Yourself. ॥437॥</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274489443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B3520E3F-5272-4CE6-C0EF-3741358AE5B8}"/>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DB933E12-CC22-039F-A15A-87C99D250B0D}"/>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um  ho,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raa’jan</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key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raa’jaa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aapey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gareeb</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ne’vaajaa</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8CD9BA63-54AE-9CE9-FD97-5AECBC6BE841}"/>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qum ho  sB rwjn ky rwjw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Awpy Awpu </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grIb invwjw ]</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865AA7D4-62DF-7091-5A13-0F12DCC479F8}"/>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You are the King of all kings; You Yourself uplift &amp; honour the humble.</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72048755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8B4321D0-53D3-E3B7-900D-D2358312A538}"/>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AC4BC0EF-B9C5-A301-CEC7-4B840688B3AF}"/>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aas</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jaan</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kar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kripaa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kar’hu</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mu’eh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haar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paraa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aan</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avaar</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u’eh</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4F54152B-74E7-DF6F-6FF8-8EDF233C9D9A}"/>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dws jwn kir  ikRpw krhu muih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hwir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prw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mY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Awin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dvwir</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quih</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]438]</a:t>
            </a:r>
          </a:p>
        </p:txBody>
      </p:sp>
      <p:sp>
        <p:nvSpPr>
          <p:cNvPr id="991" name="CustomShape 3">
            <a:extLst>
              <a:ext uri="{FF2B5EF4-FFF2-40B4-BE49-F238E27FC236}">
                <a16:creationId xmlns:a16="http://schemas.microsoft.com/office/drawing/2014/main" id="{6FD64D7C-31F8-D19F-FAE1-3F3BE3B4F027}"/>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Accepting me as Your servant, bless me; I surrender at Your door. ॥438॥</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217316665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5848960E-C920-3E6B-9FDF-2E98F80DBB72}"/>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3C589F6A-9168-DE1A-81F0-7F400C9F9931}"/>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apunaa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jaan</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r>
              <a:rPr lang="en-GB" sz="4000" dirty="0">
                <a:solidFill>
                  <a:srgbClr val="99CCFF"/>
                </a:solidFill>
                <a:latin typeface="Congenial SemiBold" panose="02000503040000020004" pitchFamily="2" charset="0"/>
                <a:ea typeface="DejaVu Sans"/>
              </a:rPr>
              <a:t>  karo  </a:t>
            </a:r>
            <a:r>
              <a:rPr lang="en-GB" sz="4000" dirty="0" err="1">
                <a:solidFill>
                  <a:srgbClr val="99CCFF"/>
                </a:solidFill>
                <a:latin typeface="Congenial SemiBold" panose="02000503040000020004" pitchFamily="2" charset="0"/>
                <a:ea typeface="DejaVu Sans"/>
              </a:rPr>
              <a:t>pra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e’paaraa</a:t>
            </a:r>
            <a:r>
              <a:rPr lang="en-GB" sz="4000" dirty="0">
                <a:solidFill>
                  <a:srgbClr val="99CCFF"/>
                </a:solidFill>
                <a:latin typeface="Congenial SemiBold" panose="02000503040000020004" pitchFamily="2" charset="0"/>
                <a:ea typeface="DejaVu San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um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saa’hib</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kinn’kar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aaraa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p:txBody>
      </p:sp>
      <p:sp>
        <p:nvSpPr>
          <p:cNvPr id="990" name="CustomShape 2">
            <a:extLst>
              <a:ext uri="{FF2B5EF4-FFF2-40B4-BE49-F238E27FC236}">
                <a16:creationId xmlns:a16="http://schemas.microsoft.com/office/drawing/2014/main" id="{2FF8E8B8-A3F7-8EE9-98C3-3676A80B7581}"/>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Apunw jwin  kro pRiqpwrw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qum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swihbu</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mY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ikMkr</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Qwrw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p:txBody>
      </p:sp>
      <p:sp>
        <p:nvSpPr>
          <p:cNvPr id="991" name="CustomShape 3">
            <a:extLst>
              <a:ext uri="{FF2B5EF4-FFF2-40B4-BE49-F238E27FC236}">
                <a16:creationId xmlns:a16="http://schemas.microsoft.com/office/drawing/2014/main" id="{A851214B-6279-D613-FCD7-6EFAB1B5C32A}"/>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Consider me Your own &amp; care for me; You are my Master, &amp; I am Your humble servant.</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405864408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58E0C7B6-3B87-2DFC-32DC-65DD71F8A6F3}"/>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2A723DAC-C350-A328-FA62-BDD5C283A943}"/>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aas</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jaan</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haa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u’baaro</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spc="-150" dirty="0" err="1">
                <a:solidFill>
                  <a:srgbClr val="99CCFF"/>
                </a:solidFill>
                <a:latin typeface="Congenial SemiBold" panose="02000503040000020004" pitchFamily="2" charset="0"/>
                <a:ea typeface="DejaVu Sans"/>
              </a:rPr>
              <a:t>hamrey</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sa</a:t>
            </a:r>
            <a:r>
              <a:rPr lang="en-GB" sz="4000" u="sng" spc="-150" dirty="0" err="1">
                <a:solidFill>
                  <a:srgbClr val="99CCFF"/>
                </a:solidFill>
                <a:latin typeface="Congenial SemiBold" panose="02000503040000020004" pitchFamily="2" charset="0"/>
                <a:ea typeface="DejaVu Sans"/>
              </a:rPr>
              <a:t>bh</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bai’reeyan</a:t>
            </a:r>
            <a:r>
              <a:rPr lang="en-GB" sz="4000" spc="-150" dirty="0">
                <a:solidFill>
                  <a:srgbClr val="99CCFF"/>
                </a:solidFill>
                <a:latin typeface="Congenial SemiBold" panose="02000503040000020004" pitchFamily="2" charset="0"/>
                <a:ea typeface="DejaVu Sans"/>
              </a:rPr>
              <a:t>,  </a:t>
            </a:r>
            <a:r>
              <a:rPr lang="en-GB" sz="4000" spc="-150" dirty="0" err="1">
                <a:solidFill>
                  <a:srgbClr val="99CCFF"/>
                </a:solidFill>
                <a:latin typeface="Congenial SemiBold" panose="02000503040000020004" pitchFamily="2" charset="0"/>
                <a:ea typeface="DejaVu Sans"/>
              </a:rPr>
              <a:t>sann’</a:t>
            </a:r>
            <a:r>
              <a:rPr lang="en-GB" sz="4000" u="sng" spc="-150" dirty="0" err="1">
                <a:solidFill>
                  <a:srgbClr val="99CCFF"/>
                </a:solidFill>
                <a:latin typeface="Congenial SemiBold" panose="02000503040000020004" pitchFamily="2" charset="0"/>
                <a:ea typeface="DejaVu Sans"/>
              </a:rPr>
              <a:t>gh</a:t>
            </a:r>
            <a:r>
              <a:rPr lang="en-GB" sz="4000" spc="-150" dirty="0" err="1">
                <a:solidFill>
                  <a:srgbClr val="99CCFF"/>
                </a:solidFill>
                <a:latin typeface="Congenial SemiBold" panose="02000503040000020004" pitchFamily="2" charset="0"/>
                <a:ea typeface="DejaVu Sans"/>
              </a:rPr>
              <a:t>aro</a:t>
            </a:r>
            <a:r>
              <a:rPr lang="en-GB" sz="4000" spc="-150" dirty="0">
                <a:solidFill>
                  <a:srgbClr val="99CCFF"/>
                </a:solidFill>
                <a:latin typeface="Congenial SemiBold" panose="02000503040000020004" pitchFamily="2" charset="0"/>
                <a:ea typeface="DejaVu Sans"/>
              </a:rPr>
              <a:t>. </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543E2EA8-CD05-9C23-2326-57D4676C997C}"/>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dws jwin  dY hwiQ aubwro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hmry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sB</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bYrIAn</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sMGwro</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]439]</a:t>
            </a:r>
          </a:p>
        </p:txBody>
      </p:sp>
      <p:sp>
        <p:nvSpPr>
          <p:cNvPr id="991" name="CustomShape 3">
            <a:extLst>
              <a:ext uri="{FF2B5EF4-FFF2-40B4-BE49-F238E27FC236}">
                <a16:creationId xmlns:a16="http://schemas.microsoft.com/office/drawing/2014/main" id="{92561351-F1AF-0BF8-01FD-167159F621C6}"/>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Knowing me as Your humble servant, save me; destroy all my inner enemies. ॥439॥</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358369146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4137248"/>
            <a:ext cx="10160000" cy="952500"/>
          </a:xfrm>
        </p:spPr>
        <p:txBody>
          <a:bodyPr/>
          <a:lstStyle/>
          <a:p>
            <a:pPr eaLnBrk="1" hangingPunct="1">
              <a:defRPr/>
            </a:pPr>
            <a:r>
              <a:rPr lang="en-GB" sz="4000" spc="-150" dirty="0" err="1">
                <a:solidFill>
                  <a:srgbClr val="99CCFF"/>
                </a:solidFill>
                <a:latin typeface="Congenial SemiBold" panose="02000503040000020004" pitchFamily="2" charset="0"/>
              </a:rPr>
              <a:t>gaavan</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u</a:t>
            </a:r>
            <a:r>
              <a:rPr lang="en-GB" sz="4000" u="sng" spc="-150" dirty="0" err="1">
                <a:solidFill>
                  <a:srgbClr val="99CCFF"/>
                </a:solidFill>
                <a:latin typeface="Congenial SemiBold" panose="02000503040000020004" pitchFamily="2" charset="0"/>
              </a:rPr>
              <a:t>Dh</a:t>
            </a:r>
            <a:r>
              <a:rPr lang="en-GB" sz="4000" spc="-150" dirty="0" err="1">
                <a:solidFill>
                  <a:srgbClr val="99CCFF"/>
                </a:solidFill>
                <a:latin typeface="Congenial SemiBold" panose="02000503040000020004" pitchFamily="2" charset="0"/>
              </a:rPr>
              <a:t>’no</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si</a:t>
            </a:r>
            <a:r>
              <a:rPr lang="en-GB" sz="4000" u="sng" spc="-150" dirty="0" err="1">
                <a:solidFill>
                  <a:srgbClr val="99CCFF"/>
                </a:solidFill>
                <a:latin typeface="Congenial SemiBold" panose="02000503040000020004" pitchFamily="2" charset="0"/>
              </a:rPr>
              <a:t>Dh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samaa’</a:t>
            </a:r>
            <a:r>
              <a:rPr lang="en-GB" sz="4000" u="sng" spc="-150" dirty="0" err="1">
                <a:solidFill>
                  <a:srgbClr val="99CCFF"/>
                </a:solidFill>
                <a:latin typeface="Congenial SemiBold" panose="02000503040000020004" pitchFamily="2" charset="0"/>
              </a:rPr>
              <a:t>Dh</a:t>
            </a:r>
            <a:r>
              <a:rPr lang="en-GB" sz="4000" spc="-150" dirty="0" err="1">
                <a:solidFill>
                  <a:srgbClr val="99CCFF"/>
                </a:solidFill>
                <a:latin typeface="Congenial SemiBold" panose="02000503040000020004" pitchFamily="2" charset="0"/>
              </a:rPr>
              <a:t>ee</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an’</a:t>
            </a:r>
            <a:r>
              <a:rPr lang="en-GB" sz="4000" u="sng" spc="-150" dirty="0" err="1">
                <a:solidFill>
                  <a:srgbClr val="99CCFF"/>
                </a:solidFill>
                <a:latin typeface="Congenial SemiBold" panose="02000503040000020004" pitchFamily="2" charset="0"/>
              </a:rPr>
              <a:t>d</a:t>
            </a:r>
            <a:r>
              <a:rPr lang="en-GB" sz="4000" spc="-150" dirty="0" err="1">
                <a:solidFill>
                  <a:srgbClr val="99CCFF"/>
                </a:solidFill>
                <a:latin typeface="Congenial SemiBold" panose="02000503040000020004" pitchFamily="2" charset="0"/>
              </a:rPr>
              <a:t>ar</a:t>
            </a:r>
            <a:r>
              <a:rPr lang="en-GB" sz="4000" spc="-15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gaavan</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’no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bee’</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aarey</a:t>
            </a:r>
            <a:r>
              <a:rPr lang="en-GB" sz="4000" dirty="0">
                <a:solidFill>
                  <a:srgbClr val="99CCFF"/>
                </a:solidFill>
                <a:latin typeface="Congenial SemiBold" panose="02000503040000020004" pitchFamily="2" charset="0"/>
              </a:rPr>
              <a:t>. </a:t>
            </a:r>
          </a:p>
        </p:txBody>
      </p:sp>
      <p:sp>
        <p:nvSpPr>
          <p:cNvPr id="12291"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isD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smwDI</a:t>
            </a:r>
            <a:r>
              <a:rPr lang="en-GB" sz="5400" dirty="0">
                <a:solidFill>
                  <a:srgbClr val="FFFF99"/>
                </a:solidFill>
                <a:latin typeface="GurbaniWebThick" panose="04040607000000020004" pitchFamily="82" charset="0"/>
              </a:rPr>
              <a:t> AMdir </a:t>
            </a:r>
          </a:p>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swD </a:t>
            </a:r>
            <a:r>
              <a:rPr lang="en-GB" sz="5400" dirty="0" err="1">
                <a:solidFill>
                  <a:srgbClr val="FFFF99"/>
                </a:solidFill>
                <a:latin typeface="GurbaniWebThick" panose="04040607000000020004" pitchFamily="82" charset="0"/>
              </a:rPr>
              <a:t>bIcwry</a:t>
            </a:r>
            <a:r>
              <a:rPr lang="en-GB" sz="5400" dirty="0">
                <a:solidFill>
                  <a:srgbClr val="FFFF99"/>
                </a:solidFill>
                <a:latin typeface="GurbaniWebThick" panose="04040607000000020004" pitchFamily="82" charset="0"/>
              </a:rPr>
              <a:t> ]</a:t>
            </a:r>
          </a:p>
        </p:txBody>
      </p:sp>
      <p:sp>
        <p:nvSpPr>
          <p:cNvPr id="12292"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Miracle-workers sitting in meditation &amp; saints in deep-thinking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2F992D71-ABAC-D497-8136-297BB879D2D2}"/>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CDB2E153-8743-62AC-CDCC-B22C444385F7}"/>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pri</a:t>
            </a:r>
            <a:r>
              <a:rPr kumimoji="0" lang="en-GB" sz="4000" b="0" i="0" u="sng"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th</a:t>
            </a:r>
            <a:r>
              <a:rPr kumimoji="0" lang="en-GB" sz="4000" b="0" i="0" u="none"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am</a:t>
            </a:r>
            <a:r>
              <a:rPr kumimoji="0" lang="en-GB" sz="4000" b="0" i="0" u="none" strike="noStrike" kern="1200" cap="none" spc="-100" normalizeH="0" noProof="0" dirty="0">
                <a:ln>
                  <a:noFill/>
                </a:ln>
                <a:solidFill>
                  <a:srgbClr val="99CCFF"/>
                </a:solidFill>
                <a:effectLst/>
                <a:uLnTx/>
                <a:uFillTx/>
                <a:latin typeface="Congenial SemiBold" panose="02000503040000020004" pitchFamily="2" charset="0"/>
                <a:ea typeface="DejaVu Sans"/>
                <a:cs typeface="+mn-cs"/>
              </a:rPr>
              <a:t>  </a:t>
            </a:r>
            <a:r>
              <a:rPr lang="en-GB" sz="4000" u="sng" spc="-100" dirty="0">
                <a:solidFill>
                  <a:srgbClr val="99CCFF"/>
                </a:solidFill>
                <a:latin typeface="Congenial SemiBold" panose="02000503040000020004" pitchFamily="2" charset="0"/>
                <a:ea typeface="DejaVu Sans"/>
              </a:rPr>
              <a:t>D</a:t>
            </a:r>
            <a:r>
              <a:rPr kumimoji="0" lang="en-GB" sz="4000" b="0" i="0" u="sng"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h</a:t>
            </a:r>
            <a:r>
              <a:rPr kumimoji="0" lang="en-GB" sz="4000" b="0" i="0" u="none"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aro</a:t>
            </a:r>
            <a:r>
              <a:rPr kumimoji="0" lang="en-GB" sz="4000" b="0" i="0" u="none" strike="noStrike" kern="1200" cap="none" spc="-100" normalizeH="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bh</a:t>
            </a:r>
            <a:r>
              <a:rPr kumimoji="0" lang="en-GB" sz="4000" b="0" i="0" u="none"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ag’va</a:t>
            </a:r>
            <a:r>
              <a:rPr kumimoji="0" lang="en-GB" sz="4000" b="0" i="0" u="sng"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100" normalizeH="0" noProof="0" dirty="0">
                <a:ln>
                  <a:noFill/>
                </a:ln>
                <a:solidFill>
                  <a:srgbClr val="99CCFF"/>
                </a:solidFill>
                <a:effectLst/>
                <a:uLnTx/>
                <a:uFillTx/>
                <a:latin typeface="Congenial SemiBold" panose="02000503040000020004" pitchFamily="2" charset="0"/>
                <a:ea typeface="DejaVu Sans"/>
                <a:cs typeface="+mn-cs"/>
              </a:rPr>
              <a:t>  ko  </a:t>
            </a:r>
            <a:r>
              <a:rPr lang="en-GB" sz="4000" u="sng" spc="-100" dirty="0">
                <a:solidFill>
                  <a:srgbClr val="99CCFF"/>
                </a:solidFill>
                <a:latin typeface="Congenial SemiBold" panose="02000503040000020004" pitchFamily="2" charset="0"/>
                <a:ea typeface="DejaVu Sans"/>
              </a:rPr>
              <a:t>D</a:t>
            </a:r>
            <a:r>
              <a:rPr kumimoji="0" lang="en-GB" sz="4000" b="0" i="0" u="sng"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h</a:t>
            </a:r>
            <a:r>
              <a:rPr kumimoji="0" lang="en-GB" sz="4000" b="0" i="0" u="none" strike="noStrike" kern="1200" cap="none" spc="-100" normalizeH="0" noProof="0" dirty="0" err="1">
                <a:ln>
                  <a:noFill/>
                </a:ln>
                <a:solidFill>
                  <a:srgbClr val="99CCFF"/>
                </a:solidFill>
                <a:effectLst/>
                <a:uLnTx/>
                <a:uFillTx/>
                <a:latin typeface="Congenial SemiBold" panose="02000503040000020004" pitchFamily="2" charset="0"/>
                <a:ea typeface="DejaVu Sans"/>
                <a:cs typeface="+mn-cs"/>
              </a:rPr>
              <a:t>e’yaanaa</a:t>
            </a:r>
            <a:r>
              <a:rPr kumimoji="0" lang="en-GB" sz="4000" b="0" i="0" u="none" strike="noStrike" kern="1200" cap="none" spc="-100" normalizeH="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bahur  karo,  </a:t>
            </a:r>
            <a:r>
              <a:rPr lang="en-GB" sz="4000" dirty="0" err="1">
                <a:solidFill>
                  <a:srgbClr val="99CCFF"/>
                </a:solidFill>
                <a:latin typeface="Congenial SemiBold" panose="02000503040000020004" pitchFamily="2" charset="0"/>
                <a:ea typeface="DejaVu Sans"/>
              </a:rPr>
              <a:t>kabi</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bi</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naa’naa</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B15396D3-4352-B725-2394-DBD83661E558}"/>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pRQim DroN  Bgvq ko DÎwnw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bhuir</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kroN</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qw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ibiD</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nwnw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p:txBody>
      </p:sp>
      <p:sp>
        <p:nvSpPr>
          <p:cNvPr id="991" name="CustomShape 3">
            <a:extLst>
              <a:ext uri="{FF2B5EF4-FFF2-40B4-BE49-F238E27FC236}">
                <a16:creationId xmlns:a16="http://schemas.microsoft.com/office/drawing/2014/main" id="{EC15FE58-6A8B-D69C-526C-D36FD18A482B}"/>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First, I meditate on the Divine Power; then I compose poetry in many forms.</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20064520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bg>
      <p:bgPr>
        <a:solidFill>
          <a:srgbClr val="002A00"/>
        </a:solidFill>
        <a:effectLst/>
      </p:bgPr>
    </p:bg>
    <p:spTree>
      <p:nvGrpSpPr>
        <p:cNvPr id="1" name="">
          <a:extLst>
            <a:ext uri="{FF2B5EF4-FFF2-40B4-BE49-F238E27FC236}">
              <a16:creationId xmlns:a16="http://schemas.microsoft.com/office/drawing/2014/main" id="{A012A183-55BD-36F0-622C-75BD85D6A52B}"/>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D0104E5E-CF12-1057-B96C-662BDBC7210B}"/>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krisan</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ma</a:t>
            </a: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ch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ari</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u’</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ch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aaro</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u="sng" dirty="0">
                <a:solidFill>
                  <a:srgbClr val="99CCFF"/>
                </a:solidFill>
                <a:latin typeface="Congenial SemiBold" panose="02000503040000020004" pitchFamily="2" charset="0"/>
                <a:ea typeface="DejaVu Sans"/>
              </a:rPr>
              <a:t>ch</a:t>
            </a:r>
            <a:r>
              <a:rPr lang="en-GB" sz="4000" dirty="0">
                <a:solidFill>
                  <a:srgbClr val="99CCFF"/>
                </a:solidFill>
                <a:latin typeface="Congenial SemiBold" panose="02000503040000020004" pitchFamily="2" charset="0"/>
                <a:ea typeface="DejaVu Sans"/>
              </a:rPr>
              <a:t>ook  </a:t>
            </a:r>
            <a:r>
              <a:rPr lang="en-GB" sz="4000" dirty="0" err="1">
                <a:solidFill>
                  <a:srgbClr val="99CCFF"/>
                </a:solidFill>
                <a:latin typeface="Congenial SemiBold" panose="02000503040000020004" pitchFamily="2" charset="0"/>
                <a:ea typeface="DejaVu Sans"/>
              </a:rPr>
              <a:t>ho’e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kab</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ley’hu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aaro</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5C251E19-2DE2-5365-E010-BBE0EC0A9291}"/>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ikRsn jQw miq  cirqR aucwro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cUk</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hoie</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lyhu</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suDwro</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]440]</a:t>
            </a:r>
          </a:p>
        </p:txBody>
      </p:sp>
      <p:sp>
        <p:nvSpPr>
          <p:cNvPr id="991" name="CustomShape 3">
            <a:extLst>
              <a:ext uri="{FF2B5EF4-FFF2-40B4-BE49-F238E27FC236}">
                <a16:creationId xmlns:a16="http://schemas.microsoft.com/office/drawing/2014/main" id="{402CC3E1-416A-F023-5367-642226381614}"/>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I share Krishan’s stories as I understand.  O poets, correct any shortcomings. ॥440॥</a:t>
            </a:r>
            <a:endParaRPr kumimoji="0"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41325331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bg>
      <p:bgPr>
        <a:solidFill>
          <a:srgbClr val="3E003E"/>
        </a:solidFill>
        <a:effectLst/>
      </p:bgPr>
    </p:bg>
    <p:spTree>
      <p:nvGrpSpPr>
        <p:cNvPr id="1" name="">
          <a:extLst>
            <a:ext uri="{FF2B5EF4-FFF2-40B4-BE49-F238E27FC236}">
              <a16:creationId xmlns:a16="http://schemas.microsoft.com/office/drawing/2014/main" id="{F10825D9-7584-B0B4-39BA-6E515C229B03}"/>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8AC43CB4-389F-703F-0A3E-AEA0970F0B36}"/>
              </a:ext>
            </a:extLst>
          </p:cNvPr>
          <p:cNvSpPr>
            <a:spLocks noGrp="1" noChangeArrowheads="1"/>
          </p:cNvSpPr>
          <p:nvPr>
            <p:ph type="title"/>
          </p:nvPr>
        </p:nvSpPr>
        <p:spPr>
          <a:xfrm>
            <a:off x="0" y="3937620"/>
            <a:ext cx="10159999" cy="952500"/>
          </a:xfrm>
        </p:spPr>
        <p:txBody>
          <a:bodyPr/>
          <a:lstStyle/>
          <a:p>
            <a:pPr eaLnBrk="1" hangingPunct="1">
              <a:defRPr/>
            </a:pPr>
            <a:r>
              <a:rPr lang="en-GB" sz="4000" dirty="0" err="1">
                <a:solidFill>
                  <a:srgbClr val="99CCFF"/>
                </a:solidFill>
                <a:latin typeface="Congenial SemiBold" panose="02000503040000020004" pitchFamily="2" charset="0"/>
              </a:rPr>
              <a:t>kabiyo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baa</a:t>
            </a:r>
            <a:r>
              <a:rPr lang="en-GB" sz="4000" u="sng" dirty="0" err="1">
                <a:solidFill>
                  <a:srgbClr val="99CCFF"/>
                </a:solidFill>
                <a:latin typeface="Congenial SemiBold" panose="02000503040000020004" pitchFamily="2" charset="0"/>
              </a:rPr>
              <a:t>ch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r>
              <a:rPr lang="en-GB" sz="4000" dirty="0">
                <a:solidFill>
                  <a:srgbClr val="99CCFF"/>
                </a:solidFill>
                <a:latin typeface="Congenial SemiBold" panose="02000503040000020004" pitchFamily="2" charset="0"/>
              </a:rPr>
              <a:t>.</a:t>
            </a:r>
          </a:p>
        </p:txBody>
      </p:sp>
      <p:sp>
        <p:nvSpPr>
          <p:cNvPr id="854019" name="Text Box 3">
            <a:extLst>
              <a:ext uri="{FF2B5EF4-FFF2-40B4-BE49-F238E27FC236}">
                <a16:creationId xmlns:a16="http://schemas.microsoft.com/office/drawing/2014/main" id="{7132CC37-B5FB-DF49-22C4-19B2C68C7A0E}"/>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bwc</a:t>
            </a:r>
            <a:r>
              <a:rPr lang="en-GB" sz="5400" dirty="0">
                <a:solidFill>
                  <a:srgbClr val="FFFF99"/>
                </a:solidFill>
                <a:latin typeface="GurbaniWebThick" panose="04040607000000020004" pitchFamily="82" charset="0"/>
              </a:rPr>
              <a:t> ] </a:t>
            </a:r>
            <a:r>
              <a:rPr lang="en-GB" sz="5400" dirty="0" err="1">
                <a:solidFill>
                  <a:srgbClr val="FFFF99"/>
                </a:solidFill>
                <a:latin typeface="GurbaniWebThick" panose="04040607000000020004" pitchFamily="82" charset="0"/>
              </a:rPr>
              <a:t>dohrw</a:t>
            </a:r>
            <a:r>
              <a:rPr lang="en-GB" sz="5400" dirty="0">
                <a:solidFill>
                  <a:srgbClr val="FFFF99"/>
                </a:solidFill>
                <a:latin typeface="GurbaniWebThick" panose="04040607000000020004" pitchFamily="82" charset="0"/>
              </a:rPr>
              <a:t> ]</a:t>
            </a:r>
          </a:p>
        </p:txBody>
      </p:sp>
      <p:sp>
        <p:nvSpPr>
          <p:cNvPr id="854020" name="Text Box 4">
            <a:extLst>
              <a:ext uri="{FF2B5EF4-FFF2-40B4-BE49-F238E27FC236}">
                <a16:creationId xmlns:a16="http://schemas.microsoft.com/office/drawing/2014/main" id="{AA385079-0883-0241-B37E-2AED1EA3B127}"/>
              </a:ext>
            </a:extLst>
          </p:cNvPr>
          <p:cNvSpPr txBox="1">
            <a:spLocks noChangeArrowheads="1"/>
          </p:cNvSpPr>
          <p:nvPr/>
        </p:nvSpPr>
        <p:spPr bwMode="auto">
          <a:xfrm>
            <a:off x="0" y="2108384"/>
            <a:ext cx="10159999" cy="677108"/>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Humble Poet’s words: Couplet.</a:t>
            </a:r>
          </a:p>
        </p:txBody>
      </p:sp>
    </p:spTree>
    <p:extLst>
      <p:ext uri="{BB962C8B-B14F-4D97-AF65-F5344CB8AC3E}">
        <p14:creationId xmlns:p14="http://schemas.microsoft.com/office/powerpoint/2010/main" val="34930456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3.xml><?xml version="1.0" encoding="utf-8"?>
<p:sld xmlns:a="http://schemas.openxmlformats.org/drawingml/2006/main" xmlns:r="http://schemas.openxmlformats.org/officeDocument/2006/relationships" xmlns:p="http://schemas.openxmlformats.org/presentationml/2006/main">
  <p:cSld>
    <p:bg>
      <p:bgPr>
        <a:solidFill>
          <a:srgbClr val="3E003E"/>
        </a:solidFill>
        <a:effectLst/>
      </p:bgPr>
    </p:bg>
    <p:spTree>
      <p:nvGrpSpPr>
        <p:cNvPr id="1" name="">
          <a:extLst>
            <a:ext uri="{FF2B5EF4-FFF2-40B4-BE49-F238E27FC236}">
              <a16:creationId xmlns:a16="http://schemas.microsoft.com/office/drawing/2014/main" id="{DE320512-7E66-F808-2D95-4B3C7CF0D51B}"/>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A73CC948-91CF-B4ED-E77F-2F7EA905D90D}"/>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jo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nij</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pra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mo</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so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kahaa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so  </a:t>
            </a:r>
            <a:r>
              <a:rPr lang="en-GB" sz="4000" dirty="0" err="1">
                <a:solidFill>
                  <a:srgbClr val="99CCFF"/>
                </a:solidFill>
                <a:latin typeface="Congenial SemiBold" panose="02000503040000020004" pitchFamily="2" charset="0"/>
                <a:ea typeface="DejaVu Sans"/>
              </a:rPr>
              <a:t>keh’eho</a:t>
            </a:r>
            <a:r>
              <a:rPr lang="en-GB" sz="4000" baseline="30000" dirty="0" err="1">
                <a:solidFill>
                  <a:schemeClr val="bg2">
                    <a:lumMod val="75000"/>
                    <a:lumOff val="25000"/>
                  </a:schemeClr>
                </a:solidFill>
                <a:latin typeface="Congenial SemiBold" panose="02000503040000020004" pitchFamily="2" charset="0"/>
                <a:ea typeface="DejaVu Sans"/>
              </a:rPr>
              <a:t>n</a:t>
            </a:r>
            <a:r>
              <a:rPr lang="en-GB" sz="4000" dirty="0">
                <a:solidFill>
                  <a:srgbClr val="99CCFF"/>
                </a:solidFill>
                <a:latin typeface="Congenial SemiBold" panose="02000503040000020004" pitchFamily="2" charset="0"/>
                <a:ea typeface="DejaVu Sans"/>
              </a:rPr>
              <a:t>  jag  </a:t>
            </a:r>
            <a:r>
              <a:rPr lang="en-GB" sz="4000" dirty="0" err="1">
                <a:solidFill>
                  <a:srgbClr val="99CCFF"/>
                </a:solidFill>
                <a:latin typeface="Congenial SemiBold" panose="02000503040000020004" pitchFamily="2" charset="0"/>
                <a:ea typeface="DejaVu Sans"/>
              </a:rPr>
              <a:t>maa’eh</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250DEB9F-DAB9-7787-CE77-1F0F900379B9}"/>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jo inj pRB mo so khw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so kihhoN jg mwih ]</a:t>
            </a:r>
            <a:endParaRPr kumimoji="0" lang="en-GB"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626C03B9-3426-324F-56AD-4184304E5ECA}"/>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Whatever Vaheguru has told me, I share with the world.</a:t>
            </a:r>
            <a:endParaRPr kumimoji="0" lang="en-GB"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70720862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bg>
      <p:bgPr>
        <a:solidFill>
          <a:srgbClr val="3E003E"/>
        </a:solidFill>
        <a:effectLst/>
      </p:bgPr>
    </p:bg>
    <p:spTree>
      <p:nvGrpSpPr>
        <p:cNvPr id="1" name="">
          <a:extLst>
            <a:ext uri="{FF2B5EF4-FFF2-40B4-BE49-F238E27FC236}">
              <a16:creationId xmlns:a16="http://schemas.microsoft.com/office/drawing/2014/main" id="{832876FC-A811-8BC6-9B66-4BAF72711B51}"/>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0D2F4246-042E-CCC8-15B8-3BFC045F3B4D}"/>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jo  </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eh</a:t>
            </a:r>
            <a:r>
              <a:rPr kumimoji="0" lang="en-GB" sz="4000" b="0" i="0" u="none"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pra</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bh</a:t>
            </a:r>
            <a:r>
              <a:rPr kumimoji="0" lang="en-GB" sz="4000" b="0" i="0" u="none"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ko  </a:t>
            </a:r>
            <a:r>
              <a:rPr lang="en-GB" sz="4000" u="sng" dirty="0">
                <a:solidFill>
                  <a:srgbClr val="99CCFF"/>
                </a:solidFill>
                <a:latin typeface="Congenial SemiBold" panose="02000503040000020004" pitchFamily="2" charset="0"/>
                <a:ea typeface="DejaVu Sans"/>
              </a:rPr>
              <a:t>D</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h</a:t>
            </a:r>
            <a:r>
              <a:rPr kumimoji="0" lang="en-GB" sz="4000" b="0" i="0" u="none"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iyaa’e</a:t>
            </a:r>
            <a:r>
              <a:rPr kumimoji="0" lang="en-GB" sz="4000" b="0" i="0" u="none"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hai</a:t>
            </a:r>
            <a:r>
              <a:rPr kumimoji="0" lang="en-GB" sz="4000" b="0" i="0" u="none"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ann</a:t>
            </a:r>
            <a:r>
              <a:rPr lang="en-GB" sz="4000" dirty="0">
                <a:solidFill>
                  <a:srgbClr val="99CCFF"/>
                </a:solidFill>
                <a:latin typeface="Congenial SemiBold" panose="02000503040000020004" pitchFamily="2" charset="0"/>
                <a:ea typeface="DejaVu Sans"/>
              </a:rPr>
              <a:t>’t  </a:t>
            </a:r>
            <a:r>
              <a:rPr lang="en-GB" sz="4000" dirty="0" err="1">
                <a:solidFill>
                  <a:srgbClr val="99CCFF"/>
                </a:solidFill>
                <a:latin typeface="Congenial SemiBold" panose="02000503040000020004" pitchFamily="2" charset="0"/>
                <a:ea typeface="DejaVu Sans"/>
              </a:rPr>
              <a:t>surag</a:t>
            </a:r>
            <a:r>
              <a:rPr lang="en-GB" sz="4000" dirty="0">
                <a:solidFill>
                  <a:srgbClr val="99CCFF"/>
                </a:solidFill>
                <a:latin typeface="Congenial SemiBold" panose="02000503040000020004" pitchFamily="2" charset="0"/>
                <a:ea typeface="DejaVu Sans"/>
              </a:rPr>
              <a:t>  ko  </a:t>
            </a:r>
            <a:r>
              <a:rPr lang="en-GB" sz="4000" dirty="0" err="1">
                <a:solidFill>
                  <a:srgbClr val="99CCFF"/>
                </a:solidFill>
                <a:latin typeface="Congenial SemiBold" panose="02000503040000020004" pitchFamily="2" charset="0"/>
                <a:ea typeface="DejaVu Sans"/>
              </a:rPr>
              <a:t>jaa’eh</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22D91ED1-40B0-C6A9-0E55-8C46B2489537}"/>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jo iqh pRB ko iDAwie hY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AMq surg ko jwih ]59]</a:t>
            </a:r>
            <a:endParaRPr kumimoji="0" lang="en-GB"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A406B623-0E5C-70FF-DBA8-07E5BA71B122}"/>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Those who meditate on Vaheguru will attain the heavenly realm in the end. ॥59॥</a:t>
            </a:r>
            <a:endParaRPr kumimoji="0" lang="en-GB"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378367321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bg>
      <p:bgPr>
        <a:solidFill>
          <a:srgbClr val="3E003E"/>
        </a:solidFill>
        <a:effectLst/>
      </p:bgPr>
    </p:bg>
    <p:spTree>
      <p:nvGrpSpPr>
        <p:cNvPr id="1" name="">
          <a:extLst>
            <a:ext uri="{FF2B5EF4-FFF2-40B4-BE49-F238E27FC236}">
              <a16:creationId xmlns:a16="http://schemas.microsoft.com/office/drawing/2014/main" id="{8A87BED1-CAA1-AAA8-4C6F-3EDF6992756B}"/>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850C7A8D-6F88-A352-F0AD-25083A34B2A0}"/>
              </a:ext>
            </a:extLst>
          </p:cNvPr>
          <p:cNvSpPr>
            <a:spLocks noGrp="1" noChangeArrowheads="1"/>
          </p:cNvSpPr>
          <p:nvPr>
            <p:ph type="title"/>
          </p:nvPr>
        </p:nvSpPr>
        <p:spPr>
          <a:xfrm>
            <a:off x="0" y="3937620"/>
            <a:ext cx="10159999" cy="952500"/>
          </a:xfrm>
        </p:spPr>
        <p:txBody>
          <a:bodyPr/>
          <a:lstStyle/>
          <a:p>
            <a:pPr eaLnBrk="1" hangingPunct="1">
              <a:defRPr/>
            </a:pP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r>
              <a:rPr lang="en-GB" sz="4000" dirty="0">
                <a:solidFill>
                  <a:srgbClr val="99CCFF"/>
                </a:solidFill>
                <a:latin typeface="Congenial SemiBold" panose="02000503040000020004" pitchFamily="2" charset="0"/>
              </a:rPr>
              <a:t>.</a:t>
            </a:r>
          </a:p>
        </p:txBody>
      </p:sp>
      <p:sp>
        <p:nvSpPr>
          <p:cNvPr id="854019" name="Text Box 3">
            <a:extLst>
              <a:ext uri="{FF2B5EF4-FFF2-40B4-BE49-F238E27FC236}">
                <a16:creationId xmlns:a16="http://schemas.microsoft.com/office/drawing/2014/main" id="{439F037D-40F4-5C75-04F1-144AFAB2E637}"/>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mn-ea"/>
                <a:cs typeface="+mn-cs"/>
              </a:rPr>
              <a:t>dohrw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mn-ea"/>
                <a:cs typeface="+mn-cs"/>
              </a:rPr>
              <a:t> ]</a:t>
            </a:r>
          </a:p>
        </p:txBody>
      </p:sp>
      <p:sp>
        <p:nvSpPr>
          <p:cNvPr id="854020" name="Text Box 4">
            <a:extLst>
              <a:ext uri="{FF2B5EF4-FFF2-40B4-BE49-F238E27FC236}">
                <a16:creationId xmlns:a16="http://schemas.microsoft.com/office/drawing/2014/main" id="{9CD63990-0D51-AF78-7828-6EA50E02A9D0}"/>
              </a:ext>
            </a:extLst>
          </p:cNvPr>
          <p:cNvSpPr txBox="1">
            <a:spLocks noChangeArrowheads="1"/>
          </p:cNvSpPr>
          <p:nvPr/>
        </p:nvSpPr>
        <p:spPr bwMode="auto">
          <a:xfrm>
            <a:off x="0" y="2108384"/>
            <a:ext cx="10159999" cy="677108"/>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mn-ea"/>
                <a:cs typeface="+mn-cs"/>
              </a:rPr>
              <a:t>Couplet.</a:t>
            </a:r>
          </a:p>
        </p:txBody>
      </p:sp>
    </p:spTree>
    <p:extLst>
      <p:ext uri="{BB962C8B-B14F-4D97-AF65-F5344CB8AC3E}">
        <p14:creationId xmlns:p14="http://schemas.microsoft.com/office/powerpoint/2010/main" val="33333740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6.xml><?xml version="1.0" encoding="utf-8"?>
<p:sld xmlns:a="http://schemas.openxmlformats.org/drawingml/2006/main" xmlns:r="http://schemas.openxmlformats.org/officeDocument/2006/relationships" xmlns:p="http://schemas.openxmlformats.org/presentationml/2006/main">
  <p:cSld>
    <p:bg>
      <p:bgPr>
        <a:solidFill>
          <a:srgbClr val="3E003E"/>
        </a:solidFill>
        <a:effectLst/>
      </p:bgPr>
    </p:bg>
    <p:spTree>
      <p:nvGrpSpPr>
        <p:cNvPr id="1" name="">
          <a:extLst>
            <a:ext uri="{FF2B5EF4-FFF2-40B4-BE49-F238E27FC236}">
              <a16:creationId xmlns:a16="http://schemas.microsoft.com/office/drawing/2014/main" id="{D030DA77-1787-8037-C5CF-61FECC3F0C6F}"/>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4C781CBA-B4BE-35FD-EF93-34D863942687}"/>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har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har</a:t>
            </a:r>
            <a:r>
              <a:rPr lang="en-GB" sz="4000" dirty="0">
                <a:solidFill>
                  <a:srgbClr val="99CCFF"/>
                </a:solidFill>
                <a:latin typeface="Congenial SemiBold" panose="02000503040000020004" pitchFamily="2" charset="0"/>
                <a:ea typeface="DejaVu Sans"/>
              </a:rPr>
              <a:t>-</a:t>
            </a:r>
            <a:r>
              <a:rPr lang="en-GB" sz="4000" dirty="0" err="1">
                <a:solidFill>
                  <a:srgbClr val="99CCFF"/>
                </a:solidFill>
                <a:latin typeface="Congenial SemiBold" panose="02000503040000020004" pitchFamily="2" charset="0"/>
                <a:ea typeface="DejaVu Sans"/>
              </a:rPr>
              <a:t>jan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du’e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ey’k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hai</a:t>
            </a:r>
            <a:r>
              <a:rPr lang="en-GB" sz="4000" dirty="0">
                <a:solidFill>
                  <a:srgbClr val="99CCFF"/>
                </a:solidFill>
                <a:latin typeface="Congenial SemiBold" panose="02000503040000020004" pitchFamily="2" charset="0"/>
                <a:ea typeface="DejaVu San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bib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bi</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ch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shh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naa’eh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8BE5FB1F-37E0-5127-7B55-284E410FAF1E}"/>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hir hir jn duie eyk hY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ibb ibcwr kCu nwih ]</a:t>
            </a:r>
            <a:endParaRPr kumimoji="0" lang="en-GB"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3BCFE829-AB10-B159-B6B5-58A5CE43A2ED}"/>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Vaheguru and the devotee are one; no separation exists between them.</a:t>
            </a:r>
            <a:endParaRPr kumimoji="0" lang="en-GB"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88840866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bg>
      <p:bgPr>
        <a:solidFill>
          <a:srgbClr val="3E003E"/>
        </a:solidFill>
        <a:effectLst/>
      </p:bgPr>
    </p:bg>
    <p:spTree>
      <p:nvGrpSpPr>
        <p:cNvPr id="1" name="">
          <a:extLst>
            <a:ext uri="{FF2B5EF4-FFF2-40B4-BE49-F238E27FC236}">
              <a16:creationId xmlns:a16="http://schemas.microsoft.com/office/drawing/2014/main" id="{064C0DCE-CCB8-54DB-7D2B-7082E17C7A82}"/>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CC265F9C-4448-75DF-F228-A1AE577CA58D}"/>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jal</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upaj</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tarann’g</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jio</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jal</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bikh’ai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samaa’e</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614E5EA7-9FFF-8E2A-167C-A361E99A685F}"/>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jl qy aupj qrMg ijau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jl hI ibKY smwih ]60]275]</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779769E5-089E-2C03-3095-2EB7616BB683}"/>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As waves rise from water and merge back into water, so all return to Vaheguru. ॥60॥</a:t>
            </a:r>
            <a:endParaRPr kumimoji="0" lang="en-GB"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22380566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bg>
      <p:bgPr>
        <a:solidFill>
          <a:srgbClr val="4C3300"/>
        </a:solidFill>
        <a:effectLst/>
      </p:bgPr>
    </p:bg>
    <p:spTree>
      <p:nvGrpSpPr>
        <p:cNvPr id="1" name="">
          <a:extLst>
            <a:ext uri="{FF2B5EF4-FFF2-40B4-BE49-F238E27FC236}">
              <a16:creationId xmlns:a16="http://schemas.microsoft.com/office/drawing/2014/main" id="{049ED9DD-EE62-8217-429C-3D08A0EB8BE4}"/>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7EEDCD08-FC98-D45E-849F-018A6AF6AE19}"/>
              </a:ext>
            </a:extLst>
          </p:cNvPr>
          <p:cNvSpPr>
            <a:spLocks noGrp="1" noChangeArrowheads="1"/>
          </p:cNvSpPr>
          <p:nvPr>
            <p:ph type="title"/>
          </p:nvPr>
        </p:nvSpPr>
        <p:spPr>
          <a:xfrm>
            <a:off x="0" y="3937620"/>
            <a:ext cx="10159999" cy="952500"/>
          </a:xfrm>
        </p:spPr>
        <p:txBody>
          <a:bodyPr/>
          <a:lstStyle/>
          <a:p>
            <a:pPr eaLnBrk="1" hangingPunct="1">
              <a:defRPr/>
            </a:pP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r>
              <a:rPr lang="en-GB" sz="4000" dirty="0">
                <a:solidFill>
                  <a:srgbClr val="99CCFF"/>
                </a:solidFill>
                <a:latin typeface="Congenial SemiBold" panose="02000503040000020004" pitchFamily="2" charset="0"/>
              </a:rPr>
              <a:t>.</a:t>
            </a:r>
          </a:p>
        </p:txBody>
      </p:sp>
      <p:sp>
        <p:nvSpPr>
          <p:cNvPr id="854019" name="Text Box 3">
            <a:extLst>
              <a:ext uri="{FF2B5EF4-FFF2-40B4-BE49-F238E27FC236}">
                <a16:creationId xmlns:a16="http://schemas.microsoft.com/office/drawing/2014/main" id="{7249E969-4AF4-4A08-6193-41247B1E7C28}"/>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mn-ea"/>
                <a:cs typeface="+mn-cs"/>
              </a:rPr>
              <a:t>dohrw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mn-ea"/>
                <a:cs typeface="+mn-cs"/>
              </a:rPr>
              <a:t> ]</a:t>
            </a:r>
          </a:p>
        </p:txBody>
      </p:sp>
      <p:sp>
        <p:nvSpPr>
          <p:cNvPr id="854020" name="Text Box 4">
            <a:extLst>
              <a:ext uri="{FF2B5EF4-FFF2-40B4-BE49-F238E27FC236}">
                <a16:creationId xmlns:a16="http://schemas.microsoft.com/office/drawing/2014/main" id="{37263DF9-2D05-8B40-6B90-B9B785AF0C9C}"/>
              </a:ext>
            </a:extLst>
          </p:cNvPr>
          <p:cNvSpPr txBox="1">
            <a:spLocks noChangeArrowheads="1"/>
          </p:cNvSpPr>
          <p:nvPr/>
        </p:nvSpPr>
        <p:spPr bwMode="auto">
          <a:xfrm>
            <a:off x="0" y="2108384"/>
            <a:ext cx="10159999" cy="677108"/>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mn-ea"/>
                <a:cs typeface="+mn-cs"/>
              </a:rPr>
              <a:t>Couplet.</a:t>
            </a:r>
          </a:p>
        </p:txBody>
      </p:sp>
    </p:spTree>
    <p:extLst>
      <p:ext uri="{BB962C8B-B14F-4D97-AF65-F5344CB8AC3E}">
        <p14:creationId xmlns:p14="http://schemas.microsoft.com/office/powerpoint/2010/main" val="23308963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9.xml><?xml version="1.0" encoding="utf-8"?>
<p:sld xmlns:a="http://schemas.openxmlformats.org/drawingml/2006/main" xmlns:r="http://schemas.openxmlformats.org/officeDocument/2006/relationships" xmlns:p="http://schemas.openxmlformats.org/presentationml/2006/main">
  <p:cSld>
    <p:bg>
      <p:bgPr>
        <a:solidFill>
          <a:srgbClr val="4C3300"/>
        </a:solidFill>
        <a:effectLst/>
      </p:bgPr>
    </p:bg>
    <p:spTree>
      <p:nvGrpSpPr>
        <p:cNvPr id="1" name="">
          <a:extLst>
            <a:ext uri="{FF2B5EF4-FFF2-40B4-BE49-F238E27FC236}">
              <a16:creationId xmlns:a16="http://schemas.microsoft.com/office/drawing/2014/main" id="{133C5998-EB4E-CB7A-ED7B-81C384DFEBF1}"/>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6277171D-7D0E-A0AC-6C02-10973BDA807B}"/>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jab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aa’es</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pra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ko  </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eyo</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janam</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araa</a:t>
            </a:r>
            <a:r>
              <a:rPr lang="en-GB" sz="4000" dirty="0">
                <a:solidFill>
                  <a:srgbClr val="99CCFF"/>
                </a:solidFill>
                <a:latin typeface="Congenial SemiBold" panose="02000503040000020004" pitchFamily="2" charset="0"/>
                <a:ea typeface="DejaVu Sans"/>
              </a:rPr>
              <a:t>  jag  </a:t>
            </a:r>
            <a:r>
              <a:rPr lang="en-GB" sz="4000" dirty="0" err="1">
                <a:solidFill>
                  <a:srgbClr val="99CCFF"/>
                </a:solidFill>
                <a:latin typeface="Congenial SemiBold" panose="02000503040000020004" pitchFamily="2" charset="0"/>
                <a:ea typeface="DejaVu Sans"/>
              </a:rPr>
              <a:t>aa’e</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CF81BDD9-97CB-BF56-1F1E-892E8EE4FA70}"/>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jb Awiesu pRB ko BXo </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jnmu Drw jg Awie ]</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B1C4277D-C49D-09B7-CDF2-90A9F3F4AF9A}"/>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When Vaheguru commanded, I came into this world in a physical body.</a:t>
            </a:r>
            <a:endParaRPr kumimoji="0" lang="en-GB"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252338700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4081636"/>
            <a:ext cx="10160000" cy="952500"/>
          </a:xfrm>
        </p:spPr>
        <p:txBody>
          <a:bodyPr/>
          <a:lstStyle/>
          <a:p>
            <a:pPr eaLnBrk="1" hangingPunct="1">
              <a:defRPr/>
            </a:pPr>
            <a:r>
              <a:rPr lang="en-GB" sz="4000" spc="-50" dirty="0" err="1">
                <a:solidFill>
                  <a:srgbClr val="99CCFF"/>
                </a:solidFill>
                <a:latin typeface="Congenial SemiBold" panose="02000503040000020004" pitchFamily="2" charset="0"/>
              </a:rPr>
              <a:t>gaavan</a:t>
            </a:r>
            <a:r>
              <a:rPr lang="en-GB" sz="4000" spc="-50" dirty="0">
                <a:solidFill>
                  <a:srgbClr val="99CCFF"/>
                </a:solidFill>
                <a:latin typeface="Congenial SemiBold" panose="02000503040000020004" pitchFamily="2" charset="0"/>
              </a:rPr>
              <a:t>  </a:t>
            </a:r>
            <a:r>
              <a:rPr lang="en-GB" sz="4000" u="sng" spc="-50" dirty="0" err="1">
                <a:solidFill>
                  <a:srgbClr val="99CCFF"/>
                </a:solidFill>
                <a:latin typeface="Congenial SemiBold" panose="02000503040000020004" pitchFamily="2" charset="0"/>
              </a:rPr>
              <a:t>t</a:t>
            </a:r>
            <a:r>
              <a:rPr lang="en-GB" sz="4000" spc="-50" dirty="0" err="1">
                <a:solidFill>
                  <a:srgbClr val="99CCFF"/>
                </a:solidFill>
                <a:latin typeface="Congenial SemiBold" panose="02000503040000020004" pitchFamily="2" charset="0"/>
              </a:rPr>
              <a:t>u</a:t>
            </a:r>
            <a:r>
              <a:rPr lang="en-GB" sz="4000" u="sng" spc="-50" dirty="0" err="1">
                <a:solidFill>
                  <a:srgbClr val="99CCFF"/>
                </a:solidFill>
                <a:latin typeface="Congenial SemiBold" panose="02000503040000020004" pitchFamily="2" charset="0"/>
              </a:rPr>
              <a:t>Dh</a:t>
            </a:r>
            <a:r>
              <a:rPr lang="en-GB" sz="4000" spc="-50" dirty="0" err="1">
                <a:solidFill>
                  <a:srgbClr val="99CCFF"/>
                </a:solidFill>
                <a:latin typeface="Congenial SemiBold" panose="02000503040000020004" pitchFamily="2" charset="0"/>
              </a:rPr>
              <a:t>’no</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ja</a:t>
            </a:r>
            <a:r>
              <a:rPr lang="en-GB" sz="4000" u="sng" spc="-50" dirty="0" err="1">
                <a:solidFill>
                  <a:srgbClr val="99CCFF"/>
                </a:solidFill>
                <a:latin typeface="Congenial SemiBold" panose="02000503040000020004" pitchFamily="2" charset="0"/>
              </a:rPr>
              <a:t>t</a:t>
            </a:r>
            <a:r>
              <a:rPr lang="en-GB" sz="4000" spc="-50" dirty="0" err="1">
                <a:solidFill>
                  <a:srgbClr val="99CCFF"/>
                </a:solidFill>
                <a:latin typeface="Congenial SemiBold" panose="02000503040000020004" pitchFamily="2" charset="0"/>
              </a:rPr>
              <a:t>ee</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sa</a:t>
            </a:r>
            <a:r>
              <a:rPr lang="en-GB" sz="4000" u="sng" spc="-50" dirty="0" err="1">
                <a:solidFill>
                  <a:srgbClr val="99CCFF"/>
                </a:solidFill>
                <a:latin typeface="Congenial SemiBold" panose="02000503040000020004" pitchFamily="2" charset="0"/>
              </a:rPr>
              <a:t>t</a:t>
            </a:r>
            <a:r>
              <a:rPr lang="en-GB" sz="4000" spc="-50" dirty="0" err="1">
                <a:solidFill>
                  <a:srgbClr val="99CCFF"/>
                </a:solidFill>
                <a:latin typeface="Congenial SemiBold" panose="02000503040000020004" pitchFamily="2" charset="0"/>
              </a:rPr>
              <a:t>ee</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san’</a:t>
            </a:r>
            <a:r>
              <a:rPr lang="en-GB" sz="4000" u="sng" spc="-50" dirty="0" err="1">
                <a:solidFill>
                  <a:srgbClr val="99CCFF"/>
                </a:solidFill>
                <a:latin typeface="Congenial SemiBold" panose="02000503040000020004" pitchFamily="2" charset="0"/>
              </a:rPr>
              <a:t>t</a:t>
            </a:r>
            <a:r>
              <a:rPr lang="en-GB" sz="4000" spc="-50" dirty="0" err="1">
                <a:solidFill>
                  <a:srgbClr val="99CCFF"/>
                </a:solidFill>
                <a:latin typeface="Congenial SemiBold" panose="02000503040000020004" pitchFamily="2" charset="0"/>
              </a:rPr>
              <a:t>o</a:t>
            </a:r>
            <a:r>
              <a:rPr lang="en-GB" sz="4000" u="sng" spc="-50" dirty="0" err="1">
                <a:solidFill>
                  <a:srgbClr val="99CCFF"/>
                </a:solidFill>
                <a:latin typeface="Congenial SemiBold" panose="02000503040000020004" pitchFamily="2" charset="0"/>
              </a:rPr>
              <a:t>kh</a:t>
            </a:r>
            <a:r>
              <a:rPr lang="en-GB" sz="4000" spc="-50" dirty="0" err="1">
                <a:solidFill>
                  <a:srgbClr val="99CCFF"/>
                </a:solidFill>
                <a:latin typeface="Congenial SemiBold" panose="02000503040000020004" pitchFamily="2" charset="0"/>
              </a:rPr>
              <a:t>ee</a:t>
            </a:r>
            <a:r>
              <a:rPr lang="en-GB" sz="4000" spc="-5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gaavan</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’no</a:t>
            </a:r>
            <a:r>
              <a:rPr lang="en-GB" sz="4000" dirty="0">
                <a:solidFill>
                  <a:srgbClr val="99CCFF"/>
                </a:solidFill>
                <a:latin typeface="Congenial SemiBold" panose="02000503040000020004" pitchFamily="2" charset="0"/>
              </a:rPr>
              <a:t>  veer  </a:t>
            </a:r>
            <a:r>
              <a:rPr lang="en-GB" sz="4000" dirty="0" err="1">
                <a:solidFill>
                  <a:srgbClr val="99CCFF"/>
                </a:solidFill>
                <a:latin typeface="Congenial SemiBold" panose="02000503040000020004" pitchFamily="2" charset="0"/>
              </a:rPr>
              <a:t>karaa’rey</a:t>
            </a:r>
            <a:r>
              <a:rPr lang="en-GB" sz="4000" dirty="0">
                <a:solidFill>
                  <a:srgbClr val="99CCFF"/>
                </a:solidFill>
                <a:latin typeface="Congenial SemiBold" panose="02000503040000020004" pitchFamily="2" charset="0"/>
              </a:rPr>
              <a:t>. </a:t>
            </a:r>
          </a:p>
        </p:txBody>
      </p:sp>
      <p:sp>
        <p:nvSpPr>
          <p:cNvPr id="13315"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jqI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sqI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sMqoKI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krwry</a:t>
            </a:r>
            <a:r>
              <a:rPr lang="en-GB" sz="5400" dirty="0">
                <a:solidFill>
                  <a:srgbClr val="FFFF99"/>
                </a:solidFill>
                <a:latin typeface="GurbaniWebThick" panose="04040607000000020004" pitchFamily="82" charset="0"/>
              </a:rPr>
              <a:t> ]</a:t>
            </a:r>
          </a:p>
        </p:txBody>
      </p:sp>
      <p:sp>
        <p:nvSpPr>
          <p:cNvPr id="13316"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People who are disciplined, givers, satisfied &amp; brave warriors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0.xml><?xml version="1.0" encoding="utf-8"?>
<p:sld xmlns:a="http://schemas.openxmlformats.org/drawingml/2006/main" xmlns:r="http://schemas.openxmlformats.org/officeDocument/2006/relationships" xmlns:p="http://schemas.openxmlformats.org/presentationml/2006/main">
  <p:cSld>
    <p:bg>
      <p:bgPr>
        <a:solidFill>
          <a:srgbClr val="4C3300"/>
        </a:solidFill>
        <a:effectLst/>
      </p:bgPr>
    </p:bg>
    <p:spTree>
      <p:nvGrpSpPr>
        <p:cNvPr id="1" name="">
          <a:extLst>
            <a:ext uri="{FF2B5EF4-FFF2-40B4-BE49-F238E27FC236}">
              <a16:creationId xmlns:a16="http://schemas.microsoft.com/office/drawing/2014/main" id="{ED2F9FBC-9EB2-8157-8228-EAFB23565B14}"/>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B8D47769-5DDA-AE6E-75C1-20C9D6C75921}"/>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ab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thh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sann’</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shh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ep</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sab’hoo</a:t>
            </a:r>
            <a:r>
              <a:rPr lang="en-GB" sz="4000" baseline="30000" dirty="0" err="1">
                <a:solidFill>
                  <a:srgbClr val="C00000"/>
                </a:solidFill>
                <a:latin typeface="Congenial SemiBold" panose="02000503040000020004" pitchFamily="2" charset="0"/>
                <a:ea typeface="DejaVu Sans"/>
              </a:rPr>
              <a:t>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keha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sunaa’e</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7067990F-83DA-4879-D23D-9870BA3D4FFA}"/>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Ab mY kQw sMCyp qy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sbhUM khq sunwie ]64]</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8108542E-4E2F-5C0A-7D84-53D20EE0883A}"/>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Now I briefly share this account with everyone. ॥64॥</a:t>
            </a:r>
            <a:endParaRPr kumimoji="0" lang="en-GB"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225124814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1.xml><?xml version="1.0" encoding="utf-8"?>
<p:sld xmlns:a="http://schemas.openxmlformats.org/drawingml/2006/main" xmlns:r="http://schemas.openxmlformats.org/officeDocument/2006/relationships" xmlns:p="http://schemas.openxmlformats.org/presentationml/2006/main">
  <p:cSld>
    <p:bg>
      <p:bgPr>
        <a:solidFill>
          <a:srgbClr val="600012"/>
        </a:solidFill>
        <a:effectLst/>
      </p:bgPr>
    </p:bg>
    <p:spTree>
      <p:nvGrpSpPr>
        <p:cNvPr id="1" name="">
          <a:extLst>
            <a:ext uri="{FF2B5EF4-FFF2-40B4-BE49-F238E27FC236}">
              <a16:creationId xmlns:a16="http://schemas.microsoft.com/office/drawing/2014/main" id="{5002DC03-79C3-17CB-D957-872E8DAB08FD}"/>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5D6D30C1-ED28-1815-2AA0-0F29AD32A59E}"/>
              </a:ext>
            </a:extLst>
          </p:cNvPr>
          <p:cNvSpPr>
            <a:spLocks noGrp="1" noChangeArrowheads="1"/>
          </p:cNvSpPr>
          <p:nvPr>
            <p:ph type="title"/>
          </p:nvPr>
        </p:nvSpPr>
        <p:spPr>
          <a:xfrm>
            <a:off x="0" y="3937620"/>
            <a:ext cx="10159999" cy="952500"/>
          </a:xfrm>
        </p:spPr>
        <p:txBody>
          <a:bodyPr/>
          <a:lstStyle/>
          <a:p>
            <a:pPr eaLnBrk="1" hangingPunct="1">
              <a:defRPr/>
            </a:pPr>
            <a:r>
              <a:rPr lang="en-GB" sz="4000" dirty="0" err="1">
                <a:solidFill>
                  <a:srgbClr val="99CCFF"/>
                </a:solidFill>
                <a:latin typeface="Congenial SemiBold" panose="02000503040000020004" pitchFamily="2" charset="0"/>
              </a:rPr>
              <a:t>kabiyo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baa</a:t>
            </a:r>
            <a:r>
              <a:rPr lang="en-GB" sz="4000" u="sng" dirty="0" err="1">
                <a:solidFill>
                  <a:srgbClr val="99CCFF"/>
                </a:solidFill>
                <a:latin typeface="Congenial SemiBold" panose="02000503040000020004" pitchFamily="2" charset="0"/>
              </a:rPr>
              <a:t>ch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r>
              <a:rPr lang="en-GB" sz="4000" dirty="0">
                <a:solidFill>
                  <a:srgbClr val="99CCFF"/>
                </a:solidFill>
                <a:latin typeface="Congenial SemiBold" panose="02000503040000020004" pitchFamily="2" charset="0"/>
              </a:rPr>
              <a:t>.</a:t>
            </a:r>
          </a:p>
        </p:txBody>
      </p:sp>
      <p:sp>
        <p:nvSpPr>
          <p:cNvPr id="854019" name="Text Box 3">
            <a:extLst>
              <a:ext uri="{FF2B5EF4-FFF2-40B4-BE49-F238E27FC236}">
                <a16:creationId xmlns:a16="http://schemas.microsoft.com/office/drawing/2014/main" id="{F8088EBB-3185-3BA8-51E1-AE3452C88F22}"/>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bwc</a:t>
            </a:r>
            <a:r>
              <a:rPr lang="en-GB" sz="5400" dirty="0">
                <a:solidFill>
                  <a:srgbClr val="FFFF99"/>
                </a:solidFill>
                <a:latin typeface="GurbaniWebThick" panose="04040607000000020004" pitchFamily="82" charset="0"/>
              </a:rPr>
              <a:t> ] </a:t>
            </a:r>
            <a:r>
              <a:rPr lang="en-GB" sz="5400" dirty="0" err="1">
                <a:solidFill>
                  <a:srgbClr val="FFFF99"/>
                </a:solidFill>
                <a:latin typeface="GurbaniWebThick" panose="04040607000000020004" pitchFamily="82" charset="0"/>
              </a:rPr>
              <a:t>dohrw</a:t>
            </a:r>
            <a:r>
              <a:rPr lang="en-GB" sz="5400" dirty="0">
                <a:solidFill>
                  <a:srgbClr val="FFFF99"/>
                </a:solidFill>
                <a:latin typeface="GurbaniWebThick" panose="04040607000000020004" pitchFamily="82" charset="0"/>
              </a:rPr>
              <a:t> ]</a:t>
            </a:r>
          </a:p>
        </p:txBody>
      </p:sp>
      <p:sp>
        <p:nvSpPr>
          <p:cNvPr id="854020" name="Text Box 4">
            <a:extLst>
              <a:ext uri="{FF2B5EF4-FFF2-40B4-BE49-F238E27FC236}">
                <a16:creationId xmlns:a16="http://schemas.microsoft.com/office/drawing/2014/main" id="{B5714C24-79E1-F298-3141-E518C0DE360A}"/>
              </a:ext>
            </a:extLst>
          </p:cNvPr>
          <p:cNvSpPr txBox="1">
            <a:spLocks noChangeArrowheads="1"/>
          </p:cNvSpPr>
          <p:nvPr/>
        </p:nvSpPr>
        <p:spPr bwMode="auto">
          <a:xfrm>
            <a:off x="0" y="2108384"/>
            <a:ext cx="10159999" cy="677108"/>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Humble Poet’s words: Couplet.</a:t>
            </a:r>
          </a:p>
        </p:txBody>
      </p:sp>
    </p:spTree>
    <p:extLst>
      <p:ext uri="{BB962C8B-B14F-4D97-AF65-F5344CB8AC3E}">
        <p14:creationId xmlns:p14="http://schemas.microsoft.com/office/powerpoint/2010/main" val="414944183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2.xml><?xml version="1.0" encoding="utf-8"?>
<p:sld xmlns:a="http://schemas.openxmlformats.org/drawingml/2006/main" xmlns:r="http://schemas.openxmlformats.org/officeDocument/2006/relationships" xmlns:p="http://schemas.openxmlformats.org/presentationml/2006/main">
  <p:cSld>
    <p:bg>
      <p:bgPr>
        <a:solidFill>
          <a:srgbClr val="600012"/>
        </a:solidFill>
        <a:effectLst/>
      </p:bgPr>
    </p:bg>
    <p:spTree>
      <p:nvGrpSpPr>
        <p:cNvPr id="1" name="">
          <a:extLst>
            <a:ext uri="{FF2B5EF4-FFF2-40B4-BE49-F238E27FC236}">
              <a16:creationId xmlns:a16="http://schemas.microsoft.com/office/drawing/2014/main" id="{8B362328-B739-0701-0436-2A1DBF54CA8D}"/>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2EA1C46B-F803-CCFD-2FE1-6263A21DCB84}"/>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u="sng" dirty="0">
                <a:solidFill>
                  <a:srgbClr val="99CCFF"/>
                </a:solidFill>
                <a:latin typeface="Congenial SemiBold" panose="02000503040000020004" pitchFamily="2" charset="0"/>
                <a:ea typeface="DejaVu Sans"/>
              </a:rPr>
              <a:t>t</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ddh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bheyo</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jor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kar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ba</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kahaa</a:t>
            </a:r>
            <a:r>
              <a:rPr lang="en-GB" sz="4000" dirty="0">
                <a:solidFill>
                  <a:srgbClr val="99CCFF"/>
                </a:solidFill>
                <a:latin typeface="Congenial SemiBold" panose="02000503040000020004" pitchFamily="2" charset="0"/>
                <a:ea typeface="DejaVu Sans"/>
              </a:rPr>
              <a:t>  sir  </a:t>
            </a:r>
            <a:r>
              <a:rPr lang="en-GB" sz="4000" dirty="0" err="1">
                <a:solidFill>
                  <a:srgbClr val="99CCFF"/>
                </a:solidFill>
                <a:latin typeface="Congenial SemiBold" panose="02000503040000020004" pitchFamily="2" charset="0"/>
                <a:ea typeface="DejaVu Sans"/>
              </a:rPr>
              <a:t>niyaa’e</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0E30E974-7D12-BC3F-8D87-88D25B467D1D}"/>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TwF BXo mY joir kr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bcn khw isr inAwie ]</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BA4A6410-DC15-15D1-A184-770C823FFB95}"/>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I stood before You with folded hands and bowed my head in prayer:</a:t>
            </a:r>
            <a:endParaRPr kumimoji="0" lang="en-GB"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51105457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bg>
      <p:bgPr>
        <a:solidFill>
          <a:srgbClr val="600012"/>
        </a:solidFill>
        <a:effectLst/>
      </p:bgPr>
    </p:bg>
    <p:spTree>
      <p:nvGrpSpPr>
        <p:cNvPr id="1" name="">
          <a:extLst>
            <a:ext uri="{FF2B5EF4-FFF2-40B4-BE49-F238E27FC236}">
              <a16:creationId xmlns:a16="http://schemas.microsoft.com/office/drawing/2014/main" id="{F1450933-72ED-07D2-8C9D-5CAC68EAFB86}"/>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81CA73B1-796C-6C37-BC61-BE56E26EFB08}"/>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p</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ann’</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ch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al’ai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ab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jaga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jab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um  </a:t>
            </a:r>
            <a:r>
              <a:rPr lang="en-GB" sz="4000" dirty="0" err="1">
                <a:solidFill>
                  <a:srgbClr val="99CCFF"/>
                </a:solidFill>
                <a:latin typeface="Congenial SemiBold" panose="02000503040000020004" pitchFamily="2" charset="0"/>
                <a:ea typeface="DejaVu Sans"/>
              </a:rPr>
              <a:t>kar’hu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sahaa’e</a:t>
            </a:r>
            <a:r>
              <a:rPr lang="en-GB" sz="4000" dirty="0">
                <a:solidFill>
                  <a:srgbClr val="99CCFF"/>
                </a:solidFill>
                <a:latin typeface="Congenial SemiBold" panose="02000503040000020004" pitchFamily="2" charset="0"/>
                <a:ea typeface="DejaVu Sans"/>
              </a:rPr>
              <a:t>. </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934DB586-E7DB-8F4D-7706-F7E5DDDBD603}"/>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pMQ clY qb jgq mY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jb qum krhu shwie ]30]</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EA2E879B-D02E-AEB2-59B8-8703E2D97C08}"/>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“Only with Your support will this Path flourish throughout the world.” ॥30॥</a:t>
            </a:r>
            <a:endParaRPr kumimoji="0" lang="en-GB"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349000146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a:extLst>
            <a:ext uri="{FF2B5EF4-FFF2-40B4-BE49-F238E27FC236}">
              <a16:creationId xmlns:a16="http://schemas.microsoft.com/office/drawing/2014/main" id="{6730636E-AE0C-17AA-10D9-E9836ED07065}"/>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AC145C94-A7AA-C3A4-C4A6-CC43D4D3434F}"/>
              </a:ext>
            </a:extLst>
          </p:cNvPr>
          <p:cNvSpPr>
            <a:spLocks noGrp="1" noChangeArrowheads="1"/>
          </p:cNvSpPr>
          <p:nvPr>
            <p:ph type="title"/>
          </p:nvPr>
        </p:nvSpPr>
        <p:spPr>
          <a:xfrm>
            <a:off x="0" y="3937620"/>
            <a:ext cx="10223500" cy="952500"/>
          </a:xfrm>
        </p:spPr>
        <p:txBody>
          <a:bodyPr/>
          <a:lstStyle/>
          <a:p>
            <a:pPr eaLnBrk="1" hangingPunct="1">
              <a:defRPr/>
            </a:pP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endParaRPr lang="en-GB" sz="4000" dirty="0">
              <a:solidFill>
                <a:srgbClr val="99CCFF"/>
              </a:solidFill>
              <a:latin typeface="Congenial SemiBold" panose="02000503040000020004" pitchFamily="2" charset="0"/>
            </a:endParaRPr>
          </a:p>
        </p:txBody>
      </p:sp>
      <p:sp>
        <p:nvSpPr>
          <p:cNvPr id="854019" name="Text Box 3">
            <a:extLst>
              <a:ext uri="{FF2B5EF4-FFF2-40B4-BE49-F238E27FC236}">
                <a16:creationId xmlns:a16="http://schemas.microsoft.com/office/drawing/2014/main" id="{8FFED508-E9F5-EF70-F324-8ADD307B45B3}"/>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dohrw</a:t>
            </a:r>
            <a:r>
              <a:rPr lang="en-GB" sz="5400" dirty="0">
                <a:solidFill>
                  <a:srgbClr val="FFFF99"/>
                </a:solidFill>
                <a:latin typeface="GurbaniWebThick" panose="04040607000000020004" pitchFamily="82" charset="0"/>
              </a:rPr>
              <a:t> ]</a:t>
            </a:r>
          </a:p>
        </p:txBody>
      </p:sp>
      <p:sp>
        <p:nvSpPr>
          <p:cNvPr id="854020" name="Text Box 4">
            <a:extLst>
              <a:ext uri="{FF2B5EF4-FFF2-40B4-BE49-F238E27FC236}">
                <a16:creationId xmlns:a16="http://schemas.microsoft.com/office/drawing/2014/main" id="{C93770A1-D0D0-4352-6931-88B5C67528D0}"/>
              </a:ext>
            </a:extLst>
          </p:cNvPr>
          <p:cNvSpPr txBox="1">
            <a:spLocks noChangeArrowheads="1"/>
          </p:cNvSpPr>
          <p:nvPr/>
        </p:nvSpPr>
        <p:spPr bwMode="auto">
          <a:xfrm>
            <a:off x="1375835"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Couplet.</a:t>
            </a:r>
          </a:p>
        </p:txBody>
      </p:sp>
    </p:spTree>
    <p:extLst>
      <p:ext uri="{BB962C8B-B14F-4D97-AF65-F5344CB8AC3E}">
        <p14:creationId xmlns:p14="http://schemas.microsoft.com/office/powerpoint/2010/main" val="214978016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5.xml><?xml version="1.0" encoding="utf-8"?>
<p:sld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a:extLst>
            <a:ext uri="{FF2B5EF4-FFF2-40B4-BE49-F238E27FC236}">
              <a16:creationId xmlns:a16="http://schemas.microsoft.com/office/drawing/2014/main" id="{B2094785-18D6-E511-1BAC-57DFBF3DECD7}"/>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B216A47A-5CFF-D378-6CD3-AE122A53A881}"/>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jey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um’rey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Dh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iyaan  ko,</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ni</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tth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iyai’hai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sann’</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23C75A0D-3C55-A644-1385-46CBF2E30372}"/>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jy jy qumry iDAwn ko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inq auiT iDAYhY sMq ]</a:t>
            </a:r>
            <a:endParaRPr kumimoji="0" lang="en-GB"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66F3E883-105C-6F23-4A43-34F022E06C3D}"/>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Those who rise daily and meditate on You with devotion</a:t>
            </a:r>
            <a:endParaRPr kumimoji="0" lang="en-GB" sz="2400" b="0" i="0" u="none" strike="noStrike" kern="1200" cap="none" spc="0" normalizeH="0" baseline="0" noProof="0" dirty="0">
              <a:ln>
                <a:noFill/>
              </a:ln>
              <a:solidFill>
                <a:srgbClr val="FFFFFF"/>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314342123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a:extLst>
            <a:ext uri="{FF2B5EF4-FFF2-40B4-BE49-F238E27FC236}">
              <a16:creationId xmlns:a16="http://schemas.microsoft.com/office/drawing/2014/main" id="{7FD66C6F-A88E-80F9-9415-3610024B82A0}"/>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F7405B83-C002-1CAE-4C78-BCF22E0F6C9A}"/>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a</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nn’</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lehai’gey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muka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fal</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p</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aaveh’gey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bhag</a:t>
            </a:r>
            <a:r>
              <a:rPr lang="en-GB" sz="4000" dirty="0">
                <a:solidFill>
                  <a:srgbClr val="99CCFF"/>
                </a:solidFill>
                <a:latin typeface="Congenial SemiBold" panose="02000503040000020004" pitchFamily="2" charset="0"/>
                <a:ea typeface="DejaVu Sans"/>
              </a:rPr>
              <a:t>-</a:t>
            </a:r>
            <a:r>
              <a:rPr lang="en-GB" sz="4000" dirty="0" err="1">
                <a:solidFill>
                  <a:srgbClr val="99CCFF"/>
                </a:solidFill>
                <a:latin typeface="Congenial SemiBold" panose="02000503040000020004" pitchFamily="2" charset="0"/>
                <a:ea typeface="DejaVu Sans"/>
              </a:rPr>
              <a:t>vann’</a:t>
            </a:r>
            <a:r>
              <a:rPr lang="en-GB" sz="4000" u="sng" dirty="0" err="1">
                <a:solidFill>
                  <a:srgbClr val="99CCFF"/>
                </a:solidFill>
                <a:latin typeface="Congenial SemiBold" panose="02000503040000020004" pitchFamily="2" charset="0"/>
                <a:ea typeface="DejaVu San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F82C365A-28D4-8C59-9487-58BFBC571ED2}"/>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AMq lhYgy mukiq Plu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pwvihgy BgvMq ]6]262]</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C9011980-8057-8029-A72F-A7FE1E9E1DB7}"/>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in the end, they will receive the blessing of liberation &amp; attain oneness with You.</a:t>
            </a:r>
          </a:p>
        </p:txBody>
      </p:sp>
    </p:spTree>
    <p:extLst>
      <p:ext uri="{BB962C8B-B14F-4D97-AF65-F5344CB8AC3E}">
        <p14:creationId xmlns:p14="http://schemas.microsoft.com/office/powerpoint/2010/main" val="71406070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a:extLst>
            <a:ext uri="{FF2B5EF4-FFF2-40B4-BE49-F238E27FC236}">
              <a16:creationId xmlns:a16="http://schemas.microsoft.com/office/drawing/2014/main" id="{07F8FB2C-3BF6-98CE-0C76-D1FEAAF251E3}"/>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192D67DA-8B31-AA2C-5BDC-136AEE47A889}"/>
              </a:ext>
            </a:extLst>
          </p:cNvPr>
          <p:cNvSpPr>
            <a:spLocks noGrp="1" noChangeArrowheads="1"/>
          </p:cNvSpPr>
          <p:nvPr>
            <p:ph type="title"/>
          </p:nvPr>
        </p:nvSpPr>
        <p:spPr>
          <a:xfrm>
            <a:off x="0" y="3937620"/>
            <a:ext cx="10223500" cy="952500"/>
          </a:xfrm>
        </p:spPr>
        <p:txBody>
          <a:bodyPr/>
          <a:lstStyle/>
          <a:p>
            <a:pPr eaLnBrk="1" hangingPunct="1">
              <a:defRPr/>
            </a:pP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endParaRPr lang="en-GB" sz="4000" dirty="0">
              <a:solidFill>
                <a:srgbClr val="99CCFF"/>
              </a:solidFill>
              <a:latin typeface="Congenial SemiBold" panose="02000503040000020004" pitchFamily="2" charset="0"/>
            </a:endParaRPr>
          </a:p>
        </p:txBody>
      </p:sp>
      <p:sp>
        <p:nvSpPr>
          <p:cNvPr id="854019" name="Text Box 3">
            <a:extLst>
              <a:ext uri="{FF2B5EF4-FFF2-40B4-BE49-F238E27FC236}">
                <a16:creationId xmlns:a16="http://schemas.microsoft.com/office/drawing/2014/main" id="{051BCA0A-2B87-601B-5212-B57CFA22EF9A}"/>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dohrw</a:t>
            </a:r>
            <a:r>
              <a:rPr lang="en-GB" sz="5400" dirty="0">
                <a:solidFill>
                  <a:srgbClr val="FFFF99"/>
                </a:solidFill>
                <a:latin typeface="GurbaniWebThick" panose="04040607000000020004" pitchFamily="82" charset="0"/>
              </a:rPr>
              <a:t> ]</a:t>
            </a:r>
          </a:p>
        </p:txBody>
      </p:sp>
      <p:sp>
        <p:nvSpPr>
          <p:cNvPr id="854020" name="Text Box 4">
            <a:extLst>
              <a:ext uri="{FF2B5EF4-FFF2-40B4-BE49-F238E27FC236}">
                <a16:creationId xmlns:a16="http://schemas.microsoft.com/office/drawing/2014/main" id="{D356D6AA-8289-63FC-5A7A-E362271BB93C}"/>
              </a:ext>
            </a:extLst>
          </p:cNvPr>
          <p:cNvSpPr txBox="1">
            <a:spLocks noChangeArrowheads="1"/>
          </p:cNvSpPr>
          <p:nvPr/>
        </p:nvSpPr>
        <p:spPr bwMode="auto">
          <a:xfrm>
            <a:off x="1375835"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Couplet.</a:t>
            </a:r>
          </a:p>
        </p:txBody>
      </p:sp>
    </p:spTree>
    <p:extLst>
      <p:ext uri="{BB962C8B-B14F-4D97-AF65-F5344CB8AC3E}">
        <p14:creationId xmlns:p14="http://schemas.microsoft.com/office/powerpoint/2010/main" val="77760836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8.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a:extLst>
            <a:ext uri="{FF2B5EF4-FFF2-40B4-BE49-F238E27FC236}">
              <a16:creationId xmlns:a16="http://schemas.microsoft.com/office/drawing/2014/main" id="{AF2FCE4C-8884-7169-E85B-88816404880D}"/>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15E60F74-102F-386B-30F2-43E46B441BAA}"/>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a</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nn’</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lehai’gey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muka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fal</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p</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aaveh’gey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bhag</a:t>
            </a:r>
            <a:r>
              <a:rPr lang="en-GB" sz="4000" dirty="0">
                <a:solidFill>
                  <a:srgbClr val="99CCFF"/>
                </a:solidFill>
                <a:latin typeface="Congenial SemiBold" panose="02000503040000020004" pitchFamily="2" charset="0"/>
                <a:ea typeface="DejaVu Sans"/>
              </a:rPr>
              <a:t>-</a:t>
            </a:r>
            <a:r>
              <a:rPr lang="en-GB" sz="4000" dirty="0" err="1">
                <a:solidFill>
                  <a:srgbClr val="99CCFF"/>
                </a:solidFill>
                <a:latin typeface="Congenial SemiBold" panose="02000503040000020004" pitchFamily="2" charset="0"/>
                <a:ea typeface="DejaVu Sans"/>
              </a:rPr>
              <a:t>vann’</a:t>
            </a:r>
            <a:r>
              <a:rPr lang="en-GB" sz="4000" u="sng" dirty="0" err="1">
                <a:solidFill>
                  <a:srgbClr val="99CCFF"/>
                </a:solidFill>
                <a:latin typeface="Congenial SemiBold" panose="02000503040000020004" pitchFamily="2" charset="0"/>
                <a:ea typeface="DejaVu San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7AFA6812-0908-A081-831A-AA762FF8380E}"/>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kwl purK kI dyih mo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koitk ibsn mhys ]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F369DE88-C00F-98D4-BB18-C62A38A26CA3}"/>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Within Vaheguru’s </a:t>
            </a:r>
            <a:r>
              <a:rPr lang="en-GB" sz="3800" dirty="0">
                <a:solidFill>
                  <a:srgbClr val="FFFFFF"/>
                </a:solidFill>
                <a:latin typeface="Congenial Black" panose="02000503040000020004" pitchFamily="2" charset="0"/>
                <a:ea typeface="DejaVu Sans"/>
              </a:rPr>
              <a:t>C</a:t>
            </a: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osmic Form are countless Vishnu &amp; Shiva life-forms</a:t>
            </a:r>
          </a:p>
        </p:txBody>
      </p:sp>
    </p:spTree>
    <p:extLst>
      <p:ext uri="{BB962C8B-B14F-4D97-AF65-F5344CB8AC3E}">
        <p14:creationId xmlns:p14="http://schemas.microsoft.com/office/powerpoint/2010/main" val="65816987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a:extLst>
            <a:ext uri="{FF2B5EF4-FFF2-40B4-BE49-F238E27FC236}">
              <a16:creationId xmlns:a16="http://schemas.microsoft.com/office/drawing/2014/main" id="{39477854-A178-7677-4F44-3E736D4006BC}"/>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E5846827-3A5E-6FFD-DE27-13320A087DA4}"/>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a</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nn’</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lehai’gey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muka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fal</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p</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aaveh’gey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bhag</a:t>
            </a:r>
            <a:r>
              <a:rPr lang="en-GB" sz="4000" dirty="0">
                <a:solidFill>
                  <a:srgbClr val="99CCFF"/>
                </a:solidFill>
                <a:latin typeface="Congenial SemiBold" panose="02000503040000020004" pitchFamily="2" charset="0"/>
                <a:ea typeface="DejaVu Sans"/>
              </a:rPr>
              <a:t>-</a:t>
            </a:r>
            <a:r>
              <a:rPr lang="en-GB" sz="4000" dirty="0" err="1">
                <a:solidFill>
                  <a:srgbClr val="99CCFF"/>
                </a:solidFill>
                <a:latin typeface="Congenial SemiBold" panose="02000503040000020004" pitchFamily="2" charset="0"/>
                <a:ea typeface="DejaVu Sans"/>
              </a:rPr>
              <a:t>vann’</a:t>
            </a:r>
            <a:r>
              <a:rPr lang="en-GB" sz="4000" u="sng" dirty="0" err="1">
                <a:solidFill>
                  <a:srgbClr val="99CCFF"/>
                </a:solidFill>
                <a:latin typeface="Congenial SemiBold" panose="02000503040000020004" pitchFamily="2" charset="0"/>
                <a:ea typeface="DejaVu San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9F5FFCFE-AB1F-D9C7-E102-989D3C52BD6A}"/>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koit ieMdR bRhmw ikqy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riv sis kRoir jlys ]1]</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0C8CC3A9-4861-6600-0DAB-FF2B30EEB118}"/>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countless Indras, Brahmas, suns, moons, &amp; powers of the waters. ॥1॥</a:t>
            </a:r>
          </a:p>
        </p:txBody>
      </p:sp>
    </p:spTree>
    <p:extLst>
      <p:ext uri="{BB962C8B-B14F-4D97-AF65-F5344CB8AC3E}">
        <p14:creationId xmlns:p14="http://schemas.microsoft.com/office/powerpoint/2010/main" val="157290004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gaavan</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’no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pann’di</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paRan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ee’sur</a:t>
            </a:r>
            <a:r>
              <a:rPr lang="en-GB" sz="4000" dirty="0">
                <a:solidFill>
                  <a:srgbClr val="99CCFF"/>
                </a:solidFill>
                <a:latin typeface="Congenial SemiBold" panose="02000503040000020004" pitchFamily="2" charset="0"/>
              </a:rPr>
              <a:t>, jug  </a:t>
            </a:r>
            <a:r>
              <a:rPr lang="en-GB" sz="4000" dirty="0" err="1">
                <a:solidFill>
                  <a:srgbClr val="99CCFF"/>
                </a:solidFill>
                <a:latin typeface="Congenial SemiBold" panose="02000503040000020004" pitchFamily="2" charset="0"/>
              </a:rPr>
              <a:t>jug</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vey’</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naaley</a:t>
            </a:r>
            <a:r>
              <a:rPr lang="en-GB" sz="4000" dirty="0">
                <a:solidFill>
                  <a:srgbClr val="99CCFF"/>
                </a:solidFill>
                <a:latin typeface="Congenial SemiBold" panose="02000503040000020004" pitchFamily="2" charset="0"/>
              </a:rPr>
              <a:t>. </a:t>
            </a:r>
          </a:p>
        </p:txBody>
      </p:sp>
      <p:sp>
        <p:nvSpPr>
          <p:cNvPr id="14339"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pMifq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rKIsur</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jugu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jugu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vydw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nwly</a:t>
            </a:r>
            <a:r>
              <a:rPr lang="en-GB" sz="5400" dirty="0">
                <a:solidFill>
                  <a:srgbClr val="FFFF99"/>
                </a:solidFill>
                <a:latin typeface="GurbaniWebThick" panose="04040607000000020004" pitchFamily="82" charset="0"/>
              </a:rPr>
              <a:t> ]</a:t>
            </a:r>
          </a:p>
        </p:txBody>
      </p:sp>
      <p:sp>
        <p:nvSpPr>
          <p:cNvPr id="14340"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The learned, wise saints &amp; the readers of the </a:t>
            </a:r>
            <a:r>
              <a:rPr lang="en-GB" sz="3800" i="1" dirty="0">
                <a:solidFill>
                  <a:schemeClr val="bg1"/>
                </a:solidFill>
                <a:latin typeface="Congenial Black" panose="02000503040000020004" pitchFamily="2" charset="0"/>
              </a:rPr>
              <a:t>Vedas </a:t>
            </a:r>
            <a:r>
              <a:rPr lang="en-GB" sz="3800" dirty="0">
                <a:solidFill>
                  <a:schemeClr val="bg1"/>
                </a:solidFill>
                <a:latin typeface="Congenial Black" panose="02000503040000020004" pitchFamily="2" charset="0"/>
              </a:rPr>
              <a:t>throughout time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0.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813C0612-8A5F-791A-C822-9B265B42539A}"/>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9D3B54FF-9DC3-0907-B5F4-844C7AC2868D}"/>
              </a:ext>
            </a:extLst>
          </p:cNvPr>
          <p:cNvSpPr>
            <a:spLocks noGrp="1" noChangeArrowheads="1"/>
          </p:cNvSpPr>
          <p:nvPr>
            <p:ph type="title"/>
          </p:nvPr>
        </p:nvSpPr>
        <p:spPr>
          <a:xfrm>
            <a:off x="0" y="3937620"/>
            <a:ext cx="10223500" cy="952500"/>
          </a:xfrm>
        </p:spPr>
        <p:txBody>
          <a:bodyPr/>
          <a:lstStyle/>
          <a:p>
            <a:pPr eaLnBrk="1" hangingPunct="1">
              <a:defRPr/>
            </a:pP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endParaRPr lang="en-GB" sz="4000" dirty="0">
              <a:solidFill>
                <a:srgbClr val="99CCFF"/>
              </a:solidFill>
              <a:latin typeface="Congenial SemiBold" panose="02000503040000020004" pitchFamily="2" charset="0"/>
            </a:endParaRPr>
          </a:p>
        </p:txBody>
      </p:sp>
      <p:sp>
        <p:nvSpPr>
          <p:cNvPr id="854019" name="Text Box 3">
            <a:extLst>
              <a:ext uri="{FF2B5EF4-FFF2-40B4-BE49-F238E27FC236}">
                <a16:creationId xmlns:a16="http://schemas.microsoft.com/office/drawing/2014/main" id="{56158DB8-B0C9-8B52-00BF-CFC4FBE85140}"/>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dohrw</a:t>
            </a:r>
            <a:r>
              <a:rPr lang="en-GB" sz="5400" dirty="0">
                <a:solidFill>
                  <a:srgbClr val="FFFF99"/>
                </a:solidFill>
                <a:latin typeface="GurbaniWebThick" panose="04040607000000020004" pitchFamily="82" charset="0"/>
              </a:rPr>
              <a:t> ]</a:t>
            </a:r>
          </a:p>
        </p:txBody>
      </p:sp>
      <p:sp>
        <p:nvSpPr>
          <p:cNvPr id="854020" name="Text Box 4">
            <a:extLst>
              <a:ext uri="{FF2B5EF4-FFF2-40B4-BE49-F238E27FC236}">
                <a16:creationId xmlns:a16="http://schemas.microsoft.com/office/drawing/2014/main" id="{3865E79D-BDEE-0EA2-138C-801826455382}"/>
              </a:ext>
            </a:extLst>
          </p:cNvPr>
          <p:cNvSpPr txBox="1">
            <a:spLocks noChangeArrowheads="1"/>
          </p:cNvSpPr>
          <p:nvPr/>
        </p:nvSpPr>
        <p:spPr bwMode="auto">
          <a:xfrm>
            <a:off x="1375835"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Couplet.</a:t>
            </a:r>
          </a:p>
        </p:txBody>
      </p:sp>
    </p:spTree>
    <p:extLst>
      <p:ext uri="{BB962C8B-B14F-4D97-AF65-F5344CB8AC3E}">
        <p14:creationId xmlns:p14="http://schemas.microsoft.com/office/powerpoint/2010/main" val="37388823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1.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F62C2865-7CFA-72D8-B86E-C49B928A9C03}"/>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EFE02C72-9D0A-FFD6-D3ED-2074E839F9FC}"/>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a</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nn’</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lehai’gey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muka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fal</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p</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aaveh’gey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bhag</a:t>
            </a:r>
            <a:r>
              <a:rPr lang="en-GB" sz="4000" dirty="0">
                <a:solidFill>
                  <a:srgbClr val="99CCFF"/>
                </a:solidFill>
                <a:latin typeface="Congenial SemiBold" panose="02000503040000020004" pitchFamily="2" charset="0"/>
                <a:ea typeface="DejaVu Sans"/>
              </a:rPr>
              <a:t>-</a:t>
            </a:r>
            <a:r>
              <a:rPr lang="en-GB" sz="4000" dirty="0" err="1">
                <a:solidFill>
                  <a:srgbClr val="99CCFF"/>
                </a:solidFill>
                <a:latin typeface="Congenial SemiBold" panose="02000503040000020004" pitchFamily="2" charset="0"/>
                <a:ea typeface="DejaVu Sans"/>
              </a:rPr>
              <a:t>vann’</a:t>
            </a:r>
            <a:r>
              <a:rPr lang="en-GB" sz="4000" u="sng" dirty="0" err="1">
                <a:solidFill>
                  <a:srgbClr val="99CCFF"/>
                </a:solidFill>
                <a:latin typeface="Congenial SemiBold" panose="02000503040000020004" pitchFamily="2" charset="0"/>
                <a:ea typeface="DejaVu San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708815A0-553D-C230-071A-7797C5A863DA}"/>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rwm kQw jug jug Atl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sB koeI BwKq nyq ]</a:t>
            </a:r>
            <a:endParaRPr kumimoji="0" lang="en-GB"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4A2715C9-C31A-B570-F139-01BCE79B7EAB}"/>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The tale of the King Ram (the </a:t>
            </a:r>
            <a:r>
              <a:rPr kumimoji="0" lang="en-GB" sz="3800" b="0" i="1"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Ramayan</a:t>
            </a: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 remains timeless &amp; is retold by all.</a:t>
            </a:r>
          </a:p>
        </p:txBody>
      </p:sp>
    </p:spTree>
    <p:extLst>
      <p:ext uri="{BB962C8B-B14F-4D97-AF65-F5344CB8AC3E}">
        <p14:creationId xmlns:p14="http://schemas.microsoft.com/office/powerpoint/2010/main" val="103131393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47AD9A8A-3836-10C4-A271-E1E4706DC857}"/>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9A174B33-7A7F-9EEC-098A-8E947441EC1B}"/>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a</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nn’</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lehai’gey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muka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fal</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p</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aaveh’gey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bhag</a:t>
            </a:r>
            <a:r>
              <a:rPr lang="en-GB" sz="4000" dirty="0">
                <a:solidFill>
                  <a:srgbClr val="99CCFF"/>
                </a:solidFill>
                <a:latin typeface="Congenial SemiBold" panose="02000503040000020004" pitchFamily="2" charset="0"/>
                <a:ea typeface="DejaVu Sans"/>
              </a:rPr>
              <a:t>-</a:t>
            </a:r>
            <a:r>
              <a:rPr lang="en-GB" sz="4000" dirty="0" err="1">
                <a:solidFill>
                  <a:srgbClr val="99CCFF"/>
                </a:solidFill>
                <a:latin typeface="Congenial SemiBold" panose="02000503040000020004" pitchFamily="2" charset="0"/>
                <a:ea typeface="DejaVu Sans"/>
              </a:rPr>
              <a:t>vann’</a:t>
            </a:r>
            <a:r>
              <a:rPr lang="en-GB" sz="4000" u="sng" dirty="0" err="1">
                <a:solidFill>
                  <a:srgbClr val="99CCFF"/>
                </a:solidFill>
                <a:latin typeface="Congenial SemiBold" panose="02000503040000020004" pitchFamily="2" charset="0"/>
                <a:ea typeface="DejaVu San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DBE5DE77-979E-53A1-5752-40EA36FEE69D}"/>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surg bws rGubr krw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rPr>
              <a:t>sgrI purI smyq ]858]</a:t>
            </a:r>
            <a:endParaRPr kumimoji="0" lang="en-GB" sz="5400" b="0" i="0" u="none" strike="noStrike" kern="1200" cap="none"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5FB91CF7-6673-771A-C531-CC81402F5422}"/>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It is said that the King Ram entered the heavenly realm with his entire city. ॥858॥</a:t>
            </a:r>
          </a:p>
        </p:txBody>
      </p:sp>
    </p:spTree>
    <p:extLst>
      <p:ext uri="{BB962C8B-B14F-4D97-AF65-F5344CB8AC3E}">
        <p14:creationId xmlns:p14="http://schemas.microsoft.com/office/powerpoint/2010/main" val="309514860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B0DBF2CF-BD94-3032-A8DF-C23916B8285F}"/>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356DF320-A0F2-B939-85E3-09029FE0DF09}"/>
              </a:ext>
            </a:extLst>
          </p:cNvPr>
          <p:cNvSpPr>
            <a:spLocks noGrp="1" noChangeArrowheads="1"/>
          </p:cNvSpPr>
          <p:nvPr>
            <p:ph type="title"/>
          </p:nvPr>
        </p:nvSpPr>
        <p:spPr>
          <a:xfrm>
            <a:off x="0" y="3937620"/>
            <a:ext cx="10223500" cy="952500"/>
          </a:xfrm>
        </p:spPr>
        <p:txBody>
          <a:bodyPr/>
          <a:lstStyle/>
          <a:p>
            <a:pPr eaLnBrk="1" hangingPunct="1">
              <a:defRPr/>
            </a:pP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au’payee</a:t>
            </a:r>
            <a:endParaRPr lang="en-GB" sz="4000" dirty="0">
              <a:solidFill>
                <a:srgbClr val="99CCFF"/>
              </a:solidFill>
              <a:latin typeface="Congenial SemiBold" panose="02000503040000020004" pitchFamily="2" charset="0"/>
            </a:endParaRPr>
          </a:p>
        </p:txBody>
      </p:sp>
      <p:sp>
        <p:nvSpPr>
          <p:cNvPr id="854019" name="Text Box 3">
            <a:extLst>
              <a:ext uri="{FF2B5EF4-FFF2-40B4-BE49-F238E27FC236}">
                <a16:creationId xmlns:a16="http://schemas.microsoft.com/office/drawing/2014/main" id="{BD30972A-A148-F11C-6375-65FBDF24EA19}"/>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mn-ea"/>
                <a:cs typeface="+mn-cs"/>
              </a:rPr>
              <a:t>cOpeI</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mn-ea"/>
                <a:cs typeface="+mn-cs"/>
              </a:rPr>
              <a:t> ]</a:t>
            </a:r>
          </a:p>
        </p:txBody>
      </p:sp>
      <p:sp>
        <p:nvSpPr>
          <p:cNvPr id="854020" name="Text Box 4">
            <a:extLst>
              <a:ext uri="{FF2B5EF4-FFF2-40B4-BE49-F238E27FC236}">
                <a16:creationId xmlns:a16="http://schemas.microsoft.com/office/drawing/2014/main" id="{9515FC1A-7E66-7700-BD34-54E9894F2D0B}"/>
              </a:ext>
            </a:extLst>
          </p:cNvPr>
          <p:cNvSpPr txBox="1">
            <a:spLocks noChangeArrowheads="1"/>
          </p:cNvSpPr>
          <p:nvPr/>
        </p:nvSpPr>
        <p:spPr bwMode="auto">
          <a:xfrm>
            <a:off x="1375835" y="2108384"/>
            <a:ext cx="7514167" cy="677108"/>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mn-ea"/>
                <a:cs typeface="+mn-cs"/>
              </a:rPr>
              <a:t>Four-part verse.</a:t>
            </a:r>
          </a:p>
        </p:txBody>
      </p:sp>
    </p:spTree>
    <p:extLst>
      <p:ext uri="{BB962C8B-B14F-4D97-AF65-F5344CB8AC3E}">
        <p14:creationId xmlns:p14="http://schemas.microsoft.com/office/powerpoint/2010/main" val="12750286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4.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7B3D1DB9-EF53-6699-F8C2-C15B722AEC27}"/>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D05736B3-6226-2FB5-B26E-EA04DB55BE52}"/>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jo  eh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th</a:t>
            </a:r>
            <a:r>
              <a:rPr kumimoji="0" lang="en-GB" sz="4000" b="0" i="0"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sun’ai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gaa’vai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oo</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paap</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nikatt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aa’vai</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8FF1FC46-5F89-942B-38AE-9185499BA74D}"/>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jo ieh kQw sunY Aru gwvY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dUK</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pwp</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iqh</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inkit</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n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AwvY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p:txBody>
      </p:sp>
      <p:sp>
        <p:nvSpPr>
          <p:cNvPr id="991" name="CustomShape 3">
            <a:extLst>
              <a:ext uri="{FF2B5EF4-FFF2-40B4-BE49-F238E27FC236}">
                <a16:creationId xmlns:a16="http://schemas.microsoft.com/office/drawing/2014/main" id="{504A976B-1B29-EAFA-0303-81C61BB21D93}"/>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It is said that hearing &amp; reciting the King Ram’s tale frees one from suffering &amp; sin.</a:t>
            </a:r>
          </a:p>
        </p:txBody>
      </p:sp>
    </p:spTree>
    <p:extLst>
      <p:ext uri="{BB962C8B-B14F-4D97-AF65-F5344CB8AC3E}">
        <p14:creationId xmlns:p14="http://schemas.microsoft.com/office/powerpoint/2010/main" val="244006461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15B9D1C0-8396-FCB2-1FBC-69620639D2CC}"/>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8FA5B9E1-771C-59CC-67C5-F2D31BCD8205}"/>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bisan</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bh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aga</a:t>
            </a:r>
            <a:r>
              <a:rPr kumimoji="0" lang="en-GB" sz="4000" b="0" i="0" u="sng"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kee</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ey</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fal</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ho’ee</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aa</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bayaa</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’wai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sak’ai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ko’e</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6561E6B5-7CBA-E9A9-19D1-EF7D2ADA4A79}"/>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ibsn Bgiq kI ey Pl hoeI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AwiD</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bXwiD</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CÍY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skY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n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koie</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]859]</a:t>
            </a:r>
          </a:p>
        </p:txBody>
      </p:sp>
      <p:sp>
        <p:nvSpPr>
          <p:cNvPr id="991" name="CustomShape 3">
            <a:extLst>
              <a:ext uri="{FF2B5EF4-FFF2-40B4-BE49-F238E27FC236}">
                <a16:creationId xmlns:a16="http://schemas.microsoft.com/office/drawing/2014/main" id="{85F73EA4-4D7D-1A26-8545-D59B8CD8442B}"/>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Similarly, it is said devotion to Vishnu frees </a:t>
            </a:r>
            <a:r>
              <a:rPr kumimoji="0" lang="en-GB" sz="3800" b="0" i="0" u="none" strike="noStrike" kern="1200" cap="none" spc="-50" normalizeH="0" noProof="0" dirty="0">
                <a:ln>
                  <a:noFill/>
                </a:ln>
                <a:solidFill>
                  <a:srgbClr val="FFFFFF"/>
                </a:solidFill>
                <a:effectLst/>
                <a:uLnTx/>
                <a:uFillTx/>
                <a:latin typeface="Congenial Black" panose="02000503040000020004" pitchFamily="2" charset="0"/>
                <a:ea typeface="DejaVu Sans"/>
                <a:cs typeface="+mn-cs"/>
              </a:rPr>
              <a:t>one from mental &amp; physical suffering. </a:t>
            </a:r>
            <a:r>
              <a:rPr kumimoji="0" lang="en-GB" sz="3800" b="0" i="0" u="none" strike="noStrike" kern="1200" cap="none" spc="-300" normalizeH="0" noProof="0" dirty="0">
                <a:ln>
                  <a:noFill/>
                </a:ln>
                <a:solidFill>
                  <a:srgbClr val="FFFFFF"/>
                </a:solidFill>
                <a:effectLst/>
                <a:uLnTx/>
                <a:uFillTx/>
                <a:latin typeface="Congenial Black" panose="02000503040000020004" pitchFamily="2" charset="0"/>
                <a:ea typeface="DejaVu Sans"/>
                <a:cs typeface="+mn-cs"/>
              </a:rPr>
              <a:t>॥859॥</a:t>
            </a:r>
          </a:p>
        </p:txBody>
      </p:sp>
    </p:spTree>
    <p:extLst>
      <p:ext uri="{BB962C8B-B14F-4D97-AF65-F5344CB8AC3E}">
        <p14:creationId xmlns:p14="http://schemas.microsoft.com/office/powerpoint/2010/main" val="18242604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3F25C31D-32BB-B207-43AF-2622BF8598FE}"/>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73CEA12A-F7A8-B3B5-EAE4-C1D58F75A0A5}"/>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samma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rah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sahas</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pa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ch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aavan</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haaR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va</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pri</a:t>
            </a:r>
            <a:r>
              <a:rPr lang="en-GB" sz="4000" u="sng" dirty="0" err="1">
                <a:solidFill>
                  <a:srgbClr val="99CCFF"/>
                </a:solidFill>
                <a:latin typeface="Congenial SemiBold" panose="02000503040000020004" pitchFamily="2" charset="0"/>
                <a:ea typeface="DejaVu Sans"/>
              </a:rPr>
              <a:t>th</a:t>
            </a:r>
            <a:r>
              <a:rPr lang="en-GB" sz="4000" dirty="0" err="1">
                <a:solidFill>
                  <a:srgbClr val="99CCFF"/>
                </a:solidFill>
                <a:latin typeface="Congenial SemiBold" panose="02000503040000020004" pitchFamily="2" charset="0"/>
                <a:ea typeface="DejaVu Sans"/>
              </a:rPr>
              <a:t>’mai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aavan</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95DD02D6-9A70-F796-DB49-770947ABB9FE}"/>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sMmq s`qRh shs pcwvn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hwV</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vdI</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ipRQmY</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suK</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dwvn</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p>
        </p:txBody>
      </p:sp>
      <p:sp>
        <p:nvSpPr>
          <p:cNvPr id="991" name="CustomShape 3">
            <a:extLst>
              <a:ext uri="{FF2B5EF4-FFF2-40B4-BE49-F238E27FC236}">
                <a16:creationId xmlns:a16="http://schemas.microsoft.com/office/drawing/2014/main" id="{3602EA8C-AFE0-8A05-1BF7-3EF4E1B1EADD}"/>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In 1698 CE (</a:t>
            </a:r>
            <a:r>
              <a:rPr kumimoji="0" lang="en-GB" sz="3800" b="0" i="1"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Vikram Samvat</a:t>
            </a: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 1755), on the auspicious first day of the month of </a:t>
            </a:r>
            <a:r>
              <a:rPr kumimoji="0" lang="en-GB" sz="3800" b="0" i="1" u="none" strike="noStrike" kern="1200" cap="none" spc="0" normalizeH="0" baseline="0" noProof="0" dirty="0" err="1">
                <a:ln>
                  <a:noFill/>
                </a:ln>
                <a:solidFill>
                  <a:srgbClr val="FFFFFF"/>
                </a:solidFill>
                <a:effectLst/>
                <a:uLnTx/>
                <a:uFillTx/>
                <a:latin typeface="Congenial Black" panose="02000503040000020004" pitchFamily="2" charset="0"/>
                <a:ea typeface="DejaVu Sans"/>
                <a:cs typeface="+mn-cs"/>
              </a:rPr>
              <a:t>Harh</a:t>
            </a: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a:t>
            </a:r>
          </a:p>
        </p:txBody>
      </p:sp>
    </p:spTree>
    <p:extLst>
      <p:ext uri="{BB962C8B-B14F-4D97-AF65-F5344CB8AC3E}">
        <p14:creationId xmlns:p14="http://schemas.microsoft.com/office/powerpoint/2010/main" val="258825627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7.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E6127E01-233C-2FB7-98BD-38FAB2596FBD}"/>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87E2BAD3-8687-1CD8-1BD9-96A50DFE93F6}"/>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u="sng" dirty="0">
                <a:solidFill>
                  <a:srgbClr val="99CCFF"/>
                </a:solidFill>
                <a:latin typeface="Congenial SemiBold" panose="02000503040000020004" pitchFamily="2" charset="0"/>
                <a:ea typeface="DejaVu Sans"/>
              </a:rPr>
              <a:t>t</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wai</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prasaa</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kar</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grann’</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th</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su’</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Dh</a:t>
            </a:r>
            <a:r>
              <a:rPr kumimoji="0" lang="en-GB" sz="4000" b="0" i="0" u="none"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aaraa</a:t>
            </a:r>
            <a:r>
              <a:rPr kumimoji="0" lang="en-GB" sz="4000" b="0" i="0" u="none"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ool</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paree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lahu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ley’hu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aaraa</a:t>
            </a:r>
            <a:r>
              <a:rPr lang="en-GB" sz="4000" dirty="0">
                <a:solidFill>
                  <a:srgbClr val="99CCFF"/>
                </a:solidFill>
                <a:latin typeface="Congenial SemiBold" panose="02000503040000020004" pitchFamily="2" charset="0"/>
                <a:ea typeface="DejaVu Sans"/>
              </a:rPr>
              <a:t>.</a:t>
            </a:r>
            <a:endParaRPr kumimoji="0" lang="en-GB" sz="4000" b="0" i="0" u="none"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3FE2BB4B-0A28-67A7-870C-6F0FE59F30BF}"/>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qÍ pRswid kir gRMQ suDwrw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BUl</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prI</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lhu</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lyhu</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a:t>
            </a: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DejaVu Sans"/>
                <a:cs typeface="+mn-cs"/>
              </a:rPr>
              <a:t>suDwrw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 ]860]</a:t>
            </a:r>
          </a:p>
        </p:txBody>
      </p:sp>
      <p:sp>
        <p:nvSpPr>
          <p:cNvPr id="991" name="CustomShape 3">
            <a:extLst>
              <a:ext uri="{FF2B5EF4-FFF2-40B4-BE49-F238E27FC236}">
                <a16:creationId xmlns:a16="http://schemas.microsoft.com/office/drawing/2014/main" id="{E92ABA03-08A3-2D8D-76C9-B4B0B1169510}"/>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By Your grace, this scripture was completed. Kindly correct any errors.</a:t>
            </a:r>
            <a:r>
              <a:rPr kumimoji="0" lang="en-GB" sz="3800" b="0" i="0" u="none" strike="noStrike" kern="1200" cap="none" spc="-300" normalizeH="0" baseline="0" noProof="0" dirty="0">
                <a:ln>
                  <a:noFill/>
                </a:ln>
                <a:solidFill>
                  <a:srgbClr val="FFFFFF"/>
                </a:solidFill>
                <a:effectLst/>
                <a:uLnTx/>
                <a:uFillTx/>
                <a:latin typeface="Congenial Black" panose="02000503040000020004" pitchFamily="2" charset="0"/>
                <a:ea typeface="DejaVu Sans"/>
                <a:cs typeface="+mn-cs"/>
              </a:rPr>
              <a:t>॥860॥</a:t>
            </a:r>
          </a:p>
        </p:txBody>
      </p:sp>
    </p:spTree>
    <p:extLst>
      <p:ext uri="{BB962C8B-B14F-4D97-AF65-F5344CB8AC3E}">
        <p14:creationId xmlns:p14="http://schemas.microsoft.com/office/powerpoint/2010/main" val="291078194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EE0B963B-B3C6-31DD-F423-9BA58336F09F}"/>
            </a:ext>
          </a:extLst>
        </p:cNvPr>
        <p:cNvGrpSpPr/>
        <p:nvPr/>
      </p:nvGrpSpPr>
      <p:grpSpPr>
        <a:xfrm>
          <a:off x="0" y="0"/>
          <a:ext cx="0" cy="0"/>
          <a:chOff x="0" y="0"/>
          <a:chExt cx="0" cy="0"/>
        </a:xfrm>
      </p:grpSpPr>
      <p:sp>
        <p:nvSpPr>
          <p:cNvPr id="854018" name="Rectangle 2">
            <a:extLst>
              <a:ext uri="{FF2B5EF4-FFF2-40B4-BE49-F238E27FC236}">
                <a16:creationId xmlns:a16="http://schemas.microsoft.com/office/drawing/2014/main" id="{59D08E84-D53F-098A-79B5-327BF6792F48}"/>
              </a:ext>
            </a:extLst>
          </p:cNvPr>
          <p:cNvSpPr>
            <a:spLocks noGrp="1" noChangeArrowheads="1"/>
          </p:cNvSpPr>
          <p:nvPr>
            <p:ph type="title"/>
          </p:nvPr>
        </p:nvSpPr>
        <p:spPr>
          <a:xfrm>
            <a:off x="0" y="3937620"/>
            <a:ext cx="10223500" cy="952500"/>
          </a:xfrm>
        </p:spPr>
        <p:txBody>
          <a:bodyPr/>
          <a:lstStyle/>
          <a:p>
            <a:pPr eaLnBrk="1" hangingPunct="1">
              <a:defRPr/>
            </a:pP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endParaRPr lang="en-GB" sz="4000" dirty="0">
              <a:solidFill>
                <a:srgbClr val="99CCFF"/>
              </a:solidFill>
              <a:latin typeface="Congenial SemiBold" panose="02000503040000020004" pitchFamily="2" charset="0"/>
            </a:endParaRPr>
          </a:p>
        </p:txBody>
      </p:sp>
      <p:sp>
        <p:nvSpPr>
          <p:cNvPr id="854019" name="Text Box 3">
            <a:extLst>
              <a:ext uri="{FF2B5EF4-FFF2-40B4-BE49-F238E27FC236}">
                <a16:creationId xmlns:a16="http://schemas.microsoft.com/office/drawing/2014/main" id="{DD01013A-7A87-C258-391F-4757F428F812}"/>
              </a:ext>
            </a:extLst>
          </p:cNvPr>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0" i="0" u="none" strike="noStrike" kern="1200" cap="none" spc="0" normalizeH="0" baseline="0" noProof="0" dirty="0" err="1">
                <a:ln>
                  <a:noFill/>
                </a:ln>
                <a:solidFill>
                  <a:srgbClr val="FFFF99"/>
                </a:solidFill>
                <a:effectLst/>
                <a:uLnTx/>
                <a:uFillTx/>
                <a:latin typeface="GurbaniWebThick" panose="04040607000000020004" pitchFamily="82" charset="0"/>
                <a:ea typeface="+mn-ea"/>
                <a:cs typeface="+mn-cs"/>
              </a:rPr>
              <a:t>dohrw</a:t>
            </a:r>
            <a:r>
              <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mn-ea"/>
                <a:cs typeface="+mn-cs"/>
              </a:rPr>
              <a:t> ]</a:t>
            </a:r>
          </a:p>
        </p:txBody>
      </p:sp>
      <p:sp>
        <p:nvSpPr>
          <p:cNvPr id="854020" name="Text Box 4">
            <a:extLst>
              <a:ext uri="{FF2B5EF4-FFF2-40B4-BE49-F238E27FC236}">
                <a16:creationId xmlns:a16="http://schemas.microsoft.com/office/drawing/2014/main" id="{0C64B4FD-50BA-7928-38F6-6E1F9D7BB64E}"/>
              </a:ext>
            </a:extLst>
          </p:cNvPr>
          <p:cNvSpPr txBox="1">
            <a:spLocks noChangeArrowheads="1"/>
          </p:cNvSpPr>
          <p:nvPr/>
        </p:nvSpPr>
        <p:spPr bwMode="auto">
          <a:xfrm>
            <a:off x="1375835" y="2108384"/>
            <a:ext cx="7514167" cy="677108"/>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mn-ea"/>
                <a:cs typeface="+mn-cs"/>
              </a:rPr>
              <a:t>Couplet</a:t>
            </a:r>
          </a:p>
        </p:txBody>
      </p:sp>
    </p:spTree>
    <p:extLst>
      <p:ext uri="{BB962C8B-B14F-4D97-AF65-F5344CB8AC3E}">
        <p14:creationId xmlns:p14="http://schemas.microsoft.com/office/powerpoint/2010/main" val="194611611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9.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9AF28646-26B9-8F8F-04AD-B1538EFFCA08}"/>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B13726F8-7E6C-47A7-0CE1-4B3BD2B3B852}"/>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n</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ey’</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ar</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ann’g</a:t>
            </a:r>
            <a:r>
              <a:rPr kumimoji="0" lang="en-GB" sz="4000" b="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ch</a:t>
            </a:r>
            <a:r>
              <a:rPr kumimoji="0" lang="en-GB" sz="4000" b="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aran</a:t>
            </a:r>
            <a:r>
              <a:rPr kumimoji="0" lang="en-GB" sz="4000" b="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u="sng"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t</a:t>
            </a:r>
            <a:r>
              <a:rPr kumimoji="0" lang="en-GB" sz="4000" b="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ar,</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rav</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eer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arann’g</a:t>
            </a:r>
            <a:r>
              <a:rPr lang="en-GB" sz="4000" dirty="0">
                <a:solidFill>
                  <a:srgbClr val="99CCFF"/>
                </a:solidFill>
                <a:latin typeface="Congenial SemiBold" panose="02000503040000020004" pitchFamily="2" charset="0"/>
                <a:ea typeface="DejaVu Sans"/>
              </a:rPr>
              <a:t>.</a:t>
            </a:r>
            <a:endParaRPr kumimoji="0" lang="en-GB" sz="4000" b="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F4B26EC8-CCE2-81F1-7D20-EED6F6DDCA4A}"/>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nyqR quMg ky crn qr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sqdR`v qIr qrMg ]</a:t>
            </a:r>
            <a:endParaRPr kumimoji="0" lang="en-GB"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endParaRPr>
          </a:p>
        </p:txBody>
      </p:sp>
      <p:sp>
        <p:nvSpPr>
          <p:cNvPr id="991" name="CustomShape 3">
            <a:extLst>
              <a:ext uri="{FF2B5EF4-FFF2-40B4-BE49-F238E27FC236}">
                <a16:creationId xmlns:a16="http://schemas.microsoft.com/office/drawing/2014/main" id="{453E4FBC-8C2E-4DD2-66AA-29FCE16CA8B3}"/>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At the banks of the flowing Sutlej River, beneath the feet of Naina Devi mountain,</a:t>
            </a:r>
          </a:p>
        </p:txBody>
      </p:sp>
    </p:spTree>
    <p:extLst>
      <p:ext uri="{BB962C8B-B14F-4D97-AF65-F5344CB8AC3E}">
        <p14:creationId xmlns:p14="http://schemas.microsoft.com/office/powerpoint/2010/main" val="153690430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4153644"/>
            <a:ext cx="10160000" cy="952500"/>
          </a:xfrm>
        </p:spPr>
        <p:txBody>
          <a:bodyPr/>
          <a:lstStyle/>
          <a:p>
            <a:pPr eaLnBrk="1" hangingPunct="1">
              <a:defRPr/>
            </a:pPr>
            <a:r>
              <a:rPr lang="en-GB" sz="4000" spc="-180" dirty="0" err="1">
                <a:solidFill>
                  <a:srgbClr val="99CCFF"/>
                </a:solidFill>
                <a:latin typeface="Congenial SemiBold" panose="02000503040000020004" pitchFamily="2" charset="0"/>
              </a:rPr>
              <a:t>gaavan</a:t>
            </a:r>
            <a:r>
              <a:rPr lang="en-GB" sz="4000" spc="-180" dirty="0">
                <a:solidFill>
                  <a:srgbClr val="99CCFF"/>
                </a:solidFill>
                <a:latin typeface="Congenial SemiBold" panose="02000503040000020004" pitchFamily="2" charset="0"/>
              </a:rPr>
              <a:t>  </a:t>
            </a:r>
            <a:r>
              <a:rPr lang="en-GB" sz="4000" u="sng" spc="-180" dirty="0" err="1">
                <a:solidFill>
                  <a:srgbClr val="99CCFF"/>
                </a:solidFill>
                <a:latin typeface="Congenial SemiBold" panose="02000503040000020004" pitchFamily="2" charset="0"/>
              </a:rPr>
              <a:t>t</a:t>
            </a:r>
            <a:r>
              <a:rPr lang="en-GB" sz="4000" spc="-180" dirty="0" err="1">
                <a:solidFill>
                  <a:srgbClr val="99CCFF"/>
                </a:solidFill>
                <a:latin typeface="Congenial SemiBold" panose="02000503040000020004" pitchFamily="2" charset="0"/>
              </a:rPr>
              <a:t>u</a:t>
            </a:r>
            <a:r>
              <a:rPr lang="en-GB" sz="4000" u="sng" spc="-180" dirty="0" err="1">
                <a:solidFill>
                  <a:srgbClr val="99CCFF"/>
                </a:solidFill>
                <a:latin typeface="Congenial SemiBold" panose="02000503040000020004" pitchFamily="2" charset="0"/>
              </a:rPr>
              <a:t>Dh</a:t>
            </a:r>
            <a:r>
              <a:rPr lang="en-GB" sz="4000" spc="-180" dirty="0" err="1">
                <a:solidFill>
                  <a:srgbClr val="99CCFF"/>
                </a:solidFill>
                <a:latin typeface="Congenial SemiBold" panose="02000503040000020004" pitchFamily="2" charset="0"/>
              </a:rPr>
              <a:t>’no</a:t>
            </a:r>
            <a:r>
              <a:rPr lang="en-GB" sz="4000" spc="-180" dirty="0">
                <a:solidFill>
                  <a:srgbClr val="99CCFF"/>
                </a:solidFill>
                <a:latin typeface="Congenial SemiBold" panose="02000503040000020004" pitchFamily="2" charset="0"/>
              </a:rPr>
              <a:t>  </a:t>
            </a:r>
            <a:r>
              <a:rPr lang="en-GB" sz="4000" spc="-180" dirty="0" err="1">
                <a:solidFill>
                  <a:srgbClr val="99CCFF"/>
                </a:solidFill>
                <a:latin typeface="Congenial SemiBold" panose="02000503040000020004" pitchFamily="2" charset="0"/>
              </a:rPr>
              <a:t>mohaNee’aa</a:t>
            </a:r>
            <a:r>
              <a:rPr lang="en-GB" sz="4000" spc="-180" dirty="0">
                <a:solidFill>
                  <a:srgbClr val="99CCFF"/>
                </a:solidFill>
                <a:latin typeface="Congenial SemiBold" panose="02000503040000020004" pitchFamily="2" charset="0"/>
              </a:rPr>
              <a:t>  man  </a:t>
            </a:r>
            <a:r>
              <a:rPr lang="en-GB" sz="4000" spc="-180" dirty="0" err="1">
                <a:solidFill>
                  <a:srgbClr val="99CCFF"/>
                </a:solidFill>
                <a:latin typeface="Congenial SemiBold" panose="02000503040000020004" pitchFamily="2" charset="0"/>
              </a:rPr>
              <a:t>mohan</a:t>
            </a:r>
            <a:r>
              <a:rPr lang="en-GB" sz="4000" spc="-18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surag</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a:t>
            </a:r>
            <a:r>
              <a:rPr lang="en-GB" sz="4000" u="sng" dirty="0" err="1">
                <a:solidFill>
                  <a:srgbClr val="99CCFF"/>
                </a:solidFill>
                <a:latin typeface="Congenial SemiBold" panose="02000503040000020004" pitchFamily="2" charset="0"/>
              </a:rPr>
              <a:t>shh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peyaa’ley</a:t>
            </a:r>
            <a:r>
              <a:rPr lang="en-GB" sz="4000" dirty="0">
                <a:solidFill>
                  <a:srgbClr val="99CCFF"/>
                </a:solidFill>
                <a:latin typeface="Congenial SemiBold" panose="02000503040000020004" pitchFamily="2" charset="0"/>
              </a:rPr>
              <a:t>. </a:t>
            </a:r>
          </a:p>
        </p:txBody>
      </p:sp>
      <p:sp>
        <p:nvSpPr>
          <p:cNvPr id="15363" name="Text Box 3"/>
          <p:cNvSpPr txBox="1">
            <a:spLocks noChangeArrowheads="1"/>
          </p:cNvSpPr>
          <p:nvPr/>
        </p:nvSpPr>
        <p:spPr bwMode="auto">
          <a:xfrm>
            <a:off x="0" y="38994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mohxIAw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mohin</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surgu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mCu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pieAwly</a:t>
            </a:r>
            <a:r>
              <a:rPr lang="en-GB" sz="5400" dirty="0">
                <a:solidFill>
                  <a:srgbClr val="FFFF99"/>
                </a:solidFill>
                <a:latin typeface="GurbaniWebThick" panose="04040607000000020004" pitchFamily="82" charset="0"/>
              </a:rPr>
              <a:t> ]</a:t>
            </a:r>
          </a:p>
        </p:txBody>
      </p:sp>
      <p:sp>
        <p:nvSpPr>
          <p:cNvPr id="15364" name="Text Box 4"/>
          <p:cNvSpPr txBox="1">
            <a:spLocks noChangeArrowheads="1"/>
          </p:cNvSpPr>
          <p:nvPr/>
        </p:nvSpPr>
        <p:spPr bwMode="auto">
          <a:xfrm>
            <a:off x="0" y="2387704"/>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Lovely sights of up above, the earth &amp; down below that can trick us,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0.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F3124A93-F2F1-6AE1-3531-067F5419B477}"/>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3262A142-6A02-08E2-6EE7-D5FC9BE95752}"/>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sree</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bh</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ag’va</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t</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pooran</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kee’yo</a:t>
            </a:r>
            <a:r>
              <a:rPr lang="en-GB" sz="4000" dirty="0">
                <a:solidFill>
                  <a:srgbClr val="99CCFF"/>
                </a:solidFill>
                <a:latin typeface="Congenial SemiBold" panose="02000503040000020004" pitchFamily="2" charset="0"/>
                <a:ea typeface="DejaVu San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r</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agu’bar</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ka</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thh</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’aa</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prasann’g</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a:t>
            </a:r>
          </a:p>
        </p:txBody>
      </p:sp>
      <p:sp>
        <p:nvSpPr>
          <p:cNvPr id="990" name="CustomShape 2">
            <a:extLst>
              <a:ext uri="{FF2B5EF4-FFF2-40B4-BE49-F238E27FC236}">
                <a16:creationId xmlns:a16="http://schemas.microsoft.com/office/drawing/2014/main" id="{D967E2A0-D615-82CA-2627-5B678A3D5566}"/>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sRI Bgvq pUrn kIXo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rGubr kQw pRsMg ]861]</a:t>
            </a:r>
          </a:p>
        </p:txBody>
      </p:sp>
      <p:sp>
        <p:nvSpPr>
          <p:cNvPr id="991" name="CustomShape 3">
            <a:extLst>
              <a:ext uri="{FF2B5EF4-FFF2-40B4-BE49-F238E27FC236}">
                <a16:creationId xmlns:a16="http://schemas.microsoft.com/office/drawing/2014/main" id="{53B295D5-2406-CD2F-F23F-E8286C6CAE40}"/>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By the grace of the Divine, the tale of King Ram (the </a:t>
            </a:r>
            <a:r>
              <a:rPr kumimoji="0" lang="en-GB" sz="3800" b="0" i="1"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Ramayan</a:t>
            </a:r>
            <a:r>
              <a:rPr kumimoji="0" lang="en-GB" sz="3800" b="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a:t>
            </a: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 was completed. ॥861॥</a:t>
            </a:r>
          </a:p>
        </p:txBody>
      </p:sp>
    </p:spTree>
    <p:extLst>
      <p:ext uri="{BB962C8B-B14F-4D97-AF65-F5344CB8AC3E}">
        <p14:creationId xmlns:p14="http://schemas.microsoft.com/office/powerpoint/2010/main" val="21799092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ACBDC075-4F44-DC81-65ED-AC8BCB34F10D}"/>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1BB02AAF-EF82-BA5C-F57D-D1A022EAE837}"/>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saa</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Dh</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a’saa</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Dh</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jaa’no</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nehee</a:t>
            </a:r>
            <a:r>
              <a:rPr lang="en-GB" sz="4000" dirty="0">
                <a:solidFill>
                  <a:srgbClr val="99CCFF"/>
                </a:solidFill>
                <a:latin typeface="Congenial SemiBold" panose="02000503040000020004" pitchFamily="2" charset="0"/>
                <a:ea typeface="DejaVu San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baa</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su’baa</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be’baa</a:t>
            </a:r>
            <a:r>
              <a:rPr kumimoji="0" lang="en-GB" sz="4000" b="0" i="0" u="sng" strike="noStrike" kern="1200" cap="none" normalizeH="0" baseline="0" noProof="0" dirty="0" err="1">
                <a:ln>
                  <a:noFill/>
                </a:ln>
                <a:solidFill>
                  <a:srgbClr val="99CCFF"/>
                </a:solidFill>
                <a:effectLst/>
                <a:uLnTx/>
                <a:uFillTx/>
                <a:latin typeface="Congenial SemiBold" panose="02000503040000020004" pitchFamily="2" charset="0"/>
                <a:ea typeface="DejaVu Sans"/>
                <a:cs typeface="+mn-cs"/>
              </a:rPr>
              <a:t>d</a:t>
            </a:r>
            <a:r>
              <a:rPr kumimoji="0" lang="en-GB" sz="4000" b="0" i="0" strike="noStrike" kern="1200" cap="none" normalizeH="0" baseline="0" noProof="0" dirty="0">
                <a:ln>
                  <a:noFill/>
                </a:ln>
                <a:solidFill>
                  <a:srgbClr val="99CCFF"/>
                </a:solidFill>
                <a:effectLst/>
                <a:uLnTx/>
                <a:uFillTx/>
                <a:latin typeface="Congenial SemiBold" panose="02000503040000020004" pitchFamily="2" charset="0"/>
                <a:ea typeface="DejaVu Sans"/>
                <a:cs typeface="+mn-cs"/>
              </a:rPr>
              <a:t>.</a:t>
            </a:r>
          </a:p>
        </p:txBody>
      </p:sp>
      <p:sp>
        <p:nvSpPr>
          <p:cNvPr id="990" name="CustomShape 2">
            <a:extLst>
              <a:ext uri="{FF2B5EF4-FFF2-40B4-BE49-F238E27FC236}">
                <a16:creationId xmlns:a16="http://schemas.microsoft.com/office/drawing/2014/main" id="{483721B5-AC14-702E-A3E0-4EAA880A72E4}"/>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swD AswD jwno nhI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bwd subwd ibbwid ]</a:t>
            </a:r>
          </a:p>
        </p:txBody>
      </p:sp>
      <p:sp>
        <p:nvSpPr>
          <p:cNvPr id="991" name="CustomShape 3">
            <a:extLst>
              <a:ext uri="{FF2B5EF4-FFF2-40B4-BE49-F238E27FC236}">
                <a16:creationId xmlns:a16="http://schemas.microsoft.com/office/drawing/2014/main" id="{AEA9CD42-E39B-AE35-C1F8-FAAA6A82D2F0}"/>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Who between </a:t>
            </a:r>
            <a:r>
              <a:rPr kumimoji="0" lang="en-GB" sz="3800" b="0" i="1"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Ram</a:t>
            </a: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 and </a:t>
            </a:r>
            <a:r>
              <a:rPr kumimoji="0" lang="en-GB" sz="3800" b="0" i="1"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Raavan</a:t>
            </a: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 is saintly &amp; unsaintly is not judged &amp; is debateable.</a:t>
            </a:r>
          </a:p>
        </p:txBody>
      </p:sp>
    </p:spTree>
    <p:extLst>
      <p:ext uri="{BB962C8B-B14F-4D97-AF65-F5344CB8AC3E}">
        <p14:creationId xmlns:p14="http://schemas.microsoft.com/office/powerpoint/2010/main" val="237836180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a:extLst>
            <a:ext uri="{FF2B5EF4-FFF2-40B4-BE49-F238E27FC236}">
              <a16:creationId xmlns:a16="http://schemas.microsoft.com/office/drawing/2014/main" id="{B0925AB0-7F10-688C-B8BC-FF92C0A28BF3}"/>
            </a:ext>
          </a:extLst>
        </p:cNvPr>
        <p:cNvGrpSpPr/>
        <p:nvPr/>
      </p:nvGrpSpPr>
      <p:grpSpPr>
        <a:xfrm>
          <a:off x="0" y="0"/>
          <a:ext cx="0" cy="0"/>
          <a:chOff x="0" y="0"/>
          <a:chExt cx="0" cy="0"/>
        </a:xfrm>
      </p:grpSpPr>
      <p:sp>
        <p:nvSpPr>
          <p:cNvPr id="989" name="CustomShape 1">
            <a:extLst>
              <a:ext uri="{FF2B5EF4-FFF2-40B4-BE49-F238E27FC236}">
                <a16:creationId xmlns:a16="http://schemas.microsoft.com/office/drawing/2014/main" id="{A2632168-D61E-189C-6F58-C178DAC0C359}"/>
              </a:ext>
            </a:extLst>
          </p:cNvPr>
          <p:cNvSpPr/>
          <p:nvPr/>
        </p:nvSpPr>
        <p:spPr>
          <a:xfrm>
            <a:off x="0" y="416130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dirty="0">
                <a:solidFill>
                  <a:srgbClr val="99CCFF"/>
                </a:solidFill>
                <a:latin typeface="Congenial SemiBold" panose="02000503040000020004" pitchFamily="2" charset="0"/>
                <a:ea typeface="DejaVu Sans"/>
              </a:rPr>
              <a:t>g</a:t>
            </a:r>
            <a:r>
              <a:rPr kumimoji="0" lang="en-GB" sz="4000" b="0" i="0"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rann’</a:t>
            </a:r>
            <a:r>
              <a:rPr kumimoji="0" lang="en-GB" sz="4000" b="0" i="0" u="sng"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thh</a:t>
            </a:r>
            <a:r>
              <a:rPr kumimoji="0" lang="en-GB" sz="4000" b="0" i="0"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sakal</a:t>
            </a:r>
            <a:r>
              <a:rPr kumimoji="0" lang="en-GB" sz="4000" b="0" i="0"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pooraN</a:t>
            </a:r>
            <a:r>
              <a:rPr kumimoji="0" lang="en-GB" sz="4000" b="0" i="0"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  </a:t>
            </a:r>
            <a:r>
              <a:rPr kumimoji="0" lang="en-GB" sz="4000" b="0" i="0" strike="noStrike" kern="1200" cap="none" spc="0" normalizeH="0" baseline="0" noProof="0" dirty="0" err="1">
                <a:ln>
                  <a:noFill/>
                </a:ln>
                <a:solidFill>
                  <a:srgbClr val="99CCFF"/>
                </a:solidFill>
                <a:effectLst/>
                <a:uLnTx/>
                <a:uFillTx/>
                <a:latin typeface="Congenial SemiBold" panose="02000503040000020004" pitchFamily="2" charset="0"/>
                <a:ea typeface="DejaVu Sans"/>
                <a:cs typeface="+mn-cs"/>
              </a:rPr>
              <a:t>kee’yo</a:t>
            </a:r>
            <a:r>
              <a:rPr kumimoji="0" lang="en-GB" sz="4000" b="0" i="0" strike="noStrike" kern="1200" cap="none" spc="0" normalizeH="0" baseline="0" noProof="0" dirty="0">
                <a:ln>
                  <a:noFill/>
                </a:ln>
                <a:solidFill>
                  <a:srgbClr val="99CCFF"/>
                </a:solidFill>
                <a:effectLst/>
                <a:uLnTx/>
                <a:uFillTx/>
                <a:latin typeface="Congenial SemiBold" panose="02000503040000020004" pitchFamily="2" charset="0"/>
                <a:ea typeface="DejaVu Sans"/>
                <a:cs typeface="+mn-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ag’va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kripaa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prasaad</a:t>
            </a:r>
            <a:r>
              <a:rPr lang="en-GB" sz="4000" dirty="0">
                <a:solidFill>
                  <a:srgbClr val="99CCFF"/>
                </a:solidFill>
                <a:latin typeface="Congenial SemiBold" panose="02000503040000020004" pitchFamily="2" charset="0"/>
                <a:ea typeface="DejaVu Sans"/>
              </a:rPr>
              <a:t>.</a:t>
            </a:r>
            <a:endParaRPr kumimoji="0" lang="en-GB" sz="4000" b="0" i="0" strike="noStrike" kern="1200" cap="none" spc="-300" normalizeH="0" baseline="0" noProof="0" dirty="0">
              <a:ln>
                <a:noFill/>
              </a:ln>
              <a:solidFill>
                <a:srgbClr val="99CCFF"/>
              </a:solidFill>
              <a:effectLst/>
              <a:uLnTx/>
              <a:uFillTx/>
              <a:latin typeface="Congenial SemiBold" panose="02000503040000020004" pitchFamily="2" charset="0"/>
              <a:ea typeface="DejaVu Sans"/>
              <a:cs typeface="+mn-cs"/>
            </a:endParaRPr>
          </a:p>
        </p:txBody>
      </p:sp>
      <p:sp>
        <p:nvSpPr>
          <p:cNvPr id="990" name="CustomShape 2">
            <a:extLst>
              <a:ext uri="{FF2B5EF4-FFF2-40B4-BE49-F238E27FC236}">
                <a16:creationId xmlns:a16="http://schemas.microsoft.com/office/drawing/2014/main" id="{74F040EF-5CF3-AD79-17F3-5CCF83D98B20}"/>
              </a:ext>
            </a:extLst>
          </p:cNvPr>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gRMQ skl pUrx kIXo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n-NO" sz="5400" b="0" i="0" u="none" strike="noStrike" kern="1200" cap="none" spc="0" normalizeH="0" baseline="0" noProof="0" dirty="0">
                <a:ln>
                  <a:noFill/>
                </a:ln>
                <a:solidFill>
                  <a:srgbClr val="FFFF99"/>
                </a:solidFill>
                <a:effectLst/>
                <a:uLnTx/>
                <a:uFillTx/>
                <a:latin typeface="GurbaniWebThick" panose="04040607000000020004" pitchFamily="82" charset="0"/>
                <a:ea typeface="DejaVu Sans"/>
                <a:cs typeface="+mn-cs"/>
              </a:rPr>
              <a:t>Bgvq ikRpw pRswid ]862]</a:t>
            </a:r>
          </a:p>
        </p:txBody>
      </p:sp>
      <p:sp>
        <p:nvSpPr>
          <p:cNvPr id="991" name="CustomShape 3">
            <a:extLst>
              <a:ext uri="{FF2B5EF4-FFF2-40B4-BE49-F238E27FC236}">
                <a16:creationId xmlns:a16="http://schemas.microsoft.com/office/drawing/2014/main" id="{EA1B5569-4FC5-8394-25FB-FED31511FDB8}"/>
              </a:ext>
            </a:extLst>
          </p:cNvPr>
          <p:cNvSpPr/>
          <p:nvPr/>
        </p:nvSpPr>
        <p:spPr>
          <a:xfrm>
            <a:off x="0" y="2178732"/>
            <a:ext cx="10160000" cy="12548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Through the Divine’s grace and blessing, this entire </a:t>
            </a:r>
            <a:r>
              <a:rPr kumimoji="0" lang="en-GB" sz="3800" b="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scripture</a:t>
            </a:r>
            <a:r>
              <a:rPr kumimoji="0" lang="en-GB" sz="3800" b="0" i="0" u="none" strike="noStrike" kern="1200" cap="none" spc="0" normalizeH="0" baseline="0" noProof="0" dirty="0">
                <a:ln>
                  <a:noFill/>
                </a:ln>
                <a:solidFill>
                  <a:srgbClr val="FFFFFF"/>
                </a:solidFill>
                <a:effectLst/>
                <a:uLnTx/>
                <a:uFillTx/>
                <a:latin typeface="Congenial Black" panose="02000503040000020004" pitchFamily="2" charset="0"/>
                <a:ea typeface="DejaVu Sans"/>
                <a:cs typeface="+mn-cs"/>
              </a:rPr>
              <a:t> was completed. ॥862॥</a:t>
            </a:r>
          </a:p>
        </p:txBody>
      </p:sp>
    </p:spTree>
    <p:extLst>
      <p:ext uri="{BB962C8B-B14F-4D97-AF65-F5344CB8AC3E}">
        <p14:creationId xmlns:p14="http://schemas.microsoft.com/office/powerpoint/2010/main" val="4237093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3.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p:cNvGrpSpPr/>
        <p:nvPr/>
      </p:nvGrpSpPr>
      <p:grpSpPr>
        <a:xfrm>
          <a:off x="0" y="0"/>
          <a:ext cx="0" cy="0"/>
          <a:chOff x="0" y="0"/>
          <a:chExt cx="0" cy="0"/>
        </a:xfrm>
      </p:grpSpPr>
      <p:sp>
        <p:nvSpPr>
          <p:cNvPr id="854018" name="Rectangle 2"/>
          <p:cNvSpPr>
            <a:spLocks noGrp="1" noChangeArrowheads="1"/>
          </p:cNvSpPr>
          <p:nvPr>
            <p:ph type="title"/>
          </p:nvPr>
        </p:nvSpPr>
        <p:spPr>
          <a:xfrm>
            <a:off x="0" y="3937620"/>
            <a:ext cx="10223500" cy="952500"/>
          </a:xfrm>
        </p:spPr>
        <p:txBody>
          <a:bodyPr/>
          <a:lstStyle/>
          <a:p>
            <a:pPr eaLnBrk="1" hangingPunct="1">
              <a:defRPr/>
            </a:pPr>
            <a:r>
              <a:rPr lang="en-GB" sz="4000" dirty="0" err="1">
                <a:solidFill>
                  <a:srgbClr val="99CCFF"/>
                </a:solidFill>
                <a:latin typeface="Congenial SemiBold" panose="02000503040000020004" pitchFamily="2" charset="0"/>
              </a:rPr>
              <a:t>swai’yaa</a:t>
            </a:r>
            <a:r>
              <a:rPr lang="en-GB" sz="4000" dirty="0">
                <a:solidFill>
                  <a:srgbClr val="99CCFF"/>
                </a:solidFill>
                <a:latin typeface="Congenial SemiBold" panose="02000503040000020004" pitchFamily="2" charset="0"/>
              </a:rPr>
              <a:t>.</a:t>
            </a:r>
          </a:p>
        </p:txBody>
      </p:sp>
      <p:sp>
        <p:nvSpPr>
          <p:cNvPr id="854019" name="Text Box 3"/>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sÍYXw ]</a:t>
            </a:r>
          </a:p>
        </p:txBody>
      </p:sp>
      <p:sp>
        <p:nvSpPr>
          <p:cNvPr id="854020" name="Text Box 4"/>
          <p:cNvSpPr txBox="1">
            <a:spLocks noChangeArrowheads="1"/>
          </p:cNvSpPr>
          <p:nvPr/>
        </p:nvSpPr>
        <p:spPr bwMode="auto">
          <a:xfrm>
            <a:off x="1375835"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Poetic verse.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4.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p:cNvGrpSpPr/>
        <p:nvPr/>
      </p:nvGrpSpPr>
      <p:grpSpPr>
        <a:xfrm>
          <a:off x="0" y="0"/>
          <a:ext cx="0" cy="0"/>
          <a:chOff x="0" y="0"/>
          <a:chExt cx="0" cy="0"/>
        </a:xfrm>
      </p:grpSpPr>
      <p:sp>
        <p:nvSpPr>
          <p:cNvPr id="856066" name="Rectangle 2"/>
          <p:cNvSpPr>
            <a:spLocks noGrp="1" noChangeArrowheads="1"/>
          </p:cNvSpPr>
          <p:nvPr>
            <p:ph type="title"/>
          </p:nvPr>
        </p:nvSpPr>
        <p:spPr>
          <a:xfrm>
            <a:off x="0" y="4009628"/>
            <a:ext cx="10223500" cy="952500"/>
          </a:xfrm>
        </p:spPr>
        <p:txBody>
          <a:bodyPr/>
          <a:lstStyle/>
          <a:p>
            <a:pPr eaLnBrk="1" hangingPunct="1">
              <a:defRPr/>
            </a:pPr>
            <a:r>
              <a:rPr lang="en-GB" sz="4000" dirty="0" err="1">
                <a:solidFill>
                  <a:srgbClr val="99CCFF"/>
                </a:solidFill>
                <a:latin typeface="Congenial SemiBold" panose="02000503040000020004" pitchFamily="2" charset="0"/>
              </a:rPr>
              <a:t>paa</a:t>
            </a:r>
            <a:r>
              <a:rPr lang="en-GB" sz="4000" baseline="30000" dirty="0" err="1">
                <a:solidFill>
                  <a:srgbClr val="660066"/>
                </a:solidFill>
                <a:latin typeface="Congenial SemiBold" panose="02000503040000020004" pitchFamily="2" charset="0"/>
              </a:rPr>
              <a:t>n</a:t>
            </a:r>
            <a:r>
              <a:rPr lang="en-GB" sz="4000" dirty="0" err="1">
                <a:solidFill>
                  <a:srgbClr val="99CCFF"/>
                </a:solidFill>
                <a:latin typeface="Congenial SemiBold" panose="02000503040000020004" pitchFamily="2" charset="0"/>
              </a:rPr>
              <a:t>’e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gehey</a:t>
            </a:r>
            <a:r>
              <a:rPr lang="en-GB" sz="4000" dirty="0">
                <a:solidFill>
                  <a:srgbClr val="99CCFF"/>
                </a:solidFill>
                <a:latin typeface="Congenial SemiBold" panose="02000503040000020004" pitchFamily="2" charset="0"/>
              </a:rPr>
              <a:t>,  jab  </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ey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um’rey</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spc="-150" dirty="0">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ab  </a:t>
            </a:r>
            <a:r>
              <a:rPr lang="en-GB" sz="4000" u="sng" spc="-150" dirty="0">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ey  </a:t>
            </a:r>
            <a:r>
              <a:rPr lang="en-GB" sz="4000" spc="-150" dirty="0" err="1">
                <a:solidFill>
                  <a:srgbClr val="99CCFF"/>
                </a:solidFill>
                <a:latin typeface="Congenial SemiBold" panose="02000503040000020004" pitchFamily="2" charset="0"/>
              </a:rPr>
              <a:t>ko’oo</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aa</a:t>
            </a:r>
            <a:r>
              <a:rPr lang="en-GB" sz="4000" spc="-150" baseline="30000" dirty="0" err="1">
                <a:solidFill>
                  <a:srgbClr val="660066"/>
                </a:solidFill>
                <a:latin typeface="Congenial SemiBold" panose="02000503040000020004" pitchFamily="2" charset="0"/>
              </a:rPr>
              <a:t>n</a:t>
            </a:r>
            <a:r>
              <a:rPr lang="en-GB" sz="4000" spc="-150" dirty="0" err="1">
                <a:solidFill>
                  <a:srgbClr val="99CCFF"/>
                </a:solidFill>
                <a:latin typeface="Congenial SemiBold" panose="02000503040000020004" pitchFamily="2" charset="0"/>
              </a:rPr>
              <a:t>’</a:t>
            </a:r>
            <a:r>
              <a:rPr lang="en-GB" sz="4000" u="sng" spc="-150" dirty="0" err="1">
                <a:solidFill>
                  <a:srgbClr val="99CCFF"/>
                </a:solidFill>
                <a:latin typeface="Congenial SemiBold" panose="02000503040000020004" pitchFamily="2" charset="0"/>
              </a:rPr>
              <a:t>kh</a:t>
            </a:r>
            <a:r>
              <a:rPr lang="en-GB" sz="4000" u="sng" spc="-150" dirty="0">
                <a:solidFill>
                  <a:srgbClr val="99CCFF"/>
                </a:solidFill>
                <a:latin typeface="Congenial SemiBold" panose="02000503040000020004" pitchFamily="2" charset="0"/>
              </a:rPr>
              <a:t>,</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arey</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nehee</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aa’nayo</a:t>
            </a:r>
            <a:r>
              <a:rPr lang="en-GB" sz="4000" spc="-150" dirty="0">
                <a:solidFill>
                  <a:srgbClr val="99CCFF"/>
                </a:solidFill>
                <a:latin typeface="Congenial SemiBold" panose="02000503040000020004" pitchFamily="2" charset="0"/>
              </a:rPr>
              <a:t>.</a:t>
            </a:r>
          </a:p>
        </p:txBody>
      </p:sp>
      <p:sp>
        <p:nvSpPr>
          <p:cNvPr id="856067" name="Text Box 3"/>
          <p:cNvSpPr txBox="1">
            <a:spLocks noChangeArrowheads="1"/>
          </p:cNvSpPr>
          <p:nvPr/>
        </p:nvSpPr>
        <p:spPr bwMode="auto">
          <a:xfrm>
            <a:off x="508001" y="218753"/>
            <a:ext cx="9143999"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pWie ghy  jb qy qumry </a:t>
            </a:r>
          </a:p>
          <a:p>
            <a:pPr algn="ctr">
              <a:defRPr/>
            </a:pPr>
            <a:r>
              <a:rPr lang="en-GB" sz="5400" dirty="0" err="1">
                <a:solidFill>
                  <a:srgbClr val="FFFF99"/>
                </a:solidFill>
                <a:latin typeface="GurbaniWebThick" panose="04040607000000020004" pitchFamily="82" charset="0"/>
              </a:rPr>
              <a:t>qb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koaU</a:t>
            </a:r>
            <a:r>
              <a:rPr lang="en-GB" sz="5400" dirty="0">
                <a:solidFill>
                  <a:srgbClr val="FFFF99"/>
                </a:solidFill>
                <a:latin typeface="GurbaniWebThick" panose="04040607000000020004" pitchFamily="82" charset="0"/>
              </a:rPr>
              <a:t> AWK  </a:t>
            </a:r>
            <a:r>
              <a:rPr lang="en-GB" sz="5400" dirty="0" err="1">
                <a:solidFill>
                  <a:srgbClr val="FFFF99"/>
                </a:solidFill>
                <a:latin typeface="GurbaniWebThick" panose="04040607000000020004" pitchFamily="82" charset="0"/>
              </a:rPr>
              <a:t>qry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nhIN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AwnXo</a:t>
            </a:r>
            <a:r>
              <a:rPr lang="en-GB" sz="5400" dirty="0">
                <a:solidFill>
                  <a:srgbClr val="FFFF99"/>
                </a:solidFill>
                <a:latin typeface="GurbaniWebThick" panose="04040607000000020004" pitchFamily="82" charset="0"/>
              </a:rPr>
              <a:t> ]</a:t>
            </a:r>
          </a:p>
        </p:txBody>
      </p:sp>
      <p:sp>
        <p:nvSpPr>
          <p:cNvPr id="856068" name="Text Box 4"/>
          <p:cNvSpPr txBox="1">
            <a:spLocks noChangeArrowheads="1"/>
          </p:cNvSpPr>
          <p:nvPr/>
        </p:nvSpPr>
        <p:spPr bwMode="auto">
          <a:xfrm>
            <a:off x="0" y="217168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Vaheguru! Since I have held on to You, I don’t look at anyone else for help.</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5.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p:cNvGrpSpPr/>
        <p:nvPr/>
      </p:nvGrpSpPr>
      <p:grpSpPr>
        <a:xfrm>
          <a:off x="0" y="0"/>
          <a:ext cx="0" cy="0"/>
          <a:chOff x="0" y="0"/>
          <a:chExt cx="0" cy="0"/>
        </a:xfrm>
      </p:grpSpPr>
      <p:sp>
        <p:nvSpPr>
          <p:cNvPr id="858114" name="Rectangle 2"/>
          <p:cNvSpPr>
            <a:spLocks noGrp="1" noChangeArrowheads="1"/>
          </p:cNvSpPr>
          <p:nvPr>
            <p:ph type="title"/>
          </p:nvPr>
        </p:nvSpPr>
        <p:spPr>
          <a:xfrm>
            <a:off x="-127000" y="4009628"/>
            <a:ext cx="10223500" cy="952500"/>
          </a:xfrm>
        </p:spPr>
        <p:txBody>
          <a:bodyPr/>
          <a:lstStyle/>
          <a:p>
            <a:pPr eaLnBrk="1" hangingPunct="1">
              <a:defRPr/>
            </a:pPr>
            <a:r>
              <a:rPr lang="en-GB" sz="4000" dirty="0">
                <a:solidFill>
                  <a:srgbClr val="99CCFF"/>
                </a:solidFill>
                <a:latin typeface="Congenial SemiBold" panose="02000503040000020004" pitchFamily="2" charset="0"/>
              </a:rPr>
              <a:t>raam  </a:t>
            </a:r>
            <a:r>
              <a:rPr lang="en-GB" sz="4000" dirty="0" err="1">
                <a:solidFill>
                  <a:srgbClr val="99CCFF"/>
                </a:solidFill>
                <a:latin typeface="Congenial SemiBold" panose="02000503040000020004" pitchFamily="2" charset="0"/>
              </a:rPr>
              <a:t>raheem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puraan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ku’raan</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a-</a:t>
            </a:r>
            <a:r>
              <a:rPr lang="en-GB" sz="4000" dirty="0" err="1">
                <a:solidFill>
                  <a:srgbClr val="99CCFF"/>
                </a:solidFill>
                <a:latin typeface="Congenial SemiBold" panose="02000503040000020004" pitchFamily="2" charset="0"/>
              </a:rPr>
              <a:t>ney’k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kehai</a:t>
            </a:r>
            <a:r>
              <a:rPr lang="en-GB" sz="4000" dirty="0">
                <a:solidFill>
                  <a:srgbClr val="99CCFF"/>
                </a:solidFill>
                <a:latin typeface="Congenial SemiBold" panose="02000503040000020004" pitchFamily="2" charset="0"/>
              </a:rPr>
              <a:t>  ma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ey’k</a:t>
            </a:r>
            <a:r>
              <a:rPr lang="en-GB" sz="4000" dirty="0">
                <a:solidFill>
                  <a:srgbClr val="99CCFF"/>
                </a:solidFill>
                <a:latin typeface="Congenial SemiBold" panose="02000503040000020004" pitchFamily="2" charset="0"/>
              </a:rPr>
              <a:t>  na  </a:t>
            </a:r>
            <a:r>
              <a:rPr lang="en-GB" sz="4000" dirty="0" err="1">
                <a:solidFill>
                  <a:srgbClr val="99CCFF"/>
                </a:solidFill>
                <a:latin typeface="Congenial SemiBold" panose="02000503040000020004" pitchFamily="2" charset="0"/>
              </a:rPr>
              <a:t>maa’nayo</a:t>
            </a:r>
            <a:r>
              <a:rPr lang="en-GB" sz="4000" dirty="0">
                <a:solidFill>
                  <a:srgbClr val="99CCFF"/>
                </a:solidFill>
                <a:latin typeface="Congenial SemiBold" panose="02000503040000020004" pitchFamily="2" charset="0"/>
              </a:rPr>
              <a:t>.</a:t>
            </a:r>
          </a:p>
        </p:txBody>
      </p:sp>
      <p:sp>
        <p:nvSpPr>
          <p:cNvPr id="858115" name="Text Box 3"/>
          <p:cNvSpPr txBox="1">
            <a:spLocks noChangeArrowheads="1"/>
          </p:cNvSpPr>
          <p:nvPr/>
        </p:nvSpPr>
        <p:spPr bwMode="auto">
          <a:xfrm>
            <a:off x="111448" y="218753"/>
            <a:ext cx="9985052"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rwm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rhIm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purwn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kurwn</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Anyk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khYN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eyk</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mwnXo</a:t>
            </a:r>
            <a:r>
              <a:rPr lang="en-GB" sz="5400" dirty="0">
                <a:solidFill>
                  <a:srgbClr val="FFFF99"/>
                </a:solidFill>
                <a:latin typeface="GurbaniWebThick" panose="04040607000000020004" pitchFamily="82" charset="0"/>
              </a:rPr>
              <a:t> ]</a:t>
            </a:r>
          </a:p>
        </p:txBody>
      </p:sp>
      <p:sp>
        <p:nvSpPr>
          <p:cNvPr id="858116"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I don’t follow the different beliefs of King </a:t>
            </a:r>
            <a:r>
              <a:rPr lang="en-GB" sz="3800" i="1" dirty="0">
                <a:solidFill>
                  <a:schemeClr val="bg1"/>
                </a:solidFill>
                <a:latin typeface="Congenial Black" panose="02000503040000020004" pitchFamily="2" charset="0"/>
              </a:rPr>
              <a:t>Ram, Muhammad, </a:t>
            </a:r>
            <a:r>
              <a:rPr lang="en-GB" sz="3800" dirty="0">
                <a:solidFill>
                  <a:schemeClr val="bg1"/>
                </a:solidFill>
                <a:latin typeface="Congenial Black" panose="02000503040000020004" pitchFamily="2" charset="0"/>
              </a:rPr>
              <a:t>the </a:t>
            </a:r>
            <a:r>
              <a:rPr lang="en-GB" sz="3800" i="1" dirty="0" err="1">
                <a:solidFill>
                  <a:schemeClr val="bg1"/>
                </a:solidFill>
                <a:latin typeface="Congenial Black" panose="02000503040000020004" pitchFamily="2" charset="0"/>
              </a:rPr>
              <a:t>Puraans</a:t>
            </a:r>
            <a:r>
              <a:rPr lang="en-GB" sz="3800" i="1" dirty="0">
                <a:solidFill>
                  <a:schemeClr val="bg1"/>
                </a:solidFill>
                <a:latin typeface="Congenial Black" panose="02000503040000020004" pitchFamily="2" charset="0"/>
              </a:rPr>
              <a:t> </a:t>
            </a:r>
            <a:r>
              <a:rPr lang="en-GB" sz="3800" dirty="0">
                <a:solidFill>
                  <a:schemeClr val="bg1"/>
                </a:solidFill>
                <a:latin typeface="Congenial Black" panose="02000503040000020004" pitchFamily="2" charset="0"/>
              </a:rPr>
              <a:t>or</a:t>
            </a:r>
            <a:r>
              <a:rPr lang="en-GB" sz="3800" i="1" dirty="0">
                <a:solidFill>
                  <a:schemeClr val="bg1"/>
                </a:solidFill>
                <a:latin typeface="Congenial Black" panose="02000503040000020004" pitchFamily="2" charset="0"/>
              </a:rPr>
              <a:t> Quran.</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6.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p:cNvGrpSpPr/>
        <p:nvPr/>
      </p:nvGrpSpPr>
      <p:grpSpPr>
        <a:xfrm>
          <a:off x="0" y="0"/>
          <a:ext cx="0" cy="0"/>
          <a:chOff x="0" y="0"/>
          <a:chExt cx="0" cy="0"/>
        </a:xfrm>
      </p:grpSpPr>
      <p:sp>
        <p:nvSpPr>
          <p:cNvPr id="860162" name="Rectangle 2"/>
          <p:cNvSpPr>
            <a:spLocks noGrp="1" noChangeArrowheads="1"/>
          </p:cNvSpPr>
          <p:nvPr>
            <p:ph type="title"/>
          </p:nvPr>
        </p:nvSpPr>
        <p:spPr>
          <a:xfrm>
            <a:off x="0" y="4065240"/>
            <a:ext cx="10223500" cy="952500"/>
          </a:xfrm>
        </p:spPr>
        <p:txBody>
          <a:bodyPr/>
          <a:lstStyle/>
          <a:p>
            <a:pPr eaLnBrk="1" hangingPunct="1">
              <a:defRPr/>
            </a:pPr>
            <a:r>
              <a:rPr lang="en-GB" sz="4000" dirty="0" err="1">
                <a:solidFill>
                  <a:srgbClr val="99CCFF"/>
                </a:solidFill>
                <a:latin typeface="Congenial SemiBold" panose="02000503040000020004" pitchFamily="2" charset="0"/>
              </a:rPr>
              <a:t>simm’ri</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saas’</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bey’</a:t>
            </a:r>
            <a:r>
              <a:rPr lang="en-GB" sz="4000" u="sng" dirty="0" err="1">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’ai</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spc="-200" dirty="0">
                <a:solidFill>
                  <a:srgbClr val="99CCFF"/>
                </a:solidFill>
                <a:latin typeface="Congenial SemiBold" panose="02000503040000020004" pitchFamily="2" charset="0"/>
              </a:rPr>
              <a:t>bahu  </a:t>
            </a:r>
            <a:r>
              <a:rPr lang="en-GB" sz="4000" u="sng" spc="-200" dirty="0" err="1">
                <a:solidFill>
                  <a:srgbClr val="99CCFF"/>
                </a:solidFill>
                <a:latin typeface="Congenial SemiBold" panose="02000503040000020004" pitchFamily="2" charset="0"/>
              </a:rPr>
              <a:t>bh</a:t>
            </a:r>
            <a:r>
              <a:rPr lang="en-GB" sz="4000" spc="-200" dirty="0" err="1">
                <a:solidFill>
                  <a:srgbClr val="99CCFF"/>
                </a:solidFill>
                <a:latin typeface="Congenial SemiBold" panose="02000503040000020004" pitchFamily="2" charset="0"/>
              </a:rPr>
              <a:t>ey’d</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kehai</a:t>
            </a:r>
            <a:r>
              <a:rPr lang="en-GB" sz="4000" spc="-200" dirty="0">
                <a:solidFill>
                  <a:srgbClr val="99CCFF"/>
                </a:solidFill>
                <a:latin typeface="Congenial SemiBold" panose="02000503040000020004" pitchFamily="2" charset="0"/>
              </a:rPr>
              <a:t>,  ham  </a:t>
            </a:r>
            <a:r>
              <a:rPr lang="en-GB" sz="4000" spc="-200" dirty="0" err="1">
                <a:solidFill>
                  <a:srgbClr val="99CCFF"/>
                </a:solidFill>
                <a:latin typeface="Congenial SemiBold" panose="02000503040000020004" pitchFamily="2" charset="0"/>
              </a:rPr>
              <a:t>ey’k</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naa</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jaa’nayo</a:t>
            </a:r>
            <a:r>
              <a:rPr lang="en-GB" sz="4000" spc="-200" dirty="0">
                <a:solidFill>
                  <a:srgbClr val="99CCFF"/>
                </a:solidFill>
                <a:latin typeface="Congenial SemiBold" panose="02000503040000020004" pitchFamily="2" charset="0"/>
              </a:rPr>
              <a:t>.</a:t>
            </a:r>
          </a:p>
        </p:txBody>
      </p:sp>
      <p:sp>
        <p:nvSpPr>
          <p:cNvPr id="860163" name="Text Box 3"/>
          <p:cNvSpPr txBox="1">
            <a:spLocks noChangeArrowheads="1"/>
          </p:cNvSpPr>
          <p:nvPr/>
        </p:nvSpPr>
        <p:spPr bwMode="auto">
          <a:xfrm>
            <a:off x="0" y="409228"/>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isMimRq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swsqR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byd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sBY</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bhu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Byd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khYN</a:t>
            </a:r>
            <a:r>
              <a:rPr lang="en-GB" sz="5400" dirty="0">
                <a:solidFill>
                  <a:srgbClr val="FFFF99"/>
                </a:solidFill>
                <a:latin typeface="GurbaniWebThick" panose="04040607000000020004" pitchFamily="82" charset="0"/>
              </a:rPr>
              <a:t>  hm </a:t>
            </a:r>
            <a:r>
              <a:rPr lang="en-GB" sz="5400" dirty="0" err="1">
                <a:solidFill>
                  <a:srgbClr val="FFFF99"/>
                </a:solidFill>
                <a:latin typeface="GurbaniWebThick" panose="04040607000000020004" pitchFamily="82" charset="0"/>
              </a:rPr>
              <a:t>eyk</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jwnXo</a:t>
            </a:r>
            <a:r>
              <a:rPr lang="en-GB" sz="5400" dirty="0">
                <a:solidFill>
                  <a:srgbClr val="FFFF99"/>
                </a:solidFill>
                <a:latin typeface="GurbaniWebThick" panose="04040607000000020004" pitchFamily="82" charset="0"/>
              </a:rPr>
              <a:t> ]</a:t>
            </a:r>
          </a:p>
        </p:txBody>
      </p:sp>
      <p:sp>
        <p:nvSpPr>
          <p:cNvPr id="860164"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I don’t accept any belief found in the books of the </a:t>
            </a:r>
            <a:r>
              <a:rPr lang="en-GB" sz="3800" i="1" dirty="0">
                <a:solidFill>
                  <a:schemeClr val="bg1"/>
                </a:solidFill>
                <a:latin typeface="Congenial Black" panose="02000503040000020004" pitchFamily="2" charset="0"/>
              </a:rPr>
              <a:t>Simritis, </a:t>
            </a:r>
            <a:r>
              <a:rPr lang="en-GB" sz="3800" i="1" dirty="0" err="1">
                <a:solidFill>
                  <a:schemeClr val="bg1"/>
                </a:solidFill>
                <a:latin typeface="Congenial Black" panose="02000503040000020004" pitchFamily="2" charset="0"/>
              </a:rPr>
              <a:t>Shaastars</a:t>
            </a:r>
            <a:r>
              <a:rPr lang="en-GB" sz="3800" i="1" dirty="0">
                <a:solidFill>
                  <a:schemeClr val="bg1"/>
                </a:solidFill>
                <a:latin typeface="Congenial Black" panose="02000503040000020004" pitchFamily="2" charset="0"/>
              </a:rPr>
              <a:t> </a:t>
            </a:r>
            <a:r>
              <a:rPr lang="en-GB" sz="3800" dirty="0">
                <a:solidFill>
                  <a:schemeClr val="bg1"/>
                </a:solidFill>
                <a:latin typeface="Congenial Black" panose="02000503040000020004" pitchFamily="2" charset="0"/>
              </a:rPr>
              <a:t>or</a:t>
            </a:r>
            <a:r>
              <a:rPr lang="en-GB" sz="3800" i="1" dirty="0">
                <a:solidFill>
                  <a:schemeClr val="bg1"/>
                </a:solidFill>
                <a:latin typeface="Congenial Black" panose="02000503040000020004" pitchFamily="2" charset="0"/>
              </a:rPr>
              <a:t> Vedas</a:t>
            </a:r>
            <a:r>
              <a:rPr lang="en-GB" sz="3800" dirty="0">
                <a:solidFill>
                  <a:schemeClr val="bg1"/>
                </a:solidFill>
                <a:latin typeface="Congenial Black" panose="02000503040000020004" pitchFamily="2" charset="0"/>
              </a:rPr>
              <a:t>.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7.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p:cNvGrpSpPr/>
        <p:nvPr/>
      </p:nvGrpSpPr>
      <p:grpSpPr>
        <a:xfrm>
          <a:off x="0" y="0"/>
          <a:ext cx="0" cy="0"/>
          <a:chOff x="0" y="0"/>
          <a:chExt cx="0" cy="0"/>
        </a:xfrm>
      </p:grpSpPr>
      <p:sp>
        <p:nvSpPr>
          <p:cNvPr id="862210" name="Rectangle 2"/>
          <p:cNvSpPr>
            <a:spLocks noGrp="1" noChangeArrowheads="1"/>
          </p:cNvSpPr>
          <p:nvPr>
            <p:ph type="title"/>
          </p:nvPr>
        </p:nvSpPr>
        <p:spPr>
          <a:xfrm>
            <a:off x="0" y="4065240"/>
            <a:ext cx="10160000" cy="952500"/>
          </a:xfrm>
        </p:spPr>
        <p:txBody>
          <a:bodyPr/>
          <a:lstStyle/>
          <a:p>
            <a:pPr eaLnBrk="1" hangingPunct="1">
              <a:defRPr/>
            </a:pPr>
            <a:r>
              <a:rPr lang="en-GB" sz="4000" dirty="0">
                <a:solidFill>
                  <a:srgbClr val="99CCFF"/>
                </a:solidFill>
                <a:latin typeface="Congenial SemiBold" panose="02000503040000020004" pitchFamily="2" charset="0"/>
              </a:rPr>
              <a:t>sree  </a:t>
            </a:r>
            <a:r>
              <a:rPr lang="en-GB" sz="4000" dirty="0" err="1">
                <a:solidFill>
                  <a:srgbClr val="99CCFF"/>
                </a:solidFill>
                <a:latin typeface="Congenial SemiBold" panose="02000503040000020004" pitchFamily="2" charset="0"/>
              </a:rPr>
              <a:t>as’paan</a:t>
            </a:r>
            <a:r>
              <a:rPr lang="en-GB" sz="4000" dirty="0">
                <a:solidFill>
                  <a:srgbClr val="99CCFF"/>
                </a:solidFill>
                <a:latin typeface="Congenial SemiBold" panose="02000503040000020004" pitchFamily="2" charset="0"/>
              </a:rPr>
              <a:t>,  kripaa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um’ree</a:t>
            </a:r>
            <a:r>
              <a:rPr lang="en-GB" sz="4000" dirty="0">
                <a:solidFill>
                  <a:srgbClr val="99CCFF"/>
                </a:solidFill>
                <a:latin typeface="Congenial SemiBold" panose="02000503040000020004" pitchFamily="2" charset="0"/>
              </a:rPr>
              <a:t>  kar,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mai</a:t>
            </a:r>
            <a:r>
              <a:rPr lang="en-GB" sz="4000" dirty="0">
                <a:solidFill>
                  <a:srgbClr val="99CCFF"/>
                </a:solidFill>
                <a:latin typeface="Congenial SemiBold" panose="02000503040000020004" pitchFamily="2" charset="0"/>
              </a:rPr>
              <a:t>  na  </a:t>
            </a:r>
            <a:r>
              <a:rPr lang="en-GB" sz="4000" dirty="0" err="1">
                <a:solidFill>
                  <a:srgbClr val="99CCFF"/>
                </a:solidFill>
                <a:latin typeface="Congenial SemiBold" panose="02000503040000020004" pitchFamily="2" charset="0"/>
              </a:rPr>
              <a:t>keh’yo</a:t>
            </a:r>
            <a:r>
              <a:rPr lang="en-GB" sz="4000" dirty="0">
                <a:solidFill>
                  <a:srgbClr val="99CCFF"/>
                </a:solidFill>
                <a:latin typeface="Congenial SemiBold" panose="02000503040000020004" pitchFamily="2" charset="0"/>
              </a:rPr>
              <a:t>,  sa</a:t>
            </a:r>
            <a:r>
              <a:rPr lang="en-GB" sz="4000" u="sng" dirty="0">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o’eh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aan’yo</a:t>
            </a:r>
            <a:r>
              <a:rPr lang="en-GB" sz="4000" dirty="0">
                <a:solidFill>
                  <a:srgbClr val="99CCFF"/>
                </a:solidFill>
                <a:latin typeface="Congenial SemiBold" panose="02000503040000020004" pitchFamily="2" charset="0"/>
              </a:rPr>
              <a:t>.</a:t>
            </a:r>
          </a:p>
        </p:txBody>
      </p:sp>
      <p:sp>
        <p:nvSpPr>
          <p:cNvPr id="862211" name="Text Box 3"/>
          <p:cNvSpPr txBox="1">
            <a:spLocks noChangeArrowheads="1"/>
          </p:cNvSpPr>
          <p:nvPr/>
        </p:nvSpPr>
        <p:spPr bwMode="auto">
          <a:xfrm>
            <a:off x="0" y="383094"/>
            <a:ext cx="10160000"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sRI </a:t>
            </a:r>
            <a:r>
              <a:rPr lang="en-GB" sz="5400" dirty="0" err="1">
                <a:solidFill>
                  <a:srgbClr val="FFFF99"/>
                </a:solidFill>
                <a:latin typeface="GurbaniWebThick" panose="04040607000000020004" pitchFamily="82" charset="0"/>
              </a:rPr>
              <a:t>Aispwn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ik®pw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qumrI</a:t>
            </a:r>
            <a:r>
              <a:rPr lang="en-GB" sz="5400" dirty="0">
                <a:solidFill>
                  <a:srgbClr val="FFFF99"/>
                </a:solidFill>
                <a:latin typeface="GurbaniWebThick" panose="04040607000000020004" pitchFamily="82" charset="0"/>
              </a:rPr>
              <a:t> kir </a:t>
            </a:r>
          </a:p>
          <a:p>
            <a:pPr algn="ctr">
              <a:defRPr/>
            </a:pPr>
            <a:r>
              <a:rPr lang="en-GB" sz="5400" dirty="0">
                <a:solidFill>
                  <a:srgbClr val="FFFF99"/>
                </a:solidFill>
                <a:latin typeface="GurbaniWebThick" panose="04040607000000020004" pitchFamily="82" charset="0"/>
              </a:rPr>
              <a:t>mY n khXo  sB qoih bKwnXo ]863]</a:t>
            </a:r>
          </a:p>
        </p:txBody>
      </p:sp>
      <p:sp>
        <p:nvSpPr>
          <p:cNvPr id="862212" name="Text Box 4"/>
          <p:cNvSpPr txBox="1">
            <a:spLocks noChangeArrowheads="1"/>
          </p:cNvSpPr>
          <p:nvPr/>
        </p:nvSpPr>
        <p:spPr bwMode="auto">
          <a:xfrm>
            <a:off x="0" y="2315696"/>
            <a:ext cx="10087992"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Vaheguru! O Sword of Justice! Everything said is with Your blessings alone. </a:t>
            </a:r>
            <a:r>
              <a:rPr lang="en-GB" sz="3800" dirty="0">
                <a:solidFill>
                  <a:schemeClr val="bg1"/>
                </a:solidFill>
                <a:latin typeface="Congenial Black" panose="02000503040000020004" pitchFamily="2" charset="0"/>
                <a:ea typeface="DejaVu Sans"/>
              </a:rPr>
              <a:t>||863||</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8.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p:cNvGrpSpPr/>
        <p:nvPr/>
      </p:nvGrpSpPr>
      <p:grpSpPr>
        <a:xfrm>
          <a:off x="0" y="0"/>
          <a:ext cx="0" cy="0"/>
          <a:chOff x="0" y="0"/>
          <a:chExt cx="0" cy="0"/>
        </a:xfrm>
      </p:grpSpPr>
      <p:sp>
        <p:nvSpPr>
          <p:cNvPr id="864258" name="Rectangle 2"/>
          <p:cNvSpPr>
            <a:spLocks noGrp="1" noChangeArrowheads="1"/>
          </p:cNvSpPr>
          <p:nvPr>
            <p:ph type="title"/>
          </p:nvPr>
        </p:nvSpPr>
        <p:spPr>
          <a:xfrm>
            <a:off x="63500" y="4225652"/>
            <a:ext cx="10223500" cy="952500"/>
          </a:xfrm>
        </p:spPr>
        <p:txBody>
          <a:bodyPr/>
          <a:lstStyle/>
          <a:p>
            <a:pPr eaLnBrk="1" hangingPunct="1">
              <a:defRPr/>
            </a:pP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oh’raa</a:t>
            </a:r>
            <a:r>
              <a:rPr lang="en-GB" sz="4000" dirty="0">
                <a:solidFill>
                  <a:srgbClr val="99CCFF"/>
                </a:solidFill>
                <a:latin typeface="Congenial SemiBold" panose="02000503040000020004" pitchFamily="2" charset="0"/>
              </a:rPr>
              <a:t>.</a:t>
            </a:r>
          </a:p>
        </p:txBody>
      </p:sp>
      <p:sp>
        <p:nvSpPr>
          <p:cNvPr id="864259" name="Text Box 3"/>
          <p:cNvSpPr txBox="1">
            <a:spLocks noChangeArrowheads="1"/>
          </p:cNvSpPr>
          <p:nvPr/>
        </p:nvSpPr>
        <p:spPr bwMode="auto">
          <a:xfrm>
            <a:off x="1375834" y="582208"/>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dohrw ]</a:t>
            </a:r>
          </a:p>
        </p:txBody>
      </p:sp>
      <p:sp>
        <p:nvSpPr>
          <p:cNvPr id="864260" name="Text Box 4"/>
          <p:cNvSpPr txBox="1">
            <a:spLocks noChangeArrowheads="1"/>
          </p:cNvSpPr>
          <p:nvPr/>
        </p:nvSpPr>
        <p:spPr bwMode="auto">
          <a:xfrm>
            <a:off x="1270001"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Two-lined poetic verse.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9.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p:cNvGrpSpPr/>
        <p:nvPr/>
      </p:nvGrpSpPr>
      <p:grpSpPr>
        <a:xfrm>
          <a:off x="0" y="0"/>
          <a:ext cx="0" cy="0"/>
          <a:chOff x="0" y="0"/>
          <a:chExt cx="0" cy="0"/>
        </a:xfrm>
      </p:grpSpPr>
      <p:sp>
        <p:nvSpPr>
          <p:cNvPr id="866306" name="Rectangle 2"/>
          <p:cNvSpPr>
            <a:spLocks noGrp="1" noChangeArrowheads="1"/>
          </p:cNvSpPr>
          <p:nvPr>
            <p:ph type="title"/>
          </p:nvPr>
        </p:nvSpPr>
        <p:spPr>
          <a:xfrm>
            <a:off x="0" y="3921224"/>
            <a:ext cx="10223500" cy="952500"/>
          </a:xfrm>
        </p:spPr>
        <p:txBody>
          <a:bodyPr/>
          <a:lstStyle/>
          <a:p>
            <a:pPr eaLnBrk="1" hangingPunct="1">
              <a:defRPr/>
            </a:pPr>
            <a:r>
              <a:rPr lang="en-GB" sz="4000" dirty="0" err="1">
                <a:solidFill>
                  <a:srgbClr val="99CCFF"/>
                </a:solidFill>
                <a:latin typeface="Congenial SemiBold" panose="02000503040000020004" pitchFamily="2" charset="0"/>
              </a:rPr>
              <a:t>sagal</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u’aar</a:t>
            </a:r>
            <a:r>
              <a:rPr lang="en-GB" sz="4000" dirty="0">
                <a:solidFill>
                  <a:srgbClr val="99CCFF"/>
                </a:solidFill>
                <a:latin typeface="Congenial SemiBold" panose="02000503040000020004" pitchFamily="2" charset="0"/>
              </a:rPr>
              <a:t>  kau,  </a:t>
            </a:r>
            <a:r>
              <a:rPr lang="en-GB" sz="4000" u="sng" dirty="0" err="1">
                <a:solidFill>
                  <a:srgbClr val="99CCFF"/>
                </a:solidFill>
                <a:latin typeface="Congenial SemiBold" panose="02000503040000020004" pitchFamily="2" charset="0"/>
              </a:rPr>
              <a:t>shh</a:t>
            </a:r>
            <a:r>
              <a:rPr lang="en-GB" sz="4000" dirty="0" err="1">
                <a:solidFill>
                  <a:srgbClr val="99CCFF"/>
                </a:solidFill>
                <a:latin typeface="Congenial SemiBold" panose="02000503040000020004" pitchFamily="2" charset="0"/>
              </a:rPr>
              <a:t>aad</a:t>
            </a:r>
            <a:r>
              <a:rPr lang="en-GB" sz="4000" dirty="0">
                <a:solidFill>
                  <a:srgbClr val="99CCFF"/>
                </a:solidFill>
                <a:latin typeface="Congenial SemiBold" panose="02000503040000020004" pitchFamily="2" charset="0"/>
              </a:rPr>
              <a:t>  kai,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geh’yoh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u’haaro</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u’aar</a:t>
            </a:r>
            <a:r>
              <a:rPr lang="en-GB" sz="4000" dirty="0">
                <a:solidFill>
                  <a:srgbClr val="99CCFF"/>
                </a:solidFill>
                <a:latin typeface="Congenial SemiBold" panose="02000503040000020004" pitchFamily="2" charset="0"/>
              </a:rPr>
              <a:t>.</a:t>
            </a:r>
          </a:p>
        </p:txBody>
      </p:sp>
      <p:sp>
        <p:nvSpPr>
          <p:cNvPr id="866307" name="Text Box 3"/>
          <p:cNvSpPr txBox="1">
            <a:spLocks noChangeArrowheads="1"/>
          </p:cNvSpPr>
          <p:nvPr/>
        </p:nvSpPr>
        <p:spPr bwMode="auto">
          <a:xfrm>
            <a:off x="1375834" y="414844"/>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sgl duAwr kau  Cwif kY </a:t>
            </a:r>
          </a:p>
          <a:p>
            <a:pPr algn="ctr">
              <a:defRPr/>
            </a:pPr>
            <a:r>
              <a:rPr lang="en-GB" sz="5400" dirty="0" err="1">
                <a:solidFill>
                  <a:srgbClr val="FFFF99"/>
                </a:solidFill>
                <a:latin typeface="GurbaniWebThick" panose="04040607000000020004" pitchFamily="82" charset="0"/>
              </a:rPr>
              <a:t>gihE</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quhwro</a:t>
            </a:r>
            <a:r>
              <a:rPr lang="en-GB" sz="5400" dirty="0">
                <a:solidFill>
                  <a:srgbClr val="FFFF99"/>
                </a:solidFill>
                <a:latin typeface="GurbaniWebThick" panose="04040607000000020004" pitchFamily="82" charset="0"/>
              </a:rPr>
              <a:t> duAwr ]</a:t>
            </a:r>
          </a:p>
        </p:txBody>
      </p:sp>
      <p:sp>
        <p:nvSpPr>
          <p:cNvPr id="866308" name="Text Box 4"/>
          <p:cNvSpPr txBox="1">
            <a:spLocks noChangeArrowheads="1"/>
          </p:cNvSpPr>
          <p:nvPr/>
        </p:nvSpPr>
        <p:spPr bwMode="auto">
          <a:xfrm>
            <a:off x="0" y="217168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Having given up going to other doors for help, I chosen to come to Your door.</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4081636"/>
            <a:ext cx="10160000" cy="952500"/>
          </a:xfrm>
        </p:spPr>
        <p:txBody>
          <a:bodyPr/>
          <a:lstStyle/>
          <a:p>
            <a:pPr eaLnBrk="1" hangingPunct="1">
              <a:defRPr/>
            </a:pPr>
            <a:r>
              <a:rPr lang="en-GB" sz="4000" dirty="0" err="1">
                <a:solidFill>
                  <a:srgbClr val="99CCFF"/>
                </a:solidFill>
                <a:latin typeface="Congenial SemiBold" panose="02000503040000020004" pitchFamily="2" charset="0"/>
              </a:rPr>
              <a:t>gaavan</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’no</a:t>
            </a:r>
            <a:r>
              <a:rPr lang="en-GB" sz="4000" dirty="0">
                <a:solidFill>
                  <a:srgbClr val="99CCFF"/>
                </a:solidFill>
                <a:latin typeface="Congenial SemiBold" panose="02000503040000020004" pitchFamily="2" charset="0"/>
              </a:rPr>
              <a:t>  ra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an  </a:t>
            </a:r>
            <a:r>
              <a:rPr lang="en-GB" sz="4000" dirty="0" err="1">
                <a:solidFill>
                  <a:srgbClr val="99CCFF"/>
                </a:solidFill>
                <a:latin typeface="Congenial SemiBold" panose="02000503040000020004" pitchFamily="2" charset="0"/>
              </a:rPr>
              <a:t>u’paa’ey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atth’satth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ee’ra</a:t>
            </a:r>
            <a:r>
              <a:rPr lang="en-GB" sz="4000" u="sng" dirty="0" err="1">
                <a:solidFill>
                  <a:srgbClr val="99CCFF"/>
                </a:solidFill>
                <a:latin typeface="Congenial SemiBold" panose="02000503040000020004" pitchFamily="2" charset="0"/>
              </a:rPr>
              <a:t>th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naaley</a:t>
            </a:r>
            <a:r>
              <a:rPr lang="en-GB" sz="4000" dirty="0">
                <a:solidFill>
                  <a:srgbClr val="99CCFF"/>
                </a:solidFill>
                <a:latin typeface="Congenial SemiBold" panose="02000503040000020004" pitchFamily="2" charset="0"/>
              </a:rPr>
              <a:t>. </a:t>
            </a:r>
          </a:p>
        </p:txBody>
      </p:sp>
      <p:sp>
        <p:nvSpPr>
          <p:cNvPr id="16387" name="Text Box 3"/>
          <p:cNvSpPr txBox="1">
            <a:spLocks noChangeArrowheads="1"/>
          </p:cNvSpPr>
          <p:nvPr/>
        </p:nvSpPr>
        <p:spPr bwMode="auto">
          <a:xfrm>
            <a:off x="1375834" y="427691"/>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rqn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aupwey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ATsiT</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qIrQ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nwly</a:t>
            </a:r>
            <a:r>
              <a:rPr lang="en-GB" sz="5400" dirty="0">
                <a:solidFill>
                  <a:srgbClr val="FFFF99"/>
                </a:solidFill>
                <a:latin typeface="GurbaniWebThick" panose="04040607000000020004" pitchFamily="82" charset="0"/>
              </a:rPr>
              <a:t> ]</a:t>
            </a:r>
          </a:p>
        </p:txBody>
      </p:sp>
      <p:sp>
        <p:nvSpPr>
          <p:cNvPr id="16388"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Your created precious saints along with places blessed by them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0.xml><?xml version="1.0" encoding="utf-8"?>
<p:sld xmlns:a="http://schemas.openxmlformats.org/drawingml/2006/main" xmlns:r="http://schemas.openxmlformats.org/officeDocument/2006/relationships" xmlns:p="http://schemas.openxmlformats.org/presentationml/2006/main">
  <p:cSld>
    <p:bg>
      <p:bgPr>
        <a:solidFill>
          <a:srgbClr val="333300"/>
        </a:solidFill>
        <a:effectLst/>
      </p:bgPr>
    </p:bg>
    <p:spTree>
      <p:nvGrpSpPr>
        <p:cNvPr id="1" name=""/>
        <p:cNvGrpSpPr/>
        <p:nvPr/>
      </p:nvGrpSpPr>
      <p:grpSpPr>
        <a:xfrm>
          <a:off x="0" y="0"/>
          <a:ext cx="0" cy="0"/>
          <a:chOff x="0" y="0"/>
          <a:chExt cx="0" cy="0"/>
        </a:xfrm>
      </p:grpSpPr>
      <p:sp>
        <p:nvSpPr>
          <p:cNvPr id="868354" name="Rectangle 2"/>
          <p:cNvSpPr>
            <a:spLocks noGrp="1" noChangeArrowheads="1"/>
          </p:cNvSpPr>
          <p:nvPr>
            <p:ph type="title"/>
          </p:nvPr>
        </p:nvSpPr>
        <p:spPr>
          <a:xfrm>
            <a:off x="63500" y="4081636"/>
            <a:ext cx="10223500" cy="952500"/>
          </a:xfrm>
        </p:spPr>
        <p:txBody>
          <a:bodyPr/>
          <a:lstStyle/>
          <a:p>
            <a:pPr eaLnBrk="1" hangingPunct="1">
              <a:defRPr/>
            </a:pPr>
            <a:r>
              <a:rPr lang="en-GB" sz="4000" dirty="0" err="1">
                <a:solidFill>
                  <a:srgbClr val="99CCFF"/>
                </a:solidFill>
                <a:latin typeface="Congenial SemiBold" panose="02000503040000020004" pitchFamily="2" charset="0"/>
              </a:rPr>
              <a:t>baa</a:t>
            </a:r>
            <a:r>
              <a:rPr lang="en-GB" sz="4000" baseline="30000" dirty="0" err="1">
                <a:solidFill>
                  <a:srgbClr val="660066"/>
                </a:solidFill>
                <a:latin typeface="Congenial SemiBold" panose="02000503040000020004" pitchFamily="2" charset="0"/>
              </a:rPr>
              <a:t>n</a:t>
            </a:r>
            <a:r>
              <a:rPr lang="en-GB" sz="4000" dirty="0" err="1">
                <a:solidFill>
                  <a:srgbClr val="99CCFF"/>
                </a:solidFill>
                <a:latin typeface="Congenial SemiBold" panose="02000503040000020004" pitchFamily="2" charset="0"/>
              </a:rPr>
              <a:t>’eh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geh’hey</a:t>
            </a:r>
            <a:r>
              <a:rPr lang="en-GB" sz="4000" dirty="0">
                <a:solidFill>
                  <a:srgbClr val="99CCFF"/>
                </a:solidFill>
                <a:latin typeface="Congenial SemiBold" panose="02000503040000020004" pitchFamily="2" charset="0"/>
              </a:rPr>
              <a:t>  kee,  </a:t>
            </a:r>
            <a:r>
              <a:rPr lang="en-GB" sz="4000" dirty="0" err="1">
                <a:solidFill>
                  <a:srgbClr val="99CCFF"/>
                </a:solidFill>
                <a:latin typeface="Congenial SemiBold" panose="02000503040000020004" pitchFamily="2" charset="0"/>
              </a:rPr>
              <a:t>laaj</a:t>
            </a:r>
            <a:r>
              <a:rPr lang="en-GB" sz="4000" dirty="0">
                <a:solidFill>
                  <a:srgbClr val="99CCFF"/>
                </a:solidFill>
                <a:latin typeface="Congenial SemiBold" panose="02000503040000020004" pitchFamily="2" charset="0"/>
              </a:rPr>
              <a:t>  ass,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go’bin</a:t>
            </a:r>
            <a:r>
              <a:rPr lang="en-GB" sz="4000" u="sng" dirty="0" err="1">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aas</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u’haar</a:t>
            </a:r>
            <a:r>
              <a:rPr lang="en-GB" sz="4000" dirty="0">
                <a:solidFill>
                  <a:srgbClr val="99CCFF"/>
                </a:solidFill>
                <a:latin typeface="Congenial SemiBold" panose="02000503040000020004" pitchFamily="2" charset="0"/>
              </a:rPr>
              <a:t>.</a:t>
            </a:r>
          </a:p>
        </p:txBody>
      </p:sp>
      <p:sp>
        <p:nvSpPr>
          <p:cNvPr id="868355"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bWih</a:t>
            </a:r>
            <a:r>
              <a:rPr lang="en-GB" sz="5400" dirty="0">
                <a:solidFill>
                  <a:srgbClr val="FFFF99"/>
                </a:solidFill>
                <a:latin typeface="GurbaniWebThick" panose="04040607000000020004" pitchFamily="82" charset="0"/>
              </a:rPr>
              <a:t> ghy kI  </a:t>
            </a:r>
            <a:r>
              <a:rPr lang="en-GB" sz="5400" dirty="0" err="1">
                <a:solidFill>
                  <a:srgbClr val="FFFF99"/>
                </a:solidFill>
                <a:latin typeface="GurbaniWebThick" panose="04040607000000020004" pitchFamily="82" charset="0"/>
              </a:rPr>
              <a:t>lwj</a:t>
            </a:r>
            <a:r>
              <a:rPr lang="en-GB" sz="5400" dirty="0">
                <a:solidFill>
                  <a:srgbClr val="FFFF99"/>
                </a:solidFill>
                <a:latin typeface="GurbaniWebThick" panose="04040607000000020004" pitchFamily="82" charset="0"/>
              </a:rPr>
              <a:t> As </a:t>
            </a:r>
          </a:p>
          <a:p>
            <a:pPr algn="ctr">
              <a:defRPr/>
            </a:pPr>
            <a:r>
              <a:rPr lang="en-GB" sz="5400" dirty="0">
                <a:solidFill>
                  <a:srgbClr val="FFFF99"/>
                </a:solidFill>
                <a:latin typeface="GurbaniWebThick" panose="04040607000000020004" pitchFamily="82" charset="0"/>
              </a:rPr>
              <a:t>goibMd  dws </a:t>
            </a:r>
            <a:r>
              <a:rPr lang="en-GB" sz="5400" dirty="0" err="1">
                <a:solidFill>
                  <a:srgbClr val="FFFF99"/>
                </a:solidFill>
                <a:latin typeface="GurbaniWebThick" panose="04040607000000020004" pitchFamily="82" charset="0"/>
              </a:rPr>
              <a:t>quhwr</a:t>
            </a:r>
            <a:r>
              <a:rPr lang="en-GB" sz="5400" dirty="0">
                <a:solidFill>
                  <a:srgbClr val="FFFF99"/>
                </a:solidFill>
                <a:latin typeface="GurbaniWebThick" panose="04040607000000020004" pitchFamily="82" charset="0"/>
              </a:rPr>
              <a:t> ]864]</a:t>
            </a:r>
          </a:p>
        </p:txBody>
      </p:sp>
      <p:sp>
        <p:nvSpPr>
          <p:cNvPr id="868356" name="Text Box 4"/>
          <p:cNvSpPr txBox="1">
            <a:spLocks noChangeArrowheads="1"/>
          </p:cNvSpPr>
          <p:nvPr/>
        </p:nvSpPr>
        <p:spPr bwMode="auto">
          <a:xfrm>
            <a:off x="1"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O Vaheguru! Please hold my arm &amp; protect me for I am Your humble servant.  </a:t>
            </a:r>
            <a:r>
              <a:rPr lang="en-GB" sz="3800" dirty="0">
                <a:solidFill>
                  <a:schemeClr val="bg1"/>
                </a:solidFill>
                <a:latin typeface="Congenial Black" panose="02000503040000020004" pitchFamily="2" charset="0"/>
                <a:ea typeface="DejaVu Sans"/>
              </a:rPr>
              <a:t>||864||</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F1E6-FADD-6AC0-6D70-6AB8D6F28793}"/>
            </a:ext>
          </a:extLst>
        </p:cNvPr>
        <p:cNvGrpSpPr/>
        <p:nvPr/>
      </p:nvGrpSpPr>
      <p:grpSpPr>
        <a:xfrm>
          <a:off x="0" y="0"/>
          <a:ext cx="0" cy="0"/>
          <a:chOff x="0" y="0"/>
          <a:chExt cx="0" cy="0"/>
        </a:xfrm>
      </p:grpSpPr>
      <p:sp>
        <p:nvSpPr>
          <p:cNvPr id="11" name="CustomShape 1">
            <a:extLst>
              <a:ext uri="{FF2B5EF4-FFF2-40B4-BE49-F238E27FC236}">
                <a16:creationId xmlns:a16="http://schemas.microsoft.com/office/drawing/2014/main" id="{109BE6E8-50EF-9D66-6301-F86C8683ADE6}"/>
              </a:ext>
            </a:extLst>
          </p:cNvPr>
          <p:cNvSpPr/>
          <p:nvPr/>
        </p:nvSpPr>
        <p:spPr>
          <a:xfrm>
            <a:off x="595177" y="4297660"/>
            <a:ext cx="9016200" cy="95937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lang="en-GB" sz="4000" dirty="0">
              <a:solidFill>
                <a:schemeClr val="bg1"/>
              </a:solidFill>
              <a:effectLst>
                <a:glow rad="203200">
                  <a:schemeClr val="tx1">
                    <a:alpha val="80000"/>
                  </a:schemeClr>
                </a:glow>
              </a:effectLst>
            </a:endParaRPr>
          </a:p>
        </p:txBody>
      </p:sp>
      <p:sp>
        <p:nvSpPr>
          <p:cNvPr id="13" name="CustomShape 3">
            <a:extLst>
              <a:ext uri="{FF2B5EF4-FFF2-40B4-BE49-F238E27FC236}">
                <a16:creationId xmlns:a16="http://schemas.microsoft.com/office/drawing/2014/main" id="{9CF4DA73-E6C6-B43D-0C69-53D6EE9AF637}"/>
              </a:ext>
            </a:extLst>
          </p:cNvPr>
          <p:cNvSpPr/>
          <p:nvPr/>
        </p:nvSpPr>
        <p:spPr>
          <a:xfrm>
            <a:off x="40025" y="1825044"/>
            <a:ext cx="10160000" cy="211257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000" dirty="0">
                <a:solidFill>
                  <a:schemeClr val="bg1"/>
                </a:solidFill>
                <a:latin typeface="Congenial Black" panose="02000503040000020004" pitchFamily="2" charset="0"/>
                <a:ea typeface="DejaVu Sans"/>
              </a:rPr>
              <a:t>There is One Supreme Power who is  the Truth the Giver of Knowledge &amp; Blessings:</a:t>
            </a:r>
            <a:br>
              <a:rPr lang="en-US" sz="2000" dirty="0">
                <a:solidFill>
                  <a:schemeClr val="bg1"/>
                </a:solidFill>
                <a:latin typeface="Congenial Black" panose="02000503040000020004" pitchFamily="2" charset="0"/>
                <a:ea typeface="DejaVu Sans"/>
              </a:rPr>
            </a:br>
            <a:endParaRPr lang="en-US" sz="2000" dirty="0">
              <a:solidFill>
                <a:schemeClr val="bg1"/>
              </a:solidFill>
              <a:latin typeface="Congenial Black" panose="02000503040000020004" pitchFamily="2" charset="0"/>
              <a:ea typeface="DejaVu Sans"/>
            </a:endParaRPr>
          </a:p>
          <a:p>
            <a:pPr algn="ctr">
              <a:defRPr/>
            </a:pPr>
            <a:r>
              <a:rPr lang="en-GB" sz="40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Written in </a:t>
            </a:r>
            <a:r>
              <a:rPr lang="en-GB" sz="4000" i="1" dirty="0" err="1">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Raamkalee</a:t>
            </a:r>
            <a:r>
              <a:rPr lang="en-GB" sz="4000" i="1"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 </a:t>
            </a:r>
            <a:r>
              <a:rPr lang="en-GB" sz="4000"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(emotion of being corrected by a teacher) by the Third Guru: </a:t>
            </a:r>
          </a:p>
          <a:p>
            <a:pPr algn="ctr">
              <a:defRPr/>
            </a:pPr>
            <a:r>
              <a:rPr lang="en-GB" sz="4000" b="1" i="1"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Anand </a:t>
            </a:r>
            <a:r>
              <a:rPr lang="en-GB" sz="4000" b="1" dirty="0">
                <a:solidFill>
                  <a:schemeClr val="bg1"/>
                </a:solidFill>
                <a:effectLst>
                  <a:outerShdw blurRad="38100" dist="38100" dir="2700000" algn="tl">
                    <a:srgbClr val="000000">
                      <a:alpha val="43137"/>
                    </a:srgbClr>
                  </a:outerShdw>
                </a:effectLst>
                <a:latin typeface="Congenial Black" panose="02000503040000020004" pitchFamily="2" charset="0"/>
                <a:ea typeface="DejaVu Sans"/>
              </a:rPr>
              <a:t>~ The Song Of Bliss</a:t>
            </a:r>
            <a:endParaRPr lang="en-GB" sz="4000" b="1" dirty="0">
              <a:solidFill>
                <a:schemeClr val="bg1"/>
              </a:solidFill>
              <a:effectLst>
                <a:outerShdw blurRad="38100" dist="38100" dir="2700000" algn="tl">
                  <a:srgbClr val="000000">
                    <a:alpha val="43137"/>
                  </a:srgbClr>
                </a:outerShdw>
              </a:effectLst>
            </a:endParaRPr>
          </a:p>
        </p:txBody>
      </p:sp>
      <p:sp>
        <p:nvSpPr>
          <p:cNvPr id="4" name="Text Box 3">
            <a:extLst>
              <a:ext uri="{FF2B5EF4-FFF2-40B4-BE49-F238E27FC236}">
                <a16:creationId xmlns:a16="http://schemas.microsoft.com/office/drawing/2014/main" id="{9E5248F8-D77E-CE57-6F23-ED2F7DF4D947}"/>
              </a:ext>
            </a:extLst>
          </p:cNvPr>
          <p:cNvSpPr txBox="1">
            <a:spLocks noChangeArrowheads="1"/>
          </p:cNvSpPr>
          <p:nvPr/>
        </p:nvSpPr>
        <p:spPr bwMode="auto">
          <a:xfrm>
            <a:off x="0" y="841276"/>
            <a:ext cx="10160000" cy="646331"/>
          </a:xfrm>
          <a:prstGeom prst="rect">
            <a:avLst/>
          </a:prstGeom>
          <a:noFill/>
          <a:ln w="9525">
            <a:noFill/>
            <a:miter lim="800000"/>
            <a:headEnd/>
            <a:tailEnd/>
          </a:ln>
          <a:effectLst/>
        </p:spPr>
        <p:txBody>
          <a:bodyPr wrap="square">
            <a:spAutoFit/>
          </a:bodyPr>
          <a:lstStyle/>
          <a:p>
            <a:pPr algn="ctr">
              <a:defRPr/>
            </a:pPr>
            <a:r>
              <a:rPr lang="en-GB" sz="3600" dirty="0" err="1">
                <a:solidFill>
                  <a:srgbClr val="FFFF99"/>
                </a:solidFill>
                <a:latin typeface="GurbaniWebThick" panose="04040607000000020004" pitchFamily="82" charset="0"/>
              </a:rPr>
              <a:t>rwmklI</a:t>
            </a:r>
            <a:r>
              <a:rPr lang="en-GB" sz="3600" dirty="0">
                <a:solidFill>
                  <a:srgbClr val="FFFF99"/>
                </a:solidFill>
                <a:latin typeface="GurbaniWebThick" panose="04040607000000020004" pitchFamily="82" charset="0"/>
              </a:rPr>
              <a:t> </a:t>
            </a:r>
            <a:r>
              <a:rPr lang="en-GB" sz="3600" dirty="0" err="1">
                <a:solidFill>
                  <a:srgbClr val="FFFF99"/>
                </a:solidFill>
                <a:latin typeface="GurbaniWebThick" panose="04040607000000020004" pitchFamily="82" charset="0"/>
              </a:rPr>
              <a:t>mhlw</a:t>
            </a:r>
            <a:r>
              <a:rPr lang="en-GB" sz="3600" dirty="0">
                <a:solidFill>
                  <a:srgbClr val="FFFF99"/>
                </a:solidFill>
                <a:latin typeface="GurbaniWebThick" panose="04040607000000020004" pitchFamily="82" charset="0"/>
              </a:rPr>
              <a:t> 3 </a:t>
            </a:r>
            <a:r>
              <a:rPr lang="en-GB" sz="3600" dirty="0" err="1">
                <a:solidFill>
                  <a:srgbClr val="FFFF99"/>
                </a:solidFill>
                <a:latin typeface="GurbaniWebThick" panose="04040607000000020004" pitchFamily="82" charset="0"/>
              </a:rPr>
              <a:t>Anµdu</a:t>
            </a:r>
            <a:r>
              <a:rPr lang="en-GB" sz="3600" dirty="0">
                <a:solidFill>
                  <a:srgbClr val="FFFF99"/>
                </a:solidFill>
                <a:latin typeface="GurbaniWebThick" panose="04040607000000020004" pitchFamily="82" charset="0"/>
              </a:rPr>
              <a:t>]               &lt;&gt;</a:t>
            </a:r>
            <a:r>
              <a:rPr lang="en-GB" sz="3600" dirty="0" err="1">
                <a:solidFill>
                  <a:srgbClr val="FFFF99"/>
                </a:solidFill>
                <a:latin typeface="GurbaniWebThick" panose="04040607000000020004" pitchFamily="82" charset="0"/>
              </a:rPr>
              <a:t>siq</a:t>
            </a:r>
            <a:r>
              <a:rPr lang="en-GB" sz="3600" dirty="0">
                <a:solidFill>
                  <a:srgbClr val="FFFF99"/>
                </a:solidFill>
                <a:latin typeface="GurbaniWebThick" panose="04040607000000020004" pitchFamily="82" charset="0"/>
              </a:rPr>
              <a:t> </a:t>
            </a:r>
            <a:r>
              <a:rPr lang="en-GB" sz="3600" dirty="0" err="1">
                <a:solidFill>
                  <a:srgbClr val="FFFF99"/>
                </a:solidFill>
                <a:latin typeface="GurbaniWebThick" panose="04040607000000020004" pitchFamily="82" charset="0"/>
              </a:rPr>
              <a:t>gurpRswid</a:t>
            </a:r>
            <a:r>
              <a:rPr lang="en-GB" sz="3600" dirty="0">
                <a:solidFill>
                  <a:srgbClr val="FFFF99"/>
                </a:solidFill>
                <a:latin typeface="GurbaniWebThick" panose="04040607000000020004" pitchFamily="82" charset="0"/>
              </a:rPr>
              <a:t>] </a:t>
            </a:r>
          </a:p>
        </p:txBody>
      </p:sp>
      <p:sp>
        <p:nvSpPr>
          <p:cNvPr id="8" name="Rectangle 2">
            <a:extLst>
              <a:ext uri="{FF2B5EF4-FFF2-40B4-BE49-F238E27FC236}">
                <a16:creationId xmlns:a16="http://schemas.microsoft.com/office/drawing/2014/main" id="{EF44520C-DD26-8A1F-FFAE-A3951356AA97}"/>
              </a:ext>
            </a:extLst>
          </p:cNvPr>
          <p:cNvSpPr txBox="1">
            <a:spLocks noChangeArrowheads="1"/>
          </p:cNvSpPr>
          <p:nvPr/>
        </p:nvSpPr>
        <p:spPr>
          <a:xfrm>
            <a:off x="0" y="4657700"/>
            <a:ext cx="10160000" cy="520452"/>
          </a:xfrm>
          <a:prstGeom prst="rect">
            <a:avLst/>
          </a:prstGeom>
        </p:spPr>
        <p:txBody>
          <a:bodyPr/>
          <a:lstStyle>
            <a:lvl1pPr algn="ctr" rtl="0" eaLnBrk="0" fontAlgn="base" hangingPunct="0">
              <a:spcBef>
                <a:spcPct val="0"/>
              </a:spcBef>
              <a:spcAft>
                <a:spcPct val="0"/>
              </a:spcAft>
              <a:defRPr sz="3667">
                <a:solidFill>
                  <a:schemeClr val="tx2"/>
                </a:solidFill>
                <a:latin typeface="+mj-lt"/>
                <a:ea typeface="+mj-ea"/>
                <a:cs typeface="+mj-cs"/>
              </a:defRPr>
            </a:lvl1pPr>
            <a:lvl2pPr algn="ctr" rtl="0" eaLnBrk="0" fontAlgn="base" hangingPunct="0">
              <a:spcBef>
                <a:spcPct val="0"/>
              </a:spcBef>
              <a:spcAft>
                <a:spcPct val="0"/>
              </a:spcAft>
              <a:defRPr sz="3667">
                <a:solidFill>
                  <a:schemeClr val="tx2"/>
                </a:solidFill>
                <a:latin typeface="Times New Roman" pitchFamily="18" charset="0"/>
              </a:defRPr>
            </a:lvl2pPr>
            <a:lvl3pPr algn="ctr" rtl="0" eaLnBrk="0" fontAlgn="base" hangingPunct="0">
              <a:spcBef>
                <a:spcPct val="0"/>
              </a:spcBef>
              <a:spcAft>
                <a:spcPct val="0"/>
              </a:spcAft>
              <a:defRPr sz="3667">
                <a:solidFill>
                  <a:schemeClr val="tx2"/>
                </a:solidFill>
                <a:latin typeface="Times New Roman" pitchFamily="18" charset="0"/>
              </a:defRPr>
            </a:lvl3pPr>
            <a:lvl4pPr algn="ctr" rtl="0" eaLnBrk="0" fontAlgn="base" hangingPunct="0">
              <a:spcBef>
                <a:spcPct val="0"/>
              </a:spcBef>
              <a:spcAft>
                <a:spcPct val="0"/>
              </a:spcAft>
              <a:defRPr sz="3667">
                <a:solidFill>
                  <a:schemeClr val="tx2"/>
                </a:solidFill>
                <a:latin typeface="Times New Roman" pitchFamily="18" charset="0"/>
              </a:defRPr>
            </a:lvl4pPr>
            <a:lvl5pPr algn="ctr" rtl="0" eaLnBrk="0" fontAlgn="base" hangingPunct="0">
              <a:spcBef>
                <a:spcPct val="0"/>
              </a:spcBef>
              <a:spcAft>
                <a:spcPct val="0"/>
              </a:spcAft>
              <a:defRPr sz="3667">
                <a:solidFill>
                  <a:schemeClr val="tx2"/>
                </a:solidFill>
                <a:latin typeface="Times New Roman" pitchFamily="18" charset="0"/>
              </a:defRPr>
            </a:lvl5pPr>
            <a:lvl6pPr marL="380981" algn="ctr" rtl="0" fontAlgn="base">
              <a:spcBef>
                <a:spcPct val="0"/>
              </a:spcBef>
              <a:spcAft>
                <a:spcPct val="0"/>
              </a:spcAft>
              <a:defRPr sz="3667">
                <a:solidFill>
                  <a:schemeClr val="tx2"/>
                </a:solidFill>
                <a:latin typeface="Times New Roman" pitchFamily="18" charset="0"/>
              </a:defRPr>
            </a:lvl6pPr>
            <a:lvl7pPr marL="761963" algn="ctr" rtl="0" fontAlgn="base">
              <a:spcBef>
                <a:spcPct val="0"/>
              </a:spcBef>
              <a:spcAft>
                <a:spcPct val="0"/>
              </a:spcAft>
              <a:defRPr sz="3667">
                <a:solidFill>
                  <a:schemeClr val="tx2"/>
                </a:solidFill>
                <a:latin typeface="Times New Roman" pitchFamily="18" charset="0"/>
              </a:defRPr>
            </a:lvl7pPr>
            <a:lvl8pPr marL="1142942" algn="ctr" rtl="0" fontAlgn="base">
              <a:spcBef>
                <a:spcPct val="0"/>
              </a:spcBef>
              <a:spcAft>
                <a:spcPct val="0"/>
              </a:spcAft>
              <a:defRPr sz="3667">
                <a:solidFill>
                  <a:schemeClr val="tx2"/>
                </a:solidFill>
                <a:latin typeface="Times New Roman" pitchFamily="18" charset="0"/>
              </a:defRPr>
            </a:lvl8pPr>
            <a:lvl9pPr marL="1523924" algn="ctr" rtl="0" fontAlgn="base">
              <a:spcBef>
                <a:spcPct val="0"/>
              </a:spcBef>
              <a:spcAft>
                <a:spcPct val="0"/>
              </a:spcAft>
              <a:defRPr sz="3667">
                <a:solidFill>
                  <a:schemeClr val="tx2"/>
                </a:solidFill>
                <a:latin typeface="Times New Roman" pitchFamily="18" charset="0"/>
              </a:defRPr>
            </a:lvl9pPr>
          </a:lstStyle>
          <a:p>
            <a:pPr eaLnBrk="1" hangingPunct="1">
              <a:defRPr/>
            </a:pPr>
            <a:r>
              <a:rPr lang="fi-FI" sz="2400" kern="0" spc="-100" dirty="0">
                <a:solidFill>
                  <a:srgbClr val="99CCFF"/>
                </a:solidFill>
                <a:latin typeface="Congenial SemiBold" panose="02000503040000020004" pitchFamily="2" charset="0"/>
              </a:rPr>
              <a:t>raam’kalee, mahallaa </a:t>
            </a:r>
            <a:r>
              <a:rPr lang="fi-FI" sz="2400" u="sng" kern="0" spc="-100" dirty="0">
                <a:solidFill>
                  <a:srgbClr val="99CCFF"/>
                </a:solidFill>
                <a:latin typeface="Congenial SemiBold" panose="02000503040000020004" pitchFamily="2" charset="0"/>
              </a:rPr>
              <a:t>t</a:t>
            </a:r>
            <a:r>
              <a:rPr lang="fi-FI" sz="2400" kern="0" spc="-100" dirty="0">
                <a:solidFill>
                  <a:srgbClr val="99CCFF"/>
                </a:solidFill>
                <a:latin typeface="Congenial SemiBold" panose="02000503040000020004" pitchFamily="2" charset="0"/>
              </a:rPr>
              <a:t>eejaa, a’nan</a:t>
            </a:r>
            <a:r>
              <a:rPr lang="fi-FI" sz="2400" u="sng" kern="0" spc="-100" dirty="0">
                <a:solidFill>
                  <a:srgbClr val="99CCFF"/>
                </a:solidFill>
                <a:latin typeface="Congenial SemiBold" panose="02000503040000020004" pitchFamily="2" charset="0"/>
              </a:rPr>
              <a:t>d</a:t>
            </a:r>
            <a:r>
              <a:rPr lang="fi-FI" sz="2400" kern="0" spc="-100" dirty="0">
                <a:solidFill>
                  <a:srgbClr val="99CCFF"/>
                </a:solidFill>
                <a:latin typeface="Congenial SemiBold" panose="02000503040000020004" pitchFamily="2" charset="0"/>
              </a:rPr>
              <a:t>.</a:t>
            </a:r>
            <a:r>
              <a:rPr lang="en-GB" sz="2400" kern="0" spc="-100" dirty="0">
                <a:solidFill>
                  <a:srgbClr val="99CCFF"/>
                </a:solidFill>
                <a:latin typeface="Congenial SemiBold" panose="02000503040000020004" pitchFamily="2" charset="0"/>
              </a:rPr>
              <a:t>                    </a:t>
            </a:r>
            <a:r>
              <a:rPr lang="en-GB" sz="2400" kern="0" spc="-100" dirty="0" err="1">
                <a:solidFill>
                  <a:srgbClr val="99CCFF"/>
                </a:solidFill>
                <a:latin typeface="Congenial SemiBold" panose="02000503040000020004" pitchFamily="2" charset="0"/>
              </a:rPr>
              <a:t>ik</a:t>
            </a:r>
            <a:r>
              <a:rPr lang="en-GB" sz="2400" kern="0" spc="-100" dirty="0">
                <a:solidFill>
                  <a:srgbClr val="99CCFF"/>
                </a:solidFill>
                <a:latin typeface="Congenial SemiBold" panose="02000503040000020004" pitchFamily="2" charset="0"/>
              </a:rPr>
              <a:t> </a:t>
            </a:r>
            <a:r>
              <a:rPr lang="en-GB" sz="2400" kern="0" spc="-100" dirty="0" err="1">
                <a:solidFill>
                  <a:srgbClr val="99CCFF"/>
                </a:solidFill>
                <a:latin typeface="Congenial SemiBold" panose="02000503040000020004" pitchFamily="2" charset="0"/>
              </a:rPr>
              <a:t>oann’kaar</a:t>
            </a:r>
            <a:r>
              <a:rPr lang="en-GB" sz="2400" kern="0" spc="-100" dirty="0">
                <a:solidFill>
                  <a:srgbClr val="99CCFF"/>
                </a:solidFill>
                <a:latin typeface="Congenial SemiBold" panose="02000503040000020004" pitchFamily="2" charset="0"/>
              </a:rPr>
              <a:t> sat </a:t>
            </a:r>
            <a:r>
              <a:rPr lang="en-GB" sz="2400" kern="0" spc="-100" dirty="0" err="1">
                <a:solidFill>
                  <a:srgbClr val="99CCFF"/>
                </a:solidFill>
                <a:latin typeface="Congenial SemiBold" panose="02000503040000020004" pitchFamily="2" charset="0"/>
              </a:rPr>
              <a:t>gur’prasaa</a:t>
            </a:r>
            <a:r>
              <a:rPr lang="en-GB" sz="2400" u="sng" kern="0" spc="-100" dirty="0" err="1">
                <a:solidFill>
                  <a:srgbClr val="99CCFF"/>
                </a:solidFill>
                <a:latin typeface="Congenial SemiBold" panose="02000503040000020004" pitchFamily="2" charset="0"/>
              </a:rPr>
              <a:t>d</a:t>
            </a:r>
            <a:r>
              <a:rPr lang="en-GB" sz="2400" kern="0" spc="-100" dirty="0">
                <a:solidFill>
                  <a:srgbClr val="99CCFF"/>
                </a:solidFill>
                <a:latin typeface="Congenial SemiBold" panose="02000503040000020004" pitchFamily="2" charset="0"/>
              </a:rPr>
              <a:t>.</a:t>
            </a:r>
          </a:p>
        </p:txBody>
      </p:sp>
    </p:spTree>
    <p:extLst>
      <p:ext uri="{BB962C8B-B14F-4D97-AF65-F5344CB8AC3E}">
        <p14:creationId xmlns:p14="http://schemas.microsoft.com/office/powerpoint/2010/main" val="316093985"/>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9" name="CustomShape 1"/>
          <p:cNvSpPr/>
          <p:nvPr/>
        </p:nvSpPr>
        <p:spPr>
          <a:xfrm>
            <a:off x="635080" y="4089292"/>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a’nan</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eyaa,  </a:t>
            </a:r>
            <a:r>
              <a:rPr lang="en-GB" sz="4000" dirty="0" err="1">
                <a:solidFill>
                  <a:srgbClr val="99CCFF"/>
                </a:solidFill>
                <a:latin typeface="Congenial SemiBold" panose="02000503040000020004" pitchFamily="2" charset="0"/>
                <a:ea typeface="DejaVu Sans"/>
              </a:rPr>
              <a:t>mey’ree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maa’e</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’guroo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paa’yaa</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00"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Anµdu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BieAw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myrI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mwey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siqgurU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pwieAw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01" name="CustomShape 3"/>
          <p:cNvSpPr/>
          <p:nvPr/>
        </p:nvSpPr>
        <p:spPr>
          <a:xfrm>
            <a:off x="0" y="2257092"/>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O my nurturing wisdom! Finding the True Guru, I have found true happiness.</a:t>
            </a:r>
            <a:endParaRPr dirty="0">
              <a:solidFill>
                <a:schemeClr val="bg1"/>
              </a:solidFill>
            </a:endParaRPr>
          </a:p>
        </p:txBody>
      </p:sp>
    </p:spTree>
    <p:extLst>
      <p:ext uri="{BB962C8B-B14F-4D97-AF65-F5344CB8AC3E}">
        <p14:creationId xmlns:p14="http://schemas.microsoft.com/office/powerpoint/2010/main" val="218546327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2" name="CustomShape 1"/>
          <p:cNvSpPr/>
          <p:nvPr/>
        </p:nvSpPr>
        <p:spPr>
          <a:xfrm>
            <a:off x="635080" y="415359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’gur</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  </a:t>
            </a:r>
            <a:r>
              <a:rPr lang="en-GB" sz="4000" dirty="0" err="1">
                <a:solidFill>
                  <a:srgbClr val="99CCFF"/>
                </a:solidFill>
                <a:latin typeface="Congenial SemiBold" panose="02000503040000020004" pitchFamily="2" charset="0"/>
                <a:ea typeface="DejaVu Sans"/>
              </a:rPr>
              <a:t>paa’yaa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sehaj</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sey’</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ee</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man  </a:t>
            </a:r>
            <a:r>
              <a:rPr lang="en-GB" sz="4000" dirty="0" err="1">
                <a:solidFill>
                  <a:srgbClr val="99CCFF"/>
                </a:solidFill>
                <a:latin typeface="Congenial SemiBold" panose="02000503040000020004" pitchFamily="2" charset="0"/>
                <a:ea typeface="DejaVu Sans"/>
              </a:rPr>
              <a:t>vajee’yaa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vaa’</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aaee’yaa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03"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siqguru q pwieAw shj syqI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min </a:t>
            </a:r>
            <a:r>
              <a:rPr lang="en-GB" sz="5400" dirty="0" err="1">
                <a:solidFill>
                  <a:srgbClr val="FFFF99"/>
                </a:solidFill>
                <a:latin typeface="GurbaniWebThick" panose="04040607000000020004" pitchFamily="82" charset="0"/>
                <a:ea typeface="DejaVu Sans"/>
              </a:rPr>
              <a:t>vjIAw</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vwDweIAw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04" name="CustomShape 3"/>
          <p:cNvSpPr/>
          <p:nvPr/>
        </p:nvSpPr>
        <p:spPr>
          <a:xfrm>
            <a:off x="0" y="2281436"/>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The Guru helped me find peace inside me &amp; now happiness flows within my mind.</a:t>
            </a:r>
            <a:endParaRPr dirty="0">
              <a:solidFill>
                <a:schemeClr val="bg1"/>
              </a:solidFill>
            </a:endParaRPr>
          </a:p>
        </p:txBody>
      </p:sp>
    </p:spTree>
    <p:extLst>
      <p:ext uri="{BB962C8B-B14F-4D97-AF65-F5344CB8AC3E}">
        <p14:creationId xmlns:p14="http://schemas.microsoft.com/office/powerpoint/2010/main" val="196531556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5" name="CustomShape 1"/>
          <p:cNvSpPr/>
          <p:nvPr/>
        </p:nvSpPr>
        <p:spPr>
          <a:xfrm>
            <a:off x="635080" y="4161300"/>
            <a:ext cx="883692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raag  ra</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an  </a:t>
            </a:r>
            <a:r>
              <a:rPr lang="en-GB" sz="4000" dirty="0" err="1">
                <a:solidFill>
                  <a:srgbClr val="99CCFF"/>
                </a:solidFill>
                <a:latin typeface="Congenial SemiBold" panose="02000503040000020004" pitchFamily="2" charset="0"/>
                <a:ea typeface="DejaVu Sans"/>
              </a:rPr>
              <a:t>par’vaar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paree’yaa</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saba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gaa’vaN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aaee’yaa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06" name="CustomShape 2"/>
          <p:cNvSpPr/>
          <p:nvPr/>
        </p:nvSpPr>
        <p:spPr>
          <a:xfrm>
            <a:off x="635080" y="40923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rwg</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rqn</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prvwr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prIAw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sbd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gwvx</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AweIAw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07" name="CustomShape 3"/>
          <p:cNvSpPr/>
          <p:nvPr/>
        </p:nvSpPr>
        <p:spPr>
          <a:xfrm>
            <a:off x="0" y="2281436"/>
            <a:ext cx="10160000" cy="24069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It feels like within me beautiful music &amp; tunes are singing </a:t>
            </a:r>
            <a:r>
              <a:rPr lang="en-US" sz="3800" i="1" dirty="0">
                <a:solidFill>
                  <a:schemeClr val="bg1"/>
                </a:solidFill>
                <a:latin typeface="Congenial Black" panose="02000503040000020004" pitchFamily="2" charset="0"/>
                <a:ea typeface="DejaVu Sans"/>
              </a:rPr>
              <a:t>Gurbani</a:t>
            </a:r>
            <a:r>
              <a:rPr lang="en-US" sz="3800" dirty="0">
                <a:solidFill>
                  <a:schemeClr val="bg1"/>
                </a:solidFill>
                <a:latin typeface="Congenial Black" panose="02000503040000020004" pitchFamily="2" charset="0"/>
                <a:ea typeface="DejaVu Sans"/>
              </a:rPr>
              <a:t>.</a:t>
            </a:r>
            <a:endParaRPr lang="en-US" dirty="0">
              <a:solidFill>
                <a:schemeClr val="bg1"/>
              </a:solidFill>
            </a:endParaRPr>
          </a:p>
        </p:txBody>
      </p:sp>
    </p:spTree>
    <p:extLst>
      <p:ext uri="{BB962C8B-B14F-4D97-AF65-F5344CB8AC3E}">
        <p14:creationId xmlns:p14="http://schemas.microsoft.com/office/powerpoint/2010/main" val="391586901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8" name="CustomShape 1"/>
          <p:cNvSpPr/>
          <p:nvPr/>
        </p:nvSpPr>
        <p:spPr>
          <a:xfrm>
            <a:off x="0" y="393762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sab’</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o</a:t>
            </a:r>
            <a:r>
              <a:rPr lang="en-GB" sz="4000" dirty="0">
                <a:solidFill>
                  <a:srgbClr val="99CCFF"/>
                </a:solidFill>
                <a:latin typeface="Congenial SemiBold" panose="02000503040000020004" pitchFamily="2" charset="0"/>
                <a:ea typeface="DejaVu Sans"/>
              </a:rPr>
              <a:t>  ta  </a:t>
            </a:r>
            <a:r>
              <a:rPr lang="en-GB" sz="4000" dirty="0" err="1">
                <a:solidFill>
                  <a:srgbClr val="99CCFF"/>
                </a:solidFill>
                <a:latin typeface="Congenial SemiBold" panose="02000503040000020004" pitchFamily="2" charset="0"/>
                <a:ea typeface="DejaVu Sans"/>
              </a:rPr>
              <a:t>gaa’vahu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haree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key’raa</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man  jinnee   </a:t>
            </a:r>
            <a:r>
              <a:rPr lang="en-GB" sz="4000" dirty="0" err="1">
                <a:solidFill>
                  <a:srgbClr val="99CCFF"/>
                </a:solidFill>
                <a:latin typeface="Congenial SemiBold" panose="02000503040000020004" pitchFamily="2" charset="0"/>
                <a:ea typeface="DejaVu Sans"/>
              </a:rPr>
              <a:t>vasaa’yaa</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09"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sbdo</a:t>
            </a:r>
            <a:r>
              <a:rPr lang="en-GB" sz="5400" dirty="0">
                <a:solidFill>
                  <a:srgbClr val="FFFF99"/>
                </a:solidFill>
                <a:latin typeface="GurbaniWebThick" panose="04040607000000020004" pitchFamily="82" charset="0"/>
                <a:ea typeface="DejaVu Sans"/>
              </a:rPr>
              <a:t> q </a:t>
            </a:r>
            <a:r>
              <a:rPr lang="en-GB" sz="5400" dirty="0" err="1">
                <a:solidFill>
                  <a:srgbClr val="FFFF99"/>
                </a:solidFill>
                <a:latin typeface="GurbaniWebThick" panose="04040607000000020004" pitchFamily="82" charset="0"/>
                <a:ea typeface="DejaVu Sans"/>
              </a:rPr>
              <a:t>gwvhu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hrI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kyrw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min </a:t>
            </a:r>
            <a:r>
              <a:rPr lang="en-GB" sz="5400" dirty="0" err="1">
                <a:solidFill>
                  <a:srgbClr val="FFFF99"/>
                </a:solidFill>
                <a:latin typeface="GurbaniWebThick" panose="04040607000000020004" pitchFamily="82" charset="0"/>
                <a:ea typeface="DejaVu Sans"/>
              </a:rPr>
              <a:t>ijnI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vswieAw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10" name="CustomShape 3"/>
          <p:cNvSpPr/>
          <p:nvPr/>
        </p:nvSpPr>
        <p:spPr>
          <a:xfrm>
            <a:off x="0" y="2257092"/>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Those who fill their mind with Vaheguru, sing </a:t>
            </a:r>
            <a:r>
              <a:rPr lang="en-US" sz="3800" i="1" dirty="0">
                <a:solidFill>
                  <a:schemeClr val="bg1"/>
                </a:solidFill>
                <a:latin typeface="Congenial Black" panose="02000503040000020004" pitchFamily="2" charset="0"/>
                <a:ea typeface="DejaVu Sans"/>
              </a:rPr>
              <a:t>Gurbani</a:t>
            </a:r>
            <a:r>
              <a:rPr lang="en-US" sz="3800" dirty="0">
                <a:solidFill>
                  <a:schemeClr val="bg1"/>
                </a:solidFill>
                <a:latin typeface="Congenial Black" panose="02000503040000020004" pitchFamily="2" charset="0"/>
                <a:ea typeface="DejaVu Sans"/>
              </a:rPr>
              <a:t>. </a:t>
            </a:r>
            <a:endParaRPr dirty="0">
              <a:solidFill>
                <a:schemeClr val="bg1"/>
              </a:solidFill>
            </a:endParaRPr>
          </a:p>
        </p:txBody>
      </p:sp>
    </p:spTree>
    <p:extLst>
      <p:ext uri="{BB962C8B-B14F-4D97-AF65-F5344CB8AC3E}">
        <p14:creationId xmlns:p14="http://schemas.microsoft.com/office/powerpoint/2010/main" val="181934196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CustomShape 1"/>
          <p:cNvSpPr/>
          <p:nvPr/>
        </p:nvSpPr>
        <p:spPr>
          <a:xfrm>
            <a:off x="635080" y="408159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kehai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naa’nak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a’nan</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ho’aa</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’guroo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paa’yaa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12"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khY </a:t>
            </a:r>
            <a:r>
              <a:rPr lang="en-GB" sz="5400" dirty="0" err="1">
                <a:solidFill>
                  <a:srgbClr val="FFFF99"/>
                </a:solidFill>
                <a:latin typeface="GurbaniWebThick" panose="04040607000000020004" pitchFamily="82" charset="0"/>
                <a:ea typeface="DejaVu Sans"/>
              </a:rPr>
              <a:t>nwnku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Anµdu</a:t>
            </a:r>
            <a:r>
              <a:rPr lang="en-GB" sz="5400" dirty="0">
                <a:solidFill>
                  <a:srgbClr val="FFFF99"/>
                </a:solidFill>
                <a:latin typeface="GurbaniWebThick" panose="04040607000000020004" pitchFamily="82" charset="0"/>
                <a:ea typeface="DejaVu Sans"/>
              </a:rPr>
              <a:t> hoAw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siqgurU mY pwieAw ]1]</a:t>
            </a:r>
            <a:endParaRPr sz="2800" dirty="0">
              <a:solidFill>
                <a:srgbClr val="FFFF99"/>
              </a:solidFill>
              <a:latin typeface="GurbaniWebThick" panose="04040607000000020004" pitchFamily="82" charset="0"/>
            </a:endParaRPr>
          </a:p>
        </p:txBody>
      </p:sp>
      <p:sp>
        <p:nvSpPr>
          <p:cNvPr id="1013" name="CustomShape 3"/>
          <p:cNvSpPr/>
          <p:nvPr/>
        </p:nvSpPr>
        <p:spPr>
          <a:xfrm>
            <a:off x="0" y="2257092"/>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Nanak says: I found true happiness finding the True Guru. </a:t>
            </a:r>
            <a:r>
              <a:rPr lang="en-US" sz="3200" dirty="0">
                <a:solidFill>
                  <a:schemeClr val="bg1"/>
                </a:solidFill>
                <a:latin typeface="Congenial Black" panose="02000503040000020004" pitchFamily="2" charset="0"/>
                <a:ea typeface="DejaVu Sans"/>
              </a:rPr>
              <a:t>||1||</a:t>
            </a:r>
            <a:endParaRPr lang="en-US" dirty="0">
              <a:solidFill>
                <a:schemeClr val="bg1"/>
              </a:solidFill>
            </a:endParaRPr>
          </a:p>
        </p:txBody>
      </p:sp>
    </p:spTree>
    <p:extLst>
      <p:ext uri="{BB962C8B-B14F-4D97-AF65-F5344CB8AC3E}">
        <p14:creationId xmlns:p14="http://schemas.microsoft.com/office/powerpoint/2010/main" val="388709301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4" name="CustomShape 1"/>
          <p:cNvSpPr/>
          <p:nvPr/>
        </p:nvSpPr>
        <p:spPr>
          <a:xfrm>
            <a:off x="635080" y="3945276"/>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GB" sz="4000" dirty="0">
                <a:solidFill>
                  <a:srgbClr val="99CCFF"/>
                </a:solidFill>
                <a:latin typeface="Congenial SemiBold" panose="02000503040000020004" pitchFamily="2" charset="0"/>
                <a:ea typeface="DejaVu Sans"/>
              </a:rPr>
              <a:t>ey  man  </a:t>
            </a:r>
            <a:r>
              <a:rPr lang="en-GB" sz="4000" dirty="0" err="1">
                <a:solidFill>
                  <a:srgbClr val="99CCFF"/>
                </a:solidFill>
                <a:latin typeface="Congenial SemiBold" panose="02000503040000020004" pitchFamily="2" charset="0"/>
                <a:ea typeface="DejaVu Sans"/>
              </a:rPr>
              <a:t>mey’riyaa</a:t>
            </a:r>
            <a:r>
              <a:rPr lang="en-GB" sz="4000" dirty="0">
                <a:solidFill>
                  <a:srgbClr val="99CCFF"/>
                </a:solidFill>
                <a:latin typeface="Congenial SemiBold" panose="02000503040000020004" pitchFamily="2" charset="0"/>
                <a:ea typeface="DejaVu Sans"/>
              </a:rPr>
              <a:t>, </a:t>
            </a:r>
          </a:p>
          <a:p>
            <a:pPr algn="ctr">
              <a:lnSpc>
                <a:spcPct val="100000"/>
              </a:lnSpc>
            </a:pP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oo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rahu</a:t>
            </a:r>
            <a:r>
              <a:rPr lang="en-GB" sz="4000" dirty="0">
                <a:solidFill>
                  <a:srgbClr val="99CCFF"/>
                </a:solidFill>
                <a:latin typeface="Congenial SemiBold" panose="02000503040000020004" pitchFamily="2" charset="0"/>
                <a:ea typeface="DejaVu Sans"/>
              </a:rPr>
              <a:t>  har  </a:t>
            </a:r>
            <a:r>
              <a:rPr lang="en-GB" sz="4000" dirty="0" err="1">
                <a:solidFill>
                  <a:srgbClr val="99CCFF"/>
                </a:solidFill>
                <a:latin typeface="Congenial SemiBold" panose="02000503040000020004" pitchFamily="2" charset="0"/>
                <a:ea typeface="DejaVu Sans"/>
              </a:rPr>
              <a:t>naa’ley</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15"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ey mn </a:t>
            </a:r>
            <a:r>
              <a:rPr lang="en-GB" sz="5400" dirty="0" err="1">
                <a:solidFill>
                  <a:srgbClr val="FFFF99"/>
                </a:solidFill>
                <a:latin typeface="GurbaniWebThick" panose="04040607000000020004" pitchFamily="82" charset="0"/>
                <a:ea typeface="DejaVu Sans"/>
              </a:rPr>
              <a:t>myirAw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qU sdw rhu hir </a:t>
            </a:r>
            <a:r>
              <a:rPr lang="en-GB" sz="5400" dirty="0" err="1">
                <a:solidFill>
                  <a:srgbClr val="FFFF99"/>
                </a:solidFill>
                <a:latin typeface="GurbaniWebThick" panose="04040607000000020004" pitchFamily="82" charset="0"/>
                <a:ea typeface="DejaVu Sans"/>
              </a:rPr>
              <a:t>nwly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16" name="CustomShape 3"/>
          <p:cNvSpPr/>
          <p:nvPr/>
        </p:nvSpPr>
        <p:spPr>
          <a:xfrm>
            <a:off x="0" y="2425452"/>
            <a:ext cx="10160000" cy="64807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Dear mind! Always stay with Vaheguru.</a:t>
            </a:r>
            <a:endParaRPr dirty="0">
              <a:solidFill>
                <a:schemeClr val="bg1"/>
              </a:solidFill>
            </a:endParaRPr>
          </a:p>
        </p:txBody>
      </p:sp>
    </p:spTree>
    <p:extLst>
      <p:ext uri="{BB962C8B-B14F-4D97-AF65-F5344CB8AC3E}">
        <p14:creationId xmlns:p14="http://schemas.microsoft.com/office/powerpoint/2010/main" val="183372771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7" name="CustomShape 1"/>
          <p:cNvSpPr/>
          <p:nvPr/>
        </p:nvSpPr>
        <p:spPr>
          <a:xfrm>
            <a:off x="635080" y="408159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har  naal  </a:t>
            </a:r>
            <a:r>
              <a:rPr lang="en-GB" sz="4000" dirty="0" err="1">
                <a:solidFill>
                  <a:srgbClr val="99CCFF"/>
                </a:solidFill>
                <a:latin typeface="Congenial SemiBold" panose="02000503040000020004" pitchFamily="2" charset="0"/>
                <a:ea typeface="DejaVu Sans"/>
              </a:rPr>
              <a:t>rahu</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oo  </a:t>
            </a:r>
            <a:r>
              <a:rPr lang="en-GB" sz="4000" dirty="0" err="1">
                <a:solidFill>
                  <a:srgbClr val="99CCFF"/>
                </a:solidFill>
                <a:latin typeface="Congenial SemiBold" panose="02000503040000020004" pitchFamily="2" charset="0"/>
                <a:ea typeface="DejaVu Sans"/>
              </a:rPr>
              <a:t>mann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mey’rey</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oo</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sa</a:t>
            </a:r>
            <a:r>
              <a:rPr lang="en-GB" sz="4000" u="sng" dirty="0">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visaar’Naa</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18"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hir nwil rhu  qU </a:t>
            </a:r>
            <a:r>
              <a:rPr lang="en-GB" sz="5400" dirty="0" err="1">
                <a:solidFill>
                  <a:srgbClr val="FFFF99"/>
                </a:solidFill>
                <a:latin typeface="GurbaniWebThick" panose="04040607000000020004" pitchFamily="82" charset="0"/>
                <a:ea typeface="DejaVu Sans"/>
              </a:rPr>
              <a:t>mMn</a:t>
            </a:r>
            <a:r>
              <a:rPr lang="en-GB" sz="5400" dirty="0">
                <a:solidFill>
                  <a:srgbClr val="FFFF99"/>
                </a:solidFill>
                <a:latin typeface="GurbaniWebThick" panose="04040607000000020004" pitchFamily="82" charset="0"/>
                <a:ea typeface="DejaVu Sans"/>
              </a:rPr>
              <a:t> myry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dUK siB </a:t>
            </a:r>
            <a:r>
              <a:rPr lang="en-GB" sz="5400" dirty="0" err="1">
                <a:solidFill>
                  <a:srgbClr val="FFFF99"/>
                </a:solidFill>
                <a:latin typeface="GurbaniWebThick" panose="04040607000000020004" pitchFamily="82" charset="0"/>
                <a:ea typeface="DejaVu Sans"/>
              </a:rPr>
              <a:t>ivswrxw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19" name="CustomShape 3"/>
          <p:cNvSpPr/>
          <p:nvPr/>
        </p:nvSpPr>
        <p:spPr>
          <a:xfrm>
            <a:off x="0" y="2281436"/>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Always staying with Vaheguru you will forget all your pains. </a:t>
            </a:r>
            <a:endParaRPr dirty="0">
              <a:solidFill>
                <a:schemeClr val="bg1"/>
              </a:solidFill>
            </a:endParaRPr>
          </a:p>
        </p:txBody>
      </p:sp>
    </p:spTree>
    <p:extLst>
      <p:ext uri="{BB962C8B-B14F-4D97-AF65-F5344CB8AC3E}">
        <p14:creationId xmlns:p14="http://schemas.microsoft.com/office/powerpoint/2010/main" val="323236803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 name="CustomShape 1"/>
          <p:cNvSpPr/>
          <p:nvPr/>
        </p:nvSpPr>
        <p:spPr>
          <a:xfrm>
            <a:off x="635080" y="415359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angee’kaar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oh’hu</a:t>
            </a:r>
            <a:r>
              <a:rPr lang="en-GB" sz="4000" dirty="0">
                <a:solidFill>
                  <a:srgbClr val="99CCFF"/>
                </a:solidFill>
                <a:latin typeface="Congenial SemiBold" panose="02000503040000020004" pitchFamily="2" charset="0"/>
                <a:ea typeface="DejaVu Sans"/>
              </a:rPr>
              <a:t>  karey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ey’raa</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kaa’raj</a:t>
            </a:r>
            <a:r>
              <a:rPr lang="en-GB" sz="4000" dirty="0">
                <a:solidFill>
                  <a:srgbClr val="99CCFF"/>
                </a:solidFill>
                <a:latin typeface="Congenial SemiBold" panose="02000503040000020004" pitchFamily="2" charset="0"/>
                <a:ea typeface="DejaVu Sans"/>
              </a:rPr>
              <a:t>  sa</a:t>
            </a:r>
            <a:r>
              <a:rPr lang="en-GB" sz="4000" u="sng" dirty="0">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savaar’Naa</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21"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AMgIkwru</a:t>
            </a:r>
            <a:r>
              <a:rPr lang="en-GB" sz="5400" dirty="0">
                <a:solidFill>
                  <a:srgbClr val="FFFF99"/>
                </a:solidFill>
                <a:latin typeface="GurbaniWebThick" panose="04040607000000020004" pitchFamily="82" charset="0"/>
                <a:ea typeface="DejaVu Sans"/>
              </a:rPr>
              <a:t>  Ehu kry qyrw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kwrj siB </a:t>
            </a:r>
            <a:r>
              <a:rPr lang="en-GB" sz="5400" dirty="0" err="1">
                <a:solidFill>
                  <a:srgbClr val="FFFF99"/>
                </a:solidFill>
                <a:latin typeface="GurbaniWebThick" panose="04040607000000020004" pitchFamily="82" charset="0"/>
                <a:ea typeface="DejaVu Sans"/>
              </a:rPr>
              <a:t>svwrxw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22" name="CustomShape 3"/>
          <p:cNvSpPr/>
          <p:nvPr/>
        </p:nvSpPr>
        <p:spPr>
          <a:xfrm>
            <a:off x="0" y="2469940"/>
            <a:ext cx="10160000" cy="125165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Vaheguru will help you in completing all tasks. </a:t>
            </a:r>
            <a:endParaRPr dirty="0">
              <a:solidFill>
                <a:schemeClr val="bg1"/>
              </a:solidFill>
            </a:endParaRPr>
          </a:p>
        </p:txBody>
      </p:sp>
    </p:spTree>
    <p:extLst>
      <p:ext uri="{BB962C8B-B14F-4D97-AF65-F5344CB8AC3E}">
        <p14:creationId xmlns:p14="http://schemas.microsoft.com/office/powerpoint/2010/main" val="76690635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4209256"/>
            <a:ext cx="10160000" cy="952500"/>
          </a:xfrm>
        </p:spPr>
        <p:txBody>
          <a:bodyPr/>
          <a:lstStyle/>
          <a:p>
            <a:pPr eaLnBrk="1" hangingPunct="1">
              <a:defRPr/>
            </a:pPr>
            <a:r>
              <a:rPr lang="en-GB" sz="4000" spc="-100" dirty="0" err="1">
                <a:solidFill>
                  <a:srgbClr val="99CCFF"/>
                </a:solidFill>
                <a:latin typeface="Congenial SemiBold" panose="02000503040000020004" pitchFamily="2" charset="0"/>
              </a:rPr>
              <a:t>gaavan</a:t>
            </a:r>
            <a:r>
              <a:rPr lang="en-GB" sz="4000" spc="-100" dirty="0">
                <a:solidFill>
                  <a:srgbClr val="99CCFF"/>
                </a:solidFill>
                <a:latin typeface="Congenial SemiBold" panose="02000503040000020004" pitchFamily="2" charset="0"/>
              </a:rPr>
              <a:t>  </a:t>
            </a:r>
            <a:r>
              <a:rPr lang="en-GB" sz="4000" u="sng" spc="-100" dirty="0" err="1">
                <a:solidFill>
                  <a:srgbClr val="99CCFF"/>
                </a:solidFill>
                <a:latin typeface="Congenial SemiBold" panose="02000503040000020004" pitchFamily="2" charset="0"/>
              </a:rPr>
              <a:t>t</a:t>
            </a:r>
            <a:r>
              <a:rPr lang="en-GB" sz="4000" spc="-100" dirty="0" err="1">
                <a:solidFill>
                  <a:srgbClr val="99CCFF"/>
                </a:solidFill>
                <a:latin typeface="Congenial SemiBold" panose="02000503040000020004" pitchFamily="2" charset="0"/>
              </a:rPr>
              <a:t>u</a:t>
            </a:r>
            <a:r>
              <a:rPr lang="en-GB" sz="4000" u="sng" spc="-100" dirty="0" err="1">
                <a:solidFill>
                  <a:srgbClr val="99CCFF"/>
                </a:solidFill>
                <a:latin typeface="Congenial SemiBold" panose="02000503040000020004" pitchFamily="2" charset="0"/>
              </a:rPr>
              <a:t>Dh</a:t>
            </a:r>
            <a:r>
              <a:rPr lang="en-GB" sz="4000" spc="-100" dirty="0" err="1">
                <a:solidFill>
                  <a:srgbClr val="99CCFF"/>
                </a:solidFill>
                <a:latin typeface="Congenial SemiBold" panose="02000503040000020004" pitchFamily="2" charset="0"/>
              </a:rPr>
              <a:t>’no</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jo</a:t>
            </a:r>
            <a:r>
              <a:rPr lang="en-GB" sz="4000" u="sng" spc="-100" dirty="0" err="1">
                <a:solidFill>
                  <a:srgbClr val="99CCFF"/>
                </a:solidFill>
                <a:latin typeface="Congenial SemiBold" panose="02000503040000020004" pitchFamily="2" charset="0"/>
              </a:rPr>
              <a:t>Dh</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mahaa’bal</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sooraa</a:t>
            </a:r>
            <a:r>
              <a:rPr lang="en-GB" sz="4000" spc="-1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gaavan</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’no</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aa’Nee</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aarey</a:t>
            </a:r>
            <a:r>
              <a:rPr lang="en-GB" sz="4000" dirty="0">
                <a:solidFill>
                  <a:srgbClr val="99CCFF"/>
                </a:solidFill>
                <a:latin typeface="Congenial SemiBold" panose="02000503040000020004" pitchFamily="2" charset="0"/>
              </a:rPr>
              <a:t>. </a:t>
            </a:r>
          </a:p>
        </p:txBody>
      </p:sp>
      <p:sp>
        <p:nvSpPr>
          <p:cNvPr id="17411"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joD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mhwbl</a:t>
            </a:r>
            <a:r>
              <a:rPr lang="en-GB" sz="5400" dirty="0">
                <a:solidFill>
                  <a:srgbClr val="FFFF99"/>
                </a:solidFill>
                <a:latin typeface="GurbaniWebThick" panose="04040607000000020004" pitchFamily="82" charset="0"/>
              </a:rPr>
              <a:t> sUrw </a:t>
            </a:r>
          </a:p>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KwxI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cwry</a:t>
            </a:r>
            <a:r>
              <a:rPr lang="en-GB" sz="5400" dirty="0">
                <a:solidFill>
                  <a:srgbClr val="FFFF99"/>
                </a:solidFill>
                <a:latin typeface="GurbaniWebThick" panose="04040607000000020004" pitchFamily="82" charset="0"/>
              </a:rPr>
              <a:t> ]</a:t>
            </a:r>
          </a:p>
        </p:txBody>
      </p:sp>
      <p:sp>
        <p:nvSpPr>
          <p:cNvPr id="17412"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Brave mighty warriors &amp; the four different ways life can be created,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3" name="CustomShape 1"/>
          <p:cNvSpPr/>
          <p:nvPr/>
        </p:nvSpPr>
        <p:spPr>
          <a:xfrm>
            <a:off x="0" y="415359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’naa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galaa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sam’ra</a:t>
            </a:r>
            <a:r>
              <a:rPr lang="en-GB" sz="4000" u="sng" dirty="0" err="1">
                <a:solidFill>
                  <a:srgbClr val="99CCFF"/>
                </a:solidFill>
                <a:latin typeface="Congenial SemiBold" panose="02000503040000020004" pitchFamily="2" charset="0"/>
                <a:ea typeface="DejaVu Sans"/>
              </a:rPr>
              <a:t>th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su’aamee</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so  </a:t>
            </a:r>
            <a:r>
              <a:rPr lang="en-GB" sz="4000" dirty="0" err="1">
                <a:solidFill>
                  <a:srgbClr val="99CCFF"/>
                </a:solidFill>
                <a:latin typeface="Congenial SemiBold" panose="02000503040000020004" pitchFamily="2" charset="0"/>
                <a:ea typeface="DejaVu Sans"/>
              </a:rPr>
              <a:t>k’yo</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man’hu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visaarey</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24"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sBnw glw  smrQu suAwmI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so ikau mnhu </a:t>
            </a:r>
            <a:r>
              <a:rPr lang="en-GB" sz="5400" dirty="0" err="1">
                <a:solidFill>
                  <a:srgbClr val="FFFF99"/>
                </a:solidFill>
                <a:latin typeface="GurbaniWebThick" panose="04040607000000020004" pitchFamily="82" charset="0"/>
                <a:ea typeface="DejaVu Sans"/>
              </a:rPr>
              <a:t>ivswry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25" name="CustomShape 3"/>
          <p:cNvSpPr/>
          <p:nvPr/>
        </p:nvSpPr>
        <p:spPr>
          <a:xfrm>
            <a:off x="0" y="2253916"/>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Why forget the Powerful Master who can make anything happen?</a:t>
            </a:r>
          </a:p>
        </p:txBody>
      </p:sp>
    </p:spTree>
    <p:extLst>
      <p:ext uri="{BB962C8B-B14F-4D97-AF65-F5344CB8AC3E}">
        <p14:creationId xmlns:p14="http://schemas.microsoft.com/office/powerpoint/2010/main" val="120634798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CustomShape 1"/>
          <p:cNvSpPr/>
          <p:nvPr/>
        </p:nvSpPr>
        <p:spPr>
          <a:xfrm>
            <a:off x="0" y="408159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kehai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naa’nak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mann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mey’rey</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rahu</a:t>
            </a:r>
            <a:r>
              <a:rPr lang="en-GB" sz="4000" dirty="0">
                <a:solidFill>
                  <a:srgbClr val="99CCFF"/>
                </a:solidFill>
                <a:latin typeface="Congenial SemiBold" panose="02000503040000020004" pitchFamily="2" charset="0"/>
                <a:ea typeface="DejaVu Sans"/>
              </a:rPr>
              <a:t>  har  </a:t>
            </a:r>
            <a:r>
              <a:rPr lang="en-GB" sz="4000" dirty="0" err="1">
                <a:solidFill>
                  <a:srgbClr val="99CCFF"/>
                </a:solidFill>
                <a:latin typeface="Congenial SemiBold" panose="02000503040000020004" pitchFamily="2" charset="0"/>
                <a:ea typeface="DejaVu Sans"/>
              </a:rPr>
              <a:t>naa’ley</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27"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khY nwnku  </a:t>
            </a:r>
            <a:r>
              <a:rPr lang="en-GB" sz="5400" dirty="0" err="1">
                <a:solidFill>
                  <a:srgbClr val="FFFF99"/>
                </a:solidFill>
                <a:latin typeface="GurbaniWebThick" panose="04040607000000020004" pitchFamily="82" charset="0"/>
                <a:ea typeface="DejaVu Sans"/>
              </a:rPr>
              <a:t>mMn</a:t>
            </a:r>
            <a:r>
              <a:rPr lang="en-GB" sz="5400" dirty="0">
                <a:solidFill>
                  <a:srgbClr val="FFFF99"/>
                </a:solidFill>
                <a:latin typeface="GurbaniWebThick" panose="04040607000000020004" pitchFamily="82" charset="0"/>
                <a:ea typeface="DejaVu Sans"/>
              </a:rPr>
              <a:t> myry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sdw rhu hir </a:t>
            </a:r>
            <a:r>
              <a:rPr lang="en-GB" sz="5400" dirty="0" err="1">
                <a:solidFill>
                  <a:srgbClr val="FFFF99"/>
                </a:solidFill>
                <a:latin typeface="GurbaniWebThick" panose="04040607000000020004" pitchFamily="82" charset="0"/>
                <a:ea typeface="DejaVu Sans"/>
              </a:rPr>
              <a:t>nwly</a:t>
            </a:r>
            <a:r>
              <a:rPr lang="en-GB" sz="5400" dirty="0">
                <a:solidFill>
                  <a:srgbClr val="FFFF99"/>
                </a:solidFill>
                <a:latin typeface="GurbaniWebThick" panose="04040607000000020004" pitchFamily="82" charset="0"/>
                <a:ea typeface="DejaVu Sans"/>
              </a:rPr>
              <a:t> ]2]</a:t>
            </a:r>
            <a:endParaRPr sz="2800" dirty="0">
              <a:solidFill>
                <a:srgbClr val="FFFF99"/>
              </a:solidFill>
              <a:latin typeface="GurbaniWebThick" panose="04040607000000020004" pitchFamily="82" charset="0"/>
            </a:endParaRPr>
          </a:p>
        </p:txBody>
      </p:sp>
      <p:sp>
        <p:nvSpPr>
          <p:cNvPr id="1028" name="CustomShape 3"/>
          <p:cNvSpPr/>
          <p:nvPr/>
        </p:nvSpPr>
        <p:spPr>
          <a:xfrm>
            <a:off x="0" y="2281436"/>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Nanak says: O dear mind! Always stay with Vaheguru. ||2||</a:t>
            </a:r>
            <a:endParaRPr dirty="0">
              <a:solidFill>
                <a:schemeClr val="bg1"/>
              </a:solidFill>
            </a:endParaRPr>
          </a:p>
        </p:txBody>
      </p:sp>
    </p:spTree>
    <p:extLst>
      <p:ext uri="{BB962C8B-B14F-4D97-AF65-F5344CB8AC3E}">
        <p14:creationId xmlns:p14="http://schemas.microsoft.com/office/powerpoint/2010/main" val="365491985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CustomShape 1"/>
          <p:cNvSpPr/>
          <p:nvPr/>
        </p:nvSpPr>
        <p:spPr>
          <a:xfrm>
            <a:off x="635080" y="393762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GB" sz="4000" dirty="0" err="1">
                <a:solidFill>
                  <a:srgbClr val="99CCFF"/>
                </a:solidFill>
                <a:latin typeface="Congenial SemiBold" panose="02000503040000020004" pitchFamily="2" charset="0"/>
                <a:ea typeface="DejaVu Sans"/>
              </a:rPr>
              <a:t>saa’</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saa’hibaa</a:t>
            </a:r>
            <a:r>
              <a:rPr lang="en-GB" sz="4000" dirty="0">
                <a:solidFill>
                  <a:srgbClr val="99CCFF"/>
                </a:solidFill>
                <a:latin typeface="Congenial SemiBold" panose="02000503040000020004" pitchFamily="2" charset="0"/>
                <a:ea typeface="DejaVu Sans"/>
              </a:rPr>
              <a:t>, </a:t>
            </a:r>
          </a:p>
          <a:p>
            <a:pPr algn="ctr">
              <a:lnSpc>
                <a:spcPct val="100000"/>
              </a:lnSpc>
            </a:pPr>
            <a:r>
              <a:rPr lang="en-GB" sz="4000" dirty="0" err="1">
                <a:solidFill>
                  <a:srgbClr val="99CCFF"/>
                </a:solidFill>
                <a:latin typeface="Congenial SemiBold" panose="02000503040000020004" pitchFamily="2" charset="0"/>
                <a:ea typeface="DejaVu Sans"/>
              </a:rPr>
              <a:t>k’yaa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naa’hee</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ey’rai</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30"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swcy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swihbw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ikAw nwhI Gir </a:t>
            </a:r>
            <a:r>
              <a:rPr lang="en-GB" sz="5400" dirty="0" err="1">
                <a:solidFill>
                  <a:srgbClr val="FFFF99"/>
                </a:solidFill>
                <a:latin typeface="GurbaniWebThick" panose="04040607000000020004" pitchFamily="82" charset="0"/>
                <a:ea typeface="DejaVu Sans"/>
              </a:rPr>
              <a:t>qyrY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31" name="CustomShape 3"/>
          <p:cNvSpPr/>
          <p:nvPr/>
        </p:nvSpPr>
        <p:spPr>
          <a:xfrm>
            <a:off x="39440" y="2253916"/>
            <a:ext cx="1012056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800" dirty="0">
                <a:solidFill>
                  <a:schemeClr val="bg1"/>
                </a:solidFill>
                <a:latin typeface="Congenial Black" panose="02000503040000020004" pitchFamily="2" charset="0"/>
                <a:ea typeface="DejaVu Sans"/>
              </a:rPr>
              <a:t>True Master! There is nothing that you don’t have in Your House!</a:t>
            </a:r>
            <a:endParaRPr dirty="0">
              <a:solidFill>
                <a:schemeClr val="bg1"/>
              </a:solidFill>
            </a:endParaRPr>
          </a:p>
        </p:txBody>
      </p:sp>
    </p:spTree>
    <p:extLst>
      <p:ext uri="{BB962C8B-B14F-4D97-AF65-F5344CB8AC3E}">
        <p14:creationId xmlns:p14="http://schemas.microsoft.com/office/powerpoint/2010/main" val="96920897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CustomShape 1"/>
          <p:cNvSpPr/>
          <p:nvPr/>
        </p:nvSpPr>
        <p:spPr>
          <a:xfrm>
            <a:off x="635080" y="3865612"/>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ey’rai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ki</a:t>
            </a:r>
            <a:r>
              <a:rPr lang="en-GB" sz="4000" u="sng" dirty="0" err="1">
                <a:solidFill>
                  <a:srgbClr val="99CCFF"/>
                </a:solidFill>
                <a:latin typeface="Congenial SemiBold" panose="02000503040000020004" pitchFamily="2" charset="0"/>
                <a:ea typeface="DejaVu Sans"/>
              </a:rPr>
              <a:t>shh</a:t>
            </a:r>
            <a:r>
              <a:rPr lang="en-GB" sz="4000" dirty="0">
                <a:solidFill>
                  <a:srgbClr val="99CCFF"/>
                </a:solidFill>
                <a:latin typeface="Congenial SemiBold" panose="02000503040000020004" pitchFamily="2" charset="0"/>
                <a:ea typeface="DejaVu Sans"/>
              </a:rPr>
              <a:t>  hai, </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jis  </a:t>
            </a:r>
            <a:r>
              <a:rPr lang="en-GB" sz="4000" u="sng" dirty="0">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eh  su  </a:t>
            </a:r>
            <a:r>
              <a:rPr lang="en-GB" sz="4000" dirty="0" err="1">
                <a:solidFill>
                  <a:srgbClr val="99CCFF"/>
                </a:solidFill>
                <a:latin typeface="Congenial SemiBold" panose="02000503040000020004" pitchFamily="2" charset="0"/>
                <a:ea typeface="DejaVu Sans"/>
              </a:rPr>
              <a:t>paa’veye</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33"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Gir q </a:t>
            </a:r>
            <a:r>
              <a:rPr lang="en-GB" sz="5400" dirty="0" err="1">
                <a:solidFill>
                  <a:srgbClr val="FFFF99"/>
                </a:solidFill>
                <a:latin typeface="GurbaniWebThick" panose="04040607000000020004" pitchFamily="82" charset="0"/>
                <a:ea typeface="DejaVu Sans"/>
              </a:rPr>
              <a:t>qyrY</a:t>
            </a:r>
            <a:r>
              <a:rPr lang="en-GB" sz="5400" dirty="0">
                <a:solidFill>
                  <a:srgbClr val="FFFF99"/>
                </a:solidFill>
                <a:latin typeface="GurbaniWebThick" panose="04040607000000020004" pitchFamily="82" charset="0"/>
                <a:ea typeface="DejaVu Sans"/>
              </a:rPr>
              <a:t>  sBu ikCu hY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ijsu dyih su pwvey ]</a:t>
            </a:r>
            <a:endParaRPr sz="2800" dirty="0">
              <a:solidFill>
                <a:srgbClr val="FFFF99"/>
              </a:solidFill>
              <a:latin typeface="GurbaniWebThick" panose="04040607000000020004" pitchFamily="82" charset="0"/>
            </a:endParaRPr>
          </a:p>
        </p:txBody>
      </p:sp>
      <p:sp>
        <p:nvSpPr>
          <p:cNvPr id="1034" name="CustomShape 3"/>
          <p:cNvSpPr/>
          <p:nvPr/>
        </p:nvSpPr>
        <p:spPr>
          <a:xfrm>
            <a:off x="0" y="2209428"/>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Your House has everything, but we only get when You give. </a:t>
            </a:r>
            <a:endParaRPr lang="en-US" dirty="0">
              <a:solidFill>
                <a:schemeClr val="bg1"/>
              </a:solidFill>
            </a:endParaRPr>
          </a:p>
        </p:txBody>
      </p:sp>
    </p:spTree>
    <p:extLst>
      <p:ext uri="{BB962C8B-B14F-4D97-AF65-F5344CB8AC3E}">
        <p14:creationId xmlns:p14="http://schemas.microsoft.com/office/powerpoint/2010/main" val="305287046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CustomShape 1"/>
          <p:cNvSpPr/>
          <p:nvPr/>
        </p:nvSpPr>
        <p:spPr>
          <a:xfrm>
            <a:off x="635080" y="415359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sifa</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salaah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ey’ree</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naam  man  </a:t>
            </a:r>
            <a:r>
              <a:rPr lang="en-GB" sz="4000" dirty="0" err="1">
                <a:solidFill>
                  <a:srgbClr val="99CCFF"/>
                </a:solidFill>
                <a:latin typeface="Congenial SemiBold" panose="02000503040000020004" pitchFamily="2" charset="0"/>
                <a:ea typeface="DejaVu Sans"/>
              </a:rPr>
              <a:t>vasaa’veye</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36"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sdw isPiq  </a:t>
            </a:r>
            <a:r>
              <a:rPr lang="en-GB" sz="5400" dirty="0" err="1">
                <a:solidFill>
                  <a:srgbClr val="FFFF99"/>
                </a:solidFill>
                <a:latin typeface="GurbaniWebThick" panose="04040607000000020004" pitchFamily="82" charset="0"/>
                <a:ea typeface="DejaVu Sans"/>
              </a:rPr>
              <a:t>slwh</a:t>
            </a:r>
            <a:r>
              <a:rPr lang="en-GB" sz="5400" dirty="0">
                <a:solidFill>
                  <a:srgbClr val="FFFF99"/>
                </a:solidFill>
                <a:latin typeface="GurbaniWebThick" panose="04040607000000020004" pitchFamily="82" charset="0"/>
                <a:ea typeface="DejaVu Sans"/>
              </a:rPr>
              <a:t> qyrI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nwmu min </a:t>
            </a:r>
            <a:r>
              <a:rPr lang="en-GB" sz="5400" dirty="0" err="1">
                <a:solidFill>
                  <a:srgbClr val="FFFF99"/>
                </a:solidFill>
                <a:latin typeface="GurbaniWebThick" panose="04040607000000020004" pitchFamily="82" charset="0"/>
                <a:ea typeface="DejaVu Sans"/>
              </a:rPr>
              <a:t>vswvey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37" name="CustomShape 3"/>
          <p:cNvSpPr/>
          <p:nvPr/>
        </p:nvSpPr>
        <p:spPr>
          <a:xfrm>
            <a:off x="0" y="2325924"/>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Those who fill their mind with </a:t>
            </a:r>
            <a:r>
              <a:rPr lang="en-US" sz="3800" i="1" dirty="0">
                <a:solidFill>
                  <a:schemeClr val="bg1"/>
                </a:solidFill>
                <a:latin typeface="Congenial Black" panose="02000503040000020004" pitchFamily="2" charset="0"/>
                <a:ea typeface="DejaVu Sans"/>
              </a:rPr>
              <a:t>Naam</a:t>
            </a:r>
            <a:r>
              <a:rPr lang="en-US" sz="3800" dirty="0">
                <a:solidFill>
                  <a:schemeClr val="bg1"/>
                </a:solidFill>
                <a:latin typeface="Congenial Black" panose="02000503040000020004" pitchFamily="2" charset="0"/>
                <a:ea typeface="DejaVu Sans"/>
              </a:rPr>
              <a:t>, always sing Your Praises. </a:t>
            </a:r>
            <a:endParaRPr dirty="0">
              <a:solidFill>
                <a:schemeClr val="bg1"/>
              </a:solidFill>
            </a:endParaRPr>
          </a:p>
        </p:txBody>
      </p:sp>
    </p:spTree>
    <p:extLst>
      <p:ext uri="{BB962C8B-B14F-4D97-AF65-F5344CB8AC3E}">
        <p14:creationId xmlns:p14="http://schemas.microsoft.com/office/powerpoint/2010/main" val="198002459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CustomShape 1"/>
          <p:cNvSpPr/>
          <p:nvPr/>
        </p:nvSpPr>
        <p:spPr>
          <a:xfrm>
            <a:off x="635080" y="416130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a:solidFill>
                  <a:srgbClr val="99CCFF"/>
                </a:solidFill>
                <a:latin typeface="Congenial SemiBold" panose="02000503040000020004" pitchFamily="2" charset="0"/>
                <a:ea typeface="DejaVu Sans"/>
              </a:rPr>
              <a:t>naam  jin  kai,  man  </a:t>
            </a:r>
            <a:r>
              <a:rPr lang="en-GB" sz="4000" dirty="0" err="1">
                <a:solidFill>
                  <a:srgbClr val="99CCFF"/>
                </a:solidFill>
                <a:latin typeface="Congenial SemiBold" panose="02000503040000020004" pitchFamily="2" charset="0"/>
                <a:ea typeface="DejaVu Sans"/>
              </a:rPr>
              <a:t>vas’yaa</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vaa’jey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saba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aney’rey</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39"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nwmu ijn kY  min visAw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vwjy</a:t>
            </a:r>
            <a:r>
              <a:rPr lang="en-GB" sz="5400" dirty="0">
                <a:solidFill>
                  <a:srgbClr val="FFFF99"/>
                </a:solidFill>
                <a:latin typeface="GurbaniWebThick" panose="04040607000000020004" pitchFamily="82" charset="0"/>
                <a:ea typeface="DejaVu Sans"/>
              </a:rPr>
              <a:t> sbd </a:t>
            </a:r>
            <a:r>
              <a:rPr lang="en-GB" sz="5400" dirty="0" err="1">
                <a:solidFill>
                  <a:srgbClr val="FFFF99"/>
                </a:solidFill>
                <a:latin typeface="GurbaniWebThick" panose="04040607000000020004" pitchFamily="82" charset="0"/>
                <a:ea typeface="DejaVu Sans"/>
              </a:rPr>
              <a:t>Gnyry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40" name="CustomShape 3"/>
          <p:cNvSpPr/>
          <p:nvPr/>
        </p:nvSpPr>
        <p:spPr>
          <a:xfrm>
            <a:off x="0" y="2253916"/>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Filling the mind with </a:t>
            </a:r>
            <a:r>
              <a:rPr lang="en-US" sz="3800" i="1" dirty="0">
                <a:solidFill>
                  <a:schemeClr val="bg1"/>
                </a:solidFill>
                <a:latin typeface="Congenial Black" panose="02000503040000020004" pitchFamily="2" charset="0"/>
                <a:ea typeface="DejaVu Sans"/>
              </a:rPr>
              <a:t>Naam</a:t>
            </a:r>
            <a:r>
              <a:rPr lang="en-US" sz="3800" dirty="0">
                <a:solidFill>
                  <a:schemeClr val="bg1"/>
                </a:solidFill>
                <a:latin typeface="Congenial Black" panose="02000503040000020004" pitchFamily="2" charset="0"/>
                <a:ea typeface="DejaVu Sans"/>
              </a:rPr>
              <a:t>, is like hearing countless beautiful instruments.</a:t>
            </a:r>
            <a:endParaRPr dirty="0">
              <a:solidFill>
                <a:schemeClr val="bg1"/>
              </a:solidFill>
            </a:endParaRPr>
          </a:p>
        </p:txBody>
      </p:sp>
    </p:spTree>
    <p:extLst>
      <p:ext uri="{BB962C8B-B14F-4D97-AF65-F5344CB8AC3E}">
        <p14:creationId xmlns:p14="http://schemas.microsoft.com/office/powerpoint/2010/main" val="65450307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1" name="CustomShape 1"/>
          <p:cNvSpPr/>
          <p:nvPr/>
        </p:nvSpPr>
        <p:spPr>
          <a:xfrm>
            <a:off x="0" y="4153590"/>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kehai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naa’nak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saa’hib</a:t>
            </a:r>
            <a:r>
              <a:rPr lang="en-GB" sz="4000" dirty="0">
                <a:solidFill>
                  <a:srgbClr val="99CCFF"/>
                </a:solidFill>
                <a:latin typeface="Congenial SemiBold" panose="02000503040000020004" pitchFamily="2" charset="0"/>
                <a:ea typeface="DejaVu Sans"/>
              </a:rPr>
              <a:t>, </a:t>
            </a:r>
          </a:p>
          <a:p>
            <a:pPr algn="ctr"/>
            <a:r>
              <a:rPr lang="en-GB" sz="4000" dirty="0" err="1">
                <a:solidFill>
                  <a:srgbClr val="99CCFF"/>
                </a:solidFill>
                <a:latin typeface="Congenial SemiBold" panose="02000503040000020004" pitchFamily="2" charset="0"/>
                <a:ea typeface="DejaVu Sans"/>
              </a:rPr>
              <a:t>k’yaa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naa’hee</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ey’rai</a:t>
            </a:r>
            <a:r>
              <a:rPr lang="en-GB" sz="4000" dirty="0">
                <a:solidFill>
                  <a:srgbClr val="99CCFF"/>
                </a:solidFill>
                <a:latin typeface="Congenial SemiBold" panose="02000503040000020004" pitchFamily="2" charset="0"/>
                <a:ea typeface="DejaVu Sans"/>
              </a:rPr>
              <a:t>.</a:t>
            </a:r>
          </a:p>
        </p:txBody>
      </p:sp>
      <p:sp>
        <p:nvSpPr>
          <p:cNvPr id="1042" name="CustomShape 2"/>
          <p:cNvSpPr/>
          <p:nvPr/>
        </p:nvSpPr>
        <p:spPr>
          <a:xfrm>
            <a:off x="0" y="409228"/>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GB" sz="5400" dirty="0">
                <a:solidFill>
                  <a:srgbClr val="FFFF99"/>
                </a:solidFill>
                <a:latin typeface="GurbaniWebThick" panose="04040607000000020004" pitchFamily="82" charset="0"/>
                <a:ea typeface="DejaVu Sans"/>
              </a:rPr>
              <a:t>khY nwnku  </a:t>
            </a:r>
            <a:r>
              <a:rPr lang="en-GB" sz="5400" dirty="0" err="1">
                <a:solidFill>
                  <a:srgbClr val="FFFF99"/>
                </a:solidFill>
                <a:latin typeface="GurbaniWebThick" panose="04040607000000020004" pitchFamily="82" charset="0"/>
                <a:ea typeface="DejaVu Sans"/>
              </a:rPr>
              <a:t>scy</a:t>
            </a:r>
            <a:r>
              <a:rPr lang="en-GB" sz="5400" dirty="0">
                <a:solidFill>
                  <a:srgbClr val="FFFF99"/>
                </a:solidFill>
                <a:latin typeface="GurbaniWebThick" panose="04040607000000020004" pitchFamily="82" charset="0"/>
                <a:ea typeface="DejaVu Sans"/>
              </a:rPr>
              <a:t> swihb </a:t>
            </a:r>
          </a:p>
          <a:p>
            <a:pPr algn="ctr"/>
            <a:r>
              <a:rPr lang="en-GB" sz="5400" dirty="0">
                <a:solidFill>
                  <a:srgbClr val="FFFF99"/>
                </a:solidFill>
                <a:latin typeface="GurbaniWebThick" panose="04040607000000020004" pitchFamily="82" charset="0"/>
                <a:ea typeface="DejaVu Sans"/>
              </a:rPr>
              <a:t>ikAw nwhI Gir </a:t>
            </a:r>
            <a:r>
              <a:rPr lang="en-GB" sz="5400" dirty="0" err="1">
                <a:solidFill>
                  <a:srgbClr val="FFFF99"/>
                </a:solidFill>
                <a:latin typeface="GurbaniWebThick" panose="04040607000000020004" pitchFamily="82" charset="0"/>
                <a:ea typeface="DejaVu Sans"/>
              </a:rPr>
              <a:t>qyrY</a:t>
            </a:r>
            <a:r>
              <a:rPr lang="en-GB" sz="5400" dirty="0">
                <a:solidFill>
                  <a:srgbClr val="FFFF99"/>
                </a:solidFill>
                <a:latin typeface="GurbaniWebThick" panose="04040607000000020004" pitchFamily="82" charset="0"/>
                <a:ea typeface="DejaVu Sans"/>
              </a:rPr>
              <a:t> ]3]</a:t>
            </a:r>
            <a:endParaRPr lang="en-GB" sz="5400" dirty="0">
              <a:solidFill>
                <a:srgbClr val="FFFF99"/>
              </a:solidFill>
              <a:latin typeface="GurbaniWebThick" panose="04040607000000020004" pitchFamily="82" charset="0"/>
            </a:endParaRPr>
          </a:p>
        </p:txBody>
      </p:sp>
      <p:sp>
        <p:nvSpPr>
          <p:cNvPr id="1043" name="CustomShape 3"/>
          <p:cNvSpPr/>
          <p:nvPr/>
        </p:nvSpPr>
        <p:spPr>
          <a:xfrm>
            <a:off x="0" y="2253916"/>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US" sz="3800" dirty="0">
                <a:solidFill>
                  <a:schemeClr val="bg1"/>
                </a:solidFill>
                <a:latin typeface="Congenial Black" panose="02000503040000020004" pitchFamily="2" charset="0"/>
                <a:ea typeface="DejaVu Sans"/>
              </a:rPr>
              <a:t>Nanak says: Vaheguru! </a:t>
            </a:r>
            <a:r>
              <a:rPr lang="en-GB" sz="3800" dirty="0">
                <a:solidFill>
                  <a:schemeClr val="bg1"/>
                </a:solidFill>
                <a:latin typeface="Congenial Black" panose="02000503040000020004" pitchFamily="2" charset="0"/>
                <a:ea typeface="DejaVu Sans"/>
              </a:rPr>
              <a:t>There is nothing that you don’t have in Your House! </a:t>
            </a:r>
            <a:r>
              <a:rPr lang="en-US" sz="3800" dirty="0">
                <a:solidFill>
                  <a:schemeClr val="bg1"/>
                </a:solidFill>
                <a:latin typeface="Congenial Black" panose="02000503040000020004" pitchFamily="2" charset="0"/>
                <a:ea typeface="DejaVu Sans"/>
              </a:rPr>
              <a:t>||3||</a:t>
            </a:r>
            <a:endParaRPr lang="en-GB" sz="3800" dirty="0">
              <a:solidFill>
                <a:schemeClr val="bg1"/>
              </a:solidFill>
            </a:endParaRPr>
          </a:p>
        </p:txBody>
      </p:sp>
    </p:spTree>
    <p:extLst>
      <p:ext uri="{BB962C8B-B14F-4D97-AF65-F5344CB8AC3E}">
        <p14:creationId xmlns:p14="http://schemas.microsoft.com/office/powerpoint/2010/main" val="25946403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 name="CustomShape 1"/>
          <p:cNvSpPr/>
          <p:nvPr/>
        </p:nvSpPr>
        <p:spPr>
          <a:xfrm>
            <a:off x="0" y="4009628"/>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saa’</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naam  </a:t>
            </a:r>
            <a:r>
              <a:rPr lang="en-GB" sz="4000" dirty="0" err="1">
                <a:solidFill>
                  <a:srgbClr val="99CCFF"/>
                </a:solidFill>
                <a:latin typeface="Congenial SemiBold" panose="02000503040000020004" pitchFamily="2" charset="0"/>
                <a:ea typeface="DejaVu Sans"/>
              </a:rPr>
              <a:t>mey’raa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aaro</a:t>
            </a:r>
            <a:r>
              <a:rPr lang="en-GB" sz="4000" dirty="0">
                <a:solidFill>
                  <a:srgbClr val="99CCFF"/>
                </a:solidFill>
                <a:latin typeface="Congenial SemiBold" panose="02000503040000020004" pitchFamily="2" charset="0"/>
                <a:ea typeface="DejaVu Sans"/>
              </a:rPr>
              <a:t>. </a:t>
            </a:r>
            <a:endParaRPr lang="en-GB" sz="4000" dirty="0">
              <a:solidFill>
                <a:srgbClr val="99CCFF"/>
              </a:solidFill>
            </a:endParaRPr>
          </a:p>
          <a:p>
            <a:pPr algn="ctr"/>
            <a:r>
              <a:rPr lang="en-GB" sz="4000" dirty="0" err="1">
                <a:solidFill>
                  <a:srgbClr val="99CCFF"/>
                </a:solidFill>
                <a:latin typeface="Congenial SemiBold" panose="02000503040000020004" pitchFamily="2" charset="0"/>
                <a:ea typeface="DejaVu Sans"/>
              </a:rPr>
              <a:t>saa</a:t>
            </a:r>
            <a:r>
              <a:rPr lang="en-GB" sz="4000" u="sng" dirty="0" err="1">
                <a:solidFill>
                  <a:srgbClr val="99CCFF"/>
                </a:solidFill>
                <a:latin typeface="Congenial SemiBold" panose="02000503040000020004" pitchFamily="2" charset="0"/>
                <a:ea typeface="DejaVu Sans"/>
              </a:rPr>
              <a:t>ch</a:t>
            </a:r>
            <a:r>
              <a:rPr lang="en-GB" sz="4000" dirty="0">
                <a:solidFill>
                  <a:srgbClr val="99CCFF"/>
                </a:solidFill>
                <a:latin typeface="Congenial SemiBold" panose="02000503040000020004" pitchFamily="2" charset="0"/>
                <a:ea typeface="DejaVu Sans"/>
              </a:rPr>
              <a:t>  naam,  </a:t>
            </a:r>
            <a:r>
              <a:rPr lang="en-GB" sz="4000" dirty="0" err="1">
                <a:solidFill>
                  <a:srgbClr val="99CCFF"/>
                </a:solidFill>
                <a:latin typeface="Congenial SemiBold" panose="02000503040000020004" pitchFamily="2" charset="0"/>
                <a:ea typeface="DejaVu Sans"/>
              </a:rPr>
              <a:t>a’</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mey’raa</a:t>
            </a:r>
            <a:r>
              <a:rPr lang="en-GB" sz="4000" dirty="0">
                <a:solidFill>
                  <a:srgbClr val="99CCFF"/>
                </a:solidFill>
                <a:latin typeface="Congenial SemiBold" panose="02000503040000020004" pitchFamily="2" charset="0"/>
                <a:ea typeface="DejaVu Sans"/>
              </a:rPr>
              <a:t>, </a:t>
            </a:r>
          </a:p>
          <a:p>
            <a:pPr algn="ctr"/>
            <a:r>
              <a:rPr lang="en-GB" sz="4000" dirty="0" err="1">
                <a:solidFill>
                  <a:srgbClr val="99CCFF"/>
                </a:solidFill>
                <a:latin typeface="Congenial SemiBold" panose="02000503040000020004" pitchFamily="2" charset="0"/>
                <a:ea typeface="DejaVu Sans"/>
              </a:rPr>
              <a:t>jin</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kh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gavaaee’yaa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48" name="CustomShape 2"/>
          <p:cNvSpPr/>
          <p:nvPr/>
        </p:nvSpPr>
        <p:spPr>
          <a:xfrm>
            <a:off x="0" y="15305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lvl="1" algn="ctr"/>
            <a:r>
              <a:rPr lang="en-GB" sz="5400" dirty="0">
                <a:solidFill>
                  <a:srgbClr val="FFFF99"/>
                </a:solidFill>
                <a:latin typeface="GurbaniWebThick" panose="04040607000000020004" pitchFamily="82" charset="0"/>
                <a:ea typeface="DejaVu Sans"/>
              </a:rPr>
              <a:t>swcw nwmu myrw </a:t>
            </a:r>
            <a:r>
              <a:rPr lang="en-GB" sz="5400" dirty="0" err="1">
                <a:solidFill>
                  <a:srgbClr val="FFFF99"/>
                </a:solidFill>
                <a:latin typeface="GurbaniWebThick" panose="04040607000000020004" pitchFamily="82" charset="0"/>
                <a:ea typeface="DejaVu Sans"/>
              </a:rPr>
              <a:t>AwDwro</a:t>
            </a:r>
            <a:r>
              <a:rPr lang="en-GB" sz="5400" dirty="0">
                <a:solidFill>
                  <a:srgbClr val="FFFF99"/>
                </a:solidFill>
                <a:latin typeface="GurbaniWebThick" panose="04040607000000020004" pitchFamily="82" charset="0"/>
                <a:ea typeface="DejaVu Sans"/>
              </a:rPr>
              <a:t> ]</a:t>
            </a:r>
            <a:r>
              <a:rPr lang="en-GB" sz="4800" dirty="0">
                <a:solidFill>
                  <a:srgbClr val="FFFF99"/>
                </a:solidFill>
                <a:latin typeface="GurbaniWebThick" panose="04040607000000020004" pitchFamily="82" charset="0"/>
                <a:ea typeface="DejaVu Sans"/>
              </a:rPr>
              <a:t> </a:t>
            </a:r>
          </a:p>
          <a:p>
            <a:pPr algn="ctr"/>
            <a:r>
              <a:rPr lang="en-GB" sz="5000" spc="-150" dirty="0" err="1">
                <a:solidFill>
                  <a:srgbClr val="FFFF99"/>
                </a:solidFill>
                <a:latin typeface="GurbaniWebThick" panose="04040607000000020004" pitchFamily="82" charset="0"/>
                <a:ea typeface="DejaVu Sans"/>
              </a:rPr>
              <a:t>swcu</a:t>
            </a:r>
            <a:r>
              <a:rPr lang="en-GB" sz="5000" spc="-150" dirty="0">
                <a:solidFill>
                  <a:srgbClr val="FFFF99"/>
                </a:solidFill>
                <a:latin typeface="GurbaniWebThick" panose="04040607000000020004" pitchFamily="82" charset="0"/>
                <a:ea typeface="DejaVu Sans"/>
              </a:rPr>
              <a:t> nwmu </a:t>
            </a:r>
            <a:r>
              <a:rPr lang="en-GB" sz="5000" spc="-150" dirty="0" err="1">
                <a:solidFill>
                  <a:srgbClr val="FFFF99"/>
                </a:solidFill>
                <a:latin typeface="GurbaniWebThick" panose="04040607000000020004" pitchFamily="82" charset="0"/>
                <a:ea typeface="DejaVu Sans"/>
              </a:rPr>
              <a:t>ADwru</a:t>
            </a:r>
            <a:r>
              <a:rPr lang="en-GB" sz="5000" spc="-150" dirty="0">
                <a:solidFill>
                  <a:srgbClr val="FFFF99"/>
                </a:solidFill>
                <a:latin typeface="GurbaniWebThick" panose="04040607000000020004" pitchFamily="82" charset="0"/>
                <a:ea typeface="DejaVu Sans"/>
              </a:rPr>
              <a:t> </a:t>
            </a:r>
            <a:r>
              <a:rPr lang="en-GB" sz="5000" spc="-150" dirty="0" err="1">
                <a:solidFill>
                  <a:srgbClr val="FFFF99"/>
                </a:solidFill>
                <a:latin typeface="GurbaniWebThick" panose="04040607000000020004" pitchFamily="82" charset="0"/>
                <a:ea typeface="DejaVu Sans"/>
              </a:rPr>
              <a:t>myrw</a:t>
            </a:r>
            <a:r>
              <a:rPr lang="en-GB" sz="5000" spc="-150" dirty="0">
                <a:solidFill>
                  <a:srgbClr val="FFFF99"/>
                </a:solidFill>
                <a:latin typeface="GurbaniWebThick" panose="04040607000000020004" pitchFamily="82" charset="0"/>
                <a:ea typeface="DejaVu Sans"/>
              </a:rPr>
              <a:t> </a:t>
            </a:r>
            <a:r>
              <a:rPr lang="en-GB" sz="5000" spc="-150" dirty="0" err="1">
                <a:solidFill>
                  <a:srgbClr val="FFFF99"/>
                </a:solidFill>
                <a:latin typeface="GurbaniWebThick" panose="04040607000000020004" pitchFamily="82" charset="0"/>
                <a:ea typeface="DejaVu Sans"/>
              </a:rPr>
              <a:t>ijin</a:t>
            </a:r>
            <a:r>
              <a:rPr lang="en-GB" sz="5000" spc="-150" dirty="0">
                <a:solidFill>
                  <a:srgbClr val="FFFF99"/>
                </a:solidFill>
                <a:latin typeface="GurbaniWebThick" panose="04040607000000020004" pitchFamily="82" charset="0"/>
                <a:ea typeface="DejaVu Sans"/>
              </a:rPr>
              <a:t> </a:t>
            </a:r>
            <a:r>
              <a:rPr lang="en-GB" sz="5000" spc="-150" dirty="0" err="1">
                <a:solidFill>
                  <a:srgbClr val="FFFF99"/>
                </a:solidFill>
                <a:latin typeface="GurbaniWebThick" panose="04040607000000020004" pitchFamily="82" charset="0"/>
                <a:ea typeface="DejaVu Sans"/>
              </a:rPr>
              <a:t>BuKw</a:t>
            </a:r>
            <a:r>
              <a:rPr lang="en-GB" sz="5000" spc="-150" dirty="0">
                <a:solidFill>
                  <a:srgbClr val="FFFF99"/>
                </a:solidFill>
                <a:latin typeface="GurbaniWebThick" panose="04040607000000020004" pitchFamily="82" charset="0"/>
                <a:ea typeface="DejaVu Sans"/>
              </a:rPr>
              <a:t> siB </a:t>
            </a:r>
            <a:r>
              <a:rPr lang="en-GB" sz="5000" spc="-150" dirty="0" err="1">
                <a:solidFill>
                  <a:srgbClr val="FFFF99"/>
                </a:solidFill>
                <a:latin typeface="GurbaniWebThick" panose="04040607000000020004" pitchFamily="82" charset="0"/>
                <a:ea typeface="DejaVu Sans"/>
              </a:rPr>
              <a:t>gvweIAw</a:t>
            </a:r>
            <a:r>
              <a:rPr lang="en-GB" sz="1050" spc="-150" dirty="0">
                <a:solidFill>
                  <a:srgbClr val="FFFF99"/>
                </a:solidFill>
                <a:latin typeface="GurbaniWebThick" panose="04040607000000020004" pitchFamily="82" charset="0"/>
                <a:ea typeface="DejaVu Sans"/>
              </a:rPr>
              <a:t> </a:t>
            </a:r>
            <a:r>
              <a:rPr lang="en-GB" sz="3600" spc="-150" dirty="0">
                <a:solidFill>
                  <a:srgbClr val="FFFF99"/>
                </a:solidFill>
                <a:latin typeface="GurbaniWebThick" panose="04040607000000020004" pitchFamily="82" charset="0"/>
                <a:ea typeface="DejaVu Sans"/>
              </a:rPr>
              <a:t>]</a:t>
            </a:r>
            <a:endParaRPr sz="4800" spc="-150" dirty="0">
              <a:solidFill>
                <a:srgbClr val="FFFF99"/>
              </a:solidFill>
              <a:latin typeface="GurbaniWebThick" panose="04040607000000020004" pitchFamily="82" charset="0"/>
            </a:endParaRPr>
          </a:p>
        </p:txBody>
      </p:sp>
      <p:sp>
        <p:nvSpPr>
          <p:cNvPr id="1049" name="CustomShape 3"/>
          <p:cNvSpPr/>
          <p:nvPr/>
        </p:nvSpPr>
        <p:spPr>
          <a:xfrm>
            <a:off x="39440" y="2065412"/>
            <a:ext cx="10048552"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3700" dirty="0">
                <a:solidFill>
                  <a:schemeClr val="bg1"/>
                </a:solidFill>
                <a:latin typeface="Congenial Black" panose="02000503040000020004" pitchFamily="2" charset="0"/>
                <a:ea typeface="DejaVu Sans"/>
              </a:rPr>
              <a:t>Vaheguru’s Name is my help &amp; food for my soul </a:t>
            </a:r>
            <a:r>
              <a:rPr lang="en-US" sz="3700" dirty="0">
                <a:solidFill>
                  <a:schemeClr val="bg1"/>
                </a:solidFill>
                <a:latin typeface="Congenial Black" panose="02000503040000020004" pitchFamily="2" charset="0"/>
                <a:ea typeface="DejaVu Sans"/>
              </a:rPr>
              <a:t>that gets rid of all my different wants. </a:t>
            </a:r>
            <a:endParaRPr lang="en-US" sz="3700" dirty="0">
              <a:solidFill>
                <a:schemeClr val="bg1"/>
              </a:solidFill>
            </a:endParaRPr>
          </a:p>
        </p:txBody>
      </p:sp>
    </p:spTree>
    <p:extLst>
      <p:ext uri="{BB962C8B-B14F-4D97-AF65-F5344CB8AC3E}">
        <p14:creationId xmlns:p14="http://schemas.microsoft.com/office/powerpoint/2010/main" val="383558976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0" name="CustomShape 1"/>
          <p:cNvSpPr/>
          <p:nvPr/>
        </p:nvSpPr>
        <p:spPr>
          <a:xfrm>
            <a:off x="635080" y="415359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a:t>
            </a:r>
            <a:r>
              <a:rPr lang="en-GB" sz="4000" baseline="30000" dirty="0" err="1">
                <a:solidFill>
                  <a:srgbClr val="660066"/>
                </a:solidFill>
                <a:latin typeface="Congenial SemiBold" panose="02000503040000020004" pitchFamily="2" charset="0"/>
                <a:ea typeface="DejaVu Sans"/>
              </a:rPr>
              <a:t>n</a:t>
            </a:r>
            <a:r>
              <a:rPr lang="en-GB" sz="4000" dirty="0" err="1">
                <a:solidFill>
                  <a:srgbClr val="99CCFF"/>
                </a:solidFill>
                <a:latin typeface="Congenial SemiBold" panose="02000503040000020004" pitchFamily="2" charset="0"/>
                <a:ea typeface="DejaVu Sans"/>
              </a:rPr>
              <a:t>’</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su</a:t>
            </a:r>
            <a:r>
              <a:rPr lang="en-GB" sz="4000" u="sng" dirty="0">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man  </a:t>
            </a:r>
            <a:r>
              <a:rPr lang="en-GB" sz="4000" dirty="0" err="1">
                <a:solidFill>
                  <a:srgbClr val="99CCFF"/>
                </a:solidFill>
                <a:latin typeface="Congenial SemiBold" panose="02000503040000020004" pitchFamily="2" charset="0"/>
                <a:ea typeface="DejaVu Sans"/>
              </a:rPr>
              <a:t>aa’e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vas’yaa</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jin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i</a:t>
            </a:r>
            <a:r>
              <a:rPr lang="en-GB" sz="4000" u="sng" dirty="0" err="1">
                <a:solidFill>
                  <a:srgbClr val="99CCFF"/>
                </a:solidFill>
                <a:latin typeface="Congenial SemiBold" panose="02000503040000020004" pitchFamily="2" charset="0"/>
                <a:ea typeface="DejaVu Sans"/>
              </a:rPr>
              <a:t>shh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pu’jaaee’yaa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51" name="CustomShape 2"/>
          <p:cNvSpPr/>
          <p:nvPr/>
        </p:nvSpPr>
        <p:spPr>
          <a:xfrm>
            <a:off x="635080" y="369076"/>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kir </a:t>
            </a:r>
            <a:r>
              <a:rPr lang="en-GB" sz="5400" dirty="0" err="1">
                <a:solidFill>
                  <a:srgbClr val="FFFF99"/>
                </a:solidFill>
                <a:latin typeface="GurbaniWebThick" panose="04040607000000020004" pitchFamily="82" charset="0"/>
                <a:ea typeface="DejaVu Sans"/>
              </a:rPr>
              <a:t>sWiq</a:t>
            </a:r>
            <a:r>
              <a:rPr lang="en-GB" sz="5400" dirty="0">
                <a:solidFill>
                  <a:srgbClr val="FFFF99"/>
                </a:solidFill>
                <a:latin typeface="GurbaniWebThick" panose="04040607000000020004" pitchFamily="82" charset="0"/>
                <a:ea typeface="DejaVu Sans"/>
              </a:rPr>
              <a:t> suK min Awie visAw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ijin </a:t>
            </a:r>
            <a:r>
              <a:rPr lang="en-GB" sz="5400" dirty="0" err="1">
                <a:solidFill>
                  <a:srgbClr val="FFFF99"/>
                </a:solidFill>
                <a:latin typeface="GurbaniWebThick" panose="04040607000000020004" pitchFamily="82" charset="0"/>
                <a:ea typeface="DejaVu Sans"/>
              </a:rPr>
              <a:t>ieCw</a:t>
            </a:r>
            <a:r>
              <a:rPr lang="en-GB" sz="5400" dirty="0">
                <a:solidFill>
                  <a:srgbClr val="FFFF99"/>
                </a:solidFill>
                <a:latin typeface="GurbaniWebThick" panose="04040607000000020004" pitchFamily="82" charset="0"/>
                <a:ea typeface="DejaVu Sans"/>
              </a:rPr>
              <a:t> siB </a:t>
            </a:r>
            <a:r>
              <a:rPr lang="en-GB" sz="5400" dirty="0" err="1">
                <a:solidFill>
                  <a:srgbClr val="FFFF99"/>
                </a:solidFill>
                <a:latin typeface="GurbaniWebThick" panose="04040607000000020004" pitchFamily="82" charset="0"/>
                <a:ea typeface="DejaVu Sans"/>
              </a:rPr>
              <a:t>pujweIAw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52" name="CustomShape 3"/>
          <p:cNvSpPr/>
          <p:nvPr/>
        </p:nvSpPr>
        <p:spPr>
          <a:xfrm>
            <a:off x="0" y="2325924"/>
            <a:ext cx="10160000" cy="125165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I get peace &amp; comfort with </a:t>
            </a:r>
            <a:r>
              <a:rPr lang="en-US" sz="3800" i="1" dirty="0">
                <a:solidFill>
                  <a:schemeClr val="bg1"/>
                </a:solidFill>
                <a:latin typeface="Congenial Black" panose="02000503040000020004" pitchFamily="2" charset="0"/>
                <a:ea typeface="DejaVu Sans"/>
              </a:rPr>
              <a:t>Naam</a:t>
            </a:r>
            <a:r>
              <a:rPr lang="en-US" sz="3800" dirty="0">
                <a:solidFill>
                  <a:schemeClr val="bg1"/>
                </a:solidFill>
                <a:latin typeface="Congenial Black" panose="02000503040000020004" pitchFamily="2" charset="0"/>
                <a:ea typeface="DejaVu Sans"/>
              </a:rPr>
              <a:t> in my mind &amp; You fulfil all my wishes.</a:t>
            </a:r>
            <a:endParaRPr lang="en-US" dirty="0">
              <a:solidFill>
                <a:schemeClr val="bg1"/>
              </a:solidFill>
            </a:endParaRPr>
          </a:p>
        </p:txBody>
      </p:sp>
    </p:spTree>
    <p:extLst>
      <p:ext uri="{BB962C8B-B14F-4D97-AF65-F5344CB8AC3E}">
        <p14:creationId xmlns:p14="http://schemas.microsoft.com/office/powerpoint/2010/main" val="408820781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3" name="CustomShape 1"/>
          <p:cNvSpPr/>
          <p:nvPr/>
        </p:nvSpPr>
        <p:spPr>
          <a:xfrm>
            <a:off x="29788" y="4163026"/>
            <a:ext cx="10130212"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kur’baaN</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kee’</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guroo  </a:t>
            </a:r>
            <a:r>
              <a:rPr lang="en-GB" sz="4000" dirty="0" err="1">
                <a:solidFill>
                  <a:srgbClr val="99CCFF"/>
                </a:solidFill>
                <a:latin typeface="Congenial SemiBold" panose="02000503040000020004" pitchFamily="2" charset="0"/>
                <a:ea typeface="DejaVu Sans"/>
              </a:rPr>
              <a:t>vitt’hu</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jis</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ee’aa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ey’eh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vad’yaaee’yaa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54"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sdw </a:t>
            </a:r>
            <a:r>
              <a:rPr lang="en-GB" sz="5400" dirty="0" err="1">
                <a:solidFill>
                  <a:srgbClr val="FFFF99"/>
                </a:solidFill>
                <a:latin typeface="GurbaniWebThick" panose="04040607000000020004" pitchFamily="82" charset="0"/>
                <a:ea typeface="DejaVu Sans"/>
              </a:rPr>
              <a:t>kurbwxu</a:t>
            </a:r>
            <a:r>
              <a:rPr lang="en-GB" sz="5400" dirty="0">
                <a:solidFill>
                  <a:srgbClr val="FFFF99"/>
                </a:solidFill>
                <a:latin typeface="GurbaniWebThick" panose="04040607000000020004" pitchFamily="82" charset="0"/>
                <a:ea typeface="DejaVu Sans"/>
              </a:rPr>
              <a:t> kIqw  gurU </a:t>
            </a:r>
            <a:r>
              <a:rPr lang="en-GB" sz="5400" dirty="0" err="1">
                <a:solidFill>
                  <a:srgbClr val="FFFF99"/>
                </a:solidFill>
                <a:latin typeface="GurbaniWebThick" panose="04040607000000020004" pitchFamily="82" charset="0"/>
                <a:ea typeface="DejaVu Sans"/>
              </a:rPr>
              <a:t>ivthu</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ijs dIAw eyih </a:t>
            </a:r>
            <a:r>
              <a:rPr lang="en-GB" sz="5400" dirty="0" err="1">
                <a:solidFill>
                  <a:srgbClr val="FFFF99"/>
                </a:solidFill>
                <a:latin typeface="GurbaniWebThick" panose="04040607000000020004" pitchFamily="82" charset="0"/>
                <a:ea typeface="DejaVu Sans"/>
              </a:rPr>
              <a:t>vifAweIAw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55" name="CustomShape 3"/>
          <p:cNvSpPr/>
          <p:nvPr/>
        </p:nvSpPr>
        <p:spPr>
          <a:xfrm>
            <a:off x="0" y="2353444"/>
            <a:ext cx="10160000" cy="1333047"/>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I forever adore the Guru who has these great powers.</a:t>
            </a:r>
            <a:endParaRPr dirty="0">
              <a:solidFill>
                <a:schemeClr val="bg1"/>
              </a:solidFill>
            </a:endParaRPr>
          </a:p>
        </p:txBody>
      </p:sp>
    </p:spTree>
    <p:extLst>
      <p:ext uri="{BB962C8B-B14F-4D97-AF65-F5344CB8AC3E}">
        <p14:creationId xmlns:p14="http://schemas.microsoft.com/office/powerpoint/2010/main" val="264888415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4153644"/>
            <a:ext cx="10160000" cy="952500"/>
          </a:xfrm>
        </p:spPr>
        <p:txBody>
          <a:bodyPr/>
          <a:lstStyle/>
          <a:p>
            <a:pPr eaLnBrk="1" hangingPunct="1">
              <a:defRPr/>
            </a:pPr>
            <a:r>
              <a:rPr lang="en-GB" sz="4000" spc="-300" dirty="0" err="1">
                <a:solidFill>
                  <a:srgbClr val="99CCFF"/>
                </a:solidFill>
                <a:latin typeface="Congenial SemiBold" panose="02000503040000020004" pitchFamily="2" charset="0"/>
              </a:rPr>
              <a:t>gaavan</a:t>
            </a:r>
            <a:r>
              <a:rPr lang="en-GB" sz="4000" spc="-300" dirty="0">
                <a:solidFill>
                  <a:srgbClr val="99CCFF"/>
                </a:solidFill>
                <a:latin typeface="Congenial SemiBold" panose="02000503040000020004" pitchFamily="2" charset="0"/>
              </a:rPr>
              <a:t>  </a:t>
            </a:r>
            <a:r>
              <a:rPr lang="en-GB" sz="4000" u="sng" spc="-300" dirty="0" err="1">
                <a:solidFill>
                  <a:srgbClr val="99CCFF"/>
                </a:solidFill>
                <a:latin typeface="Congenial SemiBold" panose="02000503040000020004" pitchFamily="2" charset="0"/>
              </a:rPr>
              <a:t>t</a:t>
            </a:r>
            <a:r>
              <a:rPr lang="en-GB" sz="4000" spc="-300" dirty="0" err="1">
                <a:solidFill>
                  <a:srgbClr val="99CCFF"/>
                </a:solidFill>
                <a:latin typeface="Congenial SemiBold" panose="02000503040000020004" pitchFamily="2" charset="0"/>
              </a:rPr>
              <a:t>u</a:t>
            </a:r>
            <a:r>
              <a:rPr lang="en-GB" sz="4000" u="sng" spc="-300" dirty="0" err="1">
                <a:solidFill>
                  <a:srgbClr val="99CCFF"/>
                </a:solidFill>
                <a:latin typeface="Congenial SemiBold" panose="02000503040000020004" pitchFamily="2" charset="0"/>
              </a:rPr>
              <a:t>Dh</a:t>
            </a:r>
            <a:r>
              <a:rPr lang="en-GB" sz="4000" spc="-300" dirty="0" err="1">
                <a:solidFill>
                  <a:srgbClr val="99CCFF"/>
                </a:solidFill>
                <a:latin typeface="Congenial SemiBold" panose="02000503040000020004" pitchFamily="2" charset="0"/>
              </a:rPr>
              <a:t>’no</a:t>
            </a:r>
            <a:r>
              <a:rPr lang="en-GB" sz="4000" spc="-300" dirty="0">
                <a:solidFill>
                  <a:srgbClr val="99CCFF"/>
                </a:solidFill>
                <a:latin typeface="Congenial SemiBold" panose="02000503040000020004" pitchFamily="2" charset="0"/>
              </a:rPr>
              <a:t>  </a:t>
            </a:r>
            <a:r>
              <a:rPr lang="en-GB" sz="4000" u="sng" spc="-300" dirty="0" err="1">
                <a:solidFill>
                  <a:srgbClr val="99CCFF"/>
                </a:solidFill>
                <a:latin typeface="Congenial SemiBold" panose="02000503040000020004" pitchFamily="2" charset="0"/>
              </a:rPr>
              <a:t>kh</a:t>
            </a:r>
            <a:r>
              <a:rPr lang="en-GB" sz="4000" spc="-300" dirty="0" err="1">
                <a:solidFill>
                  <a:srgbClr val="99CCFF"/>
                </a:solidFill>
                <a:latin typeface="Congenial SemiBold" panose="02000503040000020004" pitchFamily="2" charset="0"/>
              </a:rPr>
              <a:t>and</a:t>
            </a:r>
            <a:r>
              <a:rPr lang="en-GB" sz="4000" spc="-300" dirty="0">
                <a:solidFill>
                  <a:srgbClr val="99CCFF"/>
                </a:solidFill>
                <a:latin typeface="Congenial SemiBold" panose="02000503040000020004" pitchFamily="2" charset="0"/>
              </a:rPr>
              <a:t>  mandal  </a:t>
            </a:r>
            <a:r>
              <a:rPr lang="en-GB" sz="4000" spc="-300" dirty="0" err="1">
                <a:solidFill>
                  <a:srgbClr val="99CCFF"/>
                </a:solidFill>
                <a:latin typeface="Congenial SemiBold" panose="02000503040000020004" pitchFamily="2" charset="0"/>
              </a:rPr>
              <a:t>brah’mandaa</a:t>
            </a:r>
            <a:r>
              <a:rPr lang="en-GB" sz="4000" spc="-3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aarey</a:t>
            </a:r>
            <a:r>
              <a:rPr lang="en-GB" sz="4000" dirty="0">
                <a:solidFill>
                  <a:srgbClr val="99CCFF"/>
                </a:solidFill>
                <a:latin typeface="Congenial SemiBold" panose="02000503040000020004" pitchFamily="2" charset="0"/>
              </a:rPr>
              <a:t>. </a:t>
            </a:r>
          </a:p>
        </p:txBody>
      </p:sp>
      <p:sp>
        <p:nvSpPr>
          <p:cNvPr id="18435"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KMf</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mMfl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bRhmMfw</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kir </a:t>
            </a:r>
            <a:r>
              <a:rPr lang="en-GB" sz="5400" dirty="0" err="1">
                <a:solidFill>
                  <a:srgbClr val="FFFF99"/>
                </a:solidFill>
                <a:latin typeface="GurbaniWebThick" panose="04040607000000020004" pitchFamily="82" charset="0"/>
              </a:rPr>
              <a:t>kir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Dwry ]</a:t>
            </a:r>
          </a:p>
        </p:txBody>
      </p:sp>
      <p:sp>
        <p:nvSpPr>
          <p:cNvPr id="18436" name="Text Box 4"/>
          <p:cNvSpPr txBox="1">
            <a:spLocks noChangeArrowheads="1"/>
          </p:cNvSpPr>
          <p:nvPr/>
        </p:nvSpPr>
        <p:spPr bwMode="auto">
          <a:xfrm>
            <a:off x="0" y="217168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Your created planets, solar systems &amp; galaxies that You manage sing Your tune.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6" name="CustomShape 1"/>
          <p:cNvSpPr/>
          <p:nvPr/>
        </p:nvSpPr>
        <p:spPr>
          <a:xfrm>
            <a:off x="0" y="4017284"/>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kehai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naa’nak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suN’hu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sann’</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-hu, </a:t>
            </a:r>
          </a:p>
          <a:p>
            <a:pPr algn="ctr"/>
            <a:r>
              <a:rPr lang="en-GB" sz="4000" dirty="0" err="1">
                <a:solidFill>
                  <a:srgbClr val="99CCFF"/>
                </a:solidFill>
                <a:latin typeface="Congenial SemiBold" panose="02000503040000020004" pitchFamily="2" charset="0"/>
                <a:ea typeface="DejaVu Sans"/>
              </a:rPr>
              <a:t>saba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ar’hu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piyaaro</a:t>
            </a:r>
            <a:r>
              <a:rPr lang="en-GB" sz="4000" dirty="0">
                <a:solidFill>
                  <a:srgbClr val="99CCFF"/>
                </a:solidFill>
                <a:latin typeface="Congenial SemiBold" panose="02000503040000020004" pitchFamily="2" charset="0"/>
                <a:ea typeface="DejaVu Sans"/>
              </a:rPr>
              <a:t>.</a:t>
            </a:r>
          </a:p>
          <a:p>
            <a:pPr algn="ctr"/>
            <a:r>
              <a:rPr lang="en-GB" sz="4000" dirty="0" err="1">
                <a:solidFill>
                  <a:srgbClr val="99CCFF"/>
                </a:solidFill>
                <a:latin typeface="Congenial SemiBold" panose="02000503040000020004" pitchFamily="2" charset="0"/>
                <a:ea typeface="DejaVu Sans"/>
              </a:rPr>
              <a:t>saa’</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aa</a:t>
            </a:r>
            <a:r>
              <a:rPr lang="en-GB" sz="4000" dirty="0">
                <a:solidFill>
                  <a:srgbClr val="99CCFF"/>
                </a:solidFill>
                <a:latin typeface="Congenial SemiBold" panose="02000503040000020004" pitchFamily="2" charset="0"/>
                <a:ea typeface="DejaVu Sans"/>
              </a:rPr>
              <a:t>  naam  </a:t>
            </a:r>
            <a:r>
              <a:rPr lang="en-GB" sz="4000" dirty="0" err="1">
                <a:solidFill>
                  <a:srgbClr val="99CCFF"/>
                </a:solidFill>
                <a:latin typeface="Congenial SemiBold" panose="02000503040000020004" pitchFamily="2" charset="0"/>
                <a:ea typeface="DejaVu Sans"/>
              </a:rPr>
              <a:t>mey’raa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aa’</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aaro</a:t>
            </a:r>
            <a:r>
              <a:rPr lang="en-GB" sz="4000" dirty="0">
                <a:solidFill>
                  <a:srgbClr val="99CCFF"/>
                </a:solidFill>
                <a:latin typeface="Congenial SemiBold" panose="02000503040000020004" pitchFamily="2" charset="0"/>
                <a:ea typeface="DejaVu Sans"/>
              </a:rPr>
              <a:t>. </a:t>
            </a:r>
          </a:p>
        </p:txBody>
      </p:sp>
      <p:sp>
        <p:nvSpPr>
          <p:cNvPr id="1057" name="CustomShape 2"/>
          <p:cNvSpPr/>
          <p:nvPr/>
        </p:nvSpPr>
        <p:spPr>
          <a:xfrm>
            <a:off x="0" y="297068"/>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spc="-150" dirty="0">
                <a:solidFill>
                  <a:srgbClr val="FFFF99"/>
                </a:solidFill>
                <a:latin typeface="GurbaniWebThick" panose="04040607000000020004" pitchFamily="82" charset="0"/>
                <a:ea typeface="DejaVu Sans"/>
              </a:rPr>
              <a:t>khY nwnku suxhu sMqhu sbid </a:t>
            </a:r>
            <a:r>
              <a:rPr lang="en-GB" sz="5400" spc="-150" dirty="0" err="1">
                <a:solidFill>
                  <a:srgbClr val="FFFF99"/>
                </a:solidFill>
                <a:latin typeface="GurbaniWebThick" panose="04040607000000020004" pitchFamily="82" charset="0"/>
                <a:ea typeface="DejaVu Sans"/>
              </a:rPr>
              <a:t>Drhu</a:t>
            </a:r>
            <a:r>
              <a:rPr lang="en-GB" sz="5400" spc="-150" dirty="0">
                <a:solidFill>
                  <a:srgbClr val="FFFF99"/>
                </a:solidFill>
                <a:latin typeface="GurbaniWebThick" panose="04040607000000020004" pitchFamily="82" charset="0"/>
                <a:ea typeface="DejaVu Sans"/>
              </a:rPr>
              <a:t> </a:t>
            </a:r>
            <a:r>
              <a:rPr lang="en-GB" sz="5400" spc="-150" dirty="0" err="1">
                <a:solidFill>
                  <a:srgbClr val="FFFF99"/>
                </a:solidFill>
                <a:latin typeface="GurbaniWebThick" panose="04040607000000020004" pitchFamily="82" charset="0"/>
                <a:ea typeface="DejaVu Sans"/>
              </a:rPr>
              <a:t>ipAwro</a:t>
            </a:r>
            <a:r>
              <a:rPr lang="en-GB" sz="1000" spc="-150" dirty="0">
                <a:solidFill>
                  <a:srgbClr val="FFFF99"/>
                </a:solidFill>
                <a:latin typeface="GurbaniWebThick" panose="04040607000000020004" pitchFamily="82" charset="0"/>
                <a:ea typeface="DejaVu Sans"/>
              </a:rPr>
              <a:t> </a:t>
            </a:r>
            <a:r>
              <a:rPr lang="en-GB" sz="5400" spc="-150" dirty="0">
                <a:solidFill>
                  <a:srgbClr val="FFFF99"/>
                </a:solidFill>
                <a:latin typeface="GurbaniWebThick" panose="04040607000000020004" pitchFamily="82" charset="0"/>
                <a:ea typeface="DejaVu Sans"/>
              </a:rPr>
              <a:t>]</a:t>
            </a:r>
          </a:p>
          <a:p>
            <a:pPr algn="ctr">
              <a:lnSpc>
                <a:spcPct val="100000"/>
              </a:lnSpc>
            </a:pPr>
            <a:r>
              <a:rPr lang="en-GB" sz="5400" dirty="0">
                <a:solidFill>
                  <a:srgbClr val="FFFF99"/>
                </a:solidFill>
                <a:latin typeface="GurbaniWebThick" panose="04040607000000020004" pitchFamily="82" charset="0"/>
                <a:ea typeface="DejaVu Sans"/>
              </a:rPr>
              <a:t>swcw nwmu myrw </a:t>
            </a:r>
            <a:r>
              <a:rPr lang="en-GB" sz="5400" dirty="0" err="1">
                <a:solidFill>
                  <a:srgbClr val="FFFF99"/>
                </a:solidFill>
                <a:latin typeface="GurbaniWebThick" panose="04040607000000020004" pitchFamily="82" charset="0"/>
                <a:ea typeface="DejaVu Sans"/>
              </a:rPr>
              <a:t>AwDwro</a:t>
            </a:r>
            <a:r>
              <a:rPr lang="en-GB" sz="5400" dirty="0">
                <a:solidFill>
                  <a:srgbClr val="FFFF99"/>
                </a:solidFill>
                <a:latin typeface="GurbaniWebThick" panose="04040607000000020004" pitchFamily="82" charset="0"/>
                <a:ea typeface="DejaVu Sans"/>
              </a:rPr>
              <a:t> ]4]</a:t>
            </a:r>
          </a:p>
        </p:txBody>
      </p:sp>
      <p:sp>
        <p:nvSpPr>
          <p:cNvPr id="1058" name="CustomShape 3"/>
          <p:cNvSpPr/>
          <p:nvPr/>
        </p:nvSpPr>
        <p:spPr>
          <a:xfrm>
            <a:off x="0" y="2065412"/>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r>
              <a:rPr lang="en-US" sz="3800" dirty="0">
                <a:solidFill>
                  <a:schemeClr val="bg1"/>
                </a:solidFill>
                <a:latin typeface="Congenial Black" panose="02000503040000020004" pitchFamily="2" charset="0"/>
                <a:ea typeface="DejaVu Sans"/>
              </a:rPr>
              <a:t>Nanak says: Listen, saints love </a:t>
            </a:r>
            <a:r>
              <a:rPr lang="en-US" sz="3800" i="1" dirty="0">
                <a:solidFill>
                  <a:schemeClr val="bg1"/>
                </a:solidFill>
                <a:latin typeface="Congenial Black" panose="02000503040000020004" pitchFamily="2" charset="0"/>
                <a:ea typeface="DejaVu Sans"/>
              </a:rPr>
              <a:t>Gurbani.</a:t>
            </a:r>
            <a:r>
              <a:rPr lang="en-US" sz="3800" dirty="0">
                <a:solidFill>
                  <a:schemeClr val="bg1"/>
                </a:solidFill>
                <a:latin typeface="Congenial Black" panose="02000503040000020004" pitchFamily="2" charset="0"/>
                <a:ea typeface="DejaVu Sans"/>
              </a:rPr>
              <a:t> </a:t>
            </a:r>
            <a:r>
              <a:rPr lang="en-GB" sz="4000" dirty="0">
                <a:solidFill>
                  <a:schemeClr val="bg1"/>
                </a:solidFill>
                <a:latin typeface="Congenial Black" panose="02000503040000020004" pitchFamily="2" charset="0"/>
                <a:ea typeface="DejaVu Sans"/>
              </a:rPr>
              <a:t>Vaheguru’s Name is my help </a:t>
            </a:r>
            <a:r>
              <a:rPr lang="en-GB" sz="3800" dirty="0">
                <a:solidFill>
                  <a:schemeClr val="bg1"/>
                </a:solidFill>
                <a:latin typeface="Congenial Black" panose="02000503040000020004" pitchFamily="2" charset="0"/>
                <a:ea typeface="DejaVu Sans"/>
              </a:rPr>
              <a:t>. ||4||</a:t>
            </a:r>
            <a:endParaRPr lang="en-GB" sz="3800" dirty="0">
              <a:solidFill>
                <a:schemeClr val="bg1"/>
              </a:solidFill>
            </a:endParaRPr>
          </a:p>
        </p:txBody>
      </p:sp>
    </p:spTree>
    <p:extLst>
      <p:ext uri="{BB962C8B-B14F-4D97-AF65-F5344CB8AC3E}">
        <p14:creationId xmlns:p14="http://schemas.microsoft.com/office/powerpoint/2010/main" val="25414673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 name="CustomShape 1"/>
          <p:cNvSpPr/>
          <p:nvPr/>
        </p:nvSpPr>
        <p:spPr>
          <a:xfrm>
            <a:off x="0" y="3945276"/>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spc="-200" dirty="0" err="1">
                <a:solidFill>
                  <a:srgbClr val="99CCFF"/>
                </a:solidFill>
                <a:latin typeface="Congenial SemiBold" panose="02000503040000020004" pitchFamily="2" charset="0"/>
                <a:ea typeface="DejaVu Sans"/>
              </a:rPr>
              <a:t>vaajey</a:t>
            </a:r>
            <a:r>
              <a:rPr lang="en-GB" sz="4000" spc="-200" dirty="0">
                <a:solidFill>
                  <a:srgbClr val="99CCFF"/>
                </a:solidFill>
                <a:latin typeface="Congenial SemiBold" panose="02000503040000020004" pitchFamily="2" charset="0"/>
                <a:ea typeface="DejaVu Sans"/>
              </a:rPr>
              <a:t>   </a:t>
            </a:r>
            <a:r>
              <a:rPr lang="en-GB" sz="4000" spc="-200" dirty="0" err="1">
                <a:solidFill>
                  <a:srgbClr val="99CCFF"/>
                </a:solidFill>
                <a:latin typeface="Congenial SemiBold" panose="02000503040000020004" pitchFamily="2" charset="0"/>
                <a:ea typeface="DejaVu Sans"/>
              </a:rPr>
              <a:t>pann’</a:t>
            </a:r>
            <a:r>
              <a:rPr lang="en-GB" sz="4000" u="sng" spc="-200" dirty="0" err="1">
                <a:solidFill>
                  <a:srgbClr val="99CCFF"/>
                </a:solidFill>
                <a:latin typeface="Congenial SemiBold" panose="02000503040000020004" pitchFamily="2" charset="0"/>
                <a:ea typeface="DejaVu Sans"/>
              </a:rPr>
              <a:t>ch</a:t>
            </a:r>
            <a:r>
              <a:rPr lang="en-GB" sz="4000" spc="-200" dirty="0">
                <a:solidFill>
                  <a:srgbClr val="99CCFF"/>
                </a:solidFill>
                <a:latin typeface="Congenial SemiBold" panose="02000503040000020004" pitchFamily="2" charset="0"/>
                <a:ea typeface="DejaVu Sans"/>
              </a:rPr>
              <a:t>   </a:t>
            </a:r>
            <a:r>
              <a:rPr lang="en-GB" sz="4000" spc="-200" dirty="0" err="1">
                <a:solidFill>
                  <a:srgbClr val="99CCFF"/>
                </a:solidFill>
                <a:latin typeface="Congenial SemiBold" panose="02000503040000020004" pitchFamily="2" charset="0"/>
                <a:ea typeface="DejaVu Sans"/>
              </a:rPr>
              <a:t>saba</a:t>
            </a:r>
            <a:r>
              <a:rPr lang="en-GB" sz="4000" u="sng" spc="-200" dirty="0" err="1">
                <a:solidFill>
                  <a:srgbClr val="99CCFF"/>
                </a:solidFill>
                <a:latin typeface="Congenial SemiBold" panose="02000503040000020004" pitchFamily="2" charset="0"/>
                <a:ea typeface="DejaVu Sans"/>
              </a:rPr>
              <a:t>d</a:t>
            </a:r>
            <a:r>
              <a:rPr lang="en-GB" sz="4000" spc="-200" dirty="0">
                <a:solidFill>
                  <a:srgbClr val="99CCFF"/>
                </a:solidFill>
                <a:latin typeface="Congenial SemiBold" panose="02000503040000020004" pitchFamily="2" charset="0"/>
                <a:ea typeface="DejaVu Sans"/>
              </a:rPr>
              <a:t>,  </a:t>
            </a:r>
            <a:r>
              <a:rPr lang="en-GB" sz="4000" u="sng" spc="-200" dirty="0">
                <a:solidFill>
                  <a:srgbClr val="99CCFF"/>
                </a:solidFill>
                <a:latin typeface="Congenial SemiBold" panose="02000503040000020004" pitchFamily="2" charset="0"/>
                <a:ea typeface="DejaVu Sans"/>
              </a:rPr>
              <a:t>t</a:t>
            </a:r>
            <a:r>
              <a:rPr lang="en-GB" sz="4000" spc="-200" dirty="0">
                <a:solidFill>
                  <a:srgbClr val="99CCFF"/>
                </a:solidFill>
                <a:latin typeface="Congenial SemiBold" panose="02000503040000020004" pitchFamily="2" charset="0"/>
                <a:ea typeface="DejaVu Sans"/>
              </a:rPr>
              <a:t>i</a:t>
            </a:r>
            <a:r>
              <a:rPr lang="en-GB" sz="4000" u="sng" spc="-200" dirty="0">
                <a:solidFill>
                  <a:srgbClr val="99CCFF"/>
                </a:solidFill>
                <a:latin typeface="Congenial SemiBold" panose="02000503040000020004" pitchFamily="2" charset="0"/>
                <a:ea typeface="DejaVu Sans"/>
              </a:rPr>
              <a:t>t</a:t>
            </a:r>
            <a:r>
              <a:rPr lang="en-GB" sz="4000" spc="-200" dirty="0">
                <a:solidFill>
                  <a:srgbClr val="99CCFF"/>
                </a:solidFill>
                <a:latin typeface="Congenial SemiBold" panose="02000503040000020004" pitchFamily="2" charset="0"/>
                <a:ea typeface="DejaVu Sans"/>
              </a:rPr>
              <a:t>  </a:t>
            </a:r>
            <a:r>
              <a:rPr lang="en-GB" sz="4000" u="sng" spc="-200" dirty="0" err="1">
                <a:solidFill>
                  <a:srgbClr val="99CCFF"/>
                </a:solidFill>
                <a:latin typeface="Congenial SemiBold" panose="02000503040000020004" pitchFamily="2" charset="0"/>
                <a:ea typeface="DejaVu Sans"/>
              </a:rPr>
              <a:t>gh</a:t>
            </a:r>
            <a:r>
              <a:rPr lang="en-GB" sz="4000" spc="-200" dirty="0" err="1">
                <a:solidFill>
                  <a:srgbClr val="99CCFF"/>
                </a:solidFill>
                <a:latin typeface="Congenial SemiBold" panose="02000503040000020004" pitchFamily="2" charset="0"/>
                <a:ea typeface="DejaVu Sans"/>
              </a:rPr>
              <a:t>ar</a:t>
            </a:r>
            <a:r>
              <a:rPr lang="en-GB" sz="4000" spc="-200" dirty="0">
                <a:solidFill>
                  <a:srgbClr val="99CCFF"/>
                </a:solidFill>
                <a:latin typeface="Congenial SemiBold" panose="02000503040000020004" pitchFamily="2" charset="0"/>
                <a:ea typeface="DejaVu Sans"/>
              </a:rPr>
              <a:t>  </a:t>
            </a:r>
            <a:r>
              <a:rPr lang="en-GB" sz="4000" spc="-200" dirty="0" err="1">
                <a:solidFill>
                  <a:srgbClr val="99CCFF"/>
                </a:solidFill>
                <a:latin typeface="Congenial SemiBold" panose="02000503040000020004" pitchFamily="2" charset="0"/>
                <a:ea typeface="DejaVu Sans"/>
              </a:rPr>
              <a:t>sa</a:t>
            </a:r>
            <a:r>
              <a:rPr lang="en-GB" sz="4000" u="sng" spc="-200" dirty="0" err="1">
                <a:solidFill>
                  <a:srgbClr val="99CCFF"/>
                </a:solidFill>
                <a:latin typeface="Congenial SemiBold" panose="02000503040000020004" pitchFamily="2" charset="0"/>
                <a:ea typeface="DejaVu Sans"/>
              </a:rPr>
              <a:t>bh</a:t>
            </a:r>
            <a:r>
              <a:rPr lang="en-GB" sz="4000" spc="-200" dirty="0" err="1">
                <a:solidFill>
                  <a:srgbClr val="99CCFF"/>
                </a:solidFill>
                <a:latin typeface="Congenial SemiBold" panose="02000503040000020004" pitchFamily="2" charset="0"/>
                <a:ea typeface="DejaVu Sans"/>
              </a:rPr>
              <a:t>aagai</a:t>
            </a:r>
            <a:r>
              <a:rPr lang="en-GB" sz="4000" spc="-200" dirty="0">
                <a:solidFill>
                  <a:srgbClr val="99CCFF"/>
                </a:solidFill>
                <a:latin typeface="Congenial SemiBold" panose="02000503040000020004" pitchFamily="2" charset="0"/>
                <a:ea typeface="DejaVu Sans"/>
              </a:rPr>
              <a:t>.  </a:t>
            </a:r>
            <a:endParaRPr lang="en-GB" sz="4000" u="sng" spc="-200" dirty="0">
              <a:solidFill>
                <a:srgbClr val="99CCFF"/>
              </a:solidFill>
              <a:latin typeface="Congenial SemiBold" panose="02000503040000020004" pitchFamily="2" charset="0"/>
              <a:ea typeface="DejaVu Sans"/>
            </a:endParaRPr>
          </a:p>
          <a:p>
            <a:pPr algn="ct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aagai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saba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vaajey</a:t>
            </a:r>
            <a:r>
              <a:rPr lang="en-GB" sz="4000" dirty="0">
                <a:solidFill>
                  <a:srgbClr val="99CCFF"/>
                </a:solidFill>
                <a:latin typeface="Congenial SemiBold" panose="02000503040000020004" pitchFamily="2" charset="0"/>
                <a:ea typeface="DejaVu Sans"/>
              </a:rPr>
              <a:t>, </a:t>
            </a:r>
          </a:p>
          <a:p>
            <a:pPr algn="ctr"/>
            <a:r>
              <a:rPr lang="en-GB" sz="4000" dirty="0" err="1">
                <a:solidFill>
                  <a:srgbClr val="99CCFF"/>
                </a:solidFill>
                <a:latin typeface="Congenial SemiBold" panose="02000503040000020004" pitchFamily="2" charset="0"/>
                <a:ea typeface="DejaVu Sans"/>
              </a:rPr>
              <a:t>kalaa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ji</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Dh</a:t>
            </a:r>
            <a:r>
              <a:rPr lang="en-GB" sz="4000" dirty="0" err="1">
                <a:solidFill>
                  <a:srgbClr val="99CCFF"/>
                </a:solidFill>
                <a:latin typeface="Congenial SemiBold" panose="02000503040000020004" pitchFamily="2" charset="0"/>
                <a:ea typeface="DejaVu Sans"/>
              </a:rPr>
              <a:t>aaree’aa</a:t>
            </a:r>
            <a:r>
              <a:rPr lang="en-GB" sz="4000" dirty="0">
                <a:solidFill>
                  <a:srgbClr val="99CCFF"/>
                </a:solidFill>
                <a:latin typeface="Congenial SemiBold" panose="02000503040000020004" pitchFamily="2" charset="0"/>
                <a:ea typeface="DejaVu Sans"/>
              </a:rPr>
              <a:t>. </a:t>
            </a:r>
            <a:endParaRPr sz="4000" dirty="0">
              <a:solidFill>
                <a:srgbClr val="99CCFF"/>
              </a:solidFill>
            </a:endParaRPr>
          </a:p>
        </p:txBody>
      </p:sp>
      <p:sp>
        <p:nvSpPr>
          <p:cNvPr id="1066" name="CustomShape 2"/>
          <p:cNvSpPr/>
          <p:nvPr/>
        </p:nvSpPr>
        <p:spPr>
          <a:xfrm>
            <a:off x="0" y="265212"/>
            <a:ext cx="101600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vwjy</a:t>
            </a:r>
            <a:r>
              <a:rPr lang="en-GB" sz="5400" dirty="0">
                <a:solidFill>
                  <a:srgbClr val="FFFF99"/>
                </a:solidFill>
                <a:latin typeface="GurbaniWebThick" panose="04040607000000020004" pitchFamily="82" charset="0"/>
                <a:ea typeface="DejaVu Sans"/>
              </a:rPr>
              <a:t> pMc sbd  iqqu Gir </a:t>
            </a:r>
            <a:r>
              <a:rPr lang="en-GB" sz="5400" dirty="0" err="1">
                <a:solidFill>
                  <a:srgbClr val="FFFF99"/>
                </a:solidFill>
                <a:latin typeface="GurbaniWebThick" panose="04040607000000020004" pitchFamily="82" charset="0"/>
                <a:ea typeface="DejaVu Sans"/>
              </a:rPr>
              <a:t>sBwgY</a:t>
            </a:r>
            <a:r>
              <a:rPr lang="en-GB" sz="5400" dirty="0">
                <a:solidFill>
                  <a:srgbClr val="FFFF99"/>
                </a:solidFill>
                <a:latin typeface="GurbaniWebThick" panose="04040607000000020004" pitchFamily="82" charset="0"/>
                <a:ea typeface="DejaVu Sans"/>
              </a:rPr>
              <a:t> ]</a:t>
            </a:r>
          </a:p>
          <a:p>
            <a:pPr algn="ctr">
              <a:lnSpc>
                <a:spcPct val="100000"/>
              </a:lnSpc>
            </a:pPr>
            <a:r>
              <a:rPr lang="en-GB" sz="5000" spc="-150" dirty="0">
                <a:solidFill>
                  <a:srgbClr val="FFFF99"/>
                </a:solidFill>
                <a:latin typeface="GurbaniWebThick" panose="04040607000000020004" pitchFamily="82" charset="0"/>
                <a:ea typeface="DejaVu Sans"/>
              </a:rPr>
              <a:t>Gir </a:t>
            </a:r>
            <a:r>
              <a:rPr lang="en-GB" sz="5000" spc="-150" dirty="0" err="1">
                <a:solidFill>
                  <a:srgbClr val="FFFF99"/>
                </a:solidFill>
                <a:latin typeface="GurbaniWebThick" panose="04040607000000020004" pitchFamily="82" charset="0"/>
                <a:ea typeface="DejaVu Sans"/>
              </a:rPr>
              <a:t>sBwgY</a:t>
            </a:r>
            <a:r>
              <a:rPr lang="en-GB" sz="5000" spc="-150" dirty="0">
                <a:solidFill>
                  <a:srgbClr val="FFFF99"/>
                </a:solidFill>
                <a:latin typeface="GurbaniWebThick" panose="04040607000000020004" pitchFamily="82" charset="0"/>
                <a:ea typeface="DejaVu Sans"/>
              </a:rPr>
              <a:t>  sbd </a:t>
            </a:r>
            <a:r>
              <a:rPr lang="en-GB" sz="5000" spc="-150" dirty="0" err="1">
                <a:solidFill>
                  <a:srgbClr val="FFFF99"/>
                </a:solidFill>
                <a:latin typeface="GurbaniWebThick" panose="04040607000000020004" pitchFamily="82" charset="0"/>
                <a:ea typeface="DejaVu Sans"/>
              </a:rPr>
              <a:t>vwjy</a:t>
            </a:r>
            <a:r>
              <a:rPr lang="en-GB" sz="5000" spc="-150" dirty="0">
                <a:solidFill>
                  <a:srgbClr val="FFFF99"/>
                </a:solidFill>
                <a:latin typeface="GurbaniWebThick" panose="04040607000000020004" pitchFamily="82" charset="0"/>
                <a:ea typeface="DejaVu Sans"/>
              </a:rPr>
              <a:t> klw ijqu Gir </a:t>
            </a:r>
            <a:r>
              <a:rPr lang="en-GB" sz="5000" spc="-150" dirty="0" err="1">
                <a:solidFill>
                  <a:srgbClr val="FFFF99"/>
                </a:solidFill>
                <a:latin typeface="GurbaniWebThick" panose="04040607000000020004" pitchFamily="82" charset="0"/>
                <a:ea typeface="DejaVu Sans"/>
              </a:rPr>
              <a:t>DwrIAw</a:t>
            </a:r>
            <a:r>
              <a:rPr lang="en-GB" sz="1000" spc="-150" dirty="0">
                <a:solidFill>
                  <a:srgbClr val="FFFF99"/>
                </a:solidFill>
                <a:latin typeface="GurbaniWebThick" panose="04040607000000020004" pitchFamily="82" charset="0"/>
                <a:ea typeface="DejaVu Sans"/>
              </a:rPr>
              <a:t> </a:t>
            </a:r>
            <a:r>
              <a:rPr lang="en-GB" sz="3600" spc="-150" dirty="0">
                <a:solidFill>
                  <a:srgbClr val="FFFF99"/>
                </a:solidFill>
                <a:latin typeface="GurbaniWebThick" panose="04040607000000020004" pitchFamily="82" charset="0"/>
                <a:ea typeface="DejaVu Sans"/>
              </a:rPr>
              <a:t>]</a:t>
            </a:r>
            <a:endParaRPr lang="en-GB" sz="4800" spc="-150" dirty="0">
              <a:solidFill>
                <a:srgbClr val="FFFF99"/>
              </a:solidFill>
              <a:latin typeface="GurbaniWebThick" panose="04040607000000020004" pitchFamily="82" charset="0"/>
            </a:endParaRPr>
          </a:p>
        </p:txBody>
      </p:sp>
      <p:sp>
        <p:nvSpPr>
          <p:cNvPr id="1067" name="CustomShape 3"/>
          <p:cNvSpPr/>
          <p:nvPr/>
        </p:nvSpPr>
        <p:spPr>
          <a:xfrm>
            <a:off x="0" y="2065412"/>
            <a:ext cx="10160000" cy="1179648"/>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600" dirty="0">
                <a:solidFill>
                  <a:schemeClr val="bg1"/>
                </a:solidFill>
                <a:latin typeface="Congenial Black" panose="02000503040000020004" pitchFamily="2" charset="0"/>
                <a:ea typeface="DejaVu Sans"/>
              </a:rPr>
              <a:t>The five positive emotions play inside the lucky one who’s received the power of </a:t>
            </a:r>
            <a:r>
              <a:rPr lang="en-US" sz="3600" i="1" dirty="0">
                <a:solidFill>
                  <a:schemeClr val="bg1"/>
                </a:solidFill>
                <a:latin typeface="Congenial Black" panose="02000503040000020004" pitchFamily="2" charset="0"/>
                <a:ea typeface="DejaVu Sans"/>
              </a:rPr>
              <a:t>Naam</a:t>
            </a:r>
            <a:r>
              <a:rPr lang="en-US" sz="3600" dirty="0">
                <a:solidFill>
                  <a:schemeClr val="bg1"/>
                </a:solidFill>
                <a:latin typeface="Congenial Black" panose="02000503040000020004" pitchFamily="2" charset="0"/>
                <a:ea typeface="DejaVu Sans"/>
              </a:rPr>
              <a:t>.</a:t>
            </a:r>
            <a:endParaRPr sz="3600" dirty="0">
              <a:solidFill>
                <a:schemeClr val="bg1"/>
              </a:solidFill>
            </a:endParaRPr>
          </a:p>
        </p:txBody>
      </p:sp>
    </p:spTree>
    <p:extLst>
      <p:ext uri="{BB962C8B-B14F-4D97-AF65-F5344CB8AC3E}">
        <p14:creationId xmlns:p14="http://schemas.microsoft.com/office/powerpoint/2010/main" val="15487899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8" name="CustomShape 1"/>
          <p:cNvSpPr/>
          <p:nvPr/>
        </p:nvSpPr>
        <p:spPr>
          <a:xfrm>
            <a:off x="635080" y="408159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pann’</a:t>
            </a:r>
            <a:r>
              <a:rPr lang="en-GB" sz="4000" u="sng" dirty="0" err="1">
                <a:solidFill>
                  <a:srgbClr val="99CCFF"/>
                </a:solidFill>
                <a:latin typeface="Congenial SemiBold" panose="02000503040000020004" pitchFamily="2" charset="0"/>
                <a:ea typeface="DejaVu Sans"/>
              </a:rPr>
              <a:t>ch</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oo</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vass</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kee’</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kaal  </a:t>
            </a:r>
            <a:r>
              <a:rPr lang="en-GB" sz="4000" dirty="0" err="1">
                <a:solidFill>
                  <a:srgbClr val="99CCFF"/>
                </a:solidFill>
                <a:latin typeface="Congenial SemiBold" panose="02000503040000020004" pitchFamily="2" charset="0"/>
                <a:ea typeface="DejaVu Sans"/>
              </a:rPr>
              <a:t>kann’ttak</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maar’yaa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69" name="CustomShape 2"/>
          <p:cNvSpPr/>
          <p:nvPr/>
        </p:nvSpPr>
        <p:spPr>
          <a:xfrm>
            <a:off x="635080" y="33722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pMc </a:t>
            </a:r>
            <a:r>
              <a:rPr lang="en-GB" sz="5400" dirty="0" err="1">
                <a:solidFill>
                  <a:srgbClr val="FFFF99"/>
                </a:solidFill>
                <a:latin typeface="GurbaniWebThick" panose="04040607000000020004" pitchFamily="82" charset="0"/>
                <a:ea typeface="DejaVu Sans"/>
              </a:rPr>
              <a:t>dUq</a:t>
            </a:r>
            <a:r>
              <a:rPr lang="en-GB" sz="5400" dirty="0">
                <a:solidFill>
                  <a:srgbClr val="FFFF99"/>
                </a:solidFill>
                <a:latin typeface="GurbaniWebThick" panose="04040607000000020004" pitchFamily="82" charset="0"/>
                <a:ea typeface="DejaVu Sans"/>
              </a:rPr>
              <a:t>  quDu vis kIqy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kwlu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kMtku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mwirAw</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70" name="CustomShape 3"/>
          <p:cNvSpPr/>
          <p:nvPr/>
        </p:nvSpPr>
        <p:spPr>
          <a:xfrm>
            <a:off x="0" y="2209428"/>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They control their ‘five negative emotions’ &amp; kill their fear of death being scary.</a:t>
            </a:r>
            <a:endParaRPr dirty="0">
              <a:solidFill>
                <a:schemeClr val="bg1"/>
              </a:solidFill>
            </a:endParaRPr>
          </a:p>
        </p:txBody>
      </p:sp>
    </p:spTree>
    <p:extLst>
      <p:ext uri="{BB962C8B-B14F-4D97-AF65-F5344CB8AC3E}">
        <p14:creationId xmlns:p14="http://schemas.microsoft.com/office/powerpoint/2010/main" val="427682888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 name="CustomShape 1"/>
          <p:cNvSpPr/>
          <p:nvPr/>
        </p:nvSpPr>
        <p:spPr>
          <a:xfrm>
            <a:off x="0" y="4081590"/>
            <a:ext cx="1012056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ur  </a:t>
            </a:r>
            <a:r>
              <a:rPr lang="en-GB" sz="4000" dirty="0" err="1">
                <a:solidFill>
                  <a:srgbClr val="99CCFF"/>
                </a:solidFill>
                <a:latin typeface="Congenial SemiBold" panose="02000503040000020004" pitchFamily="2" charset="0"/>
                <a:ea typeface="DejaVu Sans"/>
              </a:rPr>
              <a:t>karam</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paa’yaa</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Dh</a:t>
            </a:r>
            <a:r>
              <a:rPr lang="en-GB" sz="4000" dirty="0">
                <a:solidFill>
                  <a:srgbClr val="99CCFF"/>
                </a:solidFill>
                <a:latin typeface="Congenial SemiBold" panose="02000503040000020004" pitchFamily="2" charset="0"/>
                <a:ea typeface="DejaVu Sans"/>
              </a:rPr>
              <a:t>  jin  kau, </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se  naam  har  kai  </a:t>
            </a:r>
            <a:r>
              <a:rPr lang="en-GB" sz="4000" dirty="0" err="1">
                <a:solidFill>
                  <a:srgbClr val="99CCFF"/>
                </a:solidFill>
                <a:latin typeface="Congenial SemiBold" panose="02000503040000020004" pitchFamily="2" charset="0"/>
                <a:ea typeface="DejaVu Sans"/>
              </a:rPr>
              <a:t>laa’gey</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72"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Duir</a:t>
            </a:r>
            <a:r>
              <a:rPr lang="en-GB" sz="5400" dirty="0">
                <a:solidFill>
                  <a:srgbClr val="FFFF99"/>
                </a:solidFill>
                <a:latin typeface="GurbaniWebThick" panose="04040607000000020004" pitchFamily="82" charset="0"/>
                <a:ea typeface="DejaVu Sans"/>
              </a:rPr>
              <a:t> krim pwieAw quDu ijn kau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is nwim hir kY lwgy ]</a:t>
            </a:r>
            <a:endParaRPr sz="2800" dirty="0">
              <a:solidFill>
                <a:srgbClr val="FFFF99"/>
              </a:solidFill>
              <a:latin typeface="GurbaniWebThick" panose="04040607000000020004" pitchFamily="82" charset="0"/>
            </a:endParaRPr>
          </a:p>
        </p:txBody>
      </p:sp>
      <p:sp>
        <p:nvSpPr>
          <p:cNvPr id="1073" name="CustomShape 3"/>
          <p:cNvSpPr/>
          <p:nvPr/>
        </p:nvSpPr>
        <p:spPr>
          <a:xfrm>
            <a:off x="0" y="2209428"/>
            <a:ext cx="10120560" cy="129614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Only those You have been blessed by You are lucky to be connected with Your Sound. </a:t>
            </a:r>
            <a:endParaRPr dirty="0">
              <a:solidFill>
                <a:schemeClr val="bg1"/>
              </a:solidFill>
            </a:endParaRPr>
          </a:p>
        </p:txBody>
      </p:sp>
    </p:spTree>
    <p:extLst>
      <p:ext uri="{BB962C8B-B14F-4D97-AF65-F5344CB8AC3E}">
        <p14:creationId xmlns:p14="http://schemas.microsoft.com/office/powerpoint/2010/main" val="14057488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CustomShape 1"/>
          <p:cNvSpPr/>
          <p:nvPr/>
        </p:nvSpPr>
        <p:spPr>
          <a:xfrm>
            <a:off x="635080" y="4233308"/>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kehai</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naa’nak</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eh</a:t>
            </a:r>
            <a:r>
              <a:rPr lang="en-GB" sz="4000" dirty="0">
                <a:solidFill>
                  <a:srgbClr val="99CCFF"/>
                </a:solidFill>
                <a:latin typeface="Congenial SemiBold" panose="02000503040000020004" pitchFamily="2" charset="0"/>
                <a:ea typeface="DejaVu Sans"/>
              </a:rPr>
              <a:t>  su</a:t>
            </a:r>
            <a:r>
              <a:rPr lang="en-GB" sz="4000" u="sng" dirty="0">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ho’aa</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i</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gh</a:t>
            </a:r>
            <a:r>
              <a:rPr lang="en-GB" sz="4000" dirty="0" err="1">
                <a:solidFill>
                  <a:srgbClr val="99CCFF"/>
                </a:solidFill>
                <a:latin typeface="Congenial SemiBold" panose="02000503040000020004" pitchFamily="2" charset="0"/>
                <a:ea typeface="DejaVu Sans"/>
              </a:rPr>
              <a:t>ar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an’ha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vaajey</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75" name="CustomShape 2"/>
          <p:cNvSpPr/>
          <p:nvPr/>
        </p:nvSpPr>
        <p:spPr>
          <a:xfrm>
            <a:off x="635080" y="476190"/>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khY nwnku  qh suKu hoAw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iqqu Gir </a:t>
            </a:r>
            <a:r>
              <a:rPr lang="en-GB" sz="5400" dirty="0" err="1">
                <a:solidFill>
                  <a:srgbClr val="FFFF99"/>
                </a:solidFill>
                <a:latin typeface="GurbaniWebThick" panose="04040607000000020004" pitchFamily="82" charset="0"/>
                <a:ea typeface="DejaVu Sans"/>
              </a:rPr>
              <a:t>Anhd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vwjy</a:t>
            </a:r>
            <a:r>
              <a:rPr lang="en-GB" sz="5400" dirty="0">
                <a:solidFill>
                  <a:srgbClr val="FFFF99"/>
                </a:solidFill>
                <a:latin typeface="GurbaniWebThick" panose="04040607000000020004" pitchFamily="82" charset="0"/>
                <a:ea typeface="DejaVu Sans"/>
              </a:rPr>
              <a:t> ]5]</a:t>
            </a:r>
            <a:endParaRPr sz="2800" dirty="0">
              <a:solidFill>
                <a:srgbClr val="FFFF99"/>
              </a:solidFill>
              <a:latin typeface="GurbaniWebThick" panose="04040607000000020004" pitchFamily="82" charset="0"/>
            </a:endParaRPr>
          </a:p>
        </p:txBody>
      </p:sp>
      <p:sp>
        <p:nvSpPr>
          <p:cNvPr id="1076" name="CustomShape 3"/>
          <p:cNvSpPr/>
          <p:nvPr/>
        </p:nvSpPr>
        <p:spPr>
          <a:xfrm>
            <a:off x="0" y="2137420"/>
            <a:ext cx="10160000" cy="125165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Nanak says: They enjoy peace &amp; </a:t>
            </a:r>
            <a:r>
              <a:rPr lang="en-US" sz="3800" i="1" dirty="0">
                <a:solidFill>
                  <a:schemeClr val="bg1"/>
                </a:solidFill>
                <a:latin typeface="Congenial Black" panose="02000503040000020004" pitchFamily="2" charset="0"/>
                <a:ea typeface="DejaVu Sans"/>
              </a:rPr>
              <a:t>Kirtan </a:t>
            </a:r>
            <a:r>
              <a:rPr lang="en-US" sz="3800" dirty="0">
                <a:solidFill>
                  <a:schemeClr val="bg1"/>
                </a:solidFill>
                <a:latin typeface="Congenial Black" panose="02000503040000020004" pitchFamily="2" charset="0"/>
                <a:ea typeface="DejaVu Sans"/>
              </a:rPr>
              <a:t>automatically plays within their hearts. ||5||</a:t>
            </a:r>
            <a:endParaRPr dirty="0">
              <a:solidFill>
                <a:schemeClr val="bg1"/>
              </a:solidFill>
            </a:endParaRPr>
          </a:p>
        </p:txBody>
      </p:sp>
    </p:spTree>
    <p:extLst>
      <p:ext uri="{BB962C8B-B14F-4D97-AF65-F5344CB8AC3E}">
        <p14:creationId xmlns:p14="http://schemas.microsoft.com/office/powerpoint/2010/main" val="17824719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7" name="CustomShape 1"/>
          <p:cNvSpPr/>
          <p:nvPr/>
        </p:nvSpPr>
        <p:spPr>
          <a:xfrm>
            <a:off x="508000" y="4088790"/>
            <a:ext cx="914328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a’na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suN’hu</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vadd-</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aagee’ho</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a:solidFill>
                  <a:srgbClr val="99CCFF"/>
                </a:solidFill>
                <a:latin typeface="Congenial SemiBold" panose="02000503040000020004" pitchFamily="2" charset="0"/>
                <a:ea typeface="DejaVu Sans"/>
              </a:rPr>
              <a:t>sagal  </a:t>
            </a:r>
            <a:r>
              <a:rPr lang="en-GB" sz="4000" dirty="0" err="1">
                <a:solidFill>
                  <a:srgbClr val="99CCFF"/>
                </a:solidFill>
                <a:latin typeface="Congenial SemiBold" panose="02000503040000020004" pitchFamily="2" charset="0"/>
                <a:ea typeface="DejaVu Sans"/>
              </a:rPr>
              <a:t>manora</a:t>
            </a:r>
            <a:r>
              <a:rPr lang="en-GB" sz="4000" u="sng" dirty="0" err="1">
                <a:solidFill>
                  <a:srgbClr val="99CCFF"/>
                </a:solidFill>
                <a:latin typeface="Congenial SemiBold" panose="02000503040000020004" pitchFamily="2" charset="0"/>
                <a:ea typeface="DejaVu Sans"/>
              </a:rPr>
              <a:t>th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poorey</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78" name="CustomShape 2"/>
          <p:cNvSpPr/>
          <p:nvPr/>
        </p:nvSpPr>
        <p:spPr>
          <a:xfrm>
            <a:off x="1139800" y="369076"/>
            <a:ext cx="7900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Andu suxhu  </a:t>
            </a:r>
            <a:r>
              <a:rPr lang="en-GB" sz="5400" dirty="0" err="1">
                <a:solidFill>
                  <a:srgbClr val="FFFF99"/>
                </a:solidFill>
                <a:latin typeface="GurbaniWebThick" panose="04040607000000020004" pitchFamily="82" charset="0"/>
                <a:ea typeface="DejaVu Sans"/>
              </a:rPr>
              <a:t>vfBwgIho</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sgl </a:t>
            </a:r>
            <a:r>
              <a:rPr lang="en-GB" sz="5400" dirty="0" err="1">
                <a:solidFill>
                  <a:srgbClr val="FFFF99"/>
                </a:solidFill>
                <a:latin typeface="GurbaniWebThick" panose="04040607000000020004" pitchFamily="82" charset="0"/>
                <a:ea typeface="DejaVu Sans"/>
              </a:rPr>
              <a:t>mnorQ</a:t>
            </a:r>
            <a:r>
              <a:rPr lang="en-GB" sz="5400" dirty="0">
                <a:solidFill>
                  <a:srgbClr val="FFFF99"/>
                </a:solidFill>
                <a:latin typeface="GurbaniWebThick" panose="04040607000000020004" pitchFamily="82" charset="0"/>
                <a:ea typeface="DejaVu Sans"/>
              </a:rPr>
              <a:t> pUry ]</a:t>
            </a:r>
            <a:endParaRPr sz="2800" dirty="0">
              <a:solidFill>
                <a:srgbClr val="FFFF99"/>
              </a:solidFill>
              <a:latin typeface="GurbaniWebThick" panose="04040607000000020004" pitchFamily="82" charset="0"/>
            </a:endParaRPr>
          </a:p>
        </p:txBody>
      </p:sp>
      <p:sp>
        <p:nvSpPr>
          <p:cNvPr id="1079" name="CustomShape 3"/>
          <p:cNvSpPr/>
          <p:nvPr/>
        </p:nvSpPr>
        <p:spPr>
          <a:xfrm>
            <a:off x="1" y="2181908"/>
            <a:ext cx="10160000" cy="1827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rPr>
              <a:t>The lucky ones listen to the teachings of </a:t>
            </a:r>
            <a:r>
              <a:rPr lang="en-US" sz="3800" i="1" dirty="0">
                <a:solidFill>
                  <a:schemeClr val="bg1"/>
                </a:solidFill>
                <a:latin typeface="Congenial Black" panose="02000503040000020004" pitchFamily="2" charset="0"/>
              </a:rPr>
              <a:t>Anand Sahib </a:t>
            </a:r>
            <a:r>
              <a:rPr lang="en-US" sz="3800" dirty="0">
                <a:solidFill>
                  <a:schemeClr val="bg1"/>
                </a:solidFill>
                <a:latin typeface="Congenial Black" panose="02000503040000020004" pitchFamily="2" charset="0"/>
              </a:rPr>
              <a:t>to complete their goals. </a:t>
            </a:r>
          </a:p>
        </p:txBody>
      </p:sp>
    </p:spTree>
    <p:extLst>
      <p:ext uri="{BB962C8B-B14F-4D97-AF65-F5344CB8AC3E}">
        <p14:creationId xmlns:p14="http://schemas.microsoft.com/office/powerpoint/2010/main" val="13999034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0" name="CustomShape 1"/>
          <p:cNvSpPr/>
          <p:nvPr/>
        </p:nvSpPr>
        <p:spPr>
          <a:xfrm>
            <a:off x="635080" y="4081590"/>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paar’brahm</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pra</a:t>
            </a:r>
            <a:r>
              <a:rPr lang="en-GB" sz="4000" u="sng" dirty="0" err="1">
                <a:solidFill>
                  <a:srgbClr val="99CCFF"/>
                </a:solidFill>
                <a:latin typeface="Congenial SemiBold" panose="02000503040000020004" pitchFamily="2" charset="0"/>
                <a:ea typeface="DejaVu Sans"/>
              </a:rPr>
              <a:t>bh</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paa’yaa</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’rey</a:t>
            </a:r>
            <a:r>
              <a:rPr lang="en-GB" sz="4000" dirty="0">
                <a:solidFill>
                  <a:srgbClr val="99CCFF"/>
                </a:solidFill>
                <a:latin typeface="Congenial SemiBold" panose="02000503040000020004" pitchFamily="2" charset="0"/>
                <a:ea typeface="DejaVu Sans"/>
              </a:rPr>
              <a:t>,  sagal  </a:t>
            </a:r>
            <a:r>
              <a:rPr lang="en-GB" sz="4000" dirty="0" err="1">
                <a:solidFill>
                  <a:srgbClr val="99CCFF"/>
                </a:solidFill>
                <a:latin typeface="Congenial SemiBold" panose="02000503040000020004" pitchFamily="2" charset="0"/>
                <a:ea typeface="DejaVu Sans"/>
              </a:rPr>
              <a:t>visoorey</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81" name="CustomShape 2"/>
          <p:cNvSpPr/>
          <p:nvPr/>
        </p:nvSpPr>
        <p:spPr>
          <a:xfrm>
            <a:off x="1427080" y="476190"/>
            <a:ext cx="746856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pwrbRhmu</a:t>
            </a:r>
            <a:r>
              <a:rPr lang="en-GB" sz="5400" dirty="0">
                <a:solidFill>
                  <a:srgbClr val="FFFF99"/>
                </a:solidFill>
                <a:latin typeface="GurbaniWebThick" panose="04040607000000020004" pitchFamily="82" charset="0"/>
                <a:ea typeface="DejaVu Sans"/>
              </a:rPr>
              <a:t> pRBu pwieAw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auqry sgl ivsUry ]</a:t>
            </a:r>
            <a:endParaRPr sz="2800" dirty="0">
              <a:solidFill>
                <a:srgbClr val="FFFF99"/>
              </a:solidFill>
              <a:latin typeface="GurbaniWebThick" panose="04040607000000020004" pitchFamily="82" charset="0"/>
            </a:endParaRPr>
          </a:p>
        </p:txBody>
      </p:sp>
      <p:sp>
        <p:nvSpPr>
          <p:cNvPr id="1082" name="CustomShape 3"/>
          <p:cNvSpPr/>
          <p:nvPr/>
        </p:nvSpPr>
        <p:spPr>
          <a:xfrm>
            <a:off x="0" y="2469940"/>
            <a:ext cx="10160000" cy="1179648"/>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eaLnBrk="1" hangingPunct="1">
              <a:defRPr/>
            </a:pPr>
            <a:r>
              <a:rPr lang="en-US" sz="3800" dirty="0">
                <a:solidFill>
                  <a:schemeClr val="bg1"/>
                </a:solidFill>
                <a:latin typeface="Congenial Black" panose="02000503040000020004" pitchFamily="2" charset="0"/>
              </a:rPr>
              <a:t>Connecting with Vaheguru they forget all their worries. </a:t>
            </a:r>
            <a:endParaRPr lang="en-GB" sz="3800" dirty="0">
              <a:solidFill>
                <a:schemeClr val="bg1"/>
              </a:solidFill>
              <a:latin typeface="Congenial Black" panose="02000503040000020004" pitchFamily="2" charset="0"/>
            </a:endParaRPr>
          </a:p>
        </p:txBody>
      </p:sp>
    </p:spTree>
    <p:extLst>
      <p:ext uri="{BB962C8B-B14F-4D97-AF65-F5344CB8AC3E}">
        <p14:creationId xmlns:p14="http://schemas.microsoft.com/office/powerpoint/2010/main" val="349790360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3" name="CustomShape 1"/>
          <p:cNvSpPr/>
          <p:nvPr/>
        </p:nvSpPr>
        <p:spPr>
          <a:xfrm>
            <a:off x="579280" y="4166346"/>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oo</a:t>
            </a:r>
            <a:r>
              <a:rPr lang="en-GB" sz="4000" u="sng" dirty="0" err="1">
                <a:solidFill>
                  <a:srgbClr val="99CCFF"/>
                </a:solidFill>
                <a:latin typeface="Congenial SemiBold" panose="02000503040000020004" pitchFamily="2" charset="0"/>
                <a:ea typeface="DejaVu Sans"/>
              </a:rPr>
              <a:t>kh</a:t>
            </a:r>
            <a:r>
              <a:rPr lang="en-GB" sz="4000" dirty="0">
                <a:solidFill>
                  <a:srgbClr val="99CCFF"/>
                </a:solidFill>
                <a:latin typeface="Congenial SemiBold" panose="02000503040000020004" pitchFamily="2" charset="0"/>
                <a:ea typeface="DejaVu Sans"/>
              </a:rPr>
              <a:t>  rog,  </a:t>
            </a:r>
            <a:r>
              <a:rPr lang="en-GB" sz="4000" dirty="0" err="1">
                <a:solidFill>
                  <a:srgbClr val="99CCFF"/>
                </a:solidFill>
                <a:latin typeface="Congenial SemiBold" panose="02000503040000020004" pitchFamily="2" charset="0"/>
                <a:ea typeface="DejaVu Sans"/>
              </a:rPr>
              <a:t>sann’</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aap</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u</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’rey</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su’Nee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ch</a:t>
            </a:r>
            <a:r>
              <a:rPr lang="en-GB" sz="4000" dirty="0" err="1">
                <a:solidFill>
                  <a:srgbClr val="99CCFF"/>
                </a:solidFill>
                <a:latin typeface="Congenial SemiBold" panose="02000503040000020004" pitchFamily="2" charset="0"/>
                <a:ea typeface="DejaVu Sans"/>
              </a:rPr>
              <a:t>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baa’Nee</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84"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dUK rog  </a:t>
            </a:r>
            <a:r>
              <a:rPr lang="en-GB" sz="5400" dirty="0" err="1">
                <a:solidFill>
                  <a:srgbClr val="FFFF99"/>
                </a:solidFill>
                <a:latin typeface="GurbaniWebThick" panose="04040607000000020004" pitchFamily="82" charset="0"/>
                <a:ea typeface="DejaVu Sans"/>
              </a:rPr>
              <a:t>sMqwp</a:t>
            </a:r>
            <a:r>
              <a:rPr lang="en-GB" sz="5400" dirty="0">
                <a:solidFill>
                  <a:srgbClr val="FFFF99"/>
                </a:solidFill>
                <a:latin typeface="GurbaniWebThick" panose="04040607000000020004" pitchFamily="82" charset="0"/>
                <a:ea typeface="DejaVu Sans"/>
              </a:rPr>
              <a:t> auqry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suxI</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scI</a:t>
            </a:r>
            <a:r>
              <a:rPr lang="en-GB" sz="5400" dirty="0">
                <a:solidFill>
                  <a:srgbClr val="FFFF99"/>
                </a:solidFill>
                <a:latin typeface="GurbaniWebThick" panose="04040607000000020004" pitchFamily="82" charset="0"/>
                <a:ea typeface="DejaVu Sans"/>
              </a:rPr>
              <a:t> bwxI ]</a:t>
            </a:r>
            <a:endParaRPr sz="2800" dirty="0">
              <a:solidFill>
                <a:srgbClr val="FFFF99"/>
              </a:solidFill>
              <a:latin typeface="GurbaniWebThick" panose="04040607000000020004" pitchFamily="82" charset="0"/>
            </a:endParaRPr>
          </a:p>
        </p:txBody>
      </p:sp>
      <p:sp>
        <p:nvSpPr>
          <p:cNvPr id="1085" name="CustomShape 3"/>
          <p:cNvSpPr/>
          <p:nvPr/>
        </p:nvSpPr>
        <p:spPr>
          <a:xfrm>
            <a:off x="0" y="2257092"/>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eaLnBrk="1" hangingPunct="1">
              <a:defRPr/>
            </a:pPr>
            <a:r>
              <a:rPr lang="en-US" sz="3800" dirty="0">
                <a:solidFill>
                  <a:schemeClr val="bg1"/>
                </a:solidFill>
                <a:latin typeface="Congenial Black" panose="02000503040000020004" pitchFamily="2" charset="0"/>
              </a:rPr>
              <a:t>Troubles, illnesses &amp; pains go away of those who truly listen to </a:t>
            </a:r>
            <a:r>
              <a:rPr lang="en-US" sz="3800" i="1" dirty="0">
                <a:solidFill>
                  <a:schemeClr val="bg1"/>
                </a:solidFill>
                <a:latin typeface="Congenial Black" panose="02000503040000020004" pitchFamily="2" charset="0"/>
              </a:rPr>
              <a:t>Gurbani</a:t>
            </a:r>
            <a:r>
              <a:rPr lang="en-US" sz="3800" dirty="0">
                <a:solidFill>
                  <a:schemeClr val="bg1"/>
                </a:solidFill>
                <a:latin typeface="Congenial Black" panose="02000503040000020004" pitchFamily="2" charset="0"/>
              </a:rPr>
              <a:t>.</a:t>
            </a:r>
            <a:endParaRPr lang="en-GB" sz="3800" dirty="0">
              <a:solidFill>
                <a:schemeClr val="bg1"/>
              </a:solidFill>
              <a:latin typeface="Congenial Black" panose="02000503040000020004" pitchFamily="2" charset="0"/>
            </a:endParaRPr>
          </a:p>
        </p:txBody>
      </p:sp>
    </p:spTree>
    <p:extLst>
      <p:ext uri="{BB962C8B-B14F-4D97-AF65-F5344CB8AC3E}">
        <p14:creationId xmlns:p14="http://schemas.microsoft.com/office/powerpoint/2010/main" val="119923950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6" name="CustomShape 1"/>
          <p:cNvSpPr/>
          <p:nvPr/>
        </p:nvSpPr>
        <p:spPr>
          <a:xfrm>
            <a:off x="635080" y="4238354"/>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sann’</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saa’jan</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eye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sar’sey</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poo’rey</a:t>
            </a:r>
            <a:r>
              <a:rPr lang="en-GB" sz="4000" dirty="0">
                <a:solidFill>
                  <a:srgbClr val="99CCFF"/>
                </a:solidFill>
                <a:latin typeface="Congenial SemiBold" panose="02000503040000020004" pitchFamily="2" charset="0"/>
                <a:ea typeface="DejaVu Sans"/>
              </a:rPr>
              <a:t>  gur  </a:t>
            </a:r>
            <a:r>
              <a:rPr lang="en-GB" sz="4000" u="sng" dirty="0">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ey  </a:t>
            </a:r>
            <a:r>
              <a:rPr lang="en-GB" sz="4000" dirty="0" err="1">
                <a:solidFill>
                  <a:srgbClr val="99CCFF"/>
                </a:solidFill>
                <a:latin typeface="Congenial SemiBold" panose="02000503040000020004" pitchFamily="2" charset="0"/>
                <a:ea typeface="DejaVu Sans"/>
              </a:rPr>
              <a:t>jaa’Nee</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87"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a:solidFill>
                  <a:srgbClr val="FFFF99"/>
                </a:solidFill>
                <a:latin typeface="GurbaniWebThick" panose="04040607000000020004" pitchFamily="82" charset="0"/>
                <a:ea typeface="DejaVu Sans"/>
              </a:rPr>
              <a:t>sMq swjn Bey </a:t>
            </a:r>
            <a:r>
              <a:rPr lang="en-GB" sz="5400" dirty="0" err="1">
                <a:solidFill>
                  <a:srgbClr val="FFFF99"/>
                </a:solidFill>
                <a:latin typeface="GurbaniWebThick" panose="04040607000000020004" pitchFamily="82" charset="0"/>
                <a:ea typeface="DejaVu Sans"/>
              </a:rPr>
              <a:t>srsy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pUry gur qy jwxI ]</a:t>
            </a:r>
            <a:endParaRPr sz="2800" dirty="0">
              <a:solidFill>
                <a:srgbClr val="FFFF99"/>
              </a:solidFill>
              <a:latin typeface="GurbaniWebThick" panose="04040607000000020004" pitchFamily="82" charset="0"/>
            </a:endParaRPr>
          </a:p>
        </p:txBody>
      </p:sp>
      <p:sp>
        <p:nvSpPr>
          <p:cNvPr id="1088" name="CustomShape 3"/>
          <p:cNvSpPr/>
          <p:nvPr/>
        </p:nvSpPr>
        <p:spPr>
          <a:xfrm>
            <a:off x="0" y="2353444"/>
            <a:ext cx="10160000" cy="1248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eaLnBrk="1" hangingPunct="1">
              <a:defRPr/>
            </a:pPr>
            <a:r>
              <a:rPr lang="en-US" sz="3800" dirty="0">
                <a:solidFill>
                  <a:schemeClr val="bg1"/>
                </a:solidFill>
                <a:latin typeface="Congenial Black" panose="02000503040000020004" pitchFamily="2" charset="0"/>
              </a:rPr>
              <a:t>The saintly </a:t>
            </a:r>
            <a:r>
              <a:rPr lang="en-US" sz="3800" i="1" dirty="0">
                <a:solidFill>
                  <a:schemeClr val="bg1"/>
                </a:solidFill>
                <a:latin typeface="Congenial Black" panose="02000503040000020004" pitchFamily="2" charset="0"/>
              </a:rPr>
              <a:t>Gurmukhs </a:t>
            </a:r>
            <a:r>
              <a:rPr lang="en-US" sz="3800" dirty="0">
                <a:solidFill>
                  <a:schemeClr val="bg1"/>
                </a:solidFill>
                <a:latin typeface="Congenial Black" panose="02000503040000020004" pitchFamily="2" charset="0"/>
              </a:rPr>
              <a:t>who learn from the Perfect Guru fill their souls with joy.</a:t>
            </a:r>
            <a:endParaRPr lang="en-GB" sz="3800" dirty="0">
              <a:solidFill>
                <a:schemeClr val="bg1"/>
              </a:solidFill>
              <a:latin typeface="Congenial Black" panose="02000503040000020004" pitchFamily="2" charset="0"/>
            </a:endParaRPr>
          </a:p>
        </p:txBody>
      </p:sp>
    </p:spTree>
    <p:extLst>
      <p:ext uri="{BB962C8B-B14F-4D97-AF65-F5344CB8AC3E}">
        <p14:creationId xmlns:p14="http://schemas.microsoft.com/office/powerpoint/2010/main" val="30822187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9" name="CustomShape 1"/>
          <p:cNvSpPr/>
          <p:nvPr/>
        </p:nvSpPr>
        <p:spPr>
          <a:xfrm>
            <a:off x="635080" y="4089292"/>
            <a:ext cx="90162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suN’</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pu’nee</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keh’</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pavi</a:t>
            </a:r>
            <a:r>
              <a:rPr lang="en-GB" sz="4000" u="sng" dirty="0" err="1">
                <a:solidFill>
                  <a:srgbClr val="99CCFF"/>
                </a:solidFill>
                <a:latin typeface="Congenial SemiBold" panose="02000503040000020004" pitchFamily="2" charset="0"/>
                <a:ea typeface="DejaVu Sans"/>
              </a:rPr>
              <a:t>t</a:t>
            </a:r>
            <a:r>
              <a:rPr lang="en-GB" sz="4000" dirty="0">
                <a:solidFill>
                  <a:srgbClr val="99CCFF"/>
                </a:solidFill>
                <a:latin typeface="Congenial SemiBold" panose="02000503040000020004" pitchFamily="2" charset="0"/>
                <a:ea typeface="DejaVu Sans"/>
              </a:rPr>
              <a:t>,</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sa</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’gur</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reh’yaa</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bh</a:t>
            </a:r>
            <a:r>
              <a:rPr lang="en-GB" sz="4000" dirty="0" err="1">
                <a:solidFill>
                  <a:srgbClr val="99CCFF"/>
                </a:solidFill>
                <a:latin typeface="Congenial SemiBold" panose="02000503040000020004" pitchFamily="2" charset="0"/>
                <a:ea typeface="DejaVu Sans"/>
              </a:rPr>
              <a:t>ar’poorey</a:t>
            </a:r>
            <a:r>
              <a:rPr lang="en-GB" sz="4000" dirty="0">
                <a:solidFill>
                  <a:srgbClr val="99CCFF"/>
                </a:solidFill>
                <a:latin typeface="Congenial SemiBold" panose="02000503040000020004" pitchFamily="2" charset="0"/>
                <a:ea typeface="DejaVu Sans"/>
              </a:rPr>
              <a:t>. </a:t>
            </a:r>
            <a:endParaRPr dirty="0">
              <a:solidFill>
                <a:srgbClr val="99CCFF"/>
              </a:solidFill>
            </a:endParaRPr>
          </a:p>
        </p:txBody>
      </p:sp>
      <p:sp>
        <p:nvSpPr>
          <p:cNvPr id="1090" name="CustomShape 2"/>
          <p:cNvSpPr/>
          <p:nvPr/>
        </p:nvSpPr>
        <p:spPr>
          <a:xfrm>
            <a:off x="635080" y="404692"/>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suxqy</a:t>
            </a:r>
            <a:r>
              <a:rPr lang="en-GB" sz="5400" dirty="0">
                <a:solidFill>
                  <a:srgbClr val="FFFF99"/>
                </a:solidFill>
                <a:latin typeface="GurbaniWebThick" panose="04040607000000020004" pitchFamily="82" charset="0"/>
                <a:ea typeface="DejaVu Sans"/>
              </a:rPr>
              <a:t> punIq  khqy </a:t>
            </a:r>
            <a:r>
              <a:rPr lang="en-GB" sz="5400" dirty="0" err="1">
                <a:solidFill>
                  <a:srgbClr val="FFFF99"/>
                </a:solidFill>
                <a:latin typeface="GurbaniWebThick" panose="04040607000000020004" pitchFamily="82" charset="0"/>
                <a:ea typeface="DejaVu Sans"/>
              </a:rPr>
              <a:t>pivqu</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a:solidFill>
                  <a:srgbClr val="FFFF99"/>
                </a:solidFill>
                <a:latin typeface="GurbaniWebThick" panose="04040607000000020004" pitchFamily="82" charset="0"/>
                <a:ea typeface="DejaVu Sans"/>
              </a:rPr>
              <a:t>siqguru rihAw </a:t>
            </a:r>
            <a:r>
              <a:rPr lang="en-GB" sz="5400" dirty="0" err="1">
                <a:solidFill>
                  <a:srgbClr val="FFFF99"/>
                </a:solidFill>
                <a:latin typeface="GurbaniWebThick" panose="04040607000000020004" pitchFamily="82" charset="0"/>
                <a:ea typeface="DejaVu Sans"/>
              </a:rPr>
              <a:t>BrpUry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p:txBody>
      </p:sp>
      <p:sp>
        <p:nvSpPr>
          <p:cNvPr id="1091" name="CustomShape 3"/>
          <p:cNvSpPr/>
          <p:nvPr/>
        </p:nvSpPr>
        <p:spPr>
          <a:xfrm>
            <a:off x="0" y="2281436"/>
            <a:ext cx="10160000" cy="1323664"/>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The listeners &amp; readers of </a:t>
            </a:r>
            <a:r>
              <a:rPr lang="en-US" sz="3800" i="1" dirty="0">
                <a:solidFill>
                  <a:schemeClr val="bg1"/>
                </a:solidFill>
                <a:latin typeface="Congenial Black" panose="02000503040000020004" pitchFamily="2" charset="0"/>
                <a:ea typeface="DejaVu Sans"/>
              </a:rPr>
              <a:t>Gurbani </a:t>
            </a:r>
            <a:r>
              <a:rPr lang="en-US" sz="3800" dirty="0">
                <a:solidFill>
                  <a:schemeClr val="bg1"/>
                </a:solidFill>
                <a:latin typeface="Congenial Black" panose="02000503040000020004" pitchFamily="2" charset="0"/>
                <a:ea typeface="DejaVu Sans"/>
              </a:rPr>
              <a:t>become purified &amp; begin to see Guru Ji everywhere. </a:t>
            </a:r>
          </a:p>
        </p:txBody>
      </p:sp>
    </p:spTree>
    <p:extLst>
      <p:ext uri="{BB962C8B-B14F-4D97-AF65-F5344CB8AC3E}">
        <p14:creationId xmlns:p14="http://schemas.microsoft.com/office/powerpoint/2010/main" val="30640904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4209256"/>
            <a:ext cx="10160000" cy="952500"/>
          </a:xfrm>
        </p:spPr>
        <p:txBody>
          <a:bodyPr/>
          <a:lstStyle/>
          <a:p>
            <a:pPr eaLnBrk="1" hangingPunct="1">
              <a:defRPr/>
            </a:pPr>
            <a:r>
              <a:rPr lang="en-GB" sz="4000" spc="-100" dirty="0" err="1">
                <a:solidFill>
                  <a:srgbClr val="99CCFF"/>
                </a:solidFill>
                <a:latin typeface="Congenial SemiBold" panose="02000503040000020004" pitchFamily="2" charset="0"/>
              </a:rPr>
              <a:t>seyee</a:t>
            </a:r>
            <a:r>
              <a:rPr lang="en-GB" sz="4000" spc="-100" dirty="0">
                <a:solidFill>
                  <a:srgbClr val="99CCFF"/>
                </a:solidFill>
                <a:latin typeface="Congenial SemiBold" panose="02000503040000020004" pitchFamily="2" charset="0"/>
              </a:rPr>
              <a:t>  </a:t>
            </a:r>
            <a:r>
              <a:rPr lang="en-GB" sz="4000" u="sng" spc="-100" dirty="0" err="1">
                <a:solidFill>
                  <a:srgbClr val="99CCFF"/>
                </a:solidFill>
                <a:latin typeface="Congenial SemiBold" panose="02000503040000020004" pitchFamily="2" charset="0"/>
              </a:rPr>
              <a:t>t</a:t>
            </a:r>
            <a:r>
              <a:rPr lang="en-GB" sz="4000" spc="-100" dirty="0" err="1">
                <a:solidFill>
                  <a:srgbClr val="99CCFF"/>
                </a:solidFill>
                <a:latin typeface="Congenial SemiBold" panose="02000503040000020004" pitchFamily="2" charset="0"/>
              </a:rPr>
              <a:t>u</a:t>
            </a:r>
            <a:r>
              <a:rPr lang="en-GB" sz="4000" u="sng" spc="-100" dirty="0" err="1">
                <a:solidFill>
                  <a:srgbClr val="99CCFF"/>
                </a:solidFill>
                <a:latin typeface="Congenial SemiBold" panose="02000503040000020004" pitchFamily="2" charset="0"/>
              </a:rPr>
              <a:t>Dh</a:t>
            </a:r>
            <a:r>
              <a:rPr lang="en-GB" sz="4000" spc="-100" dirty="0" err="1">
                <a:solidFill>
                  <a:srgbClr val="99CCFF"/>
                </a:solidFill>
                <a:latin typeface="Congenial SemiBold" panose="02000503040000020004" pitchFamily="2" charset="0"/>
              </a:rPr>
              <a:t>’no</a:t>
            </a:r>
            <a:r>
              <a:rPr lang="en-GB" sz="4000" spc="-100" dirty="0">
                <a:solidFill>
                  <a:srgbClr val="99CCFF"/>
                </a:solidFill>
                <a:latin typeface="Congenial SemiBold" panose="02000503040000020004" pitchFamily="2" charset="0"/>
              </a:rPr>
              <a:t>  </a:t>
            </a:r>
            <a:r>
              <a:rPr lang="en-GB" sz="4000" spc="-100" dirty="0" err="1">
                <a:solidFill>
                  <a:srgbClr val="99CCFF"/>
                </a:solidFill>
                <a:latin typeface="Congenial SemiBold" panose="02000503040000020004" pitchFamily="2" charset="0"/>
              </a:rPr>
              <a:t>gaavan</a:t>
            </a:r>
            <a:r>
              <a:rPr lang="en-GB" sz="4000" spc="-100" dirty="0">
                <a:solidFill>
                  <a:srgbClr val="99CCFF"/>
                </a:solidFill>
                <a:latin typeface="Congenial SemiBold" panose="02000503040000020004" pitchFamily="2" charset="0"/>
              </a:rPr>
              <a:t>,  jo  </a:t>
            </a:r>
            <a:r>
              <a:rPr lang="en-GB" sz="4000" u="sng" spc="-100" dirty="0" err="1">
                <a:solidFill>
                  <a:srgbClr val="99CCFF"/>
                </a:solidFill>
                <a:latin typeface="Congenial SemiBold" panose="02000503040000020004" pitchFamily="2" charset="0"/>
              </a:rPr>
              <a:t>t</a:t>
            </a:r>
            <a:r>
              <a:rPr lang="en-GB" sz="4000" spc="-100" dirty="0" err="1">
                <a:solidFill>
                  <a:srgbClr val="99CCFF"/>
                </a:solidFill>
                <a:latin typeface="Congenial SemiBold" panose="02000503040000020004" pitchFamily="2" charset="0"/>
              </a:rPr>
              <a:t>u</a:t>
            </a:r>
            <a:r>
              <a:rPr lang="en-GB" sz="4000" u="sng" spc="-100" dirty="0" err="1">
                <a:solidFill>
                  <a:srgbClr val="99CCFF"/>
                </a:solidFill>
                <a:latin typeface="Congenial SemiBold" panose="02000503040000020004" pitchFamily="2" charset="0"/>
              </a:rPr>
              <a:t>Dh</a:t>
            </a:r>
            <a:r>
              <a:rPr lang="en-GB" sz="4000" spc="-100" dirty="0">
                <a:solidFill>
                  <a:srgbClr val="99CCFF"/>
                </a:solidFill>
                <a:latin typeface="Congenial SemiBold" panose="02000503040000020004" pitchFamily="2" charset="0"/>
              </a:rPr>
              <a:t>  </a:t>
            </a:r>
            <a:r>
              <a:rPr lang="en-GB" sz="4000" u="sng" spc="-100" dirty="0" err="1">
                <a:solidFill>
                  <a:srgbClr val="99CCFF"/>
                </a:solidFill>
                <a:latin typeface="Congenial SemiBold" panose="02000503040000020004" pitchFamily="2" charset="0"/>
              </a:rPr>
              <a:t>bh</a:t>
            </a:r>
            <a:r>
              <a:rPr lang="en-GB" sz="4000" spc="-100" dirty="0" err="1">
                <a:solidFill>
                  <a:srgbClr val="99CCFF"/>
                </a:solidFill>
                <a:latin typeface="Congenial SemiBold" panose="02000503040000020004" pitchFamily="2" charset="0"/>
              </a:rPr>
              <a:t>aavan</a:t>
            </a:r>
            <a:r>
              <a:rPr lang="en-GB" sz="4000" spc="-1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aga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rasaaley</a:t>
            </a:r>
            <a:r>
              <a:rPr lang="en-GB" sz="4000" dirty="0">
                <a:solidFill>
                  <a:srgbClr val="99CCFF"/>
                </a:solidFill>
                <a:latin typeface="Congenial SemiBold" panose="02000503040000020004" pitchFamily="2" charset="0"/>
              </a:rPr>
              <a:t>. </a:t>
            </a:r>
          </a:p>
        </p:txBody>
      </p:sp>
      <p:sp>
        <p:nvSpPr>
          <p:cNvPr id="19459"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syeI </a:t>
            </a:r>
            <a:r>
              <a:rPr lang="en-GB" sz="5400" dirty="0" err="1">
                <a:solidFill>
                  <a:srgbClr val="FFFF99"/>
                </a:solidFill>
                <a:latin typeface="GurbaniWebThick" panose="04040607000000020004" pitchFamily="82" charset="0"/>
              </a:rPr>
              <a:t>quDno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gwvin</a:t>
            </a:r>
            <a:r>
              <a:rPr lang="en-GB" sz="5400" dirty="0">
                <a:solidFill>
                  <a:srgbClr val="FFFF99"/>
                </a:solidFill>
                <a:latin typeface="GurbaniWebThick" panose="04040607000000020004" pitchFamily="82" charset="0"/>
              </a:rPr>
              <a:t>  jo quDu </a:t>
            </a:r>
            <a:r>
              <a:rPr lang="en-GB" sz="5400" dirty="0" err="1">
                <a:solidFill>
                  <a:srgbClr val="FFFF99"/>
                </a:solidFill>
                <a:latin typeface="GurbaniWebThick" panose="04040607000000020004" pitchFamily="82" charset="0"/>
              </a:rPr>
              <a:t>Bwvin</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rqy qyry Bgq </a:t>
            </a:r>
            <a:r>
              <a:rPr lang="en-GB" sz="5400" dirty="0" err="1">
                <a:solidFill>
                  <a:srgbClr val="FFFF99"/>
                </a:solidFill>
                <a:latin typeface="GurbaniWebThick" panose="04040607000000020004" pitchFamily="82" charset="0"/>
              </a:rPr>
              <a:t>rswly</a:t>
            </a:r>
            <a:r>
              <a:rPr lang="en-GB" sz="5400" dirty="0">
                <a:solidFill>
                  <a:srgbClr val="FFFF99"/>
                </a:solidFill>
                <a:latin typeface="GurbaniWebThick" panose="04040607000000020004" pitchFamily="82" charset="0"/>
              </a:rPr>
              <a:t> ]</a:t>
            </a:r>
          </a:p>
        </p:txBody>
      </p:sp>
      <p:sp>
        <p:nvSpPr>
          <p:cNvPr id="19460"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Those who are pleased with, sing Your tune &amp; are filled with Your love.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2" name="CustomShape 1"/>
          <p:cNvSpPr/>
          <p:nvPr/>
        </p:nvSpPr>
        <p:spPr>
          <a:xfrm>
            <a:off x="0" y="4086682"/>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spc="-50" dirty="0">
                <a:solidFill>
                  <a:srgbClr val="99CCFF"/>
                </a:solidFill>
                <a:latin typeface="Congenial SemiBold" panose="02000503040000020004" pitchFamily="2" charset="0"/>
                <a:ea typeface="DejaVu Sans"/>
              </a:rPr>
              <a:t>bin-</a:t>
            </a:r>
            <a:r>
              <a:rPr lang="en-GB" sz="4000" spc="-50" dirty="0" err="1">
                <a:solidFill>
                  <a:srgbClr val="99CCFF"/>
                </a:solidFill>
                <a:latin typeface="Congenial SemiBold" panose="02000503040000020004" pitchFamily="2" charset="0"/>
                <a:ea typeface="DejaVu Sans"/>
              </a:rPr>
              <a:t>vann’</a:t>
            </a:r>
            <a:r>
              <a:rPr lang="en-GB" sz="4000" u="sng" spc="-50" dirty="0" err="1">
                <a:solidFill>
                  <a:srgbClr val="99CCFF"/>
                </a:solidFill>
                <a:latin typeface="Congenial SemiBold" panose="02000503040000020004" pitchFamily="2" charset="0"/>
                <a:ea typeface="DejaVu Sans"/>
              </a:rPr>
              <a:t>t</a:t>
            </a:r>
            <a:r>
              <a:rPr lang="en-GB" sz="4000" spc="-50" dirty="0">
                <a:solidFill>
                  <a:srgbClr val="99CCFF"/>
                </a:solidFill>
                <a:latin typeface="Congenial SemiBold" panose="02000503040000020004" pitchFamily="2" charset="0"/>
                <a:ea typeface="DejaVu Sans"/>
              </a:rPr>
              <a:t>  </a:t>
            </a:r>
            <a:r>
              <a:rPr lang="en-GB" sz="4000" spc="-50" dirty="0" err="1">
                <a:solidFill>
                  <a:srgbClr val="99CCFF"/>
                </a:solidFill>
                <a:latin typeface="Congenial SemiBold" panose="02000503040000020004" pitchFamily="2" charset="0"/>
                <a:ea typeface="DejaVu Sans"/>
              </a:rPr>
              <a:t>naa’nak</a:t>
            </a:r>
            <a:r>
              <a:rPr lang="en-GB" sz="4000" spc="-50" dirty="0">
                <a:solidFill>
                  <a:srgbClr val="99CCFF"/>
                </a:solidFill>
                <a:latin typeface="Congenial SemiBold" panose="02000503040000020004" pitchFamily="2" charset="0"/>
                <a:ea typeface="DejaVu Sans"/>
              </a:rPr>
              <a:t>,  gur  </a:t>
            </a:r>
            <a:r>
              <a:rPr lang="en-GB" sz="4000" spc="-50" dirty="0" err="1">
                <a:solidFill>
                  <a:srgbClr val="99CCFF"/>
                </a:solidFill>
                <a:latin typeface="Congenial SemiBold" panose="02000503040000020004" pitchFamily="2" charset="0"/>
                <a:ea typeface="DejaVu Sans"/>
              </a:rPr>
              <a:t>charaN</a:t>
            </a:r>
            <a:r>
              <a:rPr lang="en-GB" sz="4000" spc="-50" dirty="0">
                <a:solidFill>
                  <a:srgbClr val="99CCFF"/>
                </a:solidFill>
                <a:latin typeface="Congenial SemiBold" panose="02000503040000020004" pitchFamily="2" charset="0"/>
                <a:ea typeface="DejaVu Sans"/>
              </a:rPr>
              <a:t>  </a:t>
            </a:r>
            <a:r>
              <a:rPr lang="en-GB" sz="4000" spc="-50" dirty="0" err="1">
                <a:solidFill>
                  <a:srgbClr val="99CCFF"/>
                </a:solidFill>
                <a:latin typeface="Congenial SemiBold" panose="02000503040000020004" pitchFamily="2" charset="0"/>
                <a:ea typeface="DejaVu Sans"/>
              </a:rPr>
              <a:t>laa’gey</a:t>
            </a:r>
            <a:r>
              <a:rPr lang="en-GB" sz="4000" spc="-50" dirty="0">
                <a:solidFill>
                  <a:srgbClr val="99CCFF"/>
                </a:solidFill>
                <a:latin typeface="Congenial SemiBold" panose="02000503040000020004" pitchFamily="2" charset="0"/>
                <a:ea typeface="DejaVu Sans"/>
              </a:rPr>
              <a:t>,</a:t>
            </a:r>
            <a:r>
              <a:rPr lang="en-GB" sz="4000" dirty="0">
                <a:solidFill>
                  <a:srgbClr val="99CCFF"/>
                </a:solidFill>
                <a:latin typeface="Congenial SemiBold" panose="02000503040000020004" pitchFamily="2" charset="0"/>
                <a:ea typeface="DejaVu Sans"/>
              </a:rPr>
              <a:t> </a:t>
            </a:r>
            <a:endParaRPr dirty="0">
              <a:solidFill>
                <a:srgbClr val="99CCFF"/>
              </a:solidFill>
            </a:endParaRPr>
          </a:p>
          <a:p>
            <a:pPr algn="ctr">
              <a:lnSpc>
                <a:spcPct val="100000"/>
              </a:lnSpc>
            </a:pPr>
            <a:r>
              <a:rPr lang="en-GB" sz="4000" dirty="0" err="1">
                <a:solidFill>
                  <a:srgbClr val="99CCFF"/>
                </a:solidFill>
                <a:latin typeface="Congenial SemiBold" panose="02000503040000020004" pitchFamily="2" charset="0"/>
                <a:ea typeface="DejaVu Sans"/>
              </a:rPr>
              <a:t>vaa’jey</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an’ha</a:t>
            </a:r>
            <a:r>
              <a:rPr lang="en-GB" sz="4000" u="sng" dirty="0" err="1">
                <a:solidFill>
                  <a:srgbClr val="99CCFF"/>
                </a:solidFill>
                <a:latin typeface="Congenial SemiBold" panose="02000503040000020004" pitchFamily="2" charset="0"/>
                <a:ea typeface="DejaVu Sans"/>
              </a:rPr>
              <a:t>d</a:t>
            </a:r>
            <a:r>
              <a:rPr lang="en-GB" sz="4000" dirty="0">
                <a:solidFill>
                  <a:srgbClr val="99CCFF"/>
                </a:solidFill>
                <a:latin typeface="Congenial SemiBold" panose="02000503040000020004" pitchFamily="2" charset="0"/>
                <a:ea typeface="DejaVu Sans"/>
              </a:rPr>
              <a:t>  </a:t>
            </a:r>
            <a:r>
              <a:rPr lang="en-GB" sz="4000" u="sng" dirty="0" err="1">
                <a:solidFill>
                  <a:srgbClr val="99CCFF"/>
                </a:solidFill>
                <a:latin typeface="Congenial SemiBold" panose="02000503040000020004" pitchFamily="2" charset="0"/>
                <a:ea typeface="DejaVu Sans"/>
              </a:rPr>
              <a:t>t</a:t>
            </a:r>
            <a:r>
              <a:rPr lang="en-GB" sz="4000" dirty="0" err="1">
                <a:solidFill>
                  <a:srgbClr val="99CCFF"/>
                </a:solidFill>
                <a:latin typeface="Congenial SemiBold" panose="02000503040000020004" pitchFamily="2" charset="0"/>
                <a:ea typeface="DejaVu Sans"/>
              </a:rPr>
              <a:t>oo’rey</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
        <p:nvSpPr>
          <p:cNvPr id="1093" name="CustomShape 2"/>
          <p:cNvSpPr/>
          <p:nvPr/>
        </p:nvSpPr>
        <p:spPr>
          <a:xfrm>
            <a:off x="635080" y="409228"/>
            <a:ext cx="9016200" cy="15523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5400" dirty="0" err="1">
                <a:solidFill>
                  <a:srgbClr val="FFFF99"/>
                </a:solidFill>
                <a:latin typeface="GurbaniWebThick" panose="04040607000000020004" pitchFamily="82" charset="0"/>
                <a:ea typeface="DejaVu Sans"/>
              </a:rPr>
              <a:t>ibnvMiq</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nwnku</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gur</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crx</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lwgy</a:t>
            </a:r>
            <a:r>
              <a:rPr lang="en-GB" sz="5400" dirty="0">
                <a:solidFill>
                  <a:srgbClr val="FFFF99"/>
                </a:solidFill>
                <a:latin typeface="GurbaniWebThick" panose="04040607000000020004" pitchFamily="82" charset="0"/>
                <a:ea typeface="DejaVu Sans"/>
              </a:rPr>
              <a:t> </a:t>
            </a:r>
            <a:endParaRPr sz="2800" dirty="0">
              <a:solidFill>
                <a:srgbClr val="FFFF99"/>
              </a:solidFill>
              <a:latin typeface="GurbaniWebThick" panose="04040607000000020004" pitchFamily="82" charset="0"/>
            </a:endParaRPr>
          </a:p>
          <a:p>
            <a:pPr algn="ctr">
              <a:lnSpc>
                <a:spcPct val="100000"/>
              </a:lnSpc>
            </a:pPr>
            <a:r>
              <a:rPr lang="en-GB" sz="5400" dirty="0" err="1">
                <a:solidFill>
                  <a:srgbClr val="FFFF99"/>
                </a:solidFill>
                <a:latin typeface="GurbaniWebThick" panose="04040607000000020004" pitchFamily="82" charset="0"/>
                <a:ea typeface="DejaVu Sans"/>
              </a:rPr>
              <a:t>vwjy</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Anhd</a:t>
            </a:r>
            <a:r>
              <a:rPr lang="en-GB" sz="5400" dirty="0">
                <a:solidFill>
                  <a:srgbClr val="FFFF99"/>
                </a:solidFill>
                <a:latin typeface="GurbaniWebThick" panose="04040607000000020004" pitchFamily="82" charset="0"/>
                <a:ea typeface="DejaVu Sans"/>
              </a:rPr>
              <a:t> </a:t>
            </a:r>
            <a:r>
              <a:rPr lang="en-GB" sz="5400" dirty="0" err="1">
                <a:solidFill>
                  <a:srgbClr val="FFFF99"/>
                </a:solidFill>
                <a:latin typeface="GurbaniWebThick" panose="04040607000000020004" pitchFamily="82" charset="0"/>
                <a:ea typeface="DejaVu Sans"/>
              </a:rPr>
              <a:t>qUry</a:t>
            </a:r>
            <a:r>
              <a:rPr lang="en-GB" sz="5400" dirty="0">
                <a:solidFill>
                  <a:srgbClr val="FFFF99"/>
                </a:solidFill>
                <a:latin typeface="GurbaniWebThick" panose="04040607000000020004" pitchFamily="82" charset="0"/>
                <a:ea typeface="DejaVu Sans"/>
              </a:rPr>
              <a:t> ]40]1]</a:t>
            </a:r>
            <a:endParaRPr sz="2800" dirty="0">
              <a:solidFill>
                <a:srgbClr val="FFFF99"/>
              </a:solidFill>
              <a:latin typeface="GurbaniWebThick" panose="04040607000000020004" pitchFamily="82" charset="0"/>
            </a:endParaRPr>
          </a:p>
        </p:txBody>
      </p:sp>
      <p:sp>
        <p:nvSpPr>
          <p:cNvPr id="1094" name="CustomShape 3"/>
          <p:cNvSpPr/>
          <p:nvPr/>
        </p:nvSpPr>
        <p:spPr>
          <a:xfrm>
            <a:off x="0" y="2281436"/>
            <a:ext cx="10160000" cy="10801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3800" dirty="0">
                <a:solidFill>
                  <a:schemeClr val="bg1"/>
                </a:solidFill>
                <a:latin typeface="Congenial Black" panose="02000503040000020004" pitchFamily="2" charset="0"/>
                <a:ea typeface="DejaVu Sans"/>
              </a:rPr>
              <a:t>Nanak says: Linking with the Guru, </a:t>
            </a:r>
            <a:r>
              <a:rPr lang="en-US" sz="3800" i="1" dirty="0">
                <a:solidFill>
                  <a:schemeClr val="bg1"/>
                </a:solidFill>
                <a:latin typeface="Congenial Black" panose="02000503040000020004" pitchFamily="2" charset="0"/>
                <a:ea typeface="DejaVu Sans"/>
              </a:rPr>
              <a:t>Kirtan </a:t>
            </a:r>
            <a:r>
              <a:rPr lang="en-US" sz="3800" dirty="0">
                <a:solidFill>
                  <a:schemeClr val="bg1"/>
                </a:solidFill>
                <a:latin typeface="Congenial Black" panose="02000503040000020004" pitchFamily="2" charset="0"/>
                <a:ea typeface="DejaVu Sans"/>
              </a:rPr>
              <a:t>automatically plays within the heart. </a:t>
            </a:r>
            <a:r>
              <a:rPr lang="en-US" sz="3200" dirty="0">
                <a:solidFill>
                  <a:schemeClr val="bg1"/>
                </a:solidFill>
                <a:latin typeface="Congenial Black" panose="02000503040000020004" pitchFamily="2" charset="0"/>
                <a:ea typeface="DejaVu Sans"/>
              </a:rPr>
              <a:t>||40||1||</a:t>
            </a:r>
            <a:endParaRPr lang="en-US" sz="3800" dirty="0">
              <a:solidFill>
                <a:schemeClr val="bg1"/>
              </a:solidFill>
              <a:latin typeface="Congenial Black" panose="02000503040000020004" pitchFamily="2" charset="0"/>
              <a:ea typeface="DejaVu Sans"/>
            </a:endParaRPr>
          </a:p>
        </p:txBody>
      </p:sp>
    </p:spTree>
    <p:extLst>
      <p:ext uri="{BB962C8B-B14F-4D97-AF65-F5344CB8AC3E}">
        <p14:creationId xmlns:p14="http://schemas.microsoft.com/office/powerpoint/2010/main" val="9308494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2" name="Text Box 4"/>
          <p:cNvSpPr txBox="1">
            <a:spLocks noChangeArrowheads="1"/>
          </p:cNvSpPr>
          <p:nvPr/>
        </p:nvSpPr>
        <p:spPr bwMode="auto">
          <a:xfrm>
            <a:off x="-6084" y="2203038"/>
            <a:ext cx="10160000" cy="1261884"/>
          </a:xfrm>
          <a:prstGeom prst="rect">
            <a:avLst/>
          </a:prstGeom>
          <a:noFill/>
          <a:ln w="9525">
            <a:noFill/>
            <a:miter lim="800000"/>
            <a:headEnd/>
            <a:tailEnd/>
          </a:ln>
          <a:effectLst/>
        </p:spPr>
        <p:txBody>
          <a:bodyPr wrap="square">
            <a:spAutoFit/>
          </a:bodyPr>
          <a:lstStyle/>
          <a:p>
            <a:pPr algn="ctr">
              <a:defRPr/>
            </a:pPr>
            <a:r>
              <a:rPr lang="en-GB" sz="3800" b="1" i="1" dirty="0" err="1">
                <a:solidFill>
                  <a:schemeClr val="bg1"/>
                </a:solidFill>
                <a:latin typeface="Congenial Black" panose="02000503040000020004" pitchFamily="2" charset="0"/>
              </a:rPr>
              <a:t>Mundaavanee</a:t>
            </a:r>
            <a:r>
              <a:rPr lang="en-GB" sz="3800" b="1" dirty="0">
                <a:solidFill>
                  <a:schemeClr val="bg1"/>
                </a:solidFill>
                <a:latin typeface="Congenial Black" panose="02000503040000020004" pitchFamily="2" charset="0"/>
              </a:rPr>
              <a:t> (the Final Seal), </a:t>
            </a:r>
          </a:p>
          <a:p>
            <a:pPr algn="ctr">
              <a:defRPr/>
            </a:pPr>
            <a:r>
              <a:rPr lang="en-GB" sz="3800" dirty="0">
                <a:solidFill>
                  <a:schemeClr val="bg1"/>
                </a:solidFill>
                <a:latin typeface="Congenial Black" panose="02000503040000020004" pitchFamily="2" charset="0"/>
              </a:rPr>
              <a:t>By the Fifth Guru:</a:t>
            </a:r>
          </a:p>
        </p:txBody>
      </p:sp>
      <p:sp>
        <p:nvSpPr>
          <p:cNvPr id="6" name="Rectangle 2">
            <a:extLst>
              <a:ext uri="{FF2B5EF4-FFF2-40B4-BE49-F238E27FC236}">
                <a16:creationId xmlns:a16="http://schemas.microsoft.com/office/drawing/2014/main" id="{7EFE3A9D-D010-4739-A86E-CE2B1BD1B15D}"/>
              </a:ext>
            </a:extLst>
          </p:cNvPr>
          <p:cNvSpPr txBox="1">
            <a:spLocks noChangeArrowheads="1"/>
          </p:cNvSpPr>
          <p:nvPr/>
        </p:nvSpPr>
        <p:spPr bwMode="auto">
          <a:xfrm>
            <a:off x="0" y="4192860"/>
            <a:ext cx="10160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67">
                <a:solidFill>
                  <a:schemeClr val="tx2"/>
                </a:solidFill>
                <a:latin typeface="+mj-lt"/>
                <a:ea typeface="+mj-ea"/>
                <a:cs typeface="+mj-cs"/>
              </a:defRPr>
            </a:lvl1pPr>
            <a:lvl2pPr algn="ctr" rtl="0" eaLnBrk="0" fontAlgn="base" hangingPunct="0">
              <a:spcBef>
                <a:spcPct val="0"/>
              </a:spcBef>
              <a:spcAft>
                <a:spcPct val="0"/>
              </a:spcAft>
              <a:defRPr sz="3667">
                <a:solidFill>
                  <a:schemeClr val="tx2"/>
                </a:solidFill>
                <a:latin typeface="Times New Roman" pitchFamily="18" charset="0"/>
              </a:defRPr>
            </a:lvl2pPr>
            <a:lvl3pPr algn="ctr" rtl="0" eaLnBrk="0" fontAlgn="base" hangingPunct="0">
              <a:spcBef>
                <a:spcPct val="0"/>
              </a:spcBef>
              <a:spcAft>
                <a:spcPct val="0"/>
              </a:spcAft>
              <a:defRPr sz="3667">
                <a:solidFill>
                  <a:schemeClr val="tx2"/>
                </a:solidFill>
                <a:latin typeface="Times New Roman" pitchFamily="18" charset="0"/>
              </a:defRPr>
            </a:lvl3pPr>
            <a:lvl4pPr algn="ctr" rtl="0" eaLnBrk="0" fontAlgn="base" hangingPunct="0">
              <a:spcBef>
                <a:spcPct val="0"/>
              </a:spcBef>
              <a:spcAft>
                <a:spcPct val="0"/>
              </a:spcAft>
              <a:defRPr sz="3667">
                <a:solidFill>
                  <a:schemeClr val="tx2"/>
                </a:solidFill>
                <a:latin typeface="Times New Roman" pitchFamily="18" charset="0"/>
              </a:defRPr>
            </a:lvl4pPr>
            <a:lvl5pPr algn="ctr" rtl="0" eaLnBrk="0" fontAlgn="base" hangingPunct="0">
              <a:spcBef>
                <a:spcPct val="0"/>
              </a:spcBef>
              <a:spcAft>
                <a:spcPct val="0"/>
              </a:spcAft>
              <a:defRPr sz="3667">
                <a:solidFill>
                  <a:schemeClr val="tx2"/>
                </a:solidFill>
                <a:latin typeface="Times New Roman" pitchFamily="18" charset="0"/>
              </a:defRPr>
            </a:lvl5pPr>
            <a:lvl6pPr marL="380981" algn="ctr" rtl="0" fontAlgn="base">
              <a:spcBef>
                <a:spcPct val="0"/>
              </a:spcBef>
              <a:spcAft>
                <a:spcPct val="0"/>
              </a:spcAft>
              <a:defRPr sz="3667">
                <a:solidFill>
                  <a:schemeClr val="tx2"/>
                </a:solidFill>
                <a:latin typeface="Times New Roman" pitchFamily="18" charset="0"/>
              </a:defRPr>
            </a:lvl6pPr>
            <a:lvl7pPr marL="761963" algn="ctr" rtl="0" fontAlgn="base">
              <a:spcBef>
                <a:spcPct val="0"/>
              </a:spcBef>
              <a:spcAft>
                <a:spcPct val="0"/>
              </a:spcAft>
              <a:defRPr sz="3667">
                <a:solidFill>
                  <a:schemeClr val="tx2"/>
                </a:solidFill>
                <a:latin typeface="Times New Roman" pitchFamily="18" charset="0"/>
              </a:defRPr>
            </a:lvl7pPr>
            <a:lvl8pPr marL="1142942" algn="ctr" rtl="0" fontAlgn="base">
              <a:spcBef>
                <a:spcPct val="0"/>
              </a:spcBef>
              <a:spcAft>
                <a:spcPct val="0"/>
              </a:spcAft>
              <a:defRPr sz="3667">
                <a:solidFill>
                  <a:schemeClr val="tx2"/>
                </a:solidFill>
                <a:latin typeface="Times New Roman" pitchFamily="18" charset="0"/>
              </a:defRPr>
            </a:lvl8pPr>
            <a:lvl9pPr marL="1523924" algn="ctr" rtl="0" fontAlgn="base">
              <a:spcBef>
                <a:spcPct val="0"/>
              </a:spcBef>
              <a:spcAft>
                <a:spcPct val="0"/>
              </a:spcAft>
              <a:defRPr sz="3667">
                <a:solidFill>
                  <a:schemeClr val="tx2"/>
                </a:solidFill>
                <a:latin typeface="Times New Roman" pitchFamily="18" charset="0"/>
              </a:defRPr>
            </a:lvl9pPr>
          </a:lstStyle>
          <a:p>
            <a:pPr eaLnBrk="1" hangingPunct="1">
              <a:defRPr/>
            </a:pPr>
            <a:endParaRPr lang="en-GB" sz="3600" kern="0" dirty="0">
              <a:solidFill>
                <a:schemeClr val="bg1"/>
              </a:solidFill>
              <a:effectLst>
                <a:outerShdw blurRad="38100" dist="38100" dir="2700000" algn="tl">
                  <a:srgbClr val="FFFFFF"/>
                </a:outerShdw>
              </a:effectLst>
              <a:latin typeface="Congenial SemiBold" panose="02000503040000020004" pitchFamily="2" charset="0"/>
            </a:endParaRPr>
          </a:p>
        </p:txBody>
      </p:sp>
      <p:sp>
        <p:nvSpPr>
          <p:cNvPr id="4" name="Text Box 3">
            <a:extLst>
              <a:ext uri="{FF2B5EF4-FFF2-40B4-BE49-F238E27FC236}">
                <a16:creationId xmlns:a16="http://schemas.microsoft.com/office/drawing/2014/main" id="{BCBD968F-8E26-4A66-1F2B-999D1F1994CF}"/>
              </a:ext>
            </a:extLst>
          </p:cNvPr>
          <p:cNvSpPr txBox="1">
            <a:spLocks noChangeArrowheads="1"/>
          </p:cNvSpPr>
          <p:nvPr/>
        </p:nvSpPr>
        <p:spPr bwMode="auto">
          <a:xfrm>
            <a:off x="1375834" y="710034"/>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muMdwvxI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mhlw</a:t>
            </a:r>
            <a:r>
              <a:rPr lang="en-GB" sz="5400" dirty="0">
                <a:solidFill>
                  <a:srgbClr val="FFFF99"/>
                </a:solidFill>
                <a:latin typeface="GurbaniWebThick" panose="04040607000000020004" pitchFamily="82" charset="0"/>
              </a:rPr>
              <a:t> 5 ]</a:t>
            </a:r>
          </a:p>
        </p:txBody>
      </p:sp>
      <p:sp>
        <p:nvSpPr>
          <p:cNvPr id="8" name="CustomShape 1">
            <a:extLst>
              <a:ext uri="{FF2B5EF4-FFF2-40B4-BE49-F238E27FC236}">
                <a16:creationId xmlns:a16="http://schemas.microsoft.com/office/drawing/2014/main" id="{1DC53D8F-9404-B742-8D12-EDFC5233AD62}"/>
              </a:ext>
            </a:extLst>
          </p:cNvPr>
          <p:cNvSpPr/>
          <p:nvPr/>
        </p:nvSpPr>
        <p:spPr>
          <a:xfrm>
            <a:off x="0" y="4086682"/>
            <a:ext cx="10160000" cy="85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GB" sz="4000" dirty="0" err="1">
                <a:solidFill>
                  <a:srgbClr val="99CCFF"/>
                </a:solidFill>
                <a:latin typeface="Congenial SemiBold" panose="02000503040000020004" pitchFamily="2" charset="0"/>
                <a:ea typeface="DejaVu Sans"/>
              </a:rPr>
              <a:t>munn’</a:t>
            </a:r>
            <a:r>
              <a:rPr lang="en-GB" sz="4000" u="sng" dirty="0" err="1">
                <a:solidFill>
                  <a:srgbClr val="99CCFF"/>
                </a:solidFill>
                <a:latin typeface="Congenial SemiBold" panose="02000503040000020004" pitchFamily="2" charset="0"/>
                <a:ea typeface="DejaVu Sans"/>
              </a:rPr>
              <a:t>d</a:t>
            </a:r>
            <a:r>
              <a:rPr lang="en-GB" sz="4000" dirty="0" err="1">
                <a:solidFill>
                  <a:srgbClr val="99CCFF"/>
                </a:solidFill>
                <a:latin typeface="Congenial SemiBold" panose="02000503040000020004" pitchFamily="2" charset="0"/>
                <a:ea typeface="DejaVu Sans"/>
              </a:rPr>
              <a:t>aavaNee</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mahallaa</a:t>
            </a:r>
            <a:r>
              <a:rPr lang="en-GB" sz="4000" dirty="0">
                <a:solidFill>
                  <a:srgbClr val="99CCFF"/>
                </a:solidFill>
                <a:latin typeface="Congenial SemiBold" panose="02000503040000020004" pitchFamily="2" charset="0"/>
                <a:ea typeface="DejaVu Sans"/>
              </a:rPr>
              <a:t> </a:t>
            </a:r>
            <a:r>
              <a:rPr lang="en-GB" sz="4000" dirty="0" err="1">
                <a:solidFill>
                  <a:srgbClr val="99CCFF"/>
                </a:solidFill>
                <a:latin typeface="Congenial SemiBold" panose="02000503040000020004" pitchFamily="2" charset="0"/>
                <a:ea typeface="DejaVu Sans"/>
              </a:rPr>
              <a:t>panj’vaa</a:t>
            </a:r>
            <a:r>
              <a:rPr lang="en-GB" sz="4000" dirty="0">
                <a:solidFill>
                  <a:srgbClr val="99CCFF"/>
                </a:solidFill>
                <a:latin typeface="Congenial SemiBold" panose="02000503040000020004" pitchFamily="2" charset="0"/>
                <a:ea typeface="DejaVu Sans"/>
              </a:rPr>
              <a:t>.</a:t>
            </a:r>
            <a:endParaRPr dirty="0">
              <a:solidFill>
                <a:srgbClr val="99CCFF"/>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0" y="4065240"/>
            <a:ext cx="10160001" cy="952500"/>
          </a:xfrm>
        </p:spPr>
        <p:txBody>
          <a:bodyPr/>
          <a:lstStyle/>
          <a:p>
            <a:pPr eaLnBrk="1" hangingPunct="1">
              <a:defRPr/>
            </a:pPr>
            <a:r>
              <a:rPr lang="en-GB" sz="4000" u="sng" dirty="0" err="1">
                <a:solidFill>
                  <a:srgbClr val="99CCFF"/>
                </a:solidFill>
                <a:latin typeface="Congenial SemiBold" panose="02000503040000020004" pitchFamily="2" charset="0"/>
              </a:rPr>
              <a:t>th</a:t>
            </a:r>
            <a:r>
              <a:rPr lang="en-GB" sz="4000" dirty="0" err="1">
                <a:solidFill>
                  <a:srgbClr val="99CCFF"/>
                </a:solidFill>
                <a:latin typeface="Congenial SemiBold" panose="02000503040000020004" pitchFamily="2" charset="0"/>
              </a:rPr>
              <a:t>aal</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vi</a:t>
            </a:r>
            <a:r>
              <a:rPr lang="en-GB" sz="4000" u="sng" dirty="0" err="1">
                <a:solidFill>
                  <a:srgbClr val="99CCFF"/>
                </a:solidFill>
                <a:latin typeface="Congenial SemiBold" panose="02000503040000020004" pitchFamily="2" charset="0"/>
              </a:rPr>
              <a:t>ch</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in  </a:t>
            </a:r>
            <a:r>
              <a:rPr lang="en-GB" sz="4000" dirty="0" err="1">
                <a:solidFill>
                  <a:srgbClr val="99CCFF"/>
                </a:solidFill>
                <a:latin typeface="Congenial SemiBold" panose="02000503040000020004" pitchFamily="2" charset="0"/>
              </a:rPr>
              <a:t>vas’</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oo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peyee’oh</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sa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sann’</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o</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vee’</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aaro</a:t>
            </a:r>
            <a:r>
              <a:rPr lang="en-GB" sz="4000" dirty="0">
                <a:solidFill>
                  <a:srgbClr val="99CCFF"/>
                </a:solidFill>
                <a:latin typeface="Congenial SemiBold" panose="02000503040000020004" pitchFamily="2" charset="0"/>
              </a:rPr>
              <a:t>. </a:t>
            </a:r>
          </a:p>
        </p:txBody>
      </p:sp>
      <p:sp>
        <p:nvSpPr>
          <p:cNvPr id="192515" name="Text Box 3"/>
          <p:cNvSpPr txBox="1">
            <a:spLocks noChangeArrowheads="1"/>
          </p:cNvSpPr>
          <p:nvPr/>
        </p:nvSpPr>
        <p:spPr bwMode="auto">
          <a:xfrm>
            <a:off x="1375834" y="339287"/>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Qwl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ivic</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iqMin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vsqU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peIE</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squ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sMqoKu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vIcwro</a:t>
            </a:r>
            <a:r>
              <a:rPr lang="en-GB" sz="5400" dirty="0">
                <a:solidFill>
                  <a:srgbClr val="FFFF99"/>
                </a:solidFill>
                <a:latin typeface="GurbaniWebThick" panose="04040607000000020004" pitchFamily="82" charset="0"/>
              </a:rPr>
              <a:t> ]</a:t>
            </a:r>
          </a:p>
        </p:txBody>
      </p:sp>
      <p:sp>
        <p:nvSpPr>
          <p:cNvPr id="192516"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Within Sri Guru Granth Sahib Ji, You have placed Truth, Contentment &amp; Wisdom.</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0" y="4081636"/>
            <a:ext cx="10160000" cy="952500"/>
          </a:xfrm>
        </p:spPr>
        <p:txBody>
          <a:bodyPr/>
          <a:lstStyle/>
          <a:p>
            <a:pPr eaLnBrk="1" hangingPunct="1">
              <a:defRPr/>
            </a:pPr>
            <a:r>
              <a:rPr lang="en-GB" sz="4000" dirty="0" err="1">
                <a:solidFill>
                  <a:srgbClr val="99CCFF"/>
                </a:solidFill>
                <a:latin typeface="Congenial SemiBold" panose="02000503040000020004" pitchFamily="2" charset="0"/>
              </a:rPr>
              <a:t>amm’ri</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naam,  </a:t>
            </a:r>
            <a:r>
              <a:rPr lang="en-GB" sz="4000" u="sng" dirty="0" err="1">
                <a:solidFill>
                  <a:srgbClr val="99CCFF"/>
                </a:solidFill>
                <a:latin typeface="Congenial SemiBold" panose="02000503040000020004" pitchFamily="2" charset="0"/>
              </a:rPr>
              <a:t>tth</a:t>
            </a:r>
            <a:r>
              <a:rPr lang="en-GB" sz="4000" dirty="0" err="1">
                <a:solidFill>
                  <a:srgbClr val="99CCFF"/>
                </a:solidFill>
                <a:latin typeface="Congenial SemiBold" panose="02000503040000020004" pitchFamily="2" charset="0"/>
              </a:rPr>
              <a:t>aa’kur</a:t>
            </a:r>
            <a:r>
              <a:rPr lang="en-GB" sz="4000" dirty="0">
                <a:solidFill>
                  <a:srgbClr val="99CCFF"/>
                </a:solidFill>
                <a:latin typeface="Congenial SemiBold" panose="02000503040000020004" pitchFamily="2" charset="0"/>
              </a:rPr>
              <a:t>  kaa  </a:t>
            </a:r>
            <a:r>
              <a:rPr lang="en-GB" sz="4000" dirty="0" err="1">
                <a:solidFill>
                  <a:srgbClr val="99CCFF"/>
                </a:solidFill>
                <a:latin typeface="Congenial SemiBold" panose="02000503040000020004" pitchFamily="2" charset="0"/>
              </a:rPr>
              <a:t>peye’oh</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jis  kaa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a:t>
            </a:r>
            <a:r>
              <a:rPr lang="en-GB" sz="4000" dirty="0" err="1">
                <a:solidFill>
                  <a:srgbClr val="99CCFF"/>
                </a:solidFill>
                <a:latin typeface="Congenial SemiBold" panose="02000503040000020004" pitchFamily="2" charset="0"/>
              </a:rPr>
              <a:t>s</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aaro</a:t>
            </a:r>
            <a:r>
              <a:rPr lang="en-GB" sz="4000" dirty="0">
                <a:solidFill>
                  <a:srgbClr val="99CCFF"/>
                </a:solidFill>
                <a:latin typeface="Congenial SemiBold" panose="02000503040000020004" pitchFamily="2" charset="0"/>
              </a:rPr>
              <a:t>.</a:t>
            </a:r>
          </a:p>
        </p:txBody>
      </p:sp>
      <p:sp>
        <p:nvSpPr>
          <p:cNvPr id="193539" name="Text Box 3"/>
          <p:cNvSpPr txBox="1">
            <a:spLocks noChangeArrowheads="1"/>
          </p:cNvSpPr>
          <p:nvPr/>
        </p:nvSpPr>
        <p:spPr bwMode="auto">
          <a:xfrm>
            <a:off x="1375834" y="283674"/>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AMimRq nwmu  Twkur kw </a:t>
            </a:r>
            <a:r>
              <a:rPr lang="en-GB" sz="5400" dirty="0" err="1">
                <a:solidFill>
                  <a:srgbClr val="FFFF99"/>
                </a:solidFill>
                <a:latin typeface="GurbaniWebThick" panose="04040607000000020004" pitchFamily="82" charset="0"/>
              </a:rPr>
              <a:t>pieE</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ijs kw </a:t>
            </a:r>
            <a:r>
              <a:rPr lang="en-GB" sz="5400" dirty="0" err="1">
                <a:solidFill>
                  <a:srgbClr val="FFFF99"/>
                </a:solidFill>
                <a:latin typeface="GurbaniWebThick" panose="04040607000000020004" pitchFamily="82" charset="0"/>
              </a:rPr>
              <a:t>sBsu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ADwro</a:t>
            </a:r>
            <a:r>
              <a:rPr lang="en-GB" sz="5400" dirty="0">
                <a:solidFill>
                  <a:srgbClr val="FFFF99"/>
                </a:solidFill>
                <a:latin typeface="GurbaniWebThick" panose="04040607000000020004" pitchFamily="82" charset="0"/>
              </a:rPr>
              <a:t> ]</a:t>
            </a:r>
          </a:p>
        </p:txBody>
      </p:sp>
      <p:sp>
        <p:nvSpPr>
          <p:cNvPr id="193540" name="Text Box 4"/>
          <p:cNvSpPr txBox="1">
            <a:spLocks noChangeArrowheads="1"/>
          </p:cNvSpPr>
          <p:nvPr/>
        </p:nvSpPr>
        <p:spPr bwMode="auto">
          <a:xfrm>
            <a:off x="0" y="213742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You have also placed in </a:t>
            </a:r>
            <a:r>
              <a:rPr lang="en-GB" sz="3800" i="1" dirty="0">
                <a:solidFill>
                  <a:schemeClr val="bg1"/>
                </a:solidFill>
                <a:latin typeface="Congenial Black" panose="02000503040000020004" pitchFamily="2" charset="0"/>
              </a:rPr>
              <a:t>Naam </a:t>
            </a:r>
            <a:r>
              <a:rPr lang="en-GB" sz="3800" dirty="0">
                <a:solidFill>
                  <a:schemeClr val="bg1"/>
                </a:solidFill>
                <a:latin typeface="Congenial Black" panose="02000503040000020004" pitchFamily="2" charset="0"/>
              </a:rPr>
              <a:t>that gives life to the soul &amp; supports everything.</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0" y="4009628"/>
            <a:ext cx="10152000" cy="952500"/>
          </a:xfrm>
        </p:spPr>
        <p:txBody>
          <a:bodyPr/>
          <a:lstStyle/>
          <a:p>
            <a:pPr eaLnBrk="1" hangingPunct="1">
              <a:defRPr/>
            </a:pPr>
            <a:r>
              <a:rPr lang="en-GB" sz="4000" dirty="0">
                <a:solidFill>
                  <a:srgbClr val="99CCFF"/>
                </a:solidFill>
                <a:latin typeface="Congenial SemiBold" panose="02000503040000020004" pitchFamily="2" charset="0"/>
              </a:rPr>
              <a:t>jey  ko  </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aa’vai</a:t>
            </a:r>
            <a:r>
              <a:rPr lang="en-GB" sz="4000" dirty="0">
                <a:solidFill>
                  <a:srgbClr val="99CCFF"/>
                </a:solidFill>
                <a:latin typeface="Congenial SemiBold" panose="02000503040000020004" pitchFamily="2" charset="0"/>
              </a:rPr>
              <a:t>,  jey  ko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unn’chai</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is  kaa  </a:t>
            </a:r>
            <a:r>
              <a:rPr lang="en-GB" sz="4000" dirty="0" err="1">
                <a:solidFill>
                  <a:srgbClr val="99CCFF"/>
                </a:solidFill>
                <a:latin typeface="Congenial SemiBold" panose="02000503040000020004" pitchFamily="2" charset="0"/>
              </a:rPr>
              <a:t>ho’e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aaro</a:t>
            </a:r>
            <a:r>
              <a:rPr lang="en-GB" sz="4000" dirty="0">
                <a:solidFill>
                  <a:srgbClr val="99CCFF"/>
                </a:solidFill>
                <a:latin typeface="Congenial SemiBold" panose="02000503040000020004" pitchFamily="2" charset="0"/>
              </a:rPr>
              <a:t>. </a:t>
            </a:r>
          </a:p>
        </p:txBody>
      </p:sp>
      <p:sp>
        <p:nvSpPr>
          <p:cNvPr id="194563"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jy ko KwvY  jy ko </a:t>
            </a:r>
            <a:r>
              <a:rPr lang="en-GB" sz="5400" dirty="0" err="1">
                <a:solidFill>
                  <a:srgbClr val="FFFF99"/>
                </a:solidFill>
                <a:latin typeface="GurbaniWebThick" panose="04040607000000020004" pitchFamily="82" charset="0"/>
              </a:rPr>
              <a:t>BuMcY</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iqs kw hoie </a:t>
            </a:r>
            <a:r>
              <a:rPr lang="en-GB" sz="5400" dirty="0" err="1">
                <a:solidFill>
                  <a:srgbClr val="FFFF99"/>
                </a:solidFill>
                <a:latin typeface="GurbaniWebThick" panose="04040607000000020004" pitchFamily="82" charset="0"/>
              </a:rPr>
              <a:t>auDwro</a:t>
            </a:r>
            <a:r>
              <a:rPr lang="en-GB" sz="5400" dirty="0">
                <a:solidFill>
                  <a:srgbClr val="FFFF99"/>
                </a:solidFill>
                <a:latin typeface="GurbaniWebThick" panose="04040607000000020004" pitchFamily="82" charset="0"/>
              </a:rPr>
              <a:t> ]</a:t>
            </a:r>
          </a:p>
        </p:txBody>
      </p:sp>
      <p:sp>
        <p:nvSpPr>
          <p:cNvPr id="194564" name="Text Box 4"/>
          <p:cNvSpPr txBox="1">
            <a:spLocks noChangeArrowheads="1"/>
          </p:cNvSpPr>
          <p:nvPr/>
        </p:nvSpPr>
        <p:spPr bwMode="auto">
          <a:xfrm>
            <a:off x="4416" y="2171680"/>
            <a:ext cx="10152000" cy="1261884"/>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In this world, those will be saved who eat &amp; enjoy this food of the soul.</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0" y="4081636"/>
            <a:ext cx="10159999" cy="952500"/>
          </a:xfrm>
        </p:spPr>
        <p:txBody>
          <a:bodyPr/>
          <a:lstStyle/>
          <a:p>
            <a:pPr eaLnBrk="1" hangingPunct="1">
              <a:defRPr/>
            </a:pPr>
            <a:r>
              <a:rPr lang="en-GB" sz="4000" dirty="0" err="1">
                <a:solidFill>
                  <a:srgbClr val="99CCFF"/>
                </a:solidFill>
                <a:latin typeface="Congenial SemiBold" panose="02000503040000020004" pitchFamily="2" charset="0"/>
              </a:rPr>
              <a:t>ey’h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vas’</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ajee</a:t>
            </a:r>
            <a:r>
              <a:rPr lang="en-GB" sz="4000" dirty="0">
                <a:solidFill>
                  <a:srgbClr val="99CCFF"/>
                </a:solidFill>
                <a:latin typeface="Congenial SemiBold" panose="02000503040000020004" pitchFamily="2" charset="0"/>
              </a:rPr>
              <a:t>  neh  </a:t>
            </a:r>
            <a:r>
              <a:rPr lang="en-GB" sz="4000" dirty="0" err="1">
                <a:solidFill>
                  <a:srgbClr val="99CCFF"/>
                </a:solidFill>
                <a:latin typeface="Congenial SemiBold" panose="02000503040000020004" pitchFamily="2" charset="0"/>
              </a:rPr>
              <a:t>jaa’ee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ni</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ni</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ur</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aa’ro</a:t>
            </a:r>
            <a:r>
              <a:rPr lang="en-GB" sz="4000" dirty="0">
                <a:solidFill>
                  <a:srgbClr val="99CCFF"/>
                </a:solidFill>
                <a:latin typeface="Congenial SemiBold" panose="02000503040000020004" pitchFamily="2" charset="0"/>
              </a:rPr>
              <a:t>. </a:t>
            </a:r>
          </a:p>
        </p:txBody>
      </p:sp>
      <p:sp>
        <p:nvSpPr>
          <p:cNvPr id="195587" name="Text Box 3"/>
          <p:cNvSpPr txBox="1">
            <a:spLocks noChangeArrowheads="1"/>
          </p:cNvSpPr>
          <p:nvPr/>
        </p:nvSpPr>
        <p:spPr bwMode="auto">
          <a:xfrm>
            <a:off x="1375834" y="423744"/>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eyh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vsqu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qjI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jweI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inq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inq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auir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Dwro</a:t>
            </a:r>
            <a:r>
              <a:rPr lang="en-GB" sz="5400" dirty="0">
                <a:solidFill>
                  <a:srgbClr val="FFFF99"/>
                </a:solidFill>
                <a:latin typeface="GurbaniWebThick" panose="04040607000000020004" pitchFamily="82" charset="0"/>
              </a:rPr>
              <a:t> ]</a:t>
            </a:r>
          </a:p>
        </p:txBody>
      </p:sp>
      <p:sp>
        <p:nvSpPr>
          <p:cNvPr id="195588"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Never let go of the food of the soul &amp; always keep it carefully in your mind.</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0" y="4183707"/>
            <a:ext cx="10160000" cy="952500"/>
          </a:xfrm>
        </p:spPr>
        <p:txBody>
          <a:bodyPr/>
          <a:lstStyle/>
          <a:p>
            <a:pPr eaLnBrk="1" hangingPunct="1">
              <a:defRPr/>
            </a:pPr>
            <a:r>
              <a:rPr lang="en-GB" sz="4000" dirty="0">
                <a:solidFill>
                  <a:srgbClr val="99CCFF"/>
                </a:solidFill>
                <a:latin typeface="Congenial SemiBold" panose="02000503040000020004" pitchFamily="2" charset="0"/>
              </a:rPr>
              <a:t>tam  </a:t>
            </a:r>
            <a:r>
              <a:rPr lang="en-GB" sz="4000" dirty="0" err="1">
                <a:solidFill>
                  <a:srgbClr val="99CCFF"/>
                </a:solidFill>
                <a:latin typeface="Congenial SemiBold" panose="02000503040000020004" pitchFamily="2" charset="0"/>
              </a:rPr>
              <a:t>sann’saar</a:t>
            </a:r>
            <a:r>
              <a:rPr lang="en-GB" sz="4000" dirty="0">
                <a:solidFill>
                  <a:srgbClr val="99CCFF"/>
                </a:solidFill>
                <a:latin typeface="Congenial SemiBold" panose="02000503040000020004" pitchFamily="2" charset="0"/>
              </a:rPr>
              <a:t>,  charan  lag  </a:t>
            </a:r>
            <a:r>
              <a:rPr lang="en-GB" sz="4000" dirty="0" err="1">
                <a:solidFill>
                  <a:srgbClr val="99CCFF"/>
                </a:solidFill>
                <a:latin typeface="Congenial SemiBold" panose="02000503040000020004" pitchFamily="2" charset="0"/>
              </a:rPr>
              <a:t>taree’yai</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sabh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brah’m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pasaaro</a:t>
            </a:r>
            <a:r>
              <a:rPr lang="en-GB" sz="4000" dirty="0">
                <a:solidFill>
                  <a:srgbClr val="99CCFF"/>
                </a:solidFill>
                <a:latin typeface="Congenial SemiBold" panose="02000503040000020004" pitchFamily="2" charset="0"/>
              </a:rPr>
              <a:t>.</a:t>
            </a:r>
          </a:p>
        </p:txBody>
      </p:sp>
      <p:sp>
        <p:nvSpPr>
          <p:cNvPr id="196611" name="Text Box 3"/>
          <p:cNvSpPr txBox="1">
            <a:spLocks noChangeArrowheads="1"/>
          </p:cNvSpPr>
          <p:nvPr/>
        </p:nvSpPr>
        <p:spPr bwMode="auto">
          <a:xfrm>
            <a:off x="1375834" y="337220"/>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qm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sMswru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crn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lig</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qrIAY</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sBu nwnk  </a:t>
            </a:r>
            <a:r>
              <a:rPr lang="en-GB" sz="5400" dirty="0" err="1">
                <a:solidFill>
                  <a:srgbClr val="FFFF99"/>
                </a:solidFill>
                <a:latin typeface="GurbaniWebThick" panose="04040607000000020004" pitchFamily="82" charset="0"/>
              </a:rPr>
              <a:t>bRhm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pswro</a:t>
            </a:r>
            <a:r>
              <a:rPr lang="en-GB" sz="5400" dirty="0">
                <a:solidFill>
                  <a:srgbClr val="FFFF99"/>
                </a:solidFill>
                <a:latin typeface="GurbaniWebThick" panose="04040607000000020004" pitchFamily="82" charset="0"/>
              </a:rPr>
              <a:t> ]1]</a:t>
            </a:r>
          </a:p>
        </p:txBody>
      </p:sp>
      <p:sp>
        <p:nvSpPr>
          <p:cNvPr id="196612" name="Text Box 4"/>
          <p:cNvSpPr txBox="1">
            <a:spLocks noChangeArrowheads="1"/>
          </p:cNvSpPr>
          <p:nvPr/>
        </p:nvSpPr>
        <p:spPr bwMode="auto">
          <a:xfrm>
            <a:off x="1" y="2306985"/>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effectLst>
                  <a:outerShdw blurRad="38100" dist="38100" dir="2700000" algn="tl">
                    <a:srgbClr val="000000"/>
                  </a:outerShdw>
                </a:effectLst>
                <a:latin typeface="Congenial Black" panose="02000503040000020004" pitchFamily="2" charset="0"/>
              </a:rPr>
              <a:t>Holding on to </a:t>
            </a:r>
            <a:r>
              <a:rPr lang="en-US" sz="3800" i="1" dirty="0">
                <a:solidFill>
                  <a:schemeClr val="bg1"/>
                </a:solidFill>
                <a:effectLst>
                  <a:outerShdw blurRad="38100" dist="38100" dir="2700000" algn="tl">
                    <a:srgbClr val="000000"/>
                  </a:outerShdw>
                </a:effectLst>
                <a:latin typeface="Congenial Black" panose="02000503040000020004" pitchFamily="2" charset="0"/>
              </a:rPr>
              <a:t>Gurbani </a:t>
            </a:r>
            <a:r>
              <a:rPr lang="en-US" sz="3800" dirty="0">
                <a:solidFill>
                  <a:schemeClr val="bg1"/>
                </a:solidFill>
                <a:effectLst>
                  <a:outerShdw blurRad="38100" dist="38100" dir="2700000" algn="tl">
                    <a:srgbClr val="000000"/>
                  </a:outerShdw>
                </a:effectLst>
                <a:latin typeface="Congenial Black" panose="02000503040000020004" pitchFamily="2" charset="0"/>
              </a:rPr>
              <a:t>one is</a:t>
            </a:r>
            <a:r>
              <a:rPr lang="en-US" sz="3800" i="1" dirty="0">
                <a:solidFill>
                  <a:schemeClr val="bg1"/>
                </a:solidFill>
                <a:effectLst>
                  <a:outerShdw blurRad="38100" dist="38100" dir="2700000" algn="tl">
                    <a:srgbClr val="000000"/>
                  </a:outerShdw>
                </a:effectLst>
                <a:latin typeface="Congenial Black" panose="02000503040000020004" pitchFamily="2" charset="0"/>
              </a:rPr>
              <a:t> s</a:t>
            </a:r>
            <a:r>
              <a:rPr lang="en-US" sz="3800" dirty="0">
                <a:solidFill>
                  <a:schemeClr val="bg1"/>
                </a:solidFill>
                <a:effectLst>
                  <a:outerShdw blurRad="38100" dist="38100" dir="2700000" algn="tl">
                    <a:srgbClr val="000000"/>
                  </a:outerShdw>
                </a:effectLst>
                <a:latin typeface="Congenial Black" panose="02000503040000020004" pitchFamily="2" charset="0"/>
              </a:rPr>
              <a:t>aved from the world &amp; </a:t>
            </a:r>
            <a:r>
              <a:rPr lang="en-US" sz="3800" dirty="0">
                <a:solidFill>
                  <a:schemeClr val="bg1"/>
                </a:solidFill>
                <a:latin typeface="Congenial Black" panose="02000503040000020004" pitchFamily="2" charset="0"/>
              </a:rPr>
              <a:t>Your</a:t>
            </a:r>
            <a:r>
              <a:rPr lang="en-US" sz="3800" dirty="0">
                <a:solidFill>
                  <a:schemeClr val="bg1"/>
                </a:solidFill>
                <a:effectLst>
                  <a:outerShdw blurRad="38100" dist="38100" dir="2700000" algn="tl">
                    <a:srgbClr val="000000"/>
                  </a:outerShdw>
                </a:effectLst>
                <a:latin typeface="Congenial Black" panose="02000503040000020004" pitchFamily="2" charset="0"/>
              </a:rPr>
              <a:t> Light seen everywhere. ||1||</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1000125" y="4009628"/>
            <a:ext cx="8191500" cy="952500"/>
          </a:xfrm>
        </p:spPr>
        <p:txBody>
          <a:bodyPr/>
          <a:lstStyle/>
          <a:p>
            <a:pPr eaLnBrk="1" hangingPunct="1">
              <a:defRPr/>
            </a:pPr>
            <a:r>
              <a:rPr lang="en-GB" sz="4000" dirty="0" err="1">
                <a:solidFill>
                  <a:srgbClr val="99CCFF"/>
                </a:solidFill>
                <a:latin typeface="Congenial SemiBold" panose="02000503040000020004" pitchFamily="2" charset="0"/>
              </a:rPr>
              <a:t>salok</a:t>
            </a:r>
            <a:r>
              <a:rPr lang="en-GB" sz="4000" dirty="0">
                <a:solidFill>
                  <a:srgbClr val="99CCFF"/>
                </a:solidFill>
                <a:latin typeface="Congenial SemiBold" panose="02000503040000020004" pitchFamily="2" charset="0"/>
              </a:rPr>
              <a:t>,  mahallaa  </a:t>
            </a:r>
            <a:r>
              <a:rPr lang="en-GB" sz="4000" dirty="0" err="1">
                <a:solidFill>
                  <a:srgbClr val="99CCFF"/>
                </a:solidFill>
                <a:latin typeface="Congenial SemiBold" panose="02000503040000020004" pitchFamily="2" charset="0"/>
              </a:rPr>
              <a:t>panj’vaa</a:t>
            </a:r>
            <a:r>
              <a:rPr lang="en-GB" sz="4000" dirty="0">
                <a:solidFill>
                  <a:srgbClr val="99CCFF"/>
                </a:solidFill>
                <a:latin typeface="Congenial SemiBold" panose="02000503040000020004" pitchFamily="2" charset="0"/>
              </a:rPr>
              <a:t>. </a:t>
            </a:r>
          </a:p>
        </p:txBody>
      </p:sp>
      <p:sp>
        <p:nvSpPr>
          <p:cNvPr id="197635" name="Text Box 3"/>
          <p:cNvSpPr txBox="1">
            <a:spLocks noChangeArrowheads="1"/>
          </p:cNvSpPr>
          <p:nvPr/>
        </p:nvSpPr>
        <p:spPr bwMode="auto">
          <a:xfrm>
            <a:off x="0" y="586343"/>
            <a:ext cx="10160000" cy="923330"/>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slok mhlw 5 ]</a:t>
            </a:r>
          </a:p>
        </p:txBody>
      </p:sp>
      <p:sp>
        <p:nvSpPr>
          <p:cNvPr id="197636" name="Text Box 4"/>
          <p:cNvSpPr txBox="1">
            <a:spLocks noChangeArrowheads="1"/>
          </p:cNvSpPr>
          <p:nvPr/>
        </p:nvSpPr>
        <p:spPr bwMode="auto">
          <a:xfrm>
            <a:off x="1333502" y="2108384"/>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Verse by the Fifth 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0" y="4081636"/>
            <a:ext cx="10160000" cy="952500"/>
          </a:xfrm>
        </p:spPr>
        <p:txBody>
          <a:bodyPr/>
          <a:lstStyle/>
          <a:p>
            <a:pPr eaLnBrk="1" hangingPunct="1">
              <a:defRPr/>
            </a:pP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kee’</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oh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naa’hee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mai’noh</a:t>
            </a:r>
            <a:r>
              <a:rPr lang="en-GB" sz="4000" dirty="0">
                <a:solidFill>
                  <a:srgbClr val="99CCFF"/>
                </a:solidFill>
                <a:latin typeface="Congenial SemiBold" panose="02000503040000020004" pitchFamily="2" charset="0"/>
              </a:rPr>
              <a:t>  jog  </a:t>
            </a:r>
            <a:r>
              <a:rPr lang="en-GB" sz="4000" dirty="0" err="1">
                <a:solidFill>
                  <a:srgbClr val="99CCFF"/>
                </a:solidFill>
                <a:latin typeface="Congenial SemiBold" panose="02000503040000020004" pitchFamily="2" charset="0"/>
              </a:rPr>
              <a:t>kee’</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oee</a:t>
            </a:r>
            <a:r>
              <a:rPr lang="en-GB" sz="4000" dirty="0">
                <a:solidFill>
                  <a:srgbClr val="99CCFF"/>
                </a:solidFill>
                <a:latin typeface="Congenial SemiBold" panose="02000503040000020004" pitchFamily="2" charset="0"/>
              </a:rPr>
              <a:t>. </a:t>
            </a:r>
          </a:p>
        </p:txBody>
      </p:sp>
      <p:sp>
        <p:nvSpPr>
          <p:cNvPr id="198659"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qyrw kIqw jwqo nwhI </a:t>
            </a:r>
          </a:p>
          <a:p>
            <a:pPr algn="ctr">
              <a:defRPr/>
            </a:pPr>
            <a:r>
              <a:rPr lang="en-GB" sz="5400" dirty="0" err="1">
                <a:solidFill>
                  <a:srgbClr val="FFFF99"/>
                </a:solidFill>
                <a:latin typeface="GurbaniWebThick" panose="04040607000000020004" pitchFamily="82" charset="0"/>
              </a:rPr>
              <a:t>mYno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jogu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kIqoeI</a:t>
            </a:r>
            <a:r>
              <a:rPr lang="en-GB" sz="5400" dirty="0">
                <a:solidFill>
                  <a:srgbClr val="FFFF99"/>
                </a:solidFill>
                <a:latin typeface="GurbaniWebThick" panose="04040607000000020004" pitchFamily="82" charset="0"/>
              </a:rPr>
              <a:t> ]</a:t>
            </a:r>
          </a:p>
        </p:txBody>
      </p:sp>
      <p:sp>
        <p:nvSpPr>
          <p:cNvPr id="198660"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Make me appreciate You, as I’ve not been grateful for what You’ve done for me.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a:xfrm>
            <a:off x="0" y="4009628"/>
            <a:ext cx="10160000" cy="952500"/>
          </a:xfrm>
        </p:spPr>
        <p:txBody>
          <a:bodyPr/>
          <a:lstStyle/>
          <a:p>
            <a:pPr eaLnBrk="1" hangingPunct="1">
              <a:defRPr/>
            </a:pPr>
            <a:r>
              <a:rPr lang="en-GB" sz="4000" dirty="0" err="1">
                <a:solidFill>
                  <a:srgbClr val="99CCFF"/>
                </a:solidFill>
                <a:latin typeface="Congenial SemiBold" panose="02000503040000020004" pitchFamily="2" charset="0"/>
              </a:rPr>
              <a:t>mai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nirguN’yaarey</a:t>
            </a:r>
            <a:r>
              <a:rPr lang="en-GB" sz="4000" dirty="0">
                <a:solidFill>
                  <a:srgbClr val="99CCFF"/>
                </a:solidFill>
                <a:latin typeface="Congenial SemiBold" panose="02000503040000020004" pitchFamily="2" charset="0"/>
              </a:rPr>
              <a:t>,  ko  </a:t>
            </a:r>
            <a:r>
              <a:rPr lang="en-GB" sz="4000" dirty="0" err="1">
                <a:solidFill>
                  <a:srgbClr val="99CCFF"/>
                </a:solidFill>
                <a:latin typeface="Congenial SemiBold" panose="02000503040000020004" pitchFamily="2" charset="0"/>
              </a:rPr>
              <a:t>guN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naa’hee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aa’pey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aras</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peyoh’ee</a:t>
            </a:r>
            <a:r>
              <a:rPr lang="en-GB" sz="4000" dirty="0">
                <a:solidFill>
                  <a:srgbClr val="99CCFF"/>
                </a:solidFill>
                <a:latin typeface="Congenial SemiBold" panose="02000503040000020004" pitchFamily="2" charset="0"/>
              </a:rPr>
              <a:t>. </a:t>
            </a:r>
          </a:p>
        </p:txBody>
      </p:sp>
      <p:sp>
        <p:nvSpPr>
          <p:cNvPr id="199683"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mY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inrguixAwry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guxu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nwhI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Awpy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qrsu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pieEeI</a:t>
            </a:r>
            <a:r>
              <a:rPr lang="en-GB" sz="5400" dirty="0">
                <a:solidFill>
                  <a:srgbClr val="FFFF99"/>
                </a:solidFill>
                <a:latin typeface="GurbaniWebThick" panose="04040607000000020004" pitchFamily="82" charset="0"/>
              </a:rPr>
              <a:t> ]</a:t>
            </a:r>
          </a:p>
        </p:txBody>
      </p:sp>
      <p:sp>
        <p:nvSpPr>
          <p:cNvPr id="199684" name="Text Box 4"/>
          <p:cNvSpPr txBox="1">
            <a:spLocks noChangeArrowheads="1"/>
          </p:cNvSpPr>
          <p:nvPr/>
        </p:nvSpPr>
        <p:spPr bwMode="auto">
          <a:xfrm>
            <a:off x="111448" y="2243688"/>
            <a:ext cx="9904536"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You’ve shown me kindness even though I might not deserve it or have any good.</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4137248"/>
            <a:ext cx="10159999" cy="952500"/>
          </a:xfrm>
        </p:spPr>
        <p:txBody>
          <a:bodyPr/>
          <a:lstStyle/>
          <a:p>
            <a:pPr eaLnBrk="1" hangingPunct="1">
              <a:defRPr/>
            </a:pPr>
            <a:r>
              <a:rPr lang="en-GB" sz="3700" spc="-300" dirty="0" err="1">
                <a:solidFill>
                  <a:srgbClr val="99CCFF"/>
                </a:solidFill>
                <a:latin typeface="Congenial SemiBold" panose="02000503040000020004" pitchFamily="2" charset="0"/>
              </a:rPr>
              <a:t>hor</a:t>
            </a:r>
            <a:r>
              <a:rPr lang="en-GB" sz="3700" spc="-300" dirty="0">
                <a:solidFill>
                  <a:srgbClr val="99CCFF"/>
                </a:solidFill>
                <a:latin typeface="Congenial SemiBold" panose="02000503040000020004" pitchFamily="2" charset="0"/>
              </a:rPr>
              <a:t>  </a:t>
            </a:r>
            <a:r>
              <a:rPr lang="en-GB" sz="3700" spc="-300" dirty="0" err="1">
                <a:solidFill>
                  <a:srgbClr val="99CCFF"/>
                </a:solidFill>
                <a:latin typeface="Congenial SemiBold" panose="02000503040000020004" pitchFamily="2" charset="0"/>
              </a:rPr>
              <a:t>key’</a:t>
            </a:r>
            <a:r>
              <a:rPr lang="en-GB" sz="3700" u="sng" spc="-300" dirty="0" err="1">
                <a:solidFill>
                  <a:srgbClr val="99CCFF"/>
                </a:solidFill>
                <a:latin typeface="Congenial SemiBold" panose="02000503040000020004" pitchFamily="2" charset="0"/>
              </a:rPr>
              <a:t>t</a:t>
            </a:r>
            <a:r>
              <a:rPr lang="en-GB" sz="3700" spc="-300" dirty="0" err="1">
                <a:solidFill>
                  <a:srgbClr val="99CCFF"/>
                </a:solidFill>
                <a:latin typeface="Congenial SemiBold" panose="02000503040000020004" pitchFamily="2" charset="0"/>
              </a:rPr>
              <a:t>ey</a:t>
            </a:r>
            <a:r>
              <a:rPr lang="en-GB" sz="3700" spc="-300" dirty="0">
                <a:solidFill>
                  <a:srgbClr val="99CCFF"/>
                </a:solidFill>
                <a:latin typeface="Congenial SemiBold" panose="02000503040000020004" pitchFamily="2" charset="0"/>
              </a:rPr>
              <a:t>  </a:t>
            </a:r>
            <a:r>
              <a:rPr lang="en-GB" sz="3700" u="sng" spc="-300" dirty="0" err="1">
                <a:solidFill>
                  <a:srgbClr val="99CCFF"/>
                </a:solidFill>
                <a:latin typeface="Congenial SemiBold" panose="02000503040000020004" pitchFamily="2" charset="0"/>
              </a:rPr>
              <a:t>t</a:t>
            </a:r>
            <a:r>
              <a:rPr lang="en-GB" sz="3700" spc="-300" dirty="0" err="1">
                <a:solidFill>
                  <a:srgbClr val="99CCFF"/>
                </a:solidFill>
                <a:latin typeface="Congenial SemiBold" panose="02000503040000020004" pitchFamily="2" charset="0"/>
              </a:rPr>
              <a:t>u</a:t>
            </a:r>
            <a:r>
              <a:rPr lang="en-GB" sz="3700" u="sng" spc="-300" dirty="0" err="1">
                <a:solidFill>
                  <a:srgbClr val="99CCFF"/>
                </a:solidFill>
                <a:latin typeface="Congenial SemiBold" panose="02000503040000020004" pitchFamily="2" charset="0"/>
              </a:rPr>
              <a:t>Dh</a:t>
            </a:r>
            <a:r>
              <a:rPr lang="en-GB" sz="3700" spc="-300" dirty="0" err="1">
                <a:solidFill>
                  <a:srgbClr val="99CCFF"/>
                </a:solidFill>
                <a:latin typeface="Congenial SemiBold" panose="02000503040000020004" pitchFamily="2" charset="0"/>
              </a:rPr>
              <a:t>’no</a:t>
            </a:r>
            <a:r>
              <a:rPr lang="en-GB" sz="3700" spc="-300" dirty="0">
                <a:solidFill>
                  <a:srgbClr val="99CCFF"/>
                </a:solidFill>
                <a:latin typeface="Congenial SemiBold" panose="02000503040000020004" pitchFamily="2" charset="0"/>
              </a:rPr>
              <a:t>  </a:t>
            </a:r>
            <a:r>
              <a:rPr lang="en-GB" sz="3700" spc="-300" dirty="0" err="1">
                <a:solidFill>
                  <a:srgbClr val="99CCFF"/>
                </a:solidFill>
                <a:latin typeface="Congenial SemiBold" panose="02000503040000020004" pitchFamily="2" charset="0"/>
              </a:rPr>
              <a:t>gaavan</a:t>
            </a:r>
            <a:r>
              <a:rPr lang="en-GB" sz="3700" spc="-300" dirty="0">
                <a:solidFill>
                  <a:srgbClr val="99CCFF"/>
                </a:solidFill>
                <a:latin typeface="Congenial SemiBold" panose="02000503040000020004" pitchFamily="2" charset="0"/>
              </a:rPr>
              <a:t>, </a:t>
            </a:r>
            <a:r>
              <a:rPr lang="en-GB" sz="3700" spc="-300" dirty="0" err="1">
                <a:solidFill>
                  <a:srgbClr val="99CCFF"/>
                </a:solidFill>
                <a:latin typeface="Congenial SemiBold" panose="02000503040000020004" pitchFamily="2" charset="0"/>
              </a:rPr>
              <a:t>sey</a:t>
            </a:r>
            <a:r>
              <a:rPr lang="en-GB" sz="3700" spc="-300" dirty="0">
                <a:solidFill>
                  <a:srgbClr val="99CCFF"/>
                </a:solidFill>
                <a:latin typeface="Congenial SemiBold" panose="02000503040000020004" pitchFamily="2" charset="0"/>
              </a:rPr>
              <a:t>  </a:t>
            </a:r>
            <a:r>
              <a:rPr lang="en-GB" sz="3700" spc="-300" dirty="0" err="1">
                <a:solidFill>
                  <a:srgbClr val="99CCFF"/>
                </a:solidFill>
                <a:latin typeface="Congenial SemiBold" panose="02000503040000020004" pitchFamily="2" charset="0"/>
              </a:rPr>
              <a:t>mai</a:t>
            </a:r>
            <a:r>
              <a:rPr lang="en-GB" sz="3700" spc="-300" dirty="0">
                <a:solidFill>
                  <a:srgbClr val="99CCFF"/>
                </a:solidFill>
                <a:latin typeface="Congenial SemiBold" panose="02000503040000020004" pitchFamily="2" charset="0"/>
              </a:rPr>
              <a:t>  </a:t>
            </a:r>
            <a:r>
              <a:rPr lang="en-GB" sz="3700" u="sng" spc="-300" dirty="0">
                <a:solidFill>
                  <a:srgbClr val="99CCFF"/>
                </a:solidFill>
                <a:latin typeface="Congenial SemiBold" panose="02000503040000020004" pitchFamily="2" charset="0"/>
              </a:rPr>
              <a:t>ch</a:t>
            </a:r>
            <a:r>
              <a:rPr lang="en-GB" sz="3700" spc="-300" dirty="0">
                <a:solidFill>
                  <a:srgbClr val="99CCFF"/>
                </a:solidFill>
                <a:latin typeface="Congenial SemiBold" panose="02000503040000020004" pitchFamily="2" charset="0"/>
              </a:rPr>
              <a:t>i</a:t>
            </a:r>
            <a:r>
              <a:rPr lang="en-GB" sz="3700" u="sng" spc="-300" dirty="0">
                <a:solidFill>
                  <a:srgbClr val="99CCFF"/>
                </a:solidFill>
                <a:latin typeface="Congenial SemiBold" panose="02000503040000020004" pitchFamily="2" charset="0"/>
              </a:rPr>
              <a:t>t</a:t>
            </a:r>
            <a:r>
              <a:rPr lang="en-GB" sz="3700" spc="-300" dirty="0">
                <a:solidFill>
                  <a:srgbClr val="99CCFF"/>
                </a:solidFill>
                <a:latin typeface="Congenial SemiBold" panose="02000503040000020004" pitchFamily="2" charset="0"/>
              </a:rPr>
              <a:t>  </a:t>
            </a:r>
            <a:r>
              <a:rPr lang="en-GB" sz="3700" spc="-300" dirty="0" err="1">
                <a:solidFill>
                  <a:srgbClr val="99CCFF"/>
                </a:solidFill>
                <a:latin typeface="Congenial SemiBold" panose="02000503040000020004" pitchFamily="2" charset="0"/>
              </a:rPr>
              <a:t>na</a:t>
            </a:r>
            <a:r>
              <a:rPr lang="en-GB" sz="3700" spc="-300" dirty="0">
                <a:solidFill>
                  <a:srgbClr val="99CCFF"/>
                </a:solidFill>
                <a:latin typeface="Congenial SemiBold" panose="02000503040000020004" pitchFamily="2" charset="0"/>
              </a:rPr>
              <a:t>  </a:t>
            </a:r>
            <a:r>
              <a:rPr lang="en-GB" sz="3700" spc="-300" dirty="0" err="1">
                <a:solidFill>
                  <a:srgbClr val="99CCFF"/>
                </a:solidFill>
                <a:latin typeface="Congenial SemiBold" panose="02000503040000020004" pitchFamily="2" charset="0"/>
              </a:rPr>
              <a:t>aavan</a:t>
            </a:r>
            <a:r>
              <a:rPr lang="en-GB" sz="3700" spc="-3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kiyaa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bee’</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aarey</a:t>
            </a:r>
            <a:r>
              <a:rPr lang="en-GB" sz="4000" dirty="0">
                <a:solidFill>
                  <a:srgbClr val="99CCFF"/>
                </a:solidFill>
                <a:latin typeface="Congenial SemiBold" panose="02000503040000020004" pitchFamily="2" charset="0"/>
              </a:rPr>
              <a:t>. </a:t>
            </a:r>
          </a:p>
        </p:txBody>
      </p:sp>
      <p:sp>
        <p:nvSpPr>
          <p:cNvPr id="20483" name="Text Box 3"/>
          <p:cNvSpPr txBox="1">
            <a:spLocks noChangeArrowheads="1"/>
          </p:cNvSpPr>
          <p:nvPr/>
        </p:nvSpPr>
        <p:spPr bwMode="auto">
          <a:xfrm>
            <a:off x="1" y="355683"/>
            <a:ext cx="10159998" cy="1754326"/>
          </a:xfrm>
          <a:prstGeom prst="rect">
            <a:avLst/>
          </a:prstGeom>
          <a:noFill/>
          <a:ln w="9525">
            <a:noFill/>
            <a:miter lim="800000"/>
            <a:headEnd/>
            <a:tailEnd/>
          </a:ln>
          <a:effectLst/>
        </p:spPr>
        <p:txBody>
          <a:bodyPr wrap="square">
            <a:spAutoFit/>
          </a:bodyPr>
          <a:lstStyle/>
          <a:p>
            <a:pPr algn="ctr">
              <a:defRPr/>
            </a:pPr>
            <a:r>
              <a:rPr lang="en-GB" sz="5400" spc="-150" dirty="0">
                <a:solidFill>
                  <a:srgbClr val="FFFF99"/>
                </a:solidFill>
                <a:latin typeface="GurbaniWebThick" panose="04040607000000020004" pitchFamily="82" charset="0"/>
              </a:rPr>
              <a:t>hoir </a:t>
            </a:r>
            <a:r>
              <a:rPr lang="en-GB" sz="5400" spc="-150" dirty="0" err="1">
                <a:solidFill>
                  <a:srgbClr val="FFFF99"/>
                </a:solidFill>
                <a:latin typeface="GurbaniWebThick" panose="04040607000000020004" pitchFamily="82" charset="0"/>
              </a:rPr>
              <a:t>kyqy</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quDno</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gwvin</a:t>
            </a:r>
            <a:r>
              <a:rPr lang="en-GB" sz="5400" spc="-150" dirty="0">
                <a:solidFill>
                  <a:srgbClr val="FFFF99"/>
                </a:solidFill>
                <a:latin typeface="GurbaniWebThick" panose="04040607000000020004" pitchFamily="82" charset="0"/>
              </a:rPr>
              <a:t>  sy mY iciq n </a:t>
            </a:r>
            <a:r>
              <a:rPr lang="en-GB" sz="5400" spc="-150" dirty="0" err="1">
                <a:solidFill>
                  <a:srgbClr val="FFFF99"/>
                </a:solidFill>
                <a:latin typeface="GurbaniWebThick" panose="04040607000000020004" pitchFamily="82" charset="0"/>
              </a:rPr>
              <a:t>Awvin</a:t>
            </a:r>
            <a:r>
              <a:rPr lang="en-GB" sz="5400" dirty="0">
                <a:solidFill>
                  <a:srgbClr val="FFFF99"/>
                </a:solidFill>
                <a:latin typeface="GurbaniWebThick" panose="04040607000000020004" pitchFamily="82" charset="0"/>
              </a:rPr>
              <a:t>  nwnku ikAw </a:t>
            </a:r>
            <a:r>
              <a:rPr lang="en-GB" sz="5400" dirty="0" err="1">
                <a:solidFill>
                  <a:srgbClr val="FFFF99"/>
                </a:solidFill>
                <a:latin typeface="GurbaniWebThick" panose="04040607000000020004" pitchFamily="82" charset="0"/>
              </a:rPr>
              <a:t>bIcwry</a:t>
            </a:r>
            <a:r>
              <a:rPr lang="en-GB" sz="5400" dirty="0">
                <a:solidFill>
                  <a:srgbClr val="FFFF99"/>
                </a:solidFill>
                <a:latin typeface="GurbaniWebThick" panose="04040607000000020004" pitchFamily="82" charset="0"/>
              </a:rPr>
              <a:t> ]</a:t>
            </a:r>
          </a:p>
        </p:txBody>
      </p:sp>
      <p:sp>
        <p:nvSpPr>
          <p:cNvPr id="20484" name="Text Box 4"/>
          <p:cNvSpPr txBox="1">
            <a:spLocks noChangeArrowheads="1"/>
          </p:cNvSpPr>
          <p:nvPr/>
        </p:nvSpPr>
        <p:spPr bwMode="auto">
          <a:xfrm>
            <a:off x="1" y="2281436"/>
            <a:ext cx="10159998"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So many others we are not aware of sing Your tune. How can I think about them all?</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1029229" y="4009628"/>
            <a:ext cx="8191500" cy="952500"/>
          </a:xfrm>
        </p:spPr>
        <p:txBody>
          <a:bodyPr/>
          <a:lstStyle/>
          <a:p>
            <a:pPr eaLnBrk="1" hangingPunct="1">
              <a:defRPr/>
            </a:pP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aras</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peyaa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mih’raama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ho’ee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’gur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sajaN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mil’yaa</a:t>
            </a:r>
            <a:r>
              <a:rPr lang="en-GB" sz="4000" dirty="0">
                <a:solidFill>
                  <a:srgbClr val="99CCFF"/>
                </a:solidFill>
                <a:latin typeface="Congenial SemiBold" panose="02000503040000020004" pitchFamily="2" charset="0"/>
              </a:rPr>
              <a:t>. </a:t>
            </a:r>
          </a:p>
        </p:txBody>
      </p:sp>
      <p:sp>
        <p:nvSpPr>
          <p:cNvPr id="200707" name="Text Box 3"/>
          <p:cNvSpPr txBox="1">
            <a:spLocks noChangeArrowheads="1"/>
          </p:cNvSpPr>
          <p:nvPr/>
        </p:nvSpPr>
        <p:spPr bwMode="auto">
          <a:xfrm>
            <a:off x="1375834" y="309224"/>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qrsu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pieAw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imhrwmiq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hoeI</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siqguru </a:t>
            </a:r>
            <a:r>
              <a:rPr lang="en-GB" sz="5400" dirty="0" err="1">
                <a:solidFill>
                  <a:srgbClr val="FFFF99"/>
                </a:solidFill>
                <a:latin typeface="GurbaniWebThick" panose="04040607000000020004" pitchFamily="82" charset="0"/>
              </a:rPr>
              <a:t>sjxu</a:t>
            </a:r>
            <a:r>
              <a:rPr lang="en-GB" sz="5400" dirty="0">
                <a:solidFill>
                  <a:srgbClr val="FFFF99"/>
                </a:solidFill>
                <a:latin typeface="GurbaniWebThick" panose="04040607000000020004" pitchFamily="82" charset="0"/>
              </a:rPr>
              <a:t> imilAw ]</a:t>
            </a:r>
          </a:p>
        </p:txBody>
      </p:sp>
      <p:sp>
        <p:nvSpPr>
          <p:cNvPr id="200708"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Showing my kindness, You blessed me with a best Friend, who is the True Guru. </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0" y="4081636"/>
            <a:ext cx="10160000" cy="952500"/>
          </a:xfrm>
        </p:spPr>
        <p:txBody>
          <a:bodyPr/>
          <a:lstStyle/>
          <a:p>
            <a:pPr eaLnBrk="1" hangingPunct="1">
              <a:defRPr/>
            </a:pPr>
            <a:r>
              <a:rPr lang="fi-FI" sz="4000" dirty="0">
                <a:solidFill>
                  <a:srgbClr val="99CCFF"/>
                </a:solidFill>
                <a:latin typeface="Congenial SemiBold" panose="02000503040000020004" pitchFamily="2" charset="0"/>
              </a:rPr>
              <a:t>naa’nak, naam  mil’ai,  </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aa</a:t>
            </a:r>
            <a:r>
              <a:rPr lang="fi-FI" sz="4000" baseline="30000" dirty="0">
                <a:solidFill>
                  <a:srgbClr val="660066"/>
                </a:solidFill>
                <a:latin typeface="Congenial SemiBold" panose="02000503040000020004" pitchFamily="2" charset="0"/>
              </a:rPr>
              <a:t>n</a:t>
            </a:r>
            <a:r>
              <a:rPr lang="fi-FI" sz="4000" dirty="0">
                <a:solidFill>
                  <a:srgbClr val="99CCFF"/>
                </a:solidFill>
                <a:latin typeface="Congenial SemiBold" panose="02000503040000020004" pitchFamily="2" charset="0"/>
              </a:rPr>
              <a:t>  jee’vaa</a:t>
            </a:r>
            <a:r>
              <a:rPr lang="fi-FI" sz="4000" baseline="30000" dirty="0">
                <a:solidFill>
                  <a:srgbClr val="660066"/>
                </a:solidFill>
                <a:latin typeface="Congenial SemiBold" panose="02000503040000020004" pitchFamily="2" charset="0"/>
              </a:rPr>
              <a:t>n</a:t>
            </a:r>
            <a:r>
              <a:rPr lang="fi-FI" sz="4000" dirty="0">
                <a:solidFill>
                  <a:srgbClr val="99CCFF"/>
                </a:solidFill>
                <a:latin typeface="Congenial SemiBold" panose="02000503040000020004" pitchFamily="2" charset="0"/>
              </a:rPr>
              <a:t>, </a:t>
            </a:r>
            <a:br>
              <a:rPr lang="fi-FI" sz="4000" dirty="0">
                <a:solidFill>
                  <a:srgbClr val="99CCFF"/>
                </a:solidFill>
                <a:latin typeface="Congenial SemiBold" panose="02000503040000020004" pitchFamily="2" charset="0"/>
              </a:rPr>
            </a:b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an  man  </a:t>
            </a:r>
            <a:r>
              <a:rPr lang="fi-FI" sz="4000" u="sng" dirty="0">
                <a:solidFill>
                  <a:srgbClr val="99CCFF"/>
                </a:solidFill>
                <a:latin typeface="Congenial SemiBold" panose="02000503040000020004" pitchFamily="2" charset="0"/>
              </a:rPr>
              <a:t>th</a:t>
            </a:r>
            <a:r>
              <a:rPr lang="fi-FI" sz="4000" dirty="0">
                <a:solidFill>
                  <a:srgbClr val="99CCFF"/>
                </a:solidFill>
                <a:latin typeface="Congenial SemiBold" panose="02000503040000020004" pitchFamily="2" charset="0"/>
              </a:rPr>
              <a:t>ee’vai  har’yaa.</a:t>
            </a:r>
            <a:endParaRPr lang="en-GB" sz="4000" dirty="0">
              <a:solidFill>
                <a:srgbClr val="99CCFF"/>
              </a:solidFill>
              <a:latin typeface="Congenial SemiBold" panose="02000503040000020004" pitchFamily="2" charset="0"/>
            </a:endParaRPr>
          </a:p>
        </p:txBody>
      </p:sp>
      <p:sp>
        <p:nvSpPr>
          <p:cNvPr id="201731" name="Text Box 3"/>
          <p:cNvSpPr txBox="1">
            <a:spLocks noChangeArrowheads="1"/>
          </p:cNvSpPr>
          <p:nvPr/>
        </p:nvSpPr>
        <p:spPr bwMode="auto">
          <a:xfrm>
            <a:off x="1375834" y="211667"/>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imlY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jIvW</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qnu mnu QIvY hirAw ]1]2]</a:t>
            </a:r>
          </a:p>
        </p:txBody>
      </p:sp>
      <p:sp>
        <p:nvSpPr>
          <p:cNvPr id="201732" name="Text Box 4"/>
          <p:cNvSpPr txBox="1">
            <a:spLocks noChangeArrowheads="1"/>
          </p:cNvSpPr>
          <p:nvPr/>
        </p:nvSpPr>
        <p:spPr bwMode="auto">
          <a:xfrm>
            <a:off x="0" y="2137420"/>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Connecting with </a:t>
            </a:r>
            <a:r>
              <a:rPr lang="en-US" sz="3800" i="1" dirty="0">
                <a:solidFill>
                  <a:schemeClr val="bg1"/>
                </a:solidFill>
                <a:latin typeface="Congenial Black" panose="02000503040000020004" pitchFamily="2" charset="0"/>
              </a:rPr>
              <a:t>Naam</a:t>
            </a:r>
            <a:r>
              <a:rPr lang="en-US" sz="3800" dirty="0">
                <a:solidFill>
                  <a:schemeClr val="bg1"/>
                </a:solidFill>
                <a:latin typeface="Congenial Black" panose="02000503040000020004" pitchFamily="2" charset="0"/>
              </a:rPr>
              <a:t> my mind &amp; body come to life with joy. ||1||2 ||</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2.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42082" name="Rectangle 2"/>
          <p:cNvSpPr>
            <a:spLocks noGrp="1" noChangeArrowheads="1"/>
          </p:cNvSpPr>
          <p:nvPr>
            <p:ph type="title"/>
          </p:nvPr>
        </p:nvSpPr>
        <p:spPr>
          <a:xfrm>
            <a:off x="1375835" y="4081636"/>
            <a:ext cx="7514167" cy="952500"/>
          </a:xfrm>
        </p:spPr>
        <p:txBody>
          <a:bodyPr/>
          <a:lstStyle/>
          <a:p>
            <a:pPr eaLnBrk="1" hangingPunct="1">
              <a:defRPr/>
            </a:pPr>
            <a:r>
              <a:rPr lang="en-GB" sz="4000" dirty="0" err="1">
                <a:solidFill>
                  <a:srgbClr val="99CCFF"/>
                </a:solidFill>
                <a:latin typeface="Congenial SemiBold" panose="02000503040000020004" pitchFamily="2" charset="0"/>
              </a:rPr>
              <a:t>pau’Ree</a:t>
            </a:r>
            <a:r>
              <a:rPr lang="en-GB" sz="4000" dirty="0">
                <a:solidFill>
                  <a:srgbClr val="99CCFF"/>
                </a:solidFill>
                <a:latin typeface="Congenial SemiBold" panose="02000503040000020004" pitchFamily="2" charset="0"/>
              </a:rPr>
              <a:t> </a:t>
            </a:r>
          </a:p>
        </p:txBody>
      </p:sp>
      <p:sp>
        <p:nvSpPr>
          <p:cNvPr id="942083" name="Text Box 3"/>
          <p:cNvSpPr txBox="1">
            <a:spLocks noChangeArrowheads="1"/>
          </p:cNvSpPr>
          <p:nvPr/>
        </p:nvSpPr>
        <p:spPr bwMode="auto">
          <a:xfrm>
            <a:off x="1375834" y="442327"/>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pauVI</a:t>
            </a:r>
            <a:r>
              <a:rPr lang="en-GB" sz="5400" dirty="0">
                <a:solidFill>
                  <a:srgbClr val="FFFF99"/>
                </a:solidFill>
                <a:latin typeface="GurbaniWebThick" panose="04040607000000020004" pitchFamily="82" charset="0"/>
              </a:rPr>
              <a:t> ]</a:t>
            </a:r>
          </a:p>
        </p:txBody>
      </p:sp>
      <p:sp>
        <p:nvSpPr>
          <p:cNvPr id="942084" name="Text Box 4"/>
          <p:cNvSpPr txBox="1">
            <a:spLocks noChangeArrowheads="1"/>
          </p:cNvSpPr>
          <p:nvPr/>
        </p:nvSpPr>
        <p:spPr bwMode="auto">
          <a:xfrm>
            <a:off x="1333502" y="1968503"/>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Verse:</a:t>
            </a: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44130" name="Rectangle 1026"/>
          <p:cNvSpPr>
            <a:spLocks noGrp="1" noChangeArrowheads="1"/>
          </p:cNvSpPr>
          <p:nvPr>
            <p:ph type="title"/>
          </p:nvPr>
        </p:nvSpPr>
        <p:spPr>
          <a:xfrm>
            <a:off x="0" y="3937620"/>
            <a:ext cx="10160000" cy="952500"/>
          </a:xfrm>
        </p:spPr>
        <p:txBody>
          <a:bodyPr/>
          <a:lstStyle/>
          <a:p>
            <a:pPr eaLnBrk="1" hangingPunct="1">
              <a:defRPr/>
            </a:pP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i</a:t>
            </a:r>
            <a:r>
              <a:rPr lang="en-GB" sz="4000" u="sng" spc="-150" dirty="0" err="1">
                <a:solidFill>
                  <a:srgbClr val="99CCFF"/>
                </a:solidFill>
                <a:latin typeface="Congenial SemiBold" panose="02000503040000020004" pitchFamily="2" charset="0"/>
              </a:rPr>
              <a:t>th’</a:t>
            </a:r>
            <a:r>
              <a:rPr lang="en-GB" sz="4000" spc="-150" dirty="0" err="1">
                <a:solidFill>
                  <a:srgbClr val="99CCFF"/>
                </a:solidFill>
                <a:latin typeface="Congenial SemiBold" panose="02000503040000020004" pitchFamily="2" charset="0"/>
              </a:rPr>
              <a:t>ai</a:t>
            </a:r>
            <a:r>
              <a:rPr lang="en-GB" sz="4000" spc="-150" dirty="0">
                <a:solidFill>
                  <a:srgbClr val="99CCFF"/>
                </a:solidFill>
                <a:latin typeface="Congenial SemiBold" panose="02000503040000020004" pitchFamily="2" charset="0"/>
              </a:rPr>
              <a:t>  </a:t>
            </a:r>
            <a:r>
              <a:rPr lang="en-GB" sz="4000" u="sng" spc="-150" dirty="0">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oo  </a:t>
            </a:r>
            <a:r>
              <a:rPr lang="en-GB" sz="4000" spc="-150" dirty="0" err="1">
                <a:solidFill>
                  <a:srgbClr val="99CCFF"/>
                </a:solidFill>
                <a:latin typeface="Congenial SemiBold" panose="02000503040000020004" pitchFamily="2" charset="0"/>
              </a:rPr>
              <a:t>sam’ra</a:t>
            </a:r>
            <a:r>
              <a:rPr lang="en-GB" sz="4000" u="sng" spc="-150" dirty="0" err="1">
                <a:solidFill>
                  <a:srgbClr val="99CCFF"/>
                </a:solidFill>
                <a:latin typeface="Congenial SemiBold" panose="02000503040000020004" pitchFamily="2" charset="0"/>
              </a:rPr>
              <a:t>th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ji</a:t>
            </a:r>
            <a:r>
              <a:rPr lang="en-GB" sz="4000" u="sng" spc="-150" dirty="0" err="1">
                <a:solidFill>
                  <a:srgbClr val="99CCFF"/>
                </a:solidFill>
                <a:latin typeface="Congenial SemiBold" panose="02000503040000020004" pitchFamily="2" charset="0"/>
              </a:rPr>
              <a:t>th</a:t>
            </a:r>
            <a:r>
              <a:rPr lang="en-GB" sz="4000" spc="-150" dirty="0" err="1">
                <a:solidFill>
                  <a:srgbClr val="99CCFF"/>
                </a:solidFill>
                <a:latin typeface="Congenial SemiBold" panose="02000503040000020004" pitchFamily="2" charset="0"/>
              </a:rPr>
              <a:t>’ai</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ko’e</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naa’eh</a:t>
            </a:r>
            <a:r>
              <a:rPr lang="en-GB" sz="4000" spc="-150" dirty="0">
                <a:solidFill>
                  <a:srgbClr val="99CCFF"/>
                </a:solidFill>
                <a:latin typeface="Congenial SemiBold" panose="02000503040000020004" pitchFamily="2" charset="0"/>
              </a:rPr>
              <a:t>.</a:t>
            </a:r>
            <a:br>
              <a:rPr lang="en-GB" sz="4000" spc="-150" dirty="0">
                <a:solidFill>
                  <a:srgbClr val="99CCFF"/>
                </a:solidFill>
                <a:latin typeface="Congenial SemiBold" panose="02000503040000020004" pitchFamily="2" charset="0"/>
              </a:rPr>
            </a:br>
            <a:r>
              <a:rPr lang="en-GB" sz="4000" spc="-150" dirty="0" err="1">
                <a:solidFill>
                  <a:srgbClr val="99CCFF"/>
                </a:solidFill>
                <a:latin typeface="Congenial SemiBold" panose="02000503040000020004" pitchFamily="2" charset="0"/>
              </a:rPr>
              <a:t>oh’</a:t>
            </a:r>
            <a:r>
              <a:rPr lang="en-GB" sz="4000" u="sng" spc="-150" dirty="0" err="1">
                <a:solidFill>
                  <a:srgbClr val="99CCFF"/>
                </a:solidFill>
                <a:latin typeface="Congenial SemiBold" panose="02000503040000020004" pitchFamily="2" charset="0"/>
              </a:rPr>
              <a:t>th</a:t>
            </a:r>
            <a:r>
              <a:rPr lang="en-GB" sz="4000" spc="-150" dirty="0" err="1">
                <a:solidFill>
                  <a:srgbClr val="99CCFF"/>
                </a:solidFill>
                <a:latin typeface="Congenial SemiBold" panose="02000503040000020004" pitchFamily="2" charset="0"/>
              </a:rPr>
              <a:t>ai</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ey’ree</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ra</a:t>
            </a:r>
            <a:r>
              <a:rPr lang="en-GB" sz="4000" u="sng" spc="-150" dirty="0" err="1">
                <a:solidFill>
                  <a:srgbClr val="99CCFF"/>
                </a:solidFill>
                <a:latin typeface="Congenial SemiBold" panose="02000503040000020004" pitchFamily="2" charset="0"/>
              </a:rPr>
              <a:t>kh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ag’nee</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u</a:t>
            </a:r>
            <a:r>
              <a:rPr lang="en-GB" sz="4000" u="sng" spc="-150" dirty="0" err="1">
                <a:solidFill>
                  <a:srgbClr val="99CCFF"/>
                </a:solidFill>
                <a:latin typeface="Congenial SemiBold" panose="02000503040000020004" pitchFamily="2" charset="0"/>
              </a:rPr>
              <a:t>d</a:t>
            </a:r>
            <a:r>
              <a:rPr lang="en-GB" sz="4000" spc="-150" dirty="0" err="1">
                <a:solidFill>
                  <a:srgbClr val="99CCFF"/>
                </a:solidFill>
                <a:latin typeface="Congenial SemiBold" panose="02000503040000020004" pitchFamily="2" charset="0"/>
              </a:rPr>
              <a:t>ar</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maa’eh</a:t>
            </a:r>
            <a:r>
              <a:rPr lang="en-GB" sz="4000" spc="-150" dirty="0">
                <a:solidFill>
                  <a:srgbClr val="99CCFF"/>
                </a:solidFill>
                <a:latin typeface="Congenial SemiBold" panose="02000503040000020004" pitchFamily="2" charset="0"/>
              </a:rPr>
              <a:t>. </a:t>
            </a:r>
          </a:p>
        </p:txBody>
      </p:sp>
      <p:sp>
        <p:nvSpPr>
          <p:cNvPr id="944131" name="Text Box 1027"/>
          <p:cNvSpPr txBox="1">
            <a:spLocks noChangeArrowheads="1"/>
          </p:cNvSpPr>
          <p:nvPr/>
        </p:nvSpPr>
        <p:spPr bwMode="auto">
          <a:xfrm>
            <a:off x="111448" y="211667"/>
            <a:ext cx="9865096"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iqQY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smrQu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ijQY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koie</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nwih</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EQY </a:t>
            </a:r>
            <a:r>
              <a:rPr lang="en-GB" sz="5400" dirty="0" err="1">
                <a:solidFill>
                  <a:srgbClr val="FFFF99"/>
                </a:solidFill>
                <a:latin typeface="GurbaniWebThick" panose="04040607000000020004" pitchFamily="82" charset="0"/>
              </a:rPr>
              <a:t>qyrI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AgnI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audr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mwih</a:t>
            </a:r>
            <a:r>
              <a:rPr lang="en-GB" sz="5400" dirty="0">
                <a:solidFill>
                  <a:srgbClr val="FFFF99"/>
                </a:solidFill>
                <a:latin typeface="GurbaniWebThick" panose="04040607000000020004" pitchFamily="82" charset="0"/>
              </a:rPr>
              <a:t> ]</a:t>
            </a:r>
          </a:p>
        </p:txBody>
      </p:sp>
      <p:sp>
        <p:nvSpPr>
          <p:cNvPr id="944132" name="Text Box 1028"/>
          <p:cNvSpPr txBox="1">
            <a:spLocks noChangeArrowheads="1"/>
          </p:cNvSpPr>
          <p:nvPr/>
        </p:nvSpPr>
        <p:spPr bwMode="auto">
          <a:xfrm>
            <a:off x="0" y="2065412"/>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You are there, where no one else can be, </a:t>
            </a:r>
            <a:r>
              <a:rPr lang="en-US" sz="3800" spc="-150" dirty="0">
                <a:solidFill>
                  <a:schemeClr val="bg1"/>
                </a:solidFill>
                <a:latin typeface="Congenial Black" panose="02000503040000020004" pitchFamily="2" charset="0"/>
              </a:rPr>
              <a:t>protecting us in the fire like heat of the womb.</a:t>
            </a:r>
            <a:endParaRPr lang="en-GB" sz="3800" spc="-150" dirty="0">
              <a:solidFill>
                <a:schemeClr val="bg1"/>
              </a:solidFill>
              <a:latin typeface="Congenial Black" panose="02000503040000020004" pitchFamily="2" charset="0"/>
            </a:endParaRP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48226" name="Rectangle 1026"/>
          <p:cNvSpPr>
            <a:spLocks noGrp="1" noChangeArrowheads="1"/>
          </p:cNvSpPr>
          <p:nvPr>
            <p:ph type="title"/>
          </p:nvPr>
        </p:nvSpPr>
        <p:spPr>
          <a:xfrm>
            <a:off x="0" y="3993232"/>
            <a:ext cx="10159999" cy="952500"/>
          </a:xfrm>
        </p:spPr>
        <p:txBody>
          <a:bodyPr/>
          <a:lstStyle/>
          <a:p>
            <a:pPr eaLnBrk="1" hangingPunct="1">
              <a:defRPr/>
            </a:pPr>
            <a:r>
              <a:rPr lang="en-GB" sz="4000" spc="-400" dirty="0" err="1">
                <a:solidFill>
                  <a:srgbClr val="99CCFF"/>
                </a:solidFill>
                <a:latin typeface="Congenial SemiBold" panose="02000503040000020004" pitchFamily="2" charset="0"/>
              </a:rPr>
              <a:t>suN</a:t>
            </a:r>
            <a:r>
              <a:rPr lang="en-GB" sz="4000" spc="-400" dirty="0">
                <a:solidFill>
                  <a:srgbClr val="99CCFF"/>
                </a:solidFill>
                <a:latin typeface="Congenial SemiBold" panose="02000503040000020004" pitchFamily="2" charset="0"/>
              </a:rPr>
              <a:t>  kai  jam  key  </a:t>
            </a:r>
            <a:r>
              <a:rPr lang="en-GB" sz="4000" u="sng" spc="-400" dirty="0" err="1">
                <a:solidFill>
                  <a:srgbClr val="99CCFF"/>
                </a:solidFill>
                <a:latin typeface="Congenial SemiBold" panose="02000503040000020004" pitchFamily="2" charset="0"/>
              </a:rPr>
              <a:t>d</a:t>
            </a:r>
            <a:r>
              <a:rPr lang="en-GB" sz="4000" spc="-400" dirty="0" err="1">
                <a:solidFill>
                  <a:srgbClr val="99CCFF"/>
                </a:solidFill>
                <a:latin typeface="Congenial SemiBold" panose="02000503040000020004" pitchFamily="2" charset="0"/>
              </a:rPr>
              <a:t>oo</a:t>
            </a:r>
            <a:r>
              <a:rPr lang="en-GB" sz="4000" u="sng" spc="-400" dirty="0" err="1">
                <a:solidFill>
                  <a:srgbClr val="99CCFF"/>
                </a:solidFill>
                <a:latin typeface="Congenial SemiBold" panose="02000503040000020004" pitchFamily="2" charset="0"/>
              </a:rPr>
              <a:t>t</a:t>
            </a:r>
            <a:r>
              <a:rPr lang="en-GB" sz="4000" spc="-400" dirty="0">
                <a:solidFill>
                  <a:srgbClr val="99CCFF"/>
                </a:solidFill>
                <a:latin typeface="Congenial SemiBold" panose="02000503040000020004" pitchFamily="2" charset="0"/>
              </a:rPr>
              <a:t>,  </a:t>
            </a:r>
            <a:r>
              <a:rPr lang="en-GB" sz="4000" spc="-400" dirty="0" err="1">
                <a:solidFill>
                  <a:srgbClr val="99CCFF"/>
                </a:solidFill>
                <a:latin typeface="Congenial SemiBold" panose="02000503040000020004" pitchFamily="2" charset="0"/>
              </a:rPr>
              <a:t>naa’e</a:t>
            </a:r>
            <a:r>
              <a:rPr lang="en-GB" sz="4000" spc="-400" dirty="0">
                <a:solidFill>
                  <a:srgbClr val="99CCFF"/>
                </a:solidFill>
                <a:latin typeface="Congenial SemiBold" panose="02000503040000020004" pitchFamily="2" charset="0"/>
              </a:rPr>
              <a:t>  </a:t>
            </a:r>
            <a:r>
              <a:rPr lang="en-GB" sz="4000" u="sng" spc="-400" dirty="0" err="1">
                <a:solidFill>
                  <a:srgbClr val="99CCFF"/>
                </a:solidFill>
                <a:latin typeface="Congenial SemiBold" panose="02000503040000020004" pitchFamily="2" charset="0"/>
              </a:rPr>
              <a:t>t</a:t>
            </a:r>
            <a:r>
              <a:rPr lang="en-GB" sz="4000" spc="-400" dirty="0" err="1">
                <a:solidFill>
                  <a:srgbClr val="99CCFF"/>
                </a:solidFill>
                <a:latin typeface="Congenial SemiBold" panose="02000503040000020004" pitchFamily="2" charset="0"/>
              </a:rPr>
              <a:t>ey’rai</a:t>
            </a:r>
            <a:r>
              <a:rPr lang="en-GB" sz="4000" spc="-400" dirty="0">
                <a:solidFill>
                  <a:srgbClr val="99CCFF"/>
                </a:solidFill>
                <a:latin typeface="Congenial SemiBold" panose="02000503040000020004" pitchFamily="2" charset="0"/>
              </a:rPr>
              <a:t>  </a:t>
            </a:r>
            <a:r>
              <a:rPr lang="en-GB" sz="4000" u="sng" spc="-400" dirty="0" err="1">
                <a:solidFill>
                  <a:srgbClr val="99CCFF"/>
                </a:solidFill>
                <a:latin typeface="Congenial SemiBold" panose="02000503040000020004" pitchFamily="2" charset="0"/>
              </a:rPr>
              <a:t>shh</a:t>
            </a:r>
            <a:r>
              <a:rPr lang="en-GB" sz="4000" spc="-400" dirty="0" err="1">
                <a:solidFill>
                  <a:srgbClr val="99CCFF"/>
                </a:solidFill>
                <a:latin typeface="Congenial SemiBold" panose="02000503040000020004" pitchFamily="2" charset="0"/>
              </a:rPr>
              <a:t>ad</a:t>
            </a:r>
            <a:r>
              <a:rPr lang="en-GB" sz="4000" spc="-400" dirty="0">
                <a:solidFill>
                  <a:srgbClr val="99CCFF"/>
                </a:solidFill>
                <a:latin typeface="Congenial SemiBold" panose="02000503040000020004" pitchFamily="2" charset="0"/>
              </a:rPr>
              <a:t>  </a:t>
            </a:r>
            <a:r>
              <a:rPr lang="en-GB" sz="4000" spc="-400" dirty="0" err="1">
                <a:solidFill>
                  <a:srgbClr val="99CCFF"/>
                </a:solidFill>
                <a:latin typeface="Congenial SemiBold" panose="02000503040000020004" pitchFamily="2" charset="0"/>
              </a:rPr>
              <a:t>jaa’eh</a:t>
            </a:r>
            <a:r>
              <a:rPr lang="en-GB" sz="4000" spc="-400" dirty="0">
                <a:solidFill>
                  <a:srgbClr val="99CCFF"/>
                </a:solidFill>
                <a:latin typeface="Congenial SemiBold" panose="02000503040000020004" pitchFamily="2" charset="0"/>
              </a:rPr>
              <a:t>.</a:t>
            </a:r>
            <a:r>
              <a:rPr lang="en-GB" sz="4000" spc="-300" dirty="0">
                <a:solidFill>
                  <a:srgbClr val="99CCFF"/>
                </a:solidFill>
                <a:latin typeface="Congenial SemiBold" panose="02000503040000020004" pitchFamily="2" charset="0"/>
              </a:rPr>
              <a:t> </a:t>
            </a:r>
            <a:br>
              <a:rPr lang="en-GB" sz="4000" spc="-3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au’jal</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bi</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as’gaah</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gur  </a:t>
            </a:r>
            <a:r>
              <a:rPr lang="en-GB" sz="4000" dirty="0" err="1">
                <a:solidFill>
                  <a:srgbClr val="99CCFF"/>
                </a:solidFill>
                <a:latin typeface="Congenial SemiBold" panose="02000503040000020004" pitchFamily="2" charset="0"/>
              </a:rPr>
              <a:t>sab’</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paa’eh</a:t>
            </a:r>
            <a:r>
              <a:rPr lang="en-GB" sz="4000" dirty="0">
                <a:solidFill>
                  <a:srgbClr val="99CCFF"/>
                </a:solidFill>
                <a:latin typeface="Congenial SemiBold" panose="02000503040000020004" pitchFamily="2" charset="0"/>
              </a:rPr>
              <a:t>.</a:t>
            </a:r>
          </a:p>
        </p:txBody>
      </p:sp>
      <p:sp>
        <p:nvSpPr>
          <p:cNvPr id="948227" name="Text Box 1027"/>
          <p:cNvSpPr txBox="1">
            <a:spLocks noChangeArrowheads="1"/>
          </p:cNvSpPr>
          <p:nvPr/>
        </p:nvSpPr>
        <p:spPr bwMode="auto">
          <a:xfrm>
            <a:off x="0" y="279728"/>
            <a:ext cx="10160000" cy="1708160"/>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suix</a:t>
            </a:r>
            <a:r>
              <a:rPr lang="en-GB" sz="5400" dirty="0">
                <a:solidFill>
                  <a:srgbClr val="FFFF99"/>
                </a:solidFill>
                <a:latin typeface="GurbaniWebThick" panose="04040607000000020004" pitchFamily="82" charset="0"/>
              </a:rPr>
              <a:t> kY jm ky </a:t>
            </a:r>
            <a:r>
              <a:rPr lang="en-GB" sz="5400" dirty="0" err="1">
                <a:solidFill>
                  <a:srgbClr val="FFFF99"/>
                </a:solidFill>
                <a:latin typeface="GurbaniWebThick" panose="04040607000000020004" pitchFamily="82" charset="0"/>
              </a:rPr>
              <a:t>dUq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nwie</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Cif jwih</a:t>
            </a:r>
            <a:r>
              <a:rPr lang="en-GB" sz="1000" dirty="0">
                <a:solidFill>
                  <a:srgbClr val="FFFF99"/>
                </a:solidFill>
                <a:latin typeface="GurbaniWebThick" panose="04040607000000020004" pitchFamily="82" charset="0"/>
              </a:rPr>
              <a:t> </a:t>
            </a:r>
            <a:r>
              <a:rPr lang="en-GB" sz="3600" dirty="0">
                <a:solidFill>
                  <a:srgbClr val="FFFF99"/>
                </a:solidFill>
                <a:latin typeface="GurbaniWebThick" panose="04040607000000020004" pitchFamily="82" charset="0"/>
              </a:rPr>
              <a:t>]</a:t>
            </a:r>
            <a:endParaRPr lang="en-GB" sz="5400" dirty="0">
              <a:solidFill>
                <a:srgbClr val="FFFF99"/>
              </a:solidFill>
              <a:latin typeface="GurbaniWebThick" panose="04040607000000020004" pitchFamily="82" charset="0"/>
            </a:endParaRPr>
          </a:p>
          <a:p>
            <a:pPr algn="ctr">
              <a:defRPr/>
            </a:pPr>
            <a:r>
              <a:rPr lang="en-GB" sz="5200" spc="-150" dirty="0" err="1">
                <a:solidFill>
                  <a:srgbClr val="FFFF99"/>
                </a:solidFill>
                <a:latin typeface="GurbaniWebThick" panose="04040607000000020004" pitchFamily="82" charset="0"/>
              </a:rPr>
              <a:t>Baujlu</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ibKmu</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Asgwhu</a:t>
            </a:r>
            <a:r>
              <a:rPr lang="en-GB" sz="5200" spc="-150" dirty="0">
                <a:solidFill>
                  <a:srgbClr val="FFFF99"/>
                </a:solidFill>
                <a:latin typeface="GurbaniWebThick" panose="04040607000000020004" pitchFamily="82" charset="0"/>
              </a:rPr>
              <a:t> gur </a:t>
            </a:r>
            <a:r>
              <a:rPr lang="en-GB" sz="5200" spc="-150" dirty="0" err="1">
                <a:solidFill>
                  <a:srgbClr val="FFFF99"/>
                </a:solidFill>
                <a:latin typeface="GurbaniWebThick" panose="04040607000000020004" pitchFamily="82" charset="0"/>
              </a:rPr>
              <a:t>sbdI</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pwir</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pwih</a:t>
            </a:r>
            <a:r>
              <a:rPr lang="en-GB" sz="1000" spc="-150" dirty="0">
                <a:solidFill>
                  <a:srgbClr val="FFFF99"/>
                </a:solidFill>
                <a:latin typeface="GurbaniWebThick" panose="04040607000000020004" pitchFamily="82" charset="0"/>
              </a:rPr>
              <a:t> </a:t>
            </a:r>
            <a:r>
              <a:rPr lang="en-GB" sz="3600" spc="-150" dirty="0">
                <a:solidFill>
                  <a:srgbClr val="FFFF99"/>
                </a:solidFill>
                <a:latin typeface="GurbaniWebThick" panose="04040607000000020004" pitchFamily="82" charset="0"/>
              </a:rPr>
              <a:t>]</a:t>
            </a:r>
            <a:endParaRPr lang="en-GB" sz="5400" spc="-150" dirty="0">
              <a:solidFill>
                <a:srgbClr val="FFFF99"/>
              </a:solidFill>
              <a:latin typeface="GurbaniWebThick" panose="04040607000000020004" pitchFamily="82" charset="0"/>
            </a:endParaRPr>
          </a:p>
        </p:txBody>
      </p:sp>
      <p:sp>
        <p:nvSpPr>
          <p:cNvPr id="948228" name="Text Box 1028"/>
          <p:cNvSpPr txBox="1">
            <a:spLocks noChangeArrowheads="1"/>
          </p:cNvSpPr>
          <p:nvPr/>
        </p:nvSpPr>
        <p:spPr bwMode="auto">
          <a:xfrm>
            <a:off x="72008" y="2129443"/>
            <a:ext cx="10048552" cy="1215717"/>
          </a:xfrm>
          <a:prstGeom prst="rect">
            <a:avLst/>
          </a:prstGeom>
          <a:noFill/>
          <a:ln w="9525">
            <a:noFill/>
            <a:miter lim="800000"/>
            <a:headEnd/>
            <a:tailEnd/>
          </a:ln>
          <a:effectLst/>
        </p:spPr>
        <p:txBody>
          <a:bodyPr wrap="square">
            <a:spAutoFit/>
          </a:bodyPr>
          <a:lstStyle/>
          <a:p>
            <a:pPr algn="ctr">
              <a:defRPr/>
            </a:pPr>
            <a:r>
              <a:rPr lang="en-US" sz="3650" dirty="0">
                <a:solidFill>
                  <a:schemeClr val="bg1"/>
                </a:solidFill>
                <a:latin typeface="Congenial Black" panose="02000503040000020004" pitchFamily="2" charset="0"/>
              </a:rPr>
              <a:t>Hearing Your Name, fear of death goes. With </a:t>
            </a:r>
            <a:r>
              <a:rPr lang="en-US" sz="3650" i="1" dirty="0">
                <a:solidFill>
                  <a:schemeClr val="bg1"/>
                </a:solidFill>
                <a:latin typeface="Congenial Black" panose="02000503040000020004" pitchFamily="2" charset="0"/>
              </a:rPr>
              <a:t>Gurbani, </a:t>
            </a:r>
            <a:r>
              <a:rPr lang="en-US" sz="3650" dirty="0">
                <a:solidFill>
                  <a:schemeClr val="bg1"/>
                </a:solidFill>
                <a:latin typeface="Congenial Black" panose="02000503040000020004" pitchFamily="2" charset="0"/>
              </a:rPr>
              <a:t>one passes life that seems scary.</a:t>
            </a:r>
            <a:endParaRPr lang="en-GB" sz="3650" dirty="0">
              <a:solidFill>
                <a:schemeClr val="bg1"/>
              </a:solidFill>
              <a:latin typeface="Congenial Black" panose="02000503040000020004" pitchFamily="2" charset="0"/>
            </a:endParaRP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52322" name="Rectangle 1026"/>
          <p:cNvSpPr>
            <a:spLocks noGrp="1" noChangeArrowheads="1"/>
          </p:cNvSpPr>
          <p:nvPr>
            <p:ph type="title"/>
          </p:nvPr>
        </p:nvSpPr>
        <p:spPr>
          <a:xfrm>
            <a:off x="0" y="4153644"/>
            <a:ext cx="10160000" cy="952500"/>
          </a:xfrm>
        </p:spPr>
        <p:txBody>
          <a:bodyPr/>
          <a:lstStyle/>
          <a:p>
            <a:pPr eaLnBrk="1" hangingPunct="1">
              <a:defRPr/>
            </a:pPr>
            <a:r>
              <a:rPr lang="en-GB" sz="4000" spc="-200" dirty="0">
                <a:solidFill>
                  <a:srgbClr val="99CCFF"/>
                </a:solidFill>
                <a:latin typeface="Congenial SemiBold" panose="02000503040000020004" pitchFamily="2" charset="0"/>
              </a:rPr>
              <a:t>jin  kau  </a:t>
            </a:r>
            <a:r>
              <a:rPr lang="en-GB" sz="4000" spc="-200" dirty="0" err="1">
                <a:solidFill>
                  <a:srgbClr val="99CCFF"/>
                </a:solidFill>
                <a:latin typeface="Congenial SemiBold" panose="02000503040000020004" pitchFamily="2" charset="0"/>
              </a:rPr>
              <a:t>lagee</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piyaas</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amm’ri</a:t>
            </a:r>
            <a:r>
              <a:rPr lang="en-GB" sz="4000" u="sng" spc="-200" dirty="0" err="1">
                <a:solidFill>
                  <a:srgbClr val="99CCFF"/>
                </a:solidFill>
                <a:latin typeface="Congenial SemiBold" panose="02000503040000020004" pitchFamily="2" charset="0"/>
              </a:rPr>
              <a:t>t</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sey’e</a:t>
            </a:r>
            <a:r>
              <a:rPr lang="en-GB" sz="4000" spc="-200" dirty="0">
                <a:solidFill>
                  <a:srgbClr val="99CCFF"/>
                </a:solidFill>
                <a:latin typeface="Congenial SemiBold" panose="02000503040000020004" pitchFamily="2" charset="0"/>
              </a:rPr>
              <a:t>  </a:t>
            </a:r>
            <a:r>
              <a:rPr lang="en-GB" sz="4000" u="sng" spc="-200" dirty="0" err="1">
                <a:solidFill>
                  <a:srgbClr val="99CCFF"/>
                </a:solidFill>
                <a:latin typeface="Congenial SemiBold" panose="02000503040000020004" pitchFamily="2" charset="0"/>
              </a:rPr>
              <a:t>kh</a:t>
            </a:r>
            <a:r>
              <a:rPr lang="en-GB" sz="4000" spc="-200" dirty="0" err="1">
                <a:solidFill>
                  <a:srgbClr val="99CCFF"/>
                </a:solidFill>
                <a:latin typeface="Congenial SemiBold" panose="02000503040000020004" pitchFamily="2" charset="0"/>
              </a:rPr>
              <a:t>aa’eh</a:t>
            </a:r>
            <a:r>
              <a:rPr lang="en-GB" sz="4000" spc="-200" dirty="0">
                <a:solidFill>
                  <a:srgbClr val="99CCFF"/>
                </a:solidFill>
                <a:latin typeface="Congenial SemiBold" panose="02000503040000020004" pitchFamily="2" charset="0"/>
              </a:rPr>
              <a:t>.</a:t>
            </a:r>
            <a:br>
              <a:rPr lang="en-GB" sz="4000" spc="-200" dirty="0">
                <a:solidFill>
                  <a:srgbClr val="99CCFF"/>
                </a:solidFill>
                <a:latin typeface="Congenial SemiBold" panose="02000503040000020004" pitchFamily="2" charset="0"/>
              </a:rPr>
            </a:br>
            <a:r>
              <a:rPr lang="en-GB" sz="4000" spc="-200" dirty="0">
                <a:solidFill>
                  <a:srgbClr val="99CCFF"/>
                </a:solidFill>
                <a:latin typeface="Congenial SemiBold" panose="02000503040000020004" pitchFamily="2" charset="0"/>
              </a:rPr>
              <a:t>kal  meh  </a:t>
            </a:r>
            <a:r>
              <a:rPr lang="en-GB" sz="4000" spc="-200" dirty="0" err="1">
                <a:solidFill>
                  <a:srgbClr val="99CCFF"/>
                </a:solidFill>
                <a:latin typeface="Congenial SemiBold" panose="02000503040000020004" pitchFamily="2" charset="0"/>
              </a:rPr>
              <a:t>ey’ho</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punn</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guN</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go’vin</a:t>
            </a:r>
            <a:r>
              <a:rPr lang="en-GB" sz="4000" u="sng" spc="-200" dirty="0" err="1">
                <a:solidFill>
                  <a:srgbClr val="99CCFF"/>
                </a:solidFill>
                <a:latin typeface="Congenial SemiBold" panose="02000503040000020004" pitchFamily="2" charset="0"/>
              </a:rPr>
              <a:t>d</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gaa’eh</a:t>
            </a:r>
            <a:r>
              <a:rPr lang="en-GB" sz="4000" spc="-200" dirty="0">
                <a:solidFill>
                  <a:srgbClr val="99CCFF"/>
                </a:solidFill>
                <a:latin typeface="Congenial SemiBold" panose="02000503040000020004" pitchFamily="2" charset="0"/>
              </a:rPr>
              <a:t>. </a:t>
            </a:r>
          </a:p>
        </p:txBody>
      </p:sp>
      <p:sp>
        <p:nvSpPr>
          <p:cNvPr id="952323" name="Text Box 1027"/>
          <p:cNvSpPr txBox="1">
            <a:spLocks noChangeArrowheads="1"/>
          </p:cNvSpPr>
          <p:nvPr/>
        </p:nvSpPr>
        <p:spPr bwMode="auto">
          <a:xfrm>
            <a:off x="0" y="211667"/>
            <a:ext cx="10160000" cy="1754326"/>
          </a:xfrm>
          <a:prstGeom prst="rect">
            <a:avLst/>
          </a:prstGeom>
          <a:noFill/>
          <a:ln w="9525">
            <a:noFill/>
            <a:miter lim="800000"/>
            <a:headEnd/>
            <a:tailEnd/>
          </a:ln>
          <a:effectLst/>
        </p:spPr>
        <p:txBody>
          <a:bodyPr wrap="square">
            <a:spAutoFit/>
          </a:bodyPr>
          <a:lstStyle/>
          <a:p>
            <a:pPr algn="ctr">
              <a:defRPr/>
            </a:pPr>
            <a:r>
              <a:rPr lang="en-GB" sz="5400" spc="-150" dirty="0" err="1">
                <a:solidFill>
                  <a:srgbClr val="FFFF99"/>
                </a:solidFill>
                <a:latin typeface="GurbaniWebThick" panose="04040607000000020004" pitchFamily="82" charset="0"/>
              </a:rPr>
              <a:t>ijn</a:t>
            </a:r>
            <a:r>
              <a:rPr lang="en-GB" sz="5400" spc="-150" dirty="0">
                <a:solidFill>
                  <a:srgbClr val="FFFF99"/>
                </a:solidFill>
                <a:latin typeface="GurbaniWebThick" panose="04040607000000020004" pitchFamily="82" charset="0"/>
              </a:rPr>
              <a:t> kau </a:t>
            </a:r>
            <a:r>
              <a:rPr lang="en-GB" sz="5400" spc="-150" dirty="0" err="1">
                <a:solidFill>
                  <a:srgbClr val="FFFF99"/>
                </a:solidFill>
                <a:latin typeface="GurbaniWebThick" panose="04040607000000020004" pitchFamily="82" charset="0"/>
              </a:rPr>
              <a:t>lgI</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ipAws</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AMimRqu</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syie</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Kwih</a:t>
            </a:r>
            <a:r>
              <a:rPr lang="en-GB" sz="5400" spc="-15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kil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eyho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puMnu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gux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goivMd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gwih</a:t>
            </a:r>
            <a:r>
              <a:rPr lang="en-GB" sz="5400" dirty="0">
                <a:solidFill>
                  <a:srgbClr val="FFFF99"/>
                </a:solidFill>
                <a:latin typeface="GurbaniWebThick" panose="04040607000000020004" pitchFamily="82" charset="0"/>
              </a:rPr>
              <a:t> ]</a:t>
            </a:r>
          </a:p>
        </p:txBody>
      </p:sp>
      <p:sp>
        <p:nvSpPr>
          <p:cNvPr id="952324" name="Text Box 1028"/>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Those live off Your soul-food who want it. In this time, the best action is to Praise You. </a:t>
            </a:r>
            <a:endParaRPr lang="en-GB" sz="3800" spc="-70" dirty="0">
              <a:solidFill>
                <a:schemeClr val="bg1"/>
              </a:solidFill>
              <a:latin typeface="Congenial Black" panose="02000503040000020004" pitchFamily="2" charset="0"/>
            </a:endParaRP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56418" name="Rectangle 2050"/>
          <p:cNvSpPr>
            <a:spLocks noGrp="1" noChangeArrowheads="1"/>
          </p:cNvSpPr>
          <p:nvPr>
            <p:ph type="title"/>
          </p:nvPr>
        </p:nvSpPr>
        <p:spPr>
          <a:xfrm>
            <a:off x="0" y="4225652"/>
            <a:ext cx="10160000" cy="952500"/>
          </a:xfrm>
        </p:spPr>
        <p:txBody>
          <a:bodyPr/>
          <a:lstStyle/>
          <a:p>
            <a:pPr eaLnBrk="1" hangingPunct="1">
              <a:defRPr/>
            </a:pPr>
            <a:r>
              <a:rPr lang="fi-FI" sz="4000" spc="-250" dirty="0">
                <a:solidFill>
                  <a:srgbClr val="99CCFF"/>
                </a:solidFill>
                <a:latin typeface="Congenial SemiBold" panose="02000503040000020004" pitchFamily="2" charset="0"/>
              </a:rPr>
              <a:t>sa</a:t>
            </a:r>
            <a:r>
              <a:rPr lang="fi-FI" sz="4000" u="sng" spc="-250" dirty="0">
                <a:solidFill>
                  <a:srgbClr val="99CCFF"/>
                </a:solidFill>
                <a:latin typeface="Congenial SemiBold" panose="02000503040000020004" pitchFamily="2" charset="0"/>
              </a:rPr>
              <a:t>bh</a:t>
            </a:r>
            <a:r>
              <a:rPr lang="fi-FI" sz="4000" spc="-250" dirty="0">
                <a:solidFill>
                  <a:srgbClr val="99CCFF"/>
                </a:solidFill>
                <a:latin typeface="Congenial SemiBold" panose="02000503040000020004" pitchFamily="2" charset="0"/>
              </a:rPr>
              <a:t>’sai  no  kir’paal,  samaal</a:t>
            </a:r>
            <a:r>
              <a:rPr lang="en-GB" sz="4000" spc="-250" dirty="0" err="1">
                <a:solidFill>
                  <a:srgbClr val="99CCFF"/>
                </a:solidFill>
                <a:latin typeface="Congenial SemiBold" panose="02000503040000020004" pitchFamily="2" charset="0"/>
              </a:rPr>
              <a:t>ey</a:t>
            </a:r>
            <a:r>
              <a:rPr lang="fi-FI" sz="4000" spc="-250" dirty="0">
                <a:solidFill>
                  <a:srgbClr val="99CCFF"/>
                </a:solidFill>
                <a:latin typeface="Congenial SemiBold" panose="02000503040000020004" pitchFamily="2" charset="0"/>
              </a:rPr>
              <a:t>  saa’eh  saa’eh.</a:t>
            </a:r>
            <a:br>
              <a:rPr lang="fi-FI" sz="4000" spc="-250" dirty="0">
                <a:solidFill>
                  <a:srgbClr val="99CCFF"/>
                </a:solidFill>
                <a:latin typeface="Congenial SemiBold" panose="02000503040000020004" pitchFamily="2" charset="0"/>
              </a:rPr>
            </a:br>
            <a:r>
              <a:rPr lang="en-GB" sz="4000" spc="-200" dirty="0" err="1">
                <a:solidFill>
                  <a:srgbClr val="99CCFF"/>
                </a:solidFill>
                <a:latin typeface="Congenial SemiBold" panose="02000503040000020004" pitchFamily="2" charset="0"/>
              </a:rPr>
              <a:t>bir’</a:t>
            </a:r>
            <a:r>
              <a:rPr lang="en-GB" sz="4000" u="sng" spc="-200" dirty="0" err="1">
                <a:solidFill>
                  <a:srgbClr val="99CCFF"/>
                </a:solidFill>
                <a:latin typeface="Congenial SemiBold" panose="02000503040000020004" pitchFamily="2" charset="0"/>
              </a:rPr>
              <a:t>th</a:t>
            </a:r>
            <a:r>
              <a:rPr lang="en-GB" sz="4000" spc="-200" dirty="0" err="1">
                <a:solidFill>
                  <a:srgbClr val="99CCFF"/>
                </a:solidFill>
                <a:latin typeface="Congenial SemiBold" panose="02000503040000020004" pitchFamily="2" charset="0"/>
              </a:rPr>
              <a:t>aa</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ko’e</a:t>
            </a:r>
            <a:r>
              <a:rPr lang="en-GB" sz="4000" spc="-200" dirty="0">
                <a:solidFill>
                  <a:srgbClr val="99CCFF"/>
                </a:solidFill>
                <a:latin typeface="Congenial SemiBold" panose="02000503040000020004" pitchFamily="2" charset="0"/>
              </a:rPr>
              <a:t>  na  </a:t>
            </a:r>
            <a:r>
              <a:rPr lang="en-GB" sz="4000" spc="-200" dirty="0" err="1">
                <a:solidFill>
                  <a:srgbClr val="99CCFF"/>
                </a:solidFill>
                <a:latin typeface="Congenial SemiBold" panose="02000503040000020004" pitchFamily="2" charset="0"/>
              </a:rPr>
              <a:t>jaa’e</a:t>
            </a:r>
            <a:r>
              <a:rPr lang="en-GB" sz="4000" spc="-200" dirty="0">
                <a:solidFill>
                  <a:srgbClr val="99CCFF"/>
                </a:solidFill>
                <a:latin typeface="Congenial SemiBold" panose="02000503040000020004" pitchFamily="2" charset="0"/>
              </a:rPr>
              <a:t>,  je  </a:t>
            </a:r>
            <a:r>
              <a:rPr lang="en-GB" sz="4000" spc="-200" dirty="0" err="1">
                <a:solidFill>
                  <a:srgbClr val="99CCFF"/>
                </a:solidFill>
                <a:latin typeface="Congenial SemiBold" panose="02000503040000020004" pitchFamily="2" charset="0"/>
              </a:rPr>
              <a:t>aa’vai</a:t>
            </a:r>
            <a:r>
              <a:rPr lang="en-GB" sz="4000" spc="-200" dirty="0">
                <a:solidFill>
                  <a:srgbClr val="99CCFF"/>
                </a:solidFill>
                <a:latin typeface="Congenial SemiBold" panose="02000503040000020004" pitchFamily="2" charset="0"/>
              </a:rPr>
              <a:t>  </a:t>
            </a:r>
            <a:r>
              <a:rPr lang="en-GB" sz="4000" u="sng" spc="-200" dirty="0" err="1">
                <a:solidFill>
                  <a:srgbClr val="99CCFF"/>
                </a:solidFill>
                <a:latin typeface="Congenial SemiBold" panose="02000503040000020004" pitchFamily="2" charset="0"/>
              </a:rPr>
              <a:t>t</a:t>
            </a:r>
            <a:r>
              <a:rPr lang="en-GB" sz="4000" spc="-200" dirty="0" err="1">
                <a:solidFill>
                  <a:srgbClr val="99CCFF"/>
                </a:solidFill>
                <a:latin typeface="Congenial SemiBold" panose="02000503040000020004" pitchFamily="2" charset="0"/>
              </a:rPr>
              <a:t>u</a:t>
            </a:r>
            <a:r>
              <a:rPr lang="en-GB" sz="4000" u="sng" spc="-200" dirty="0" err="1">
                <a:solidFill>
                  <a:srgbClr val="99CCFF"/>
                </a:solidFill>
                <a:latin typeface="Congenial SemiBold" panose="02000503040000020004" pitchFamily="2" charset="0"/>
              </a:rPr>
              <a:t>Dh</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aa’eh</a:t>
            </a:r>
            <a:r>
              <a:rPr lang="en-GB" sz="4000" spc="-200" dirty="0">
                <a:solidFill>
                  <a:srgbClr val="99CCFF"/>
                </a:solidFill>
                <a:latin typeface="Congenial SemiBold" panose="02000503040000020004" pitchFamily="2" charset="0"/>
              </a:rPr>
              <a:t>.</a:t>
            </a:r>
            <a:r>
              <a:rPr lang="en-GB" sz="1800" spc="-300" dirty="0">
                <a:solidFill>
                  <a:srgbClr val="99CCFF"/>
                </a:solidFill>
                <a:latin typeface="Congenial SemiBold" panose="02000503040000020004" pitchFamily="2" charset="0"/>
              </a:rPr>
              <a:t> </a:t>
            </a:r>
            <a:r>
              <a:rPr lang="en-GB" sz="4000" spc="-300" dirty="0">
                <a:solidFill>
                  <a:srgbClr val="99CCFF"/>
                </a:solidFill>
                <a:latin typeface="Congenial SemiBold" panose="02000503040000020004" pitchFamily="2" charset="0"/>
              </a:rPr>
              <a:t> </a:t>
            </a:r>
            <a:r>
              <a:rPr lang="fi-FI" sz="4000" spc="-300" dirty="0">
                <a:solidFill>
                  <a:srgbClr val="99CCFF"/>
                </a:solidFill>
                <a:latin typeface="Congenial SemiBold" panose="02000503040000020004" pitchFamily="2" charset="0"/>
              </a:rPr>
              <a:t> </a:t>
            </a:r>
            <a:endParaRPr lang="en-GB" sz="4000" spc="-300" dirty="0">
              <a:solidFill>
                <a:srgbClr val="99CCFF"/>
              </a:solidFill>
              <a:latin typeface="Congenial SemiBold" panose="02000503040000020004" pitchFamily="2" charset="0"/>
            </a:endParaRPr>
          </a:p>
        </p:txBody>
      </p:sp>
      <p:sp>
        <p:nvSpPr>
          <p:cNvPr id="956419" name="Text Box 2051"/>
          <p:cNvSpPr txBox="1">
            <a:spLocks noChangeArrowheads="1"/>
          </p:cNvSpPr>
          <p:nvPr/>
        </p:nvSpPr>
        <p:spPr bwMode="auto">
          <a:xfrm>
            <a:off x="0" y="211667"/>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sBsY</a:t>
            </a:r>
            <a:r>
              <a:rPr lang="en-GB" sz="5400" dirty="0">
                <a:solidFill>
                  <a:srgbClr val="FFFF99"/>
                </a:solidFill>
                <a:latin typeface="GurbaniWebThick" panose="04040607000000020004" pitchFamily="82" charset="0"/>
              </a:rPr>
              <a:t> no </a:t>
            </a:r>
            <a:r>
              <a:rPr lang="en-GB" sz="5400" dirty="0" err="1">
                <a:solidFill>
                  <a:srgbClr val="FFFF99"/>
                </a:solidFill>
                <a:latin typeface="GurbaniWebThick" panose="04040607000000020004" pitchFamily="82" charset="0"/>
              </a:rPr>
              <a:t>ikrpwlu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sm@wly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swih</a:t>
            </a:r>
            <a:r>
              <a:rPr lang="en-GB" sz="5400" dirty="0">
                <a:solidFill>
                  <a:srgbClr val="FFFF99"/>
                </a:solidFill>
                <a:latin typeface="GurbaniWebThick" panose="04040607000000020004" pitchFamily="82" charset="0"/>
              </a:rPr>
              <a:t> ]</a:t>
            </a:r>
          </a:p>
          <a:p>
            <a:pPr algn="ctr">
              <a:defRPr/>
            </a:pPr>
            <a:r>
              <a:rPr lang="en-GB" sz="5400" spc="-150" dirty="0" err="1">
                <a:solidFill>
                  <a:srgbClr val="FFFF99"/>
                </a:solidFill>
                <a:latin typeface="GurbaniWebThick" panose="04040607000000020004" pitchFamily="82" charset="0"/>
              </a:rPr>
              <a:t>ibrQw</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koie</a:t>
            </a:r>
            <a:r>
              <a:rPr lang="en-GB" sz="5400" spc="-150" dirty="0">
                <a:solidFill>
                  <a:srgbClr val="FFFF99"/>
                </a:solidFill>
                <a:latin typeface="GurbaniWebThick" panose="04040607000000020004" pitchFamily="82" charset="0"/>
              </a:rPr>
              <a:t> n </a:t>
            </a:r>
            <a:r>
              <a:rPr lang="en-GB" sz="5400" spc="-150" dirty="0" err="1">
                <a:solidFill>
                  <a:srgbClr val="FFFF99"/>
                </a:solidFill>
                <a:latin typeface="GurbaniWebThick" panose="04040607000000020004" pitchFamily="82" charset="0"/>
              </a:rPr>
              <a:t>jwie</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ij</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AwvY</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quDu</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Awih</a:t>
            </a:r>
            <a:r>
              <a:rPr lang="en-GB" sz="1000" spc="-150" dirty="0">
                <a:solidFill>
                  <a:srgbClr val="FFFF99"/>
                </a:solidFill>
                <a:latin typeface="GurbaniWebThick" panose="04040607000000020004" pitchFamily="82" charset="0"/>
              </a:rPr>
              <a:t> </a:t>
            </a:r>
            <a:r>
              <a:rPr lang="en-GB" sz="4400" spc="-150" dirty="0">
                <a:solidFill>
                  <a:srgbClr val="FFFF99"/>
                </a:solidFill>
                <a:latin typeface="GurbaniWebThick" panose="04040607000000020004" pitchFamily="82" charset="0"/>
              </a:rPr>
              <a:t>]9]</a:t>
            </a:r>
            <a:endParaRPr lang="en-GB" sz="5400" spc="-150" dirty="0">
              <a:solidFill>
                <a:srgbClr val="FFFF99"/>
              </a:solidFill>
              <a:latin typeface="GurbaniWebThick" panose="04040607000000020004" pitchFamily="82" charset="0"/>
            </a:endParaRPr>
          </a:p>
        </p:txBody>
      </p:sp>
      <p:sp>
        <p:nvSpPr>
          <p:cNvPr id="956420" name="Text Box 2052"/>
          <p:cNvSpPr txBox="1">
            <a:spLocks noChangeArrowheads="1"/>
          </p:cNvSpPr>
          <p:nvPr/>
        </p:nvSpPr>
        <p:spPr bwMode="auto">
          <a:xfrm>
            <a:off x="0" y="2018953"/>
            <a:ext cx="10160000" cy="1846659"/>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O Kind One! You look after us with each breath. Coming to You, no one goes empty.  ||9||</a:t>
            </a:r>
            <a:endParaRPr lang="en-GB" sz="3800" dirty="0">
              <a:solidFill>
                <a:schemeClr val="bg1"/>
              </a:solidFill>
              <a:latin typeface="Congenial Black" panose="02000503040000020004" pitchFamily="2" charset="0"/>
            </a:endParaRP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60514" name="Rectangle 2050"/>
          <p:cNvSpPr>
            <a:spLocks noGrp="1" noChangeArrowheads="1"/>
          </p:cNvSpPr>
          <p:nvPr>
            <p:ph type="title"/>
          </p:nvPr>
        </p:nvSpPr>
        <p:spPr>
          <a:xfrm>
            <a:off x="1375835" y="4081636"/>
            <a:ext cx="7514167" cy="952500"/>
          </a:xfrm>
        </p:spPr>
        <p:txBody>
          <a:bodyPr/>
          <a:lstStyle/>
          <a:p>
            <a:pPr eaLnBrk="1" hangingPunct="1">
              <a:defRPr/>
            </a:pPr>
            <a:r>
              <a:rPr lang="en-GB" sz="4000" dirty="0">
                <a:solidFill>
                  <a:srgbClr val="99CCFF"/>
                </a:solidFill>
                <a:latin typeface="Congenial SemiBold" panose="02000503040000020004" pitchFamily="2" charset="0"/>
              </a:rPr>
              <a:t>salok,  mahallaa  </a:t>
            </a:r>
            <a:r>
              <a:rPr lang="en-GB" sz="4000" dirty="0" err="1">
                <a:solidFill>
                  <a:srgbClr val="99CCFF"/>
                </a:solidFill>
                <a:latin typeface="Congenial SemiBold" panose="02000503040000020004" pitchFamily="2" charset="0"/>
              </a:rPr>
              <a:t>panj’vaa</a:t>
            </a:r>
            <a:r>
              <a:rPr lang="en-GB" sz="4000" dirty="0">
                <a:solidFill>
                  <a:srgbClr val="99CCFF"/>
                </a:solidFill>
                <a:latin typeface="Congenial SemiBold" panose="02000503040000020004" pitchFamily="2" charset="0"/>
              </a:rPr>
              <a:t>. </a:t>
            </a:r>
          </a:p>
        </p:txBody>
      </p:sp>
      <p:sp>
        <p:nvSpPr>
          <p:cNvPr id="960515" name="Text Box 2051"/>
          <p:cNvSpPr txBox="1">
            <a:spLocks noChangeArrowheads="1"/>
          </p:cNvSpPr>
          <p:nvPr/>
        </p:nvSpPr>
        <p:spPr bwMode="auto">
          <a:xfrm>
            <a:off x="1375834" y="705812"/>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sloku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mÚ</a:t>
            </a:r>
            <a:r>
              <a:rPr lang="en-GB" sz="5400" dirty="0">
                <a:solidFill>
                  <a:srgbClr val="FFFF99"/>
                </a:solidFill>
                <a:latin typeface="GurbaniWebThick" panose="04040607000000020004" pitchFamily="82" charset="0"/>
              </a:rPr>
              <a:t> 5 ]</a:t>
            </a:r>
          </a:p>
        </p:txBody>
      </p:sp>
      <p:sp>
        <p:nvSpPr>
          <p:cNvPr id="960516" name="Text Box 2052"/>
          <p:cNvSpPr txBox="1">
            <a:spLocks noChangeArrowheads="1"/>
          </p:cNvSpPr>
          <p:nvPr/>
        </p:nvSpPr>
        <p:spPr bwMode="auto">
          <a:xfrm>
            <a:off x="1333502" y="2180392"/>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Verse by the Fifth Guru:</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62562"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ann’</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ar</a:t>
            </a:r>
            <a:r>
              <a:rPr lang="en-GB" sz="4000" dirty="0">
                <a:solidFill>
                  <a:srgbClr val="99CCFF"/>
                </a:solidFill>
                <a:latin typeface="Congenial SemiBold" panose="02000503040000020004" pitchFamily="2" charset="0"/>
              </a:rPr>
              <a:t>,  gur  </a:t>
            </a:r>
            <a:r>
              <a:rPr lang="en-GB" sz="4000" dirty="0" err="1">
                <a:solidFill>
                  <a:srgbClr val="99CCFF"/>
                </a:solidFill>
                <a:latin typeface="Congenial SemiBold" panose="02000503040000020004" pitchFamily="2" charset="0"/>
              </a:rPr>
              <a:t>aa’raa</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-Naa,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jih’vaa</a:t>
            </a:r>
            <a:r>
              <a:rPr lang="en-GB" sz="4000" dirty="0">
                <a:solidFill>
                  <a:srgbClr val="99CCFF"/>
                </a:solidFill>
                <a:latin typeface="Congenial SemiBold" panose="02000503040000020004" pitchFamily="2" charset="0"/>
              </a:rPr>
              <a:t>,  jap  gur  </a:t>
            </a:r>
            <a:r>
              <a:rPr lang="en-GB" sz="4000" dirty="0" err="1">
                <a:solidFill>
                  <a:srgbClr val="99CCFF"/>
                </a:solidFill>
                <a:latin typeface="Congenial SemiBold" panose="02000503040000020004" pitchFamily="2" charset="0"/>
              </a:rPr>
              <a:t>naa’o</a:t>
            </a:r>
            <a:r>
              <a:rPr lang="en-GB" sz="4000" dirty="0">
                <a:solidFill>
                  <a:srgbClr val="99CCFF"/>
                </a:solidFill>
                <a:latin typeface="Congenial SemiBold" panose="02000503040000020004" pitchFamily="2" charset="0"/>
              </a:rPr>
              <a:t>. </a:t>
            </a:r>
          </a:p>
        </p:txBody>
      </p:sp>
      <p:sp>
        <p:nvSpPr>
          <p:cNvPr id="962563" name="Text Box 3"/>
          <p:cNvSpPr txBox="1">
            <a:spLocks noChangeArrowheads="1"/>
          </p:cNvSpPr>
          <p:nvPr/>
        </p:nvSpPr>
        <p:spPr bwMode="auto">
          <a:xfrm>
            <a:off x="1375834" y="311086"/>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AMqir  guru </a:t>
            </a:r>
            <a:r>
              <a:rPr lang="en-GB" sz="5400" dirty="0" err="1">
                <a:solidFill>
                  <a:srgbClr val="FFFF99"/>
                </a:solidFill>
                <a:latin typeface="GurbaniWebThick" panose="04040607000000020004" pitchFamily="82" charset="0"/>
              </a:rPr>
              <a:t>AwrwDxw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ijhvw</a:t>
            </a:r>
            <a:r>
              <a:rPr lang="en-GB" sz="5400" dirty="0">
                <a:solidFill>
                  <a:srgbClr val="FFFF99"/>
                </a:solidFill>
                <a:latin typeface="GurbaniWebThick" panose="04040607000000020004" pitchFamily="82" charset="0"/>
              </a:rPr>
              <a:t>  jip gur nwau ]</a:t>
            </a:r>
          </a:p>
        </p:txBody>
      </p:sp>
      <p:sp>
        <p:nvSpPr>
          <p:cNvPr id="962564"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US" sz="3800" spc="-100" dirty="0">
                <a:solidFill>
                  <a:schemeClr val="bg1"/>
                </a:solidFill>
                <a:latin typeface="Congenial Black" panose="02000503040000020004" pitchFamily="2" charset="0"/>
              </a:rPr>
              <a:t>Inside yourself, focus on the Guru &amp; with your tongue </a:t>
            </a:r>
            <a:r>
              <a:rPr lang="en-US" sz="3800" dirty="0">
                <a:solidFill>
                  <a:schemeClr val="bg1"/>
                </a:solidFill>
                <a:latin typeface="Congenial Black" panose="02000503040000020004" pitchFamily="2" charset="0"/>
              </a:rPr>
              <a:t>chant Vaheguru’s Name.</a:t>
            </a:r>
            <a:endParaRPr lang="en-GB" sz="3800" dirty="0">
              <a:solidFill>
                <a:schemeClr val="bg1"/>
              </a:solidFill>
              <a:latin typeface="Congenial Black" panose="02000503040000020004" pitchFamily="2" charset="0"/>
            </a:endParaRP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64610"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ney’</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ree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’gur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pey’</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-Naa,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srav’Nee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sun’Naa</a:t>
            </a:r>
            <a:r>
              <a:rPr lang="en-GB" sz="4000" dirty="0">
                <a:solidFill>
                  <a:srgbClr val="99CCFF"/>
                </a:solidFill>
                <a:latin typeface="Congenial SemiBold" panose="02000503040000020004" pitchFamily="2" charset="0"/>
              </a:rPr>
              <a:t>  gur  </a:t>
            </a:r>
            <a:r>
              <a:rPr lang="en-GB" sz="4000" dirty="0" err="1">
                <a:solidFill>
                  <a:srgbClr val="99CCFF"/>
                </a:solidFill>
                <a:latin typeface="Congenial SemiBold" panose="02000503040000020004" pitchFamily="2" charset="0"/>
              </a:rPr>
              <a:t>naa’o</a:t>
            </a:r>
            <a:r>
              <a:rPr lang="en-GB" sz="4000" dirty="0">
                <a:solidFill>
                  <a:srgbClr val="99CCFF"/>
                </a:solidFill>
                <a:latin typeface="Congenial SemiBold" panose="02000503040000020004" pitchFamily="2" charset="0"/>
              </a:rPr>
              <a:t>. </a:t>
            </a:r>
          </a:p>
        </p:txBody>
      </p:sp>
      <p:sp>
        <p:nvSpPr>
          <p:cNvPr id="964611"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nyqRI</a:t>
            </a:r>
            <a:r>
              <a:rPr lang="en-GB" sz="5400" dirty="0">
                <a:solidFill>
                  <a:srgbClr val="FFFF99"/>
                </a:solidFill>
                <a:latin typeface="GurbaniWebThick" panose="04040607000000020004" pitchFamily="82" charset="0"/>
              </a:rPr>
              <a:t>  siqguru </a:t>
            </a:r>
            <a:r>
              <a:rPr lang="en-GB" sz="5400" dirty="0" err="1">
                <a:solidFill>
                  <a:srgbClr val="FFFF99"/>
                </a:solidFill>
                <a:latin typeface="GurbaniWebThick" panose="04040607000000020004" pitchFamily="82" charset="0"/>
              </a:rPr>
              <a:t>pyKxw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sRvxI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sunxw</a:t>
            </a:r>
            <a:r>
              <a:rPr lang="en-GB" sz="5400" dirty="0">
                <a:solidFill>
                  <a:srgbClr val="FFFF99"/>
                </a:solidFill>
                <a:latin typeface="GurbaniWebThick" panose="04040607000000020004" pitchFamily="82" charset="0"/>
              </a:rPr>
              <a:t> gur nwau ]</a:t>
            </a:r>
          </a:p>
        </p:txBody>
      </p:sp>
      <p:sp>
        <p:nvSpPr>
          <p:cNvPr id="964612"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With your eyes look at </a:t>
            </a:r>
            <a:r>
              <a:rPr lang="en-US" sz="3800" i="1" dirty="0">
                <a:solidFill>
                  <a:schemeClr val="bg1"/>
                </a:solidFill>
                <a:latin typeface="Congenial Black" panose="02000503040000020004" pitchFamily="2" charset="0"/>
              </a:rPr>
              <a:t>Gurbani</a:t>
            </a:r>
            <a:r>
              <a:rPr lang="en-US" sz="3800" dirty="0">
                <a:solidFill>
                  <a:schemeClr val="bg1"/>
                </a:solidFill>
                <a:latin typeface="Congenial Black" panose="02000503040000020004" pitchFamily="2" charset="0"/>
              </a:rPr>
              <a:t> &amp; with your ears hear the Sound of the Guru. </a:t>
            </a:r>
            <a:endParaRPr lang="en-GB" sz="3800" dirty="0">
              <a:solidFill>
                <a:schemeClr val="bg1"/>
              </a:solidFill>
              <a:latin typeface="Congenial Black" panose="02000503040000020004"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2530" name="Rectangle 3074"/>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harNaa’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t>
            </a:r>
            <a:r>
              <a:rPr lang="en-GB" sz="4000" u="sng" dirty="0" err="1">
                <a:solidFill>
                  <a:srgbClr val="99CCFF"/>
                </a:solidFill>
                <a:latin typeface="Congenial SemiBold" panose="02000503040000020004" pitchFamily="2" charset="0"/>
              </a:rPr>
              <a:t>sh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us'tt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maa’riyaa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prah’laa</a:t>
            </a:r>
            <a:r>
              <a:rPr lang="en-GB" sz="4000" u="sng" dirty="0" err="1">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araa’yaa</a:t>
            </a:r>
            <a:r>
              <a:rPr lang="en-GB" sz="4000" dirty="0">
                <a:solidFill>
                  <a:srgbClr val="99CCFF"/>
                </a:solidFill>
                <a:latin typeface="Congenial SemiBold" panose="02000503040000020004" pitchFamily="2" charset="0"/>
              </a:rPr>
              <a:t>. </a:t>
            </a:r>
          </a:p>
        </p:txBody>
      </p:sp>
      <p:sp>
        <p:nvSpPr>
          <p:cNvPr id="1302531" name="Text Box 3075"/>
          <p:cNvSpPr txBox="1">
            <a:spLocks noChangeArrowheads="1"/>
          </p:cNvSpPr>
          <p:nvPr/>
        </p:nvSpPr>
        <p:spPr bwMode="auto">
          <a:xfrm>
            <a:off x="1375834" y="283675"/>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hrxwKsu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dustu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mwirAw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pRhlwdu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qrwieAw</a:t>
            </a:r>
            <a:r>
              <a:rPr lang="en-GB" sz="5400" dirty="0">
                <a:solidFill>
                  <a:srgbClr val="FFFF99"/>
                </a:solidFill>
                <a:latin typeface="GurbaniWebThick" panose="04040607000000020004" pitchFamily="82" charset="0"/>
              </a:rPr>
              <a:t> ]</a:t>
            </a:r>
          </a:p>
        </p:txBody>
      </p:sp>
      <p:sp>
        <p:nvSpPr>
          <p:cNvPr id="1302532" name="Text Box 3076"/>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Vaheguru saved Saint </a:t>
            </a:r>
            <a:r>
              <a:rPr lang="en-GB" sz="3800" i="1" dirty="0" err="1">
                <a:solidFill>
                  <a:schemeClr val="bg1"/>
                </a:solidFill>
                <a:latin typeface="Congenial Black" panose="02000503040000020004" pitchFamily="2" charset="0"/>
              </a:rPr>
              <a:t>Prahlaad</a:t>
            </a:r>
            <a:r>
              <a:rPr lang="en-GB" sz="3800" dirty="0">
                <a:solidFill>
                  <a:schemeClr val="bg1"/>
                </a:solidFill>
                <a:latin typeface="Congenial Black" panose="02000503040000020004" pitchFamily="2" charset="0"/>
              </a:rPr>
              <a:t> from his evil father, </a:t>
            </a:r>
            <a:r>
              <a:rPr lang="en-GB" sz="3800" i="1" dirty="0" err="1">
                <a:solidFill>
                  <a:schemeClr val="bg1"/>
                </a:solidFill>
                <a:latin typeface="Congenial Black" panose="02000503040000020004" pitchFamily="2" charset="0"/>
              </a:rPr>
              <a:t>Harnakash</a:t>
            </a:r>
            <a:r>
              <a:rPr lang="en-GB" sz="3800" dirty="0">
                <a:solidFill>
                  <a:schemeClr val="bg1"/>
                </a:solidFill>
                <a:latin typeface="Congenial Black" panose="02000503040000020004" pitchFamily="2" charset="0"/>
              </a:rPr>
              <a:t>.</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4065241"/>
            <a:ext cx="10160000" cy="952500"/>
          </a:xfrm>
        </p:spPr>
        <p:txBody>
          <a:bodyPr/>
          <a:lstStyle/>
          <a:p>
            <a:pPr eaLnBrk="1" hangingPunct="1">
              <a:defRPr/>
            </a:pPr>
            <a:r>
              <a:rPr lang="en-GB" sz="4000" dirty="0" err="1">
                <a:solidFill>
                  <a:srgbClr val="99CCFF"/>
                </a:solidFill>
                <a:latin typeface="Congenial SemiBold" panose="02000503040000020004" pitchFamily="2" charset="0"/>
              </a:rPr>
              <a:t>so’ee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so’ee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ch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saa’hib</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saa’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naa’ee</a:t>
            </a:r>
            <a:r>
              <a:rPr lang="en-GB" sz="4000" dirty="0">
                <a:solidFill>
                  <a:srgbClr val="99CCFF"/>
                </a:solidFill>
                <a:latin typeface="Congenial SemiBold" panose="02000503040000020004" pitchFamily="2" charset="0"/>
              </a:rPr>
              <a:t>. </a:t>
            </a:r>
          </a:p>
        </p:txBody>
      </p:sp>
      <p:sp>
        <p:nvSpPr>
          <p:cNvPr id="21507"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soeI </a:t>
            </a:r>
            <a:r>
              <a:rPr lang="en-GB" sz="5400" dirty="0" err="1">
                <a:solidFill>
                  <a:srgbClr val="FFFF99"/>
                </a:solidFill>
                <a:latin typeface="GurbaniWebThick" panose="04040607000000020004" pitchFamily="82" charset="0"/>
              </a:rPr>
              <a:t>soeI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sdw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scu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swihbu</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swcw</a:t>
            </a:r>
            <a:r>
              <a:rPr lang="en-GB" sz="5400" dirty="0">
                <a:solidFill>
                  <a:srgbClr val="FFFF99"/>
                </a:solidFill>
                <a:latin typeface="GurbaniWebThick" panose="04040607000000020004" pitchFamily="82" charset="0"/>
              </a:rPr>
              <a:t>  swcI nweI ]</a:t>
            </a:r>
          </a:p>
        </p:txBody>
      </p:sp>
      <p:sp>
        <p:nvSpPr>
          <p:cNvPr id="21508" name="Text Box 4"/>
          <p:cNvSpPr txBox="1">
            <a:spLocks noChangeArrowheads="1"/>
          </p:cNvSpPr>
          <p:nvPr/>
        </p:nvSpPr>
        <p:spPr bwMode="auto">
          <a:xfrm>
            <a:off x="72008" y="2243688"/>
            <a:ext cx="9976544"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You are forever truly in control &amp; Your true praises exist forever.</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0.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66658"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’gur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sey’</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’yaa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ar’gah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paaee’yai</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tth</a:t>
            </a:r>
            <a:r>
              <a:rPr lang="en-GB" sz="4000" dirty="0" err="1">
                <a:solidFill>
                  <a:srgbClr val="99CCFF"/>
                </a:solidFill>
                <a:latin typeface="Congenial SemiBold" panose="02000503040000020004" pitchFamily="2" charset="0"/>
              </a:rPr>
              <a:t>aa’o</a:t>
            </a:r>
            <a:r>
              <a:rPr lang="en-GB" sz="4000" dirty="0">
                <a:solidFill>
                  <a:srgbClr val="99CCFF"/>
                </a:solidFill>
                <a:latin typeface="Congenial SemiBold" panose="02000503040000020004" pitchFamily="2" charset="0"/>
              </a:rPr>
              <a:t>. </a:t>
            </a:r>
          </a:p>
        </p:txBody>
      </p:sp>
      <p:sp>
        <p:nvSpPr>
          <p:cNvPr id="966659" name="Text Box 3"/>
          <p:cNvSpPr txBox="1">
            <a:spLocks noChangeArrowheads="1"/>
          </p:cNvSpPr>
          <p:nvPr/>
        </p:nvSpPr>
        <p:spPr bwMode="auto">
          <a:xfrm>
            <a:off x="508000" y="377169"/>
            <a:ext cx="9144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siqgur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syqI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riqAw</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drgh pweIAY </a:t>
            </a:r>
            <a:r>
              <a:rPr lang="en-GB" sz="5400" dirty="0" err="1">
                <a:solidFill>
                  <a:srgbClr val="FFFF99"/>
                </a:solidFill>
                <a:latin typeface="GurbaniWebThick" panose="04040607000000020004" pitchFamily="82" charset="0"/>
              </a:rPr>
              <a:t>Twau</a:t>
            </a:r>
            <a:r>
              <a:rPr lang="en-GB" sz="5400" dirty="0">
                <a:solidFill>
                  <a:srgbClr val="FFFF99"/>
                </a:solidFill>
                <a:latin typeface="GurbaniWebThick" panose="04040607000000020004" pitchFamily="82" charset="0"/>
              </a:rPr>
              <a:t> ]</a:t>
            </a:r>
          </a:p>
        </p:txBody>
      </p:sp>
      <p:sp>
        <p:nvSpPr>
          <p:cNvPr id="966660"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Becoming absorbed in the Guru, you will get a place of respect in Vaheguru’s House.</a:t>
            </a:r>
            <a:endParaRPr lang="en-GB" sz="3800" dirty="0">
              <a:solidFill>
                <a:schemeClr val="bg1"/>
              </a:solidFill>
              <a:latin typeface="Congenial Black" panose="02000503040000020004" pitchFamily="2" charset="0"/>
            </a:endParaRP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68706" name="Rectangle 2"/>
          <p:cNvSpPr>
            <a:spLocks noGrp="1" noChangeArrowheads="1"/>
          </p:cNvSpPr>
          <p:nvPr>
            <p:ph type="title"/>
          </p:nvPr>
        </p:nvSpPr>
        <p:spPr>
          <a:xfrm>
            <a:off x="1333502" y="4081636"/>
            <a:ext cx="7514167" cy="952500"/>
          </a:xfrm>
        </p:spPr>
        <p:txBody>
          <a:bodyPr/>
          <a:lstStyle/>
          <a:p>
            <a:pPr eaLnBrk="1" hangingPunct="1">
              <a:defRPr/>
            </a:pPr>
            <a:r>
              <a:rPr lang="en-GB" sz="4000" dirty="0" err="1">
                <a:solidFill>
                  <a:srgbClr val="99CCFF"/>
                </a:solidFill>
                <a:latin typeface="Congenial SemiBold" panose="02000503040000020004" pitchFamily="2" charset="0"/>
              </a:rPr>
              <a:t>kahu</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kir’paa</a:t>
            </a:r>
            <a:r>
              <a:rPr lang="en-GB" sz="4000" dirty="0">
                <a:solidFill>
                  <a:srgbClr val="99CCFF"/>
                </a:solidFill>
                <a:latin typeface="Congenial SemiBold" panose="02000503040000020004" pitchFamily="2" charset="0"/>
              </a:rPr>
              <a:t>  karey,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jis  no  </a:t>
            </a:r>
            <a:r>
              <a:rPr lang="en-GB" sz="4000" dirty="0" err="1">
                <a:solidFill>
                  <a:srgbClr val="99CCFF"/>
                </a:solidFill>
                <a:latin typeface="Congenial SemiBold" panose="02000503040000020004" pitchFamily="2" charset="0"/>
              </a:rPr>
              <a:t>ey’h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a:t>
            </a:r>
            <a:r>
              <a:rPr lang="en-GB" sz="4000" u="sng" dirty="0" err="1">
                <a:solidFill>
                  <a:srgbClr val="99CCFF"/>
                </a:solidFill>
                <a:latin typeface="Congenial SemiBold" panose="02000503040000020004" pitchFamily="2" charset="0"/>
              </a:rPr>
              <a:t>th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ey'e</a:t>
            </a:r>
            <a:r>
              <a:rPr lang="en-GB" sz="4000" dirty="0">
                <a:solidFill>
                  <a:srgbClr val="99CCFF"/>
                </a:solidFill>
                <a:latin typeface="Congenial SemiBold" panose="02000503040000020004" pitchFamily="2" charset="0"/>
              </a:rPr>
              <a:t>. </a:t>
            </a:r>
          </a:p>
        </p:txBody>
      </p:sp>
      <p:sp>
        <p:nvSpPr>
          <p:cNvPr id="968707" name="Text Box 3"/>
          <p:cNvSpPr txBox="1">
            <a:spLocks noChangeArrowheads="1"/>
          </p:cNvSpPr>
          <p:nvPr/>
        </p:nvSpPr>
        <p:spPr bwMode="auto">
          <a:xfrm>
            <a:off x="1375834" y="389943"/>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khu </a:t>
            </a: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ikrpw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kry</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ijs</a:t>
            </a:r>
            <a:r>
              <a:rPr lang="en-GB" sz="5400" dirty="0">
                <a:solidFill>
                  <a:srgbClr val="FFFF99"/>
                </a:solidFill>
                <a:latin typeface="GurbaniWebThick" panose="04040607000000020004" pitchFamily="82" charset="0"/>
              </a:rPr>
              <a:t> no </a:t>
            </a:r>
            <a:r>
              <a:rPr lang="en-GB" sz="5400" dirty="0" err="1">
                <a:solidFill>
                  <a:srgbClr val="FFFF99"/>
                </a:solidFill>
                <a:latin typeface="GurbaniWebThick" panose="04040607000000020004" pitchFamily="82" charset="0"/>
              </a:rPr>
              <a:t>eyh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dyie</a:t>
            </a:r>
            <a:r>
              <a:rPr lang="en-GB" sz="5400" dirty="0">
                <a:solidFill>
                  <a:srgbClr val="FFFF99"/>
                </a:solidFill>
                <a:latin typeface="GurbaniWebThick" panose="04040607000000020004" pitchFamily="82" charset="0"/>
              </a:rPr>
              <a:t> ]</a:t>
            </a:r>
          </a:p>
        </p:txBody>
      </p:sp>
      <p:sp>
        <p:nvSpPr>
          <p:cNvPr id="968708"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Vaheguru Ji gives to those who catch their Kind attention. </a:t>
            </a:r>
            <a:endParaRPr lang="en-GB" sz="3800" dirty="0">
              <a:solidFill>
                <a:schemeClr val="bg1"/>
              </a:solidFill>
              <a:latin typeface="Congenial Black" panose="02000503040000020004" pitchFamily="2" charset="0"/>
            </a:endParaRP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70754" name="Rectangle 2"/>
          <p:cNvSpPr>
            <a:spLocks noGrp="1" noChangeArrowheads="1"/>
          </p:cNvSpPr>
          <p:nvPr>
            <p:ph type="title"/>
          </p:nvPr>
        </p:nvSpPr>
        <p:spPr>
          <a:xfrm>
            <a:off x="0" y="4153644"/>
            <a:ext cx="10160000" cy="952500"/>
          </a:xfrm>
        </p:spPr>
        <p:txBody>
          <a:bodyPr/>
          <a:lstStyle/>
          <a:p>
            <a:pPr eaLnBrk="1" hangingPunct="1">
              <a:defRPr/>
            </a:pPr>
            <a:r>
              <a:rPr lang="en-GB" sz="4000" dirty="0">
                <a:solidFill>
                  <a:srgbClr val="99CCFF"/>
                </a:solidFill>
                <a:latin typeface="Congenial SemiBold" panose="02000503040000020004" pitchFamily="2" charset="0"/>
              </a:rPr>
              <a:t>jag  meh  </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kaaDhee’eh</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vir’ley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key’ee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key’e</a:t>
            </a:r>
            <a:r>
              <a:rPr lang="en-GB" sz="4000" dirty="0">
                <a:solidFill>
                  <a:srgbClr val="99CCFF"/>
                </a:solidFill>
                <a:latin typeface="Congenial SemiBold" panose="02000503040000020004" pitchFamily="2" charset="0"/>
              </a:rPr>
              <a:t>.</a:t>
            </a:r>
          </a:p>
        </p:txBody>
      </p:sp>
      <p:sp>
        <p:nvSpPr>
          <p:cNvPr id="970755" name="Text Box 3"/>
          <p:cNvSpPr txBox="1">
            <a:spLocks noChangeArrowheads="1"/>
          </p:cNvSpPr>
          <p:nvPr/>
        </p:nvSpPr>
        <p:spPr bwMode="auto">
          <a:xfrm>
            <a:off x="1375834" y="334126"/>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jg mih </a:t>
            </a:r>
            <a:r>
              <a:rPr lang="en-GB" sz="5400" dirty="0" err="1">
                <a:solidFill>
                  <a:srgbClr val="FFFF99"/>
                </a:solidFill>
                <a:latin typeface="GurbaniWebThick" panose="04040607000000020004" pitchFamily="82" charset="0"/>
              </a:rPr>
              <a:t>auqm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kwFIAih</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ivrly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kyeI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kyie</a:t>
            </a:r>
            <a:r>
              <a:rPr lang="en-GB" sz="5400" dirty="0">
                <a:solidFill>
                  <a:srgbClr val="FFFF99"/>
                </a:solidFill>
                <a:latin typeface="GurbaniWebThick" panose="04040607000000020004" pitchFamily="82" charset="0"/>
              </a:rPr>
              <a:t> ]1]</a:t>
            </a:r>
          </a:p>
        </p:txBody>
      </p:sp>
      <p:sp>
        <p:nvSpPr>
          <p:cNvPr id="970756"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The few such people are known as great in this world. ||1||</a:t>
            </a:r>
            <a:endParaRPr lang="en-GB" sz="3800" dirty="0">
              <a:solidFill>
                <a:schemeClr val="bg1"/>
              </a:solidFill>
              <a:latin typeface="Congenial Black" panose="02000503040000020004" pitchFamily="2" charset="0"/>
            </a:endParaRP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72802" name="Rectangle 1026"/>
          <p:cNvSpPr>
            <a:spLocks noGrp="1" noChangeArrowheads="1"/>
          </p:cNvSpPr>
          <p:nvPr>
            <p:ph type="title"/>
          </p:nvPr>
        </p:nvSpPr>
        <p:spPr>
          <a:xfrm>
            <a:off x="1375835" y="4009628"/>
            <a:ext cx="7514167" cy="952500"/>
          </a:xfrm>
        </p:spPr>
        <p:txBody>
          <a:bodyPr/>
          <a:lstStyle/>
          <a:p>
            <a:pPr eaLnBrk="1" hangingPunct="1">
              <a:defRPr/>
            </a:pPr>
            <a:r>
              <a:rPr lang="en-GB" sz="4000" dirty="0">
                <a:solidFill>
                  <a:srgbClr val="99CCFF"/>
                </a:solidFill>
                <a:latin typeface="Congenial SemiBold" panose="02000503040000020004" pitchFamily="2" charset="0"/>
              </a:rPr>
              <a:t>mahallaa </a:t>
            </a:r>
            <a:r>
              <a:rPr lang="en-GB" sz="4000" dirty="0" err="1">
                <a:solidFill>
                  <a:srgbClr val="99CCFF"/>
                </a:solidFill>
                <a:latin typeface="Congenial SemiBold" panose="02000503040000020004" pitchFamily="2" charset="0"/>
              </a:rPr>
              <a:t>panj’vaa</a:t>
            </a:r>
            <a:r>
              <a:rPr lang="en-GB" sz="4000" dirty="0">
                <a:solidFill>
                  <a:srgbClr val="99CCFF"/>
                </a:solidFill>
                <a:latin typeface="Congenial SemiBold" panose="02000503040000020004" pitchFamily="2" charset="0"/>
              </a:rPr>
              <a:t> </a:t>
            </a:r>
          </a:p>
        </p:txBody>
      </p:sp>
      <p:sp>
        <p:nvSpPr>
          <p:cNvPr id="972803" name="Text Box 1027"/>
          <p:cNvSpPr txBox="1">
            <a:spLocks noChangeArrowheads="1"/>
          </p:cNvSpPr>
          <p:nvPr/>
        </p:nvSpPr>
        <p:spPr bwMode="auto">
          <a:xfrm>
            <a:off x="1375834" y="510200"/>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mÚ</a:t>
            </a:r>
            <a:r>
              <a:rPr lang="en-GB" sz="5400" dirty="0">
                <a:solidFill>
                  <a:srgbClr val="FFFF99"/>
                </a:solidFill>
                <a:latin typeface="GurbaniWebThick" panose="04040607000000020004" pitchFamily="82" charset="0"/>
              </a:rPr>
              <a:t> 5 ]</a:t>
            </a:r>
          </a:p>
        </p:txBody>
      </p:sp>
      <p:sp>
        <p:nvSpPr>
          <p:cNvPr id="972804" name="Text Box 1028"/>
          <p:cNvSpPr txBox="1">
            <a:spLocks noChangeArrowheads="1"/>
          </p:cNvSpPr>
          <p:nvPr/>
        </p:nvSpPr>
        <p:spPr bwMode="auto">
          <a:xfrm>
            <a:off x="1333502" y="2036376"/>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By the Fifth Guru:</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74850" name="Rectangle 2"/>
          <p:cNvSpPr>
            <a:spLocks noGrp="1" noChangeArrowheads="1"/>
          </p:cNvSpPr>
          <p:nvPr>
            <p:ph type="title"/>
          </p:nvPr>
        </p:nvSpPr>
        <p:spPr>
          <a:xfrm>
            <a:off x="0" y="4297661"/>
            <a:ext cx="10160000" cy="769440"/>
          </a:xfrm>
        </p:spPr>
        <p:txBody>
          <a:bodyPr/>
          <a:lstStyle/>
          <a:p>
            <a:pPr eaLnBrk="1" hangingPunct="1">
              <a:defRPr/>
            </a:pP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an’haar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aap</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u’baariyan</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fi-FI" sz="4000" spc="-50" dirty="0">
                <a:solidFill>
                  <a:srgbClr val="99CCFF"/>
                </a:solidFill>
                <a:latin typeface="Congenial SemiBold" panose="02000503040000020004" pitchFamily="2" charset="0"/>
              </a:rPr>
              <a:t>gur  kee  pai’ree  paa’</a:t>
            </a:r>
            <a:r>
              <a:rPr lang="en-GB" sz="4000" spc="-50" dirty="0">
                <a:solidFill>
                  <a:srgbClr val="99CCFF"/>
                </a:solidFill>
                <a:latin typeface="Congenial SemiBold" panose="02000503040000020004" pitchFamily="2" charset="0"/>
              </a:rPr>
              <a:t>e,</a:t>
            </a:r>
            <a:r>
              <a:rPr lang="fi-FI" sz="4000" spc="-50" dirty="0">
                <a:solidFill>
                  <a:srgbClr val="99CCFF"/>
                </a:solidFill>
                <a:latin typeface="Congenial SemiBold" panose="02000503040000020004" pitchFamily="2" charset="0"/>
              </a:rPr>
              <a:t>  kaaj  savaa’riyan.</a:t>
            </a:r>
            <a:r>
              <a:rPr lang="en-GB" sz="4000" spc="-50" dirty="0">
                <a:solidFill>
                  <a:srgbClr val="99CCFF"/>
                </a:solidFill>
                <a:latin typeface="Congenial SemiBold" panose="02000503040000020004" pitchFamily="2" charset="0"/>
              </a:rPr>
              <a:t> </a:t>
            </a:r>
          </a:p>
        </p:txBody>
      </p:sp>
      <p:sp>
        <p:nvSpPr>
          <p:cNvPr id="974851" name="Text Box 3"/>
          <p:cNvSpPr txBox="1">
            <a:spLocks noChangeArrowheads="1"/>
          </p:cNvSpPr>
          <p:nvPr/>
        </p:nvSpPr>
        <p:spPr bwMode="auto">
          <a:xfrm>
            <a:off x="540569" y="355683"/>
            <a:ext cx="9143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rKy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rKxhwir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Awip</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aubwirAnu</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gur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pYrI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pwie</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kwj</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svwirAnu</a:t>
            </a:r>
            <a:r>
              <a:rPr lang="en-GB" sz="5400" dirty="0">
                <a:solidFill>
                  <a:srgbClr val="FFFF99"/>
                </a:solidFill>
                <a:latin typeface="GurbaniWebThick" panose="04040607000000020004" pitchFamily="82" charset="0"/>
              </a:rPr>
              <a:t> ]</a:t>
            </a:r>
          </a:p>
        </p:txBody>
      </p:sp>
      <p:sp>
        <p:nvSpPr>
          <p:cNvPr id="974852" name="Text Box 4"/>
          <p:cNvSpPr txBox="1">
            <a:spLocks noChangeArrowheads="1"/>
          </p:cNvSpPr>
          <p:nvPr/>
        </p:nvSpPr>
        <p:spPr bwMode="auto">
          <a:xfrm>
            <a:off x="32568" y="2346474"/>
            <a:ext cx="10127432" cy="1231106"/>
          </a:xfrm>
          <a:prstGeom prst="rect">
            <a:avLst/>
          </a:prstGeom>
          <a:noFill/>
          <a:ln w="9525">
            <a:noFill/>
            <a:miter lim="800000"/>
            <a:headEnd/>
            <a:tailEnd/>
          </a:ln>
          <a:effectLst/>
        </p:spPr>
        <p:txBody>
          <a:bodyPr wrap="square">
            <a:spAutoFit/>
          </a:bodyPr>
          <a:lstStyle/>
          <a:p>
            <a:pPr algn="ctr">
              <a:defRPr/>
            </a:pPr>
            <a:r>
              <a:rPr lang="en-US" sz="3700" dirty="0">
                <a:solidFill>
                  <a:schemeClr val="bg1"/>
                </a:solidFill>
                <a:latin typeface="Congenial Black" panose="02000503040000020004" pitchFamily="2" charset="0"/>
              </a:rPr>
              <a:t>Save us, O Protector. Falling at the feet of the Guru, our tasks are completed with success.</a:t>
            </a:r>
            <a:endParaRPr lang="en-GB" sz="3700" dirty="0">
              <a:solidFill>
                <a:schemeClr val="bg1"/>
              </a:solidFill>
              <a:latin typeface="Congenial Black" panose="02000503040000020004" pitchFamily="2" charset="0"/>
            </a:endParaRP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78946" name="Rectangle 2"/>
          <p:cNvSpPr>
            <a:spLocks noGrp="1" noChangeArrowheads="1"/>
          </p:cNvSpPr>
          <p:nvPr>
            <p:ph type="title"/>
          </p:nvPr>
        </p:nvSpPr>
        <p:spPr>
          <a:xfrm>
            <a:off x="0" y="3939962"/>
            <a:ext cx="10160000" cy="1509826"/>
          </a:xfrm>
        </p:spPr>
        <p:txBody>
          <a:bodyPr/>
          <a:lstStyle/>
          <a:p>
            <a:pPr eaLnBrk="1" hangingPunct="1">
              <a:defRPr/>
            </a:pPr>
            <a:r>
              <a:rPr lang="fi-FI" sz="4000" spc="-150" dirty="0">
                <a:solidFill>
                  <a:srgbClr val="99CCFF"/>
                </a:solidFill>
                <a:latin typeface="Congenial SemiBold" panose="02000503040000020004" pitchFamily="2" charset="0"/>
              </a:rPr>
              <a:t>ho’aa  aap  </a:t>
            </a:r>
            <a:r>
              <a:rPr lang="fi-FI" sz="4000" u="sng" spc="-150" dirty="0">
                <a:solidFill>
                  <a:srgbClr val="99CCFF"/>
                </a:solidFill>
                <a:latin typeface="Congenial SemiBold" panose="02000503040000020004" pitchFamily="2" charset="0"/>
              </a:rPr>
              <a:t>d</a:t>
            </a:r>
            <a:r>
              <a:rPr lang="fi-FI" sz="4000" spc="-150" dirty="0">
                <a:solidFill>
                  <a:srgbClr val="99CCFF"/>
                </a:solidFill>
                <a:latin typeface="Congenial SemiBold" panose="02000503040000020004" pitchFamily="2" charset="0"/>
              </a:rPr>
              <a:t>ayaal,  man’hu  na  visaa’riyan.</a:t>
            </a:r>
            <a:br>
              <a:rPr lang="fi-FI" sz="4000" spc="-150" dirty="0">
                <a:solidFill>
                  <a:srgbClr val="99CCFF"/>
                </a:solidFill>
                <a:latin typeface="Congenial SemiBold" panose="02000503040000020004" pitchFamily="2" charset="0"/>
              </a:rPr>
            </a:br>
            <a:r>
              <a:rPr lang="fi-FI" sz="4000" spc="-150" dirty="0">
                <a:solidFill>
                  <a:srgbClr val="99CCFF"/>
                </a:solidFill>
                <a:latin typeface="Congenial SemiBold" panose="02000503040000020004" pitchFamily="2" charset="0"/>
              </a:rPr>
              <a:t>saa</a:t>
            </a:r>
            <a:r>
              <a:rPr lang="fi-FI" sz="4000" u="sng" spc="-150" dirty="0">
                <a:solidFill>
                  <a:srgbClr val="99CCFF"/>
                </a:solidFill>
                <a:latin typeface="Congenial SemiBold" panose="02000503040000020004" pitchFamily="2" charset="0"/>
              </a:rPr>
              <a:t>Dh</a:t>
            </a:r>
            <a:r>
              <a:rPr lang="fi-FI" sz="4000" spc="-150" dirty="0">
                <a:solidFill>
                  <a:srgbClr val="99CCFF"/>
                </a:solidFill>
                <a:latin typeface="Congenial SemiBold" panose="02000503040000020004" pitchFamily="2" charset="0"/>
              </a:rPr>
              <a:t>  janaa  kai  sann’g,  </a:t>
            </a:r>
            <a:r>
              <a:rPr lang="fi-FI" sz="4000" u="sng" spc="-150" dirty="0">
                <a:solidFill>
                  <a:srgbClr val="99CCFF"/>
                </a:solidFill>
                <a:latin typeface="Congenial SemiBold" panose="02000503040000020004" pitchFamily="2" charset="0"/>
              </a:rPr>
              <a:t>bh</a:t>
            </a:r>
            <a:r>
              <a:rPr lang="fi-FI" sz="4000" spc="-150" dirty="0">
                <a:solidFill>
                  <a:srgbClr val="99CCFF"/>
                </a:solidFill>
                <a:latin typeface="Congenial SemiBold" panose="02000503040000020004" pitchFamily="2" charset="0"/>
              </a:rPr>
              <a:t>av’jal  </a:t>
            </a:r>
            <a:r>
              <a:rPr lang="fi-FI" sz="4000" u="sng" spc="-150" dirty="0">
                <a:solidFill>
                  <a:srgbClr val="99CCFF"/>
                </a:solidFill>
                <a:latin typeface="Congenial SemiBold" panose="02000503040000020004" pitchFamily="2" charset="0"/>
              </a:rPr>
              <a:t>t</a:t>
            </a:r>
            <a:r>
              <a:rPr lang="fi-FI" sz="4000" spc="-150" dirty="0">
                <a:solidFill>
                  <a:srgbClr val="99CCFF"/>
                </a:solidFill>
                <a:latin typeface="Congenial SemiBold" panose="02000503040000020004" pitchFamily="2" charset="0"/>
              </a:rPr>
              <a:t>aa’riyan. </a:t>
            </a:r>
            <a:endParaRPr lang="en-GB" sz="4000" spc="-150" dirty="0">
              <a:solidFill>
                <a:srgbClr val="99CCFF"/>
              </a:solidFill>
              <a:latin typeface="Congenial SemiBold" panose="02000503040000020004" pitchFamily="2" charset="0"/>
            </a:endParaRPr>
          </a:p>
        </p:txBody>
      </p:sp>
      <p:sp>
        <p:nvSpPr>
          <p:cNvPr id="978947" name="Text Box 3"/>
          <p:cNvSpPr txBox="1">
            <a:spLocks noChangeArrowheads="1"/>
          </p:cNvSpPr>
          <p:nvPr/>
        </p:nvSpPr>
        <p:spPr bwMode="auto">
          <a:xfrm>
            <a:off x="0" y="409228"/>
            <a:ext cx="10160000" cy="2554545"/>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hoAw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Awip</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dieAwlu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mnhu</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ivswirAnu</a:t>
            </a:r>
            <a:r>
              <a:rPr lang="en-GB" sz="1000" dirty="0">
                <a:solidFill>
                  <a:srgbClr val="FFFF99"/>
                </a:solidFill>
                <a:latin typeface="GurbaniWebThick" panose="04040607000000020004" pitchFamily="82" charset="0"/>
              </a:rPr>
              <a:t> </a:t>
            </a:r>
            <a:r>
              <a:rPr lang="en-GB" sz="3600" dirty="0">
                <a:solidFill>
                  <a:srgbClr val="FFFF99"/>
                </a:solidFill>
                <a:latin typeface="GurbaniWebThick" panose="04040607000000020004" pitchFamily="82" charset="0"/>
              </a:rPr>
              <a:t>]</a:t>
            </a:r>
            <a:endParaRPr lang="en-GB" sz="5200" dirty="0">
              <a:solidFill>
                <a:srgbClr val="FFFF99"/>
              </a:solidFill>
              <a:latin typeface="GurbaniWebThick" panose="04040607000000020004" pitchFamily="82" charset="0"/>
            </a:endParaRPr>
          </a:p>
          <a:p>
            <a:pPr algn="ctr">
              <a:defRPr/>
            </a:pPr>
            <a:r>
              <a:rPr lang="en-GB" sz="5400" dirty="0" err="1">
                <a:solidFill>
                  <a:srgbClr val="FFFF99"/>
                </a:solidFill>
                <a:latin typeface="GurbaniWebThick" panose="04040607000000020004" pitchFamily="82" charset="0"/>
              </a:rPr>
              <a:t>swD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jnw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sMig</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Bvjlu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qwirAnu</a:t>
            </a:r>
            <a:r>
              <a:rPr lang="en-GB" sz="5400" dirty="0">
                <a:solidFill>
                  <a:srgbClr val="FFFF99"/>
                </a:solidFill>
                <a:latin typeface="GurbaniWebThick" panose="04040607000000020004" pitchFamily="82" charset="0"/>
              </a:rPr>
              <a:t> ]</a:t>
            </a:r>
          </a:p>
          <a:p>
            <a:pPr algn="ctr">
              <a:defRPr/>
            </a:pPr>
            <a:endParaRPr lang="en-GB" sz="5200" dirty="0">
              <a:solidFill>
                <a:srgbClr val="FFFF99"/>
              </a:solidFill>
              <a:latin typeface="GurbaniWebThick" panose="04040607000000020004" pitchFamily="82" charset="0"/>
            </a:endParaRPr>
          </a:p>
        </p:txBody>
      </p:sp>
      <p:sp>
        <p:nvSpPr>
          <p:cNvPr id="978948" name="Text Box 4"/>
          <p:cNvSpPr txBox="1">
            <a:spLocks noChangeArrowheads="1"/>
          </p:cNvSpPr>
          <p:nvPr/>
        </p:nvSpPr>
        <p:spPr bwMode="auto">
          <a:xfrm>
            <a:off x="0" y="2281436"/>
            <a:ext cx="10160000" cy="1246495"/>
          </a:xfrm>
          <a:prstGeom prst="rect">
            <a:avLst/>
          </a:prstGeom>
          <a:noFill/>
          <a:ln w="9525">
            <a:noFill/>
            <a:miter lim="800000"/>
            <a:headEnd/>
            <a:tailEnd/>
          </a:ln>
          <a:effectLst/>
        </p:spPr>
        <p:txBody>
          <a:bodyPr wrap="square">
            <a:spAutoFit/>
          </a:bodyPr>
          <a:lstStyle/>
          <a:p>
            <a:pPr algn="ctr">
              <a:defRPr/>
            </a:pPr>
            <a:r>
              <a:rPr lang="en-US" sz="3750" dirty="0">
                <a:solidFill>
                  <a:schemeClr val="bg1"/>
                </a:solidFill>
                <a:latin typeface="Congenial Black" panose="02000503040000020004" pitchFamily="2" charset="0"/>
              </a:rPr>
              <a:t>With Your kindness we don’t forget You. With the </a:t>
            </a:r>
            <a:r>
              <a:rPr lang="en-US" sz="3750" i="1" dirty="0">
                <a:solidFill>
                  <a:schemeClr val="bg1"/>
                </a:solidFill>
                <a:latin typeface="Congenial Black" panose="02000503040000020004" pitchFamily="2" charset="0"/>
              </a:rPr>
              <a:t>Sangat’s </a:t>
            </a:r>
            <a:r>
              <a:rPr lang="en-US" sz="3750" dirty="0">
                <a:solidFill>
                  <a:schemeClr val="bg1"/>
                </a:solidFill>
                <a:latin typeface="Congenial Black" panose="02000503040000020004" pitchFamily="2" charset="0"/>
              </a:rPr>
              <a:t>help</a:t>
            </a:r>
            <a:r>
              <a:rPr lang="en-US" sz="3750" i="1" dirty="0">
                <a:solidFill>
                  <a:schemeClr val="bg1"/>
                </a:solidFill>
                <a:latin typeface="Congenial Black" panose="02000503040000020004" pitchFamily="2" charset="0"/>
              </a:rPr>
              <a:t> </a:t>
            </a:r>
            <a:r>
              <a:rPr lang="en-US" sz="3750" dirty="0">
                <a:solidFill>
                  <a:schemeClr val="bg1"/>
                </a:solidFill>
                <a:latin typeface="Congenial Black" panose="02000503040000020004" pitchFamily="2" charset="0"/>
              </a:rPr>
              <a:t>we get through life.</a:t>
            </a:r>
            <a:endParaRPr lang="en-GB" sz="3750" dirty="0">
              <a:solidFill>
                <a:schemeClr val="bg1"/>
              </a:solidFill>
              <a:latin typeface="Congenial Black" panose="02000503040000020004" pitchFamily="2" charset="0"/>
            </a:endParaRP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83042" name="Rectangle 2"/>
          <p:cNvSpPr>
            <a:spLocks noGrp="1" noChangeArrowheads="1"/>
          </p:cNvSpPr>
          <p:nvPr>
            <p:ph type="title"/>
          </p:nvPr>
        </p:nvSpPr>
        <p:spPr>
          <a:xfrm>
            <a:off x="508002" y="3930726"/>
            <a:ext cx="9143999" cy="1807094"/>
          </a:xfrm>
        </p:spPr>
        <p:txBody>
          <a:bodyPr/>
          <a:lstStyle/>
          <a:p>
            <a:pPr eaLnBrk="1" hangingPunct="1">
              <a:defRPr/>
            </a:pPr>
            <a:r>
              <a:rPr lang="en-GB" sz="4000" dirty="0" err="1">
                <a:solidFill>
                  <a:srgbClr val="99CCFF"/>
                </a:solidFill>
                <a:latin typeface="Congenial SemiBold" panose="02000503040000020004" pitchFamily="2" charset="0"/>
              </a:rPr>
              <a:t>saa’ka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ninn'</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ak</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us'tt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in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maa’eh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bi</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aa’riyan</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endParaRPr lang="en-GB" sz="4000" dirty="0">
              <a:solidFill>
                <a:srgbClr val="99CCFF"/>
              </a:solidFill>
              <a:latin typeface="Congenial SemiBold" panose="02000503040000020004" pitchFamily="2" charset="0"/>
            </a:endParaRPr>
          </a:p>
        </p:txBody>
      </p:sp>
      <p:sp>
        <p:nvSpPr>
          <p:cNvPr id="983043" name="Text Box 3"/>
          <p:cNvSpPr txBox="1">
            <a:spLocks noChangeArrowheads="1"/>
          </p:cNvSpPr>
          <p:nvPr/>
        </p:nvSpPr>
        <p:spPr bwMode="auto">
          <a:xfrm>
            <a:off x="508000" y="409228"/>
            <a:ext cx="9144000" cy="2585323"/>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swkq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inMdk</a:t>
            </a:r>
            <a:r>
              <a:rPr lang="en-GB" sz="5400" dirty="0">
                <a:solidFill>
                  <a:srgbClr val="FFFF99"/>
                </a:solidFill>
                <a:latin typeface="GurbaniWebThick" panose="04040607000000020004" pitchFamily="82" charset="0"/>
              </a:rPr>
              <a:t>  dust  </a:t>
            </a:r>
          </a:p>
          <a:p>
            <a:pPr algn="ctr">
              <a:defRPr/>
            </a:pPr>
            <a:r>
              <a:rPr lang="en-GB" sz="5400" dirty="0" err="1">
                <a:solidFill>
                  <a:srgbClr val="FFFF99"/>
                </a:solidFill>
                <a:latin typeface="GurbaniWebThick" panose="04040607000000020004" pitchFamily="82" charset="0"/>
              </a:rPr>
              <a:t>iKn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mwih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ibdwirAnu</a:t>
            </a:r>
            <a:r>
              <a:rPr lang="en-GB" sz="5400" dirty="0">
                <a:solidFill>
                  <a:srgbClr val="FFFF99"/>
                </a:solidFill>
                <a:latin typeface="GurbaniWebThick" panose="04040607000000020004" pitchFamily="82" charset="0"/>
              </a:rPr>
              <a:t> ]</a:t>
            </a:r>
          </a:p>
          <a:p>
            <a:pPr algn="ctr">
              <a:defRPr/>
            </a:pPr>
            <a:endParaRPr lang="en-GB" sz="5400" dirty="0">
              <a:solidFill>
                <a:srgbClr val="FFFF99"/>
              </a:solidFill>
              <a:latin typeface="GurbaniWebThick" panose="04040607000000020004" pitchFamily="82" charset="0"/>
            </a:endParaRPr>
          </a:p>
        </p:txBody>
      </p:sp>
      <p:sp>
        <p:nvSpPr>
          <p:cNvPr id="983044" name="Text Box 4"/>
          <p:cNvSpPr txBox="1">
            <a:spLocks noChangeArrowheads="1"/>
          </p:cNvSpPr>
          <p:nvPr/>
        </p:nvSpPr>
        <p:spPr bwMode="auto">
          <a:xfrm>
            <a:off x="32569" y="2243688"/>
            <a:ext cx="10127431"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You can get rid of our faithless, bad, &amp; evil thinking in an instant. </a:t>
            </a:r>
            <a:endParaRPr lang="en-GB" sz="3800" dirty="0">
              <a:solidFill>
                <a:schemeClr val="bg1"/>
              </a:solidFill>
              <a:latin typeface="Congenial Black" panose="02000503040000020004" pitchFamily="2" charset="0"/>
            </a:endParaRP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showMasterPhAnim="0">
  <p:cSld>
    <p:bg>
      <p:bgPr>
        <a:solidFill>
          <a:srgbClr val="002060"/>
        </a:solidFill>
        <a:effectLst/>
      </p:bgPr>
    </p:bg>
    <p:spTree>
      <p:nvGrpSpPr>
        <p:cNvPr id="1" name=""/>
        <p:cNvGrpSpPr/>
        <p:nvPr/>
      </p:nvGrpSpPr>
      <p:grpSpPr>
        <a:xfrm>
          <a:off x="0" y="0"/>
          <a:ext cx="0" cy="0"/>
          <a:chOff x="0" y="0"/>
          <a:chExt cx="0" cy="0"/>
        </a:xfrm>
      </p:grpSpPr>
      <p:sp>
        <p:nvSpPr>
          <p:cNvPr id="987138" name="Rectangle 2"/>
          <p:cNvSpPr>
            <a:spLocks noGrp="1" noChangeArrowheads="1"/>
          </p:cNvSpPr>
          <p:nvPr>
            <p:ph type="title"/>
          </p:nvPr>
        </p:nvSpPr>
        <p:spPr>
          <a:xfrm>
            <a:off x="1" y="3967482"/>
            <a:ext cx="10159998" cy="1015998"/>
          </a:xfrm>
        </p:spPr>
        <p:txBody>
          <a:bodyPr/>
          <a:lstStyle/>
          <a:p>
            <a:pPr eaLnBrk="1" hangingPunct="1">
              <a:defRPr/>
            </a:pP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is  saahib  kee  ttey’k,  </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naa’nak  mann’ai  maa’eh. </a:t>
            </a:r>
            <a:br>
              <a:rPr lang="fi-FI" sz="4000" spc="-150" dirty="0">
                <a:solidFill>
                  <a:srgbClr val="99CCFF"/>
                </a:solidFill>
                <a:latin typeface="Congenial SemiBold" panose="02000503040000020004" pitchFamily="2" charset="0"/>
              </a:rPr>
            </a:br>
            <a:r>
              <a:rPr lang="en-GB" sz="4000" spc="-150" dirty="0">
                <a:solidFill>
                  <a:srgbClr val="99CCFF"/>
                </a:solidFill>
                <a:latin typeface="Congenial SemiBold" panose="02000503040000020004" pitchFamily="2" charset="0"/>
              </a:rPr>
              <a:t>jis  </a:t>
            </a:r>
            <a:r>
              <a:rPr lang="en-GB" sz="4000" spc="-150" dirty="0" err="1">
                <a:solidFill>
                  <a:srgbClr val="99CCFF"/>
                </a:solidFill>
                <a:latin typeface="Congenial SemiBold" panose="02000503040000020004" pitchFamily="2" charset="0"/>
              </a:rPr>
              <a:t>sim’ra</a:t>
            </a:r>
            <a:r>
              <a:rPr lang="en-GB" sz="4000" u="sng" spc="-150" dirty="0" err="1">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  su</a:t>
            </a:r>
            <a:r>
              <a:rPr lang="en-GB" sz="4000" u="sng" spc="-150" dirty="0">
                <a:solidFill>
                  <a:srgbClr val="99CCFF"/>
                </a:solidFill>
                <a:latin typeface="Congenial SemiBold" panose="02000503040000020004" pitchFamily="2" charset="0"/>
              </a:rPr>
              <a:t>kh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ho’e</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sag’ley</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d</a:t>
            </a:r>
            <a:r>
              <a:rPr lang="en-GB" sz="4000" spc="-150" dirty="0" err="1">
                <a:solidFill>
                  <a:srgbClr val="99CCFF"/>
                </a:solidFill>
                <a:latin typeface="Congenial SemiBold" panose="02000503040000020004" pitchFamily="2" charset="0"/>
              </a:rPr>
              <a:t>oo</a:t>
            </a:r>
            <a:r>
              <a:rPr lang="en-GB" sz="4000" u="sng" spc="-150" dirty="0" err="1">
                <a:solidFill>
                  <a:srgbClr val="99CCFF"/>
                </a:solidFill>
                <a:latin typeface="Congenial SemiBold" panose="02000503040000020004" pitchFamily="2" charset="0"/>
              </a:rPr>
              <a:t>kh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jaa’eh</a:t>
            </a:r>
            <a:r>
              <a:rPr lang="en-GB" sz="4000" spc="-150" dirty="0">
                <a:solidFill>
                  <a:srgbClr val="99CCFF"/>
                </a:solidFill>
                <a:latin typeface="Congenial SemiBold" panose="02000503040000020004" pitchFamily="2" charset="0"/>
              </a:rPr>
              <a:t>.</a:t>
            </a:r>
            <a:r>
              <a:rPr lang="en-GB" sz="2000" spc="-150" dirty="0">
                <a:solidFill>
                  <a:srgbClr val="99CCFF"/>
                </a:solidFill>
                <a:latin typeface="Congenial SemiBold" panose="02000503040000020004" pitchFamily="2" charset="0"/>
              </a:rPr>
              <a:t> </a:t>
            </a:r>
            <a:endParaRPr lang="en-GB" sz="2800" spc="-150" dirty="0">
              <a:solidFill>
                <a:srgbClr val="99CCFF"/>
              </a:solidFill>
              <a:latin typeface="Congenial SemiBold" panose="02000503040000020004" pitchFamily="2" charset="0"/>
            </a:endParaRPr>
          </a:p>
        </p:txBody>
      </p:sp>
      <p:sp>
        <p:nvSpPr>
          <p:cNvPr id="987139" name="Text Box 3"/>
          <p:cNvSpPr txBox="1">
            <a:spLocks noChangeArrowheads="1"/>
          </p:cNvSpPr>
          <p:nvPr/>
        </p:nvSpPr>
        <p:spPr bwMode="auto">
          <a:xfrm>
            <a:off x="0" y="211667"/>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iqsu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swihb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tyk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mnY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mwih</a:t>
            </a:r>
            <a:r>
              <a:rPr lang="en-GB" sz="5400" dirty="0">
                <a:solidFill>
                  <a:srgbClr val="FFFF99"/>
                </a:solidFill>
                <a:latin typeface="GurbaniWebThick" panose="04040607000000020004" pitchFamily="82" charset="0"/>
              </a:rPr>
              <a:t> ]</a:t>
            </a:r>
          </a:p>
          <a:p>
            <a:pPr algn="ctr">
              <a:defRPr/>
            </a:pPr>
            <a:r>
              <a:rPr lang="en-GB" sz="5400" spc="-70" dirty="0" err="1">
                <a:solidFill>
                  <a:srgbClr val="FFFF99"/>
                </a:solidFill>
                <a:latin typeface="GurbaniWebThick" panose="04040607000000020004" pitchFamily="82" charset="0"/>
              </a:rPr>
              <a:t>ijsu</a:t>
            </a:r>
            <a:r>
              <a:rPr lang="en-GB" sz="5400" spc="-70" dirty="0">
                <a:solidFill>
                  <a:srgbClr val="FFFF99"/>
                </a:solidFill>
                <a:latin typeface="GurbaniWebThick" panose="04040607000000020004" pitchFamily="82" charset="0"/>
              </a:rPr>
              <a:t> </a:t>
            </a:r>
            <a:r>
              <a:rPr lang="en-GB" sz="5400" spc="-70" dirty="0" err="1">
                <a:solidFill>
                  <a:srgbClr val="FFFF99"/>
                </a:solidFill>
                <a:latin typeface="GurbaniWebThick" panose="04040607000000020004" pitchFamily="82" charset="0"/>
              </a:rPr>
              <a:t>ismrq</a:t>
            </a:r>
            <a:r>
              <a:rPr lang="en-GB" sz="5400" spc="-70" dirty="0">
                <a:solidFill>
                  <a:srgbClr val="FFFF99"/>
                </a:solidFill>
                <a:latin typeface="GurbaniWebThick" panose="04040607000000020004" pitchFamily="82" charset="0"/>
              </a:rPr>
              <a:t> </a:t>
            </a:r>
            <a:r>
              <a:rPr lang="en-GB" sz="5400" spc="-70" dirty="0" err="1">
                <a:solidFill>
                  <a:srgbClr val="FFFF99"/>
                </a:solidFill>
                <a:latin typeface="GurbaniWebThick" panose="04040607000000020004" pitchFamily="82" charset="0"/>
              </a:rPr>
              <a:t>suKu</a:t>
            </a:r>
            <a:r>
              <a:rPr lang="en-GB" sz="5400" spc="-70" dirty="0">
                <a:solidFill>
                  <a:srgbClr val="FFFF99"/>
                </a:solidFill>
                <a:latin typeface="GurbaniWebThick" panose="04040607000000020004" pitchFamily="82" charset="0"/>
              </a:rPr>
              <a:t> </a:t>
            </a:r>
            <a:r>
              <a:rPr lang="en-GB" sz="5400" spc="-70" dirty="0" err="1">
                <a:solidFill>
                  <a:srgbClr val="FFFF99"/>
                </a:solidFill>
                <a:latin typeface="GurbaniWebThick" panose="04040607000000020004" pitchFamily="82" charset="0"/>
              </a:rPr>
              <a:t>hoie</a:t>
            </a:r>
            <a:r>
              <a:rPr lang="en-GB" sz="5400" spc="-70" dirty="0">
                <a:solidFill>
                  <a:srgbClr val="FFFF99"/>
                </a:solidFill>
                <a:latin typeface="GurbaniWebThick" panose="04040607000000020004" pitchFamily="82" charset="0"/>
              </a:rPr>
              <a:t>  </a:t>
            </a:r>
            <a:r>
              <a:rPr lang="en-GB" sz="5400" spc="-70" dirty="0" err="1">
                <a:solidFill>
                  <a:srgbClr val="FFFF99"/>
                </a:solidFill>
                <a:latin typeface="GurbaniWebThick" panose="04040607000000020004" pitchFamily="82" charset="0"/>
              </a:rPr>
              <a:t>sgly</a:t>
            </a:r>
            <a:r>
              <a:rPr lang="en-GB" sz="5400" spc="-70" dirty="0">
                <a:solidFill>
                  <a:srgbClr val="FFFF99"/>
                </a:solidFill>
                <a:latin typeface="GurbaniWebThick" panose="04040607000000020004" pitchFamily="82" charset="0"/>
              </a:rPr>
              <a:t> dUK </a:t>
            </a:r>
            <a:r>
              <a:rPr lang="en-GB" sz="5400" spc="-70" dirty="0" err="1">
                <a:solidFill>
                  <a:srgbClr val="FFFF99"/>
                </a:solidFill>
                <a:latin typeface="GurbaniWebThick" panose="04040607000000020004" pitchFamily="82" charset="0"/>
              </a:rPr>
              <a:t>jwih</a:t>
            </a:r>
            <a:r>
              <a:rPr lang="en-GB" sz="1000" dirty="0">
                <a:solidFill>
                  <a:srgbClr val="FFFF99"/>
                </a:solidFill>
                <a:latin typeface="GurbaniWebThick" panose="04040607000000020004" pitchFamily="82" charset="0"/>
              </a:rPr>
              <a:t> </a:t>
            </a:r>
            <a:r>
              <a:rPr lang="en-GB" sz="3600" dirty="0">
                <a:solidFill>
                  <a:srgbClr val="FFFF99"/>
                </a:solidFill>
                <a:latin typeface="GurbaniWebThick" panose="04040607000000020004" pitchFamily="82" charset="0"/>
              </a:rPr>
              <a:t>]2]</a:t>
            </a:r>
            <a:endParaRPr lang="en-GB" sz="5400" dirty="0">
              <a:solidFill>
                <a:srgbClr val="FFFF99"/>
              </a:solidFill>
              <a:latin typeface="GurbaniWebThick" panose="04040607000000020004" pitchFamily="82" charset="0"/>
            </a:endParaRPr>
          </a:p>
        </p:txBody>
      </p:sp>
      <p:sp>
        <p:nvSpPr>
          <p:cNvPr id="987140" name="Text Box 4"/>
          <p:cNvSpPr txBox="1">
            <a:spLocks noChangeArrowheads="1"/>
          </p:cNvSpPr>
          <p:nvPr/>
        </p:nvSpPr>
        <p:spPr bwMode="auto">
          <a:xfrm>
            <a:off x="0" y="2099672"/>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In your mind take the help of the Master who gives happiness &amp; pains go away. ||2||</a:t>
            </a:r>
            <a:endParaRPr lang="en-GB" sz="3800" dirty="0">
              <a:solidFill>
                <a:schemeClr val="bg1"/>
              </a:solidFill>
              <a:latin typeface="Congenial Black" panose="02000503040000020004" pitchFamily="2" charset="0"/>
            </a:endParaRP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D7806B-6EAA-4DA0-8450-A8CC8F5C23E8}"/>
              </a:ext>
            </a:extLst>
          </p:cNvPr>
          <p:cNvSpPr/>
          <p:nvPr/>
        </p:nvSpPr>
        <p:spPr>
          <a:xfrm>
            <a:off x="508000" y="193206"/>
            <a:ext cx="9144000" cy="5262979"/>
          </a:xfrm>
          <a:prstGeom prst="rect">
            <a:avLst/>
          </a:prstGeom>
        </p:spPr>
        <p:txBody>
          <a:bodyPr wrap="square">
            <a:spAutoFit/>
          </a:bodyPr>
          <a:lstStyle/>
          <a:p>
            <a:pPr algn="ctr"/>
            <a:r>
              <a:rPr lang="en-GB" sz="2800" b="1" u="sng" dirty="0">
                <a:latin typeface="Poppins" panose="00000500000000000000" pitchFamily="2" charset="0"/>
                <a:cs typeface="Poppins" panose="00000500000000000000" pitchFamily="2" charset="0"/>
              </a:rPr>
              <a:t>t</a:t>
            </a:r>
            <a:r>
              <a:rPr lang="en-GB" sz="2800" b="1" dirty="0">
                <a:latin typeface="Poppins" panose="00000500000000000000" pitchFamily="2" charset="0"/>
                <a:cs typeface="Poppins" panose="00000500000000000000" pitchFamily="2" charset="0"/>
              </a:rPr>
              <a:t>oo  </a:t>
            </a:r>
            <a:r>
              <a:rPr lang="en-GB" sz="2800" b="1" u="sng" dirty="0" err="1">
                <a:latin typeface="Poppins" panose="00000500000000000000" pitchFamily="2" charset="0"/>
                <a:cs typeface="Poppins" panose="00000500000000000000" pitchFamily="2" charset="0"/>
              </a:rPr>
              <a:t>tt</a:t>
            </a:r>
            <a:r>
              <a:rPr lang="en-GB" sz="2800" b="1" u="sng" dirty="0" err="1">
                <a:solidFill>
                  <a:schemeClr val="bg1">
                    <a:lumMod val="75000"/>
                  </a:schemeClr>
                </a:solidFill>
                <a:latin typeface="Poppins" panose="00000500000000000000" pitchFamily="2" charset="0"/>
                <a:cs typeface="Poppins" panose="00000500000000000000" pitchFamily="2" charset="0"/>
              </a:rPr>
              <a:t>h</a:t>
            </a:r>
            <a:r>
              <a:rPr lang="en-GB" sz="2800" b="1" dirty="0" err="1">
                <a:latin typeface="Poppins" panose="00000500000000000000" pitchFamily="2" charset="0"/>
                <a:cs typeface="Poppins" panose="00000500000000000000" pitchFamily="2" charset="0"/>
              </a:rPr>
              <a:t>aakur</a:t>
            </a:r>
            <a:r>
              <a:rPr lang="en-GB" sz="2800" b="1" dirty="0">
                <a:latin typeface="Poppins" panose="00000500000000000000" pitchFamily="2" charset="0"/>
                <a:cs typeface="Poppins" panose="00000500000000000000" pitchFamily="2" charset="0"/>
              </a:rPr>
              <a:t>  </a:t>
            </a:r>
            <a:r>
              <a:rPr lang="en-GB" sz="2800" b="1" u="sng" dirty="0">
                <a:latin typeface="Poppins" panose="00000500000000000000" pitchFamily="2" charset="0"/>
                <a:cs typeface="Poppins" panose="00000500000000000000" pitchFamily="2" charset="0"/>
              </a:rPr>
              <a:t>t</a:t>
            </a:r>
            <a:r>
              <a:rPr lang="en-GB" sz="2800" b="1" dirty="0">
                <a:latin typeface="Poppins" panose="00000500000000000000" pitchFamily="2" charset="0"/>
                <a:cs typeface="Poppins" panose="00000500000000000000" pitchFamily="2" charset="0"/>
              </a:rPr>
              <a:t>um  </a:t>
            </a:r>
            <a:r>
              <a:rPr lang="en-GB" sz="2800" b="1" dirty="0" err="1">
                <a:latin typeface="Poppins" panose="00000500000000000000" pitchFamily="2" charset="0"/>
                <a:cs typeface="Poppins" panose="00000500000000000000" pitchFamily="2" charset="0"/>
              </a:rPr>
              <a:t>peh</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ar’</a:t>
            </a:r>
            <a:r>
              <a:rPr lang="en-GB" sz="2800" b="1" u="sng" dirty="0" err="1">
                <a:latin typeface="Poppins" panose="00000500000000000000" pitchFamily="2" charset="0"/>
                <a:cs typeface="Poppins" panose="00000500000000000000" pitchFamily="2" charset="0"/>
              </a:rPr>
              <a:t>d</a:t>
            </a:r>
            <a:r>
              <a:rPr lang="en-GB" sz="2800" b="1" dirty="0" err="1">
                <a:latin typeface="Poppins" panose="00000500000000000000" pitchFamily="2" charset="0"/>
                <a:cs typeface="Poppins" panose="00000500000000000000" pitchFamily="2" charset="0"/>
              </a:rPr>
              <a:t>aas</a:t>
            </a:r>
            <a:r>
              <a:rPr lang="en-GB" sz="2800" b="1" dirty="0">
                <a:latin typeface="Poppins" panose="00000500000000000000" pitchFamily="2" charset="0"/>
                <a:cs typeface="Poppins" panose="00000500000000000000" pitchFamily="2" charset="0"/>
              </a:rPr>
              <a:t>.</a:t>
            </a:r>
            <a:br>
              <a:rPr lang="en-GB" sz="2800" b="1" dirty="0">
                <a:latin typeface="Poppins" panose="00000500000000000000" pitchFamily="2" charset="0"/>
                <a:cs typeface="Poppins" panose="00000500000000000000" pitchFamily="2" charset="0"/>
              </a:rPr>
            </a:b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jee’o</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pinn’d</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sa</a:t>
            </a:r>
            <a:r>
              <a:rPr lang="en-GB" sz="2800" b="1" u="sng" dirty="0" err="1">
                <a:latin typeface="Poppins" panose="00000500000000000000" pitchFamily="2" charset="0"/>
                <a:cs typeface="Poppins" panose="00000500000000000000" pitchFamily="2" charset="0"/>
              </a:rPr>
              <a:t>bh</a:t>
            </a:r>
            <a:r>
              <a:rPr lang="en-GB" sz="2800" b="1" dirty="0">
                <a:latin typeface="Poppins" panose="00000500000000000000" pitchFamily="2" charset="0"/>
                <a:cs typeface="Poppins" panose="00000500000000000000" pitchFamily="2" charset="0"/>
              </a:rPr>
              <a:t>  </a:t>
            </a:r>
            <a:r>
              <a:rPr lang="en-GB" sz="2800" b="1" u="sng" dirty="0" err="1">
                <a:latin typeface="Poppins" panose="00000500000000000000" pitchFamily="2" charset="0"/>
                <a:cs typeface="Poppins" panose="00000500000000000000" pitchFamily="2" charset="0"/>
              </a:rPr>
              <a:t>t</a:t>
            </a:r>
            <a:r>
              <a:rPr lang="en-GB" sz="2800" b="1" dirty="0" err="1">
                <a:latin typeface="Poppins" panose="00000500000000000000" pitchFamily="2" charset="0"/>
                <a:cs typeface="Poppins" panose="00000500000000000000" pitchFamily="2" charset="0"/>
              </a:rPr>
              <a:t>ey’ree</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raas</a:t>
            </a:r>
            <a:r>
              <a:rPr lang="en-GB" sz="2800" b="1" dirty="0">
                <a:latin typeface="Poppins" panose="00000500000000000000" pitchFamily="2" charset="0"/>
                <a:cs typeface="Poppins" panose="00000500000000000000" pitchFamily="2" charset="0"/>
              </a:rPr>
              <a:t>. </a:t>
            </a:r>
          </a:p>
          <a:p>
            <a:pPr algn="ctr"/>
            <a:endParaRPr lang="en-GB" sz="1400" b="1" dirty="0">
              <a:latin typeface="Poppins" panose="00000500000000000000" pitchFamily="2" charset="0"/>
              <a:cs typeface="Poppins" panose="00000500000000000000" pitchFamily="2" charset="0"/>
            </a:endParaRPr>
          </a:p>
          <a:p>
            <a:pPr algn="ctr"/>
            <a:r>
              <a:rPr lang="en-GB" sz="2800" b="1" u="sng" dirty="0">
                <a:latin typeface="Poppins" panose="00000500000000000000" pitchFamily="2" charset="0"/>
                <a:cs typeface="Poppins" panose="00000500000000000000" pitchFamily="2" charset="0"/>
              </a:rPr>
              <a:t>t</a:t>
            </a:r>
            <a:r>
              <a:rPr lang="en-GB" sz="2800" b="1" dirty="0">
                <a:latin typeface="Poppins" panose="00000500000000000000" pitchFamily="2" charset="0"/>
                <a:cs typeface="Poppins" panose="00000500000000000000" pitchFamily="2" charset="0"/>
              </a:rPr>
              <a:t>um  </a:t>
            </a:r>
            <a:r>
              <a:rPr lang="en-GB" sz="2800" b="1" dirty="0" err="1">
                <a:latin typeface="Poppins" panose="00000500000000000000" pitchFamily="2" charset="0"/>
                <a:cs typeface="Poppins" panose="00000500000000000000" pitchFamily="2" charset="0"/>
              </a:rPr>
              <a:t>maa</a:t>
            </a:r>
            <a:r>
              <a:rPr lang="en-GB" sz="2800" b="1" u="sng" dirty="0" err="1">
                <a:latin typeface="Poppins" panose="00000500000000000000" pitchFamily="2" charset="0"/>
                <a:cs typeface="Poppins" panose="00000500000000000000" pitchFamily="2" charset="0"/>
              </a:rPr>
              <a:t>t</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pi</a:t>
            </a:r>
            <a:r>
              <a:rPr lang="en-GB" sz="2800" b="1" u="sng" dirty="0" err="1">
                <a:latin typeface="Poppins" panose="00000500000000000000" pitchFamily="2" charset="0"/>
                <a:cs typeface="Poppins" panose="00000500000000000000" pitchFamily="2" charset="0"/>
              </a:rPr>
              <a:t>t</a:t>
            </a:r>
            <a:r>
              <a:rPr lang="en-GB" sz="2800" b="1" dirty="0" err="1">
                <a:latin typeface="Poppins" panose="00000500000000000000" pitchFamily="2" charset="0"/>
                <a:cs typeface="Poppins" panose="00000500000000000000" pitchFamily="2" charset="0"/>
              </a:rPr>
              <a:t>aa</a:t>
            </a:r>
            <a:r>
              <a:rPr lang="en-GB" sz="2800" b="1" dirty="0">
                <a:latin typeface="Poppins" panose="00000500000000000000" pitchFamily="2" charset="0"/>
                <a:cs typeface="Poppins" panose="00000500000000000000" pitchFamily="2" charset="0"/>
              </a:rPr>
              <a:t>  ham  </a:t>
            </a:r>
            <a:r>
              <a:rPr lang="en-GB" sz="2800" b="1" dirty="0" err="1">
                <a:latin typeface="Poppins" panose="00000500000000000000" pitchFamily="2" charset="0"/>
                <a:cs typeface="Poppins" panose="00000500000000000000" pitchFamily="2" charset="0"/>
              </a:rPr>
              <a:t>baarik</a:t>
            </a:r>
            <a:r>
              <a:rPr lang="en-GB" sz="2800" b="1" dirty="0">
                <a:latin typeface="Poppins" panose="00000500000000000000" pitchFamily="2" charset="0"/>
                <a:cs typeface="Poppins" panose="00000500000000000000" pitchFamily="2" charset="0"/>
              </a:rPr>
              <a:t>  </a:t>
            </a:r>
            <a:r>
              <a:rPr lang="en-GB" sz="2800" b="1" u="sng" dirty="0" err="1">
                <a:latin typeface="Poppins" panose="00000500000000000000" pitchFamily="2" charset="0"/>
                <a:cs typeface="Poppins" panose="00000500000000000000" pitchFamily="2" charset="0"/>
              </a:rPr>
              <a:t>t</a:t>
            </a:r>
            <a:r>
              <a:rPr lang="en-GB" sz="2800" b="1" dirty="0" err="1">
                <a:latin typeface="Poppins" panose="00000500000000000000" pitchFamily="2" charset="0"/>
                <a:cs typeface="Poppins" panose="00000500000000000000" pitchFamily="2" charset="0"/>
              </a:rPr>
              <a:t>ey’rey</a:t>
            </a:r>
            <a:r>
              <a:rPr lang="en-GB" sz="2800" b="1" dirty="0">
                <a:latin typeface="Poppins" panose="00000500000000000000" pitchFamily="2" charset="0"/>
                <a:cs typeface="Poppins" panose="00000500000000000000" pitchFamily="2" charset="0"/>
              </a:rPr>
              <a:t>.</a:t>
            </a:r>
            <a:br>
              <a:rPr lang="en-GB" sz="2800" b="1" dirty="0">
                <a:latin typeface="Poppins" panose="00000500000000000000" pitchFamily="2" charset="0"/>
                <a:cs typeface="Poppins" panose="00000500000000000000" pitchFamily="2" charset="0"/>
              </a:rPr>
            </a:br>
            <a:r>
              <a:rPr lang="en-GB" sz="2800" b="1" dirty="0">
                <a:latin typeface="Poppins" panose="00000500000000000000" pitchFamily="2" charset="0"/>
                <a:cs typeface="Poppins" panose="00000500000000000000" pitchFamily="2" charset="0"/>
              </a:rPr>
              <a:t> </a:t>
            </a:r>
            <a:r>
              <a:rPr lang="en-GB" sz="2800" b="1" u="sng" dirty="0" err="1">
                <a:latin typeface="Poppins" panose="00000500000000000000" pitchFamily="2" charset="0"/>
                <a:cs typeface="Poppins" panose="00000500000000000000" pitchFamily="2" charset="0"/>
              </a:rPr>
              <a:t>t</a:t>
            </a:r>
            <a:r>
              <a:rPr lang="en-GB" sz="2800" b="1" dirty="0" err="1">
                <a:latin typeface="Poppins" panose="00000500000000000000" pitchFamily="2" charset="0"/>
                <a:cs typeface="Poppins" panose="00000500000000000000" pitchFamily="2" charset="0"/>
              </a:rPr>
              <a:t>um’ree</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kripaa</a:t>
            </a:r>
            <a:r>
              <a:rPr lang="en-GB" sz="2800" b="1" dirty="0">
                <a:latin typeface="Poppins" panose="00000500000000000000" pitchFamily="2" charset="0"/>
                <a:cs typeface="Poppins" panose="00000500000000000000" pitchFamily="2" charset="0"/>
              </a:rPr>
              <a:t>  meh  </a:t>
            </a:r>
            <a:r>
              <a:rPr lang="en-GB" sz="2800" b="1" dirty="0" err="1">
                <a:latin typeface="Poppins" panose="00000500000000000000" pitchFamily="2" charset="0"/>
                <a:cs typeface="Poppins" panose="00000500000000000000" pitchFamily="2" charset="0"/>
              </a:rPr>
              <a:t>soo</a:t>
            </a:r>
            <a:r>
              <a:rPr lang="en-GB" sz="2800" b="1" u="sng" dirty="0" err="1">
                <a:latin typeface="Poppins" panose="00000500000000000000" pitchFamily="2" charset="0"/>
                <a:cs typeface="Poppins" panose="00000500000000000000" pitchFamily="2" charset="0"/>
              </a:rPr>
              <a:t>kh</a:t>
            </a:r>
            <a:r>
              <a:rPr lang="en-GB" sz="2800" b="1" dirty="0">
                <a:latin typeface="Poppins" panose="00000500000000000000" pitchFamily="2" charset="0"/>
                <a:cs typeface="Poppins" panose="00000500000000000000" pitchFamily="2" charset="0"/>
              </a:rPr>
              <a:t>  </a:t>
            </a:r>
            <a:r>
              <a:rPr lang="en-GB" sz="2800" b="1" u="sng" dirty="0" err="1">
                <a:latin typeface="Poppins" panose="00000500000000000000" pitchFamily="2" charset="0"/>
                <a:cs typeface="Poppins" panose="00000500000000000000" pitchFamily="2" charset="0"/>
              </a:rPr>
              <a:t>gh</a:t>
            </a:r>
            <a:r>
              <a:rPr lang="en-GB" sz="2800" b="1" dirty="0" err="1">
                <a:latin typeface="Poppins" panose="00000500000000000000" pitchFamily="2" charset="0"/>
                <a:cs typeface="Poppins" panose="00000500000000000000" pitchFamily="2" charset="0"/>
              </a:rPr>
              <a:t>anerey</a:t>
            </a:r>
            <a:r>
              <a:rPr lang="en-GB" sz="2800" b="1" dirty="0">
                <a:latin typeface="Poppins" panose="00000500000000000000" pitchFamily="2" charset="0"/>
                <a:cs typeface="Poppins" panose="00000500000000000000" pitchFamily="2" charset="0"/>
              </a:rPr>
              <a:t>. </a:t>
            </a:r>
            <a:endParaRPr lang="fi-FI" sz="2800" b="1" dirty="0">
              <a:latin typeface="Poppins" panose="00000500000000000000" pitchFamily="2" charset="0"/>
              <a:cs typeface="Poppins" panose="00000500000000000000" pitchFamily="2" charset="0"/>
            </a:endParaRPr>
          </a:p>
          <a:p>
            <a:pPr algn="ctr"/>
            <a:endParaRPr lang="fi-FI" sz="1400" b="1" dirty="0">
              <a:latin typeface="Poppins" panose="00000500000000000000" pitchFamily="2" charset="0"/>
              <a:cs typeface="Poppins" panose="00000500000000000000" pitchFamily="2" charset="0"/>
            </a:endParaRPr>
          </a:p>
          <a:p>
            <a:pPr algn="ctr"/>
            <a:r>
              <a:rPr lang="fi-FI" sz="2800" b="1" dirty="0">
                <a:latin typeface="Poppins" panose="00000500000000000000" pitchFamily="2" charset="0"/>
                <a:cs typeface="Poppins" panose="00000500000000000000" pitchFamily="2" charset="0"/>
              </a:rPr>
              <a:t>ko</a:t>
            </a:r>
            <a:r>
              <a:rPr lang="en-GB" sz="2800" b="1" dirty="0">
                <a:latin typeface="Poppins" panose="00000500000000000000" pitchFamily="2" charset="0"/>
                <a:cs typeface="Poppins" panose="00000500000000000000" pitchFamily="2" charset="0"/>
              </a:rPr>
              <a:t>’e</a:t>
            </a:r>
            <a:r>
              <a:rPr lang="fi-FI" sz="2800" b="1" dirty="0">
                <a:latin typeface="Poppins" panose="00000500000000000000" pitchFamily="2" charset="0"/>
                <a:cs typeface="Poppins" panose="00000500000000000000" pitchFamily="2" charset="0"/>
              </a:rPr>
              <a:t>  na  jaa’Nai  </a:t>
            </a:r>
            <a:r>
              <a:rPr lang="fi-FI" sz="2800" b="1" u="sng" dirty="0">
                <a:latin typeface="Poppins" panose="00000500000000000000" pitchFamily="2" charset="0"/>
                <a:cs typeface="Poppins" panose="00000500000000000000" pitchFamily="2" charset="0"/>
              </a:rPr>
              <a:t>t</a:t>
            </a:r>
            <a:r>
              <a:rPr lang="fi-FI" sz="2800" b="1" dirty="0">
                <a:latin typeface="Poppins" panose="00000500000000000000" pitchFamily="2" charset="0"/>
                <a:cs typeface="Poppins" panose="00000500000000000000" pitchFamily="2" charset="0"/>
              </a:rPr>
              <a:t>um’raa  ann’</a:t>
            </a:r>
            <a:r>
              <a:rPr lang="fi-FI" sz="2800" b="1" u="sng" dirty="0">
                <a:latin typeface="Poppins" panose="00000500000000000000" pitchFamily="2" charset="0"/>
                <a:cs typeface="Poppins" panose="00000500000000000000" pitchFamily="2" charset="0"/>
              </a:rPr>
              <a:t>t</a:t>
            </a:r>
            <a:r>
              <a:rPr lang="fi-FI" sz="2800" b="1" dirty="0">
                <a:latin typeface="Poppins" panose="00000500000000000000" pitchFamily="2" charset="0"/>
                <a:cs typeface="Poppins" panose="00000500000000000000" pitchFamily="2" charset="0"/>
              </a:rPr>
              <a:t>.</a:t>
            </a:r>
            <a:br>
              <a:rPr lang="fi-FI" sz="2800" b="1" dirty="0">
                <a:latin typeface="Poppins" panose="00000500000000000000" pitchFamily="2" charset="0"/>
                <a:cs typeface="Poppins" panose="00000500000000000000" pitchFamily="2" charset="0"/>
              </a:rPr>
            </a:br>
            <a:r>
              <a:rPr lang="fi-FI"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oo’</a:t>
            </a:r>
            <a:r>
              <a:rPr lang="en-GB" sz="2800" b="1" u="sng" dirty="0" err="1">
                <a:latin typeface="Poppins" panose="00000500000000000000" pitchFamily="2" charset="0"/>
                <a:cs typeface="Poppins" panose="00000500000000000000" pitchFamily="2" charset="0"/>
              </a:rPr>
              <a:t>ch</a:t>
            </a:r>
            <a:r>
              <a:rPr lang="en-GB" sz="2800" b="1" dirty="0" err="1">
                <a:latin typeface="Poppins" panose="00000500000000000000" pitchFamily="2" charset="0"/>
                <a:cs typeface="Poppins" panose="00000500000000000000" pitchFamily="2" charset="0"/>
              </a:rPr>
              <a:t>ey</a:t>
            </a:r>
            <a:r>
              <a:rPr lang="en-GB" sz="2800" b="1" dirty="0">
                <a:latin typeface="Poppins" panose="00000500000000000000" pitchFamily="2" charset="0"/>
                <a:cs typeface="Poppins" panose="00000500000000000000" pitchFamily="2" charset="0"/>
              </a:rPr>
              <a:t>  </a:t>
            </a:r>
            <a:r>
              <a:rPr lang="en-GB" sz="2800" b="1" u="sng" dirty="0" err="1">
                <a:latin typeface="Poppins" panose="00000500000000000000" pitchFamily="2" charset="0"/>
                <a:cs typeface="Poppins" panose="00000500000000000000" pitchFamily="2" charset="0"/>
              </a:rPr>
              <a:t>t</a:t>
            </a:r>
            <a:r>
              <a:rPr lang="en-GB" sz="2800" b="1" dirty="0" err="1">
                <a:latin typeface="Poppins" panose="00000500000000000000" pitchFamily="2" charset="0"/>
                <a:cs typeface="Poppins" panose="00000500000000000000" pitchFamily="2" charset="0"/>
              </a:rPr>
              <a:t>ey</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oo’</a:t>
            </a:r>
            <a:r>
              <a:rPr lang="en-GB" sz="2800" b="1" u="sng" dirty="0" err="1">
                <a:latin typeface="Poppins" panose="00000500000000000000" pitchFamily="2" charset="0"/>
                <a:cs typeface="Poppins" panose="00000500000000000000" pitchFamily="2" charset="0"/>
              </a:rPr>
              <a:t>ch</a:t>
            </a:r>
            <a:r>
              <a:rPr lang="en-GB" sz="2800" b="1" dirty="0" err="1">
                <a:latin typeface="Poppins" panose="00000500000000000000" pitchFamily="2" charset="0"/>
                <a:cs typeface="Poppins" panose="00000500000000000000" pitchFamily="2" charset="0"/>
              </a:rPr>
              <a:t>aa</a:t>
            </a:r>
            <a:r>
              <a:rPr lang="en-GB" sz="2800" b="1" dirty="0">
                <a:latin typeface="Poppins" panose="00000500000000000000" pitchFamily="2" charset="0"/>
                <a:cs typeface="Poppins" panose="00000500000000000000" pitchFamily="2" charset="0"/>
              </a:rPr>
              <a:t>  </a:t>
            </a:r>
            <a:r>
              <a:rPr lang="en-GB" sz="2800" b="1" u="sng" dirty="0" err="1">
                <a:latin typeface="Poppins" panose="00000500000000000000" pitchFamily="2" charset="0"/>
                <a:cs typeface="Poppins" panose="00000500000000000000" pitchFamily="2" charset="0"/>
              </a:rPr>
              <a:t>bh</a:t>
            </a:r>
            <a:r>
              <a:rPr lang="en-GB" sz="2800" b="1" dirty="0" err="1">
                <a:latin typeface="Poppins" panose="00000500000000000000" pitchFamily="2" charset="0"/>
                <a:cs typeface="Poppins" panose="00000500000000000000" pitchFamily="2" charset="0"/>
              </a:rPr>
              <a:t>ag’van</a:t>
            </a:r>
            <a:r>
              <a:rPr lang="en-GB" sz="2800" b="1" u="sng" dirty="0" err="1">
                <a:latin typeface="Poppins" panose="00000500000000000000" pitchFamily="2" charset="0"/>
                <a:cs typeface="Poppins" panose="00000500000000000000" pitchFamily="2" charset="0"/>
              </a:rPr>
              <a:t>t</a:t>
            </a:r>
            <a:r>
              <a:rPr lang="en-GB" sz="2800" b="1" dirty="0">
                <a:latin typeface="Poppins" panose="00000500000000000000" pitchFamily="2" charset="0"/>
                <a:cs typeface="Poppins" panose="00000500000000000000" pitchFamily="2" charset="0"/>
              </a:rPr>
              <a:t>.</a:t>
            </a:r>
            <a:r>
              <a:rPr lang="fi-FI" sz="2800" b="1" dirty="0">
                <a:latin typeface="Poppins" panose="00000500000000000000" pitchFamily="2" charset="0"/>
                <a:cs typeface="Poppins" panose="00000500000000000000" pitchFamily="2" charset="0"/>
              </a:rPr>
              <a:t> </a:t>
            </a:r>
            <a:endParaRPr lang="en-GB" sz="2800" b="1" dirty="0">
              <a:latin typeface="Poppins" panose="00000500000000000000" pitchFamily="2" charset="0"/>
              <a:cs typeface="Poppins" panose="00000500000000000000" pitchFamily="2" charset="0"/>
            </a:endParaRPr>
          </a:p>
          <a:p>
            <a:pPr algn="ctr"/>
            <a:endParaRPr lang="en-GB" sz="1400" b="1" u="sng" dirty="0">
              <a:latin typeface="Poppins" panose="00000500000000000000" pitchFamily="2" charset="0"/>
              <a:cs typeface="Poppins" panose="00000500000000000000" pitchFamily="2" charset="0"/>
            </a:endParaRPr>
          </a:p>
          <a:p>
            <a:pPr algn="ctr"/>
            <a:r>
              <a:rPr lang="en-GB" sz="2800" b="1" dirty="0" err="1">
                <a:latin typeface="Poppins" panose="00000500000000000000" pitchFamily="2" charset="0"/>
                <a:cs typeface="Poppins" panose="00000500000000000000" pitchFamily="2" charset="0"/>
              </a:rPr>
              <a:t>sagal</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samag’ree</a:t>
            </a:r>
            <a:r>
              <a:rPr lang="en-GB" sz="2800" b="1" dirty="0">
                <a:latin typeface="Poppins" panose="00000500000000000000" pitchFamily="2" charset="0"/>
                <a:cs typeface="Poppins" panose="00000500000000000000" pitchFamily="2" charset="0"/>
              </a:rPr>
              <a:t>  </a:t>
            </a:r>
            <a:r>
              <a:rPr lang="en-GB" sz="2800" b="1" u="sng" dirty="0" err="1">
                <a:latin typeface="Poppins" panose="00000500000000000000" pitchFamily="2" charset="0"/>
                <a:cs typeface="Poppins" panose="00000500000000000000" pitchFamily="2" charset="0"/>
              </a:rPr>
              <a:t>t</a:t>
            </a:r>
            <a:r>
              <a:rPr lang="en-GB" sz="2800" b="1" dirty="0" err="1">
                <a:latin typeface="Poppins" panose="00000500000000000000" pitchFamily="2" charset="0"/>
                <a:cs typeface="Poppins" panose="00000500000000000000" pitchFamily="2" charset="0"/>
              </a:rPr>
              <a:t>um’rai</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soo</a:t>
            </a:r>
            <a:r>
              <a:rPr lang="en-GB" sz="2800" b="1" u="sng" dirty="0" err="1">
                <a:latin typeface="Poppins" panose="00000500000000000000" pitchFamily="2" charset="0"/>
                <a:cs typeface="Poppins" panose="00000500000000000000" pitchFamily="2" charset="0"/>
              </a:rPr>
              <a:t>t</a:t>
            </a:r>
            <a:r>
              <a:rPr lang="en-GB" sz="2800" b="1" dirty="0" err="1">
                <a:latin typeface="Poppins" panose="00000500000000000000" pitchFamily="2" charset="0"/>
                <a:cs typeface="Poppins" panose="00000500000000000000" pitchFamily="2" charset="0"/>
              </a:rPr>
              <a:t>ar</a:t>
            </a:r>
            <a:r>
              <a:rPr lang="en-GB" sz="2800" b="1" dirty="0">
                <a:latin typeface="Poppins" panose="00000500000000000000" pitchFamily="2" charset="0"/>
                <a:cs typeface="Poppins" panose="00000500000000000000" pitchFamily="2" charset="0"/>
              </a:rPr>
              <a:t>  </a:t>
            </a:r>
            <a:r>
              <a:rPr lang="en-GB" sz="2800" b="1" u="sng" dirty="0" err="1">
                <a:latin typeface="Poppins" panose="00000500000000000000" pitchFamily="2" charset="0"/>
                <a:cs typeface="Poppins" panose="00000500000000000000" pitchFamily="2" charset="0"/>
              </a:rPr>
              <a:t>Dh</a:t>
            </a:r>
            <a:r>
              <a:rPr lang="en-GB" sz="2800" b="1" dirty="0" err="1">
                <a:latin typeface="Poppins" panose="00000500000000000000" pitchFamily="2" charset="0"/>
                <a:cs typeface="Poppins" panose="00000500000000000000" pitchFamily="2" charset="0"/>
              </a:rPr>
              <a:t>aaree</a:t>
            </a:r>
            <a:r>
              <a:rPr lang="en-GB" sz="2800" b="1" dirty="0">
                <a:latin typeface="Poppins" panose="00000500000000000000" pitchFamily="2" charset="0"/>
                <a:cs typeface="Poppins" panose="00000500000000000000" pitchFamily="2" charset="0"/>
              </a:rPr>
              <a:t>.</a:t>
            </a:r>
            <a:br>
              <a:rPr lang="en-GB" sz="2800" b="1" dirty="0">
                <a:latin typeface="Poppins" panose="00000500000000000000" pitchFamily="2" charset="0"/>
                <a:cs typeface="Poppins" panose="00000500000000000000" pitchFamily="2" charset="0"/>
              </a:rPr>
            </a:br>
            <a:r>
              <a:rPr lang="en-GB" sz="2800" b="1" dirty="0">
                <a:latin typeface="Poppins" panose="00000500000000000000" pitchFamily="2" charset="0"/>
                <a:cs typeface="Poppins" panose="00000500000000000000" pitchFamily="2" charset="0"/>
              </a:rPr>
              <a:t> </a:t>
            </a:r>
            <a:r>
              <a:rPr lang="en-GB" sz="2800" b="1" u="sng" dirty="0">
                <a:latin typeface="Poppins" panose="00000500000000000000" pitchFamily="2" charset="0"/>
                <a:cs typeface="Poppins" panose="00000500000000000000" pitchFamily="2" charset="0"/>
              </a:rPr>
              <a:t>t</a:t>
            </a:r>
            <a:r>
              <a:rPr lang="en-GB" sz="2800" b="1" dirty="0">
                <a:latin typeface="Poppins" panose="00000500000000000000" pitchFamily="2" charset="0"/>
                <a:cs typeface="Poppins" panose="00000500000000000000" pitchFamily="2" charset="0"/>
              </a:rPr>
              <a:t>um  </a:t>
            </a:r>
            <a:r>
              <a:rPr lang="en-GB" sz="2800" b="1" u="sng" dirty="0" err="1">
                <a:latin typeface="Poppins" panose="00000500000000000000" pitchFamily="2" charset="0"/>
                <a:cs typeface="Poppins" panose="00000500000000000000" pitchFamily="2" charset="0"/>
              </a:rPr>
              <a:t>t</a:t>
            </a:r>
            <a:r>
              <a:rPr lang="en-GB" sz="2800" b="1" dirty="0" err="1">
                <a:latin typeface="Poppins" panose="00000500000000000000" pitchFamily="2" charset="0"/>
                <a:cs typeface="Poppins" panose="00000500000000000000" pitchFamily="2" charset="0"/>
              </a:rPr>
              <a:t>ey</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ho’e</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su</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aagiyaa’kaaree</a:t>
            </a:r>
            <a:r>
              <a:rPr lang="en-GB" sz="2800" b="1" dirty="0">
                <a:latin typeface="Poppins" panose="00000500000000000000" pitchFamily="2" charset="0"/>
                <a:cs typeface="Poppins" panose="00000500000000000000" pitchFamily="2" charset="0"/>
              </a:rPr>
              <a:t>. </a:t>
            </a:r>
            <a:endParaRPr lang="en-GB" sz="2800" b="1" u="sng" dirty="0">
              <a:latin typeface="Poppins" panose="00000500000000000000" pitchFamily="2" charset="0"/>
              <a:cs typeface="Poppins" panose="00000500000000000000" pitchFamily="2" charset="0"/>
            </a:endParaRPr>
          </a:p>
          <a:p>
            <a:pPr algn="ctr"/>
            <a:endParaRPr lang="en-GB" sz="1400" b="1" u="sng" dirty="0">
              <a:latin typeface="Poppins" panose="00000500000000000000" pitchFamily="2" charset="0"/>
              <a:cs typeface="Poppins" panose="00000500000000000000" pitchFamily="2" charset="0"/>
            </a:endParaRPr>
          </a:p>
          <a:p>
            <a:pPr algn="ctr"/>
            <a:r>
              <a:rPr lang="en-GB" sz="2800" b="1" u="sng" dirty="0" err="1">
                <a:latin typeface="Poppins" panose="00000500000000000000" pitchFamily="2" charset="0"/>
                <a:cs typeface="Poppins" panose="00000500000000000000" pitchFamily="2" charset="0"/>
              </a:rPr>
              <a:t>t</a:t>
            </a:r>
            <a:r>
              <a:rPr lang="en-GB" sz="2800" b="1" dirty="0" err="1">
                <a:latin typeface="Poppins" panose="00000500000000000000" pitchFamily="2" charset="0"/>
                <a:cs typeface="Poppins" panose="00000500000000000000" pitchFamily="2" charset="0"/>
              </a:rPr>
              <a:t>um’ree</a:t>
            </a:r>
            <a:r>
              <a:rPr lang="en-GB" sz="2800" b="1" dirty="0">
                <a:latin typeface="Poppins" panose="00000500000000000000" pitchFamily="2" charset="0"/>
                <a:cs typeface="Poppins" panose="00000500000000000000" pitchFamily="2" charset="0"/>
              </a:rPr>
              <a:t>  ga</a:t>
            </a:r>
            <a:r>
              <a:rPr lang="en-GB" sz="2800" b="1" u="sng" dirty="0">
                <a:latin typeface="Poppins" panose="00000500000000000000" pitchFamily="2" charset="0"/>
                <a:cs typeface="Poppins" panose="00000500000000000000" pitchFamily="2" charset="0"/>
              </a:rPr>
              <a:t>t</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mi</a:t>
            </a:r>
            <a:r>
              <a:rPr lang="en-GB" sz="2800" b="1" u="sng" dirty="0" err="1">
                <a:latin typeface="Poppins" panose="00000500000000000000" pitchFamily="2" charset="0"/>
                <a:cs typeface="Poppins" panose="00000500000000000000" pitchFamily="2" charset="0"/>
              </a:rPr>
              <a:t>t</a:t>
            </a:r>
            <a:r>
              <a:rPr lang="en-GB" sz="2800" b="1" dirty="0">
                <a:latin typeface="Poppins" panose="00000500000000000000" pitchFamily="2" charset="0"/>
                <a:cs typeface="Poppins" panose="00000500000000000000" pitchFamily="2" charset="0"/>
              </a:rPr>
              <a:t>  </a:t>
            </a:r>
            <a:r>
              <a:rPr lang="en-GB" sz="2800" b="1" u="sng" dirty="0">
                <a:latin typeface="Poppins" panose="00000500000000000000" pitchFamily="2" charset="0"/>
                <a:cs typeface="Poppins" panose="00000500000000000000" pitchFamily="2" charset="0"/>
              </a:rPr>
              <a:t>t</a:t>
            </a:r>
            <a:r>
              <a:rPr lang="en-GB" sz="2800" b="1" dirty="0">
                <a:latin typeface="Poppins" panose="00000500000000000000" pitchFamily="2" charset="0"/>
                <a:cs typeface="Poppins" panose="00000500000000000000" pitchFamily="2" charset="0"/>
              </a:rPr>
              <a:t>um  </a:t>
            </a:r>
            <a:r>
              <a:rPr lang="en-GB" sz="2800" b="1" dirty="0" err="1">
                <a:latin typeface="Poppins" panose="00000500000000000000" pitchFamily="2" charset="0"/>
                <a:cs typeface="Poppins" panose="00000500000000000000" pitchFamily="2" charset="0"/>
              </a:rPr>
              <a:t>hee</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jaa’Nee</a:t>
            </a:r>
            <a:r>
              <a:rPr lang="en-GB" sz="2800" b="1" dirty="0">
                <a:latin typeface="Poppins" panose="00000500000000000000" pitchFamily="2" charset="0"/>
                <a:cs typeface="Poppins" panose="00000500000000000000" pitchFamily="2" charset="0"/>
              </a:rPr>
              <a:t>. </a:t>
            </a:r>
          </a:p>
          <a:p>
            <a:pPr algn="ctr"/>
            <a:r>
              <a:rPr lang="en-GB" sz="2800" b="1" dirty="0" err="1">
                <a:latin typeface="Poppins" panose="00000500000000000000" pitchFamily="2" charset="0"/>
                <a:cs typeface="Poppins" panose="00000500000000000000" pitchFamily="2" charset="0"/>
              </a:rPr>
              <a:t>naa’nak</a:t>
            </a:r>
            <a:r>
              <a:rPr lang="en-GB" sz="2800" b="1" dirty="0">
                <a:latin typeface="Poppins" panose="00000500000000000000" pitchFamily="2" charset="0"/>
                <a:cs typeface="Poppins" panose="00000500000000000000" pitchFamily="2" charset="0"/>
              </a:rPr>
              <a:t>  </a:t>
            </a:r>
            <a:r>
              <a:rPr lang="en-GB" sz="2800" b="1" u="sng" dirty="0" err="1">
                <a:latin typeface="Poppins" panose="00000500000000000000" pitchFamily="2" charset="0"/>
                <a:cs typeface="Poppins" panose="00000500000000000000" pitchFamily="2" charset="0"/>
              </a:rPr>
              <a:t>d</a:t>
            </a:r>
            <a:r>
              <a:rPr lang="en-GB" sz="2800" b="1" dirty="0" err="1">
                <a:latin typeface="Poppins" panose="00000500000000000000" pitchFamily="2" charset="0"/>
                <a:cs typeface="Poppins" panose="00000500000000000000" pitchFamily="2" charset="0"/>
              </a:rPr>
              <a:t>aas</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sa</a:t>
            </a:r>
            <a:r>
              <a:rPr lang="en-GB" sz="2800" b="1" u="sng" dirty="0" err="1">
                <a:latin typeface="Poppins" panose="00000500000000000000" pitchFamily="2" charset="0"/>
                <a:cs typeface="Poppins" panose="00000500000000000000" pitchFamily="2" charset="0"/>
              </a:rPr>
              <a:t>d</a:t>
            </a:r>
            <a:r>
              <a:rPr lang="en-GB" sz="2800" b="1" dirty="0" err="1">
                <a:latin typeface="Poppins" panose="00000500000000000000" pitchFamily="2" charset="0"/>
                <a:cs typeface="Poppins" panose="00000500000000000000" pitchFamily="2" charset="0"/>
              </a:rPr>
              <a:t>’aa</a:t>
            </a:r>
            <a:r>
              <a:rPr lang="en-GB" sz="2800" b="1" dirty="0">
                <a:latin typeface="Poppins" panose="00000500000000000000" pitchFamily="2" charset="0"/>
                <a:cs typeface="Poppins" panose="00000500000000000000" pitchFamily="2" charset="0"/>
              </a:rPr>
              <a:t>  </a:t>
            </a:r>
            <a:r>
              <a:rPr lang="en-GB" sz="2800" b="1" dirty="0" err="1">
                <a:latin typeface="Poppins" panose="00000500000000000000" pitchFamily="2" charset="0"/>
                <a:cs typeface="Poppins" panose="00000500000000000000" pitchFamily="2" charset="0"/>
              </a:rPr>
              <a:t>kur’baaNee</a:t>
            </a:r>
            <a:r>
              <a:rPr lang="en-GB" sz="2800" b="1" dirty="0">
                <a:latin typeface="Poppins" panose="00000500000000000000" pitchFamily="2" charset="0"/>
                <a:cs typeface="Poppins" panose="00000500000000000000" pitchFamily="2" charset="0"/>
              </a:rPr>
              <a:t>. (8)(4)</a:t>
            </a:r>
          </a:p>
        </p:txBody>
      </p:sp>
    </p:spTree>
    <p:extLst>
      <p:ext uri="{BB962C8B-B14F-4D97-AF65-F5344CB8AC3E}">
        <p14:creationId xmlns:p14="http://schemas.microsoft.com/office/powerpoint/2010/main" val="100964465"/>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rrow: Right 17">
            <a:extLst>
              <a:ext uri="{FF2B5EF4-FFF2-40B4-BE49-F238E27FC236}">
                <a16:creationId xmlns:a16="http://schemas.microsoft.com/office/drawing/2014/main" id="{0EFE7891-CBDA-201D-76C9-CF486BECF6CC}"/>
              </a:ext>
            </a:extLst>
          </p:cNvPr>
          <p:cNvSpPr/>
          <p:nvPr/>
        </p:nvSpPr>
        <p:spPr>
          <a:xfrm rot="12173644">
            <a:off x="5646513" y="2317164"/>
            <a:ext cx="1656184" cy="707886"/>
          </a:xfrm>
          <a:prstGeom prst="rightArrow">
            <a:avLst/>
          </a:prstGeom>
          <a:solidFill>
            <a:srgbClr val="CC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extLst>
              <a:ext uri="{FF2B5EF4-FFF2-40B4-BE49-F238E27FC236}">
                <a16:creationId xmlns:a16="http://schemas.microsoft.com/office/drawing/2014/main" id="{B7DAE933-68BA-D6B1-7F59-6693907F2B15}"/>
              </a:ext>
            </a:extLst>
          </p:cNvPr>
          <p:cNvSpPr/>
          <p:nvPr/>
        </p:nvSpPr>
        <p:spPr>
          <a:xfrm rot="8091035">
            <a:off x="5294152" y="1099814"/>
            <a:ext cx="1226793" cy="707886"/>
          </a:xfrm>
          <a:prstGeom prst="rightArrow">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id="{CA0AD0EC-D722-D922-88E7-2C3947B374BF}"/>
              </a:ext>
            </a:extLst>
          </p:cNvPr>
          <p:cNvSpPr/>
          <p:nvPr/>
        </p:nvSpPr>
        <p:spPr>
          <a:xfrm rot="2722496">
            <a:off x="3563740" y="1126034"/>
            <a:ext cx="1131681" cy="707886"/>
          </a:xfrm>
          <a:prstGeom prst="rightArrow">
            <a:avLst/>
          </a:prstGeom>
          <a:solidFill>
            <a:srgbClr val="CCE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D42CE6F1-8F26-7A55-C593-114127F22D28}"/>
              </a:ext>
            </a:extLst>
          </p:cNvPr>
          <p:cNvSpPr/>
          <p:nvPr/>
        </p:nvSpPr>
        <p:spPr>
          <a:xfrm rot="19732953">
            <a:off x="2810144" y="2317164"/>
            <a:ext cx="1656184" cy="707886"/>
          </a:xfrm>
          <a:prstGeom prst="rightArrow">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A179ED66-90B4-1584-8F05-308092967722}"/>
              </a:ext>
            </a:extLst>
          </p:cNvPr>
          <p:cNvSpPr txBox="1"/>
          <p:nvPr/>
        </p:nvSpPr>
        <p:spPr>
          <a:xfrm>
            <a:off x="701089" y="2545563"/>
            <a:ext cx="3263828" cy="707886"/>
          </a:xfrm>
          <a:prstGeom prst="rect">
            <a:avLst/>
          </a:prstGeom>
          <a:solidFill>
            <a:srgbClr val="FFFF99"/>
          </a:solidFill>
        </p:spPr>
        <p:txBody>
          <a:bodyPr wrap="square" rtlCol="0">
            <a:spAutoFit/>
          </a:bodyPr>
          <a:lstStyle/>
          <a:p>
            <a:pPr algn="ctr"/>
            <a:r>
              <a:rPr lang="en-GB" sz="2000" dirty="0">
                <a:solidFill>
                  <a:sysClr val="windowText" lastClr="000000"/>
                </a:solidFill>
                <a:latin typeface="Trebuchet MS" panose="020B0603020202020204" pitchFamily="34" charset="0"/>
                <a:cs typeface="Arabic Typesetting" panose="03020402040406030203" pitchFamily="66" charset="-78"/>
              </a:rPr>
              <a:t>1) Vaheguru Ji, Ten Gurus, &amp; Sri Guru Granth Sahib Ji</a:t>
            </a:r>
          </a:p>
        </p:txBody>
      </p:sp>
      <p:pic>
        <p:nvPicPr>
          <p:cNvPr id="9" name="Picture 8" descr="A pair of hands folded together&#10;&#10;Description automatically generated">
            <a:extLst>
              <a:ext uri="{FF2B5EF4-FFF2-40B4-BE49-F238E27FC236}">
                <a16:creationId xmlns:a16="http://schemas.microsoft.com/office/drawing/2014/main" id="{7997DC3F-D320-29DD-3220-DA3B9902928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123" b="89892" l="9928" r="89892">
                        <a14:foregroundMark x1="50722" y1="8123" x2="50722" y2="8123"/>
                      </a14:backgroundRemoval>
                    </a14:imgEffect>
                  </a14:imgLayer>
                </a14:imgProps>
              </a:ext>
              <a:ext uri="{28A0092B-C50C-407E-A947-70E740481C1C}">
                <a14:useLocalDpi xmlns:a14="http://schemas.microsoft.com/office/drawing/2010/main" val="0"/>
              </a:ext>
            </a:extLst>
          </a:blip>
          <a:srcRect l="16189"/>
          <a:stretch/>
        </p:blipFill>
        <p:spPr>
          <a:xfrm>
            <a:off x="4064398" y="850787"/>
            <a:ext cx="2327721" cy="2777351"/>
          </a:xfrm>
          <a:prstGeom prst="rect">
            <a:avLst/>
          </a:prstGeom>
        </p:spPr>
      </p:pic>
      <p:sp>
        <p:nvSpPr>
          <p:cNvPr id="10" name="TextBox 9">
            <a:extLst>
              <a:ext uri="{FF2B5EF4-FFF2-40B4-BE49-F238E27FC236}">
                <a16:creationId xmlns:a16="http://schemas.microsoft.com/office/drawing/2014/main" id="{794A439D-6410-E746-EA4C-EA0E71D6A56E}"/>
              </a:ext>
            </a:extLst>
          </p:cNvPr>
          <p:cNvSpPr txBox="1"/>
          <p:nvPr/>
        </p:nvSpPr>
        <p:spPr>
          <a:xfrm>
            <a:off x="862709" y="856804"/>
            <a:ext cx="3399821" cy="707886"/>
          </a:xfrm>
          <a:prstGeom prst="rect">
            <a:avLst/>
          </a:prstGeom>
          <a:solidFill>
            <a:srgbClr val="CCECFF"/>
          </a:solidFill>
        </p:spPr>
        <p:txBody>
          <a:bodyPr wrap="square" rtlCol="0">
            <a:spAutoFit/>
          </a:bodyPr>
          <a:lstStyle/>
          <a:p>
            <a:pPr algn="ctr"/>
            <a:r>
              <a:rPr lang="en-GB" sz="2000" dirty="0">
                <a:solidFill>
                  <a:sysClr val="windowText" lastClr="000000"/>
                </a:solidFill>
                <a:latin typeface="Trebuchet MS" panose="020B0603020202020204" pitchFamily="34" charset="0"/>
                <a:cs typeface="Arabic Typesetting" panose="03020402040406030203" pitchFamily="66" charset="-78"/>
              </a:rPr>
              <a:t>2) Panj </a:t>
            </a:r>
            <a:r>
              <a:rPr lang="en-GB" sz="2000" dirty="0" err="1">
                <a:solidFill>
                  <a:sysClr val="windowText" lastClr="000000"/>
                </a:solidFill>
                <a:latin typeface="Trebuchet MS" panose="020B0603020202020204" pitchFamily="34" charset="0"/>
                <a:cs typeface="Arabic Typesetting" panose="03020402040406030203" pitchFamily="66" charset="-78"/>
              </a:rPr>
              <a:t>Pyaare</a:t>
            </a:r>
            <a:r>
              <a:rPr lang="en-GB" sz="2000" dirty="0">
                <a:solidFill>
                  <a:sysClr val="windowText" lastClr="000000"/>
                </a:solidFill>
                <a:latin typeface="Trebuchet MS" panose="020B0603020202020204" pitchFamily="34" charset="0"/>
                <a:cs typeface="Arabic Typesetting" panose="03020402040406030203" pitchFamily="66" charset="-78"/>
              </a:rPr>
              <a:t>, Four </a:t>
            </a:r>
            <a:r>
              <a:rPr lang="en-GB" sz="2000" dirty="0" err="1">
                <a:solidFill>
                  <a:sysClr val="windowText" lastClr="000000"/>
                </a:solidFill>
                <a:latin typeface="Trebuchet MS" panose="020B0603020202020204" pitchFamily="34" charset="0"/>
                <a:cs typeface="Arabic Typesetting" panose="03020402040406030203" pitchFamily="66" charset="-78"/>
              </a:rPr>
              <a:t>Sahibzaade</a:t>
            </a:r>
            <a:r>
              <a:rPr lang="en-GB" sz="2000" dirty="0">
                <a:solidFill>
                  <a:sysClr val="windowText" lastClr="000000"/>
                </a:solidFill>
                <a:latin typeface="Trebuchet MS" panose="020B0603020202020204" pitchFamily="34" charset="0"/>
                <a:cs typeface="Arabic Typesetting" panose="03020402040406030203" pitchFamily="66" charset="-78"/>
              </a:rPr>
              <a:t> &amp; devoted Sikhs</a:t>
            </a:r>
          </a:p>
        </p:txBody>
      </p:sp>
      <p:sp>
        <p:nvSpPr>
          <p:cNvPr id="11" name="TextBox 10">
            <a:extLst>
              <a:ext uri="{FF2B5EF4-FFF2-40B4-BE49-F238E27FC236}">
                <a16:creationId xmlns:a16="http://schemas.microsoft.com/office/drawing/2014/main" id="{066F73B5-B325-606F-87DF-DEB7ED3B5E05}"/>
              </a:ext>
            </a:extLst>
          </p:cNvPr>
          <p:cNvSpPr txBox="1"/>
          <p:nvPr/>
        </p:nvSpPr>
        <p:spPr>
          <a:xfrm>
            <a:off x="5928651" y="769268"/>
            <a:ext cx="3399821" cy="707886"/>
          </a:xfrm>
          <a:prstGeom prst="rect">
            <a:avLst/>
          </a:prstGeom>
          <a:solidFill>
            <a:srgbClr val="FFCC99"/>
          </a:solidFill>
        </p:spPr>
        <p:txBody>
          <a:bodyPr wrap="square" rtlCol="0">
            <a:spAutoFit/>
          </a:bodyPr>
          <a:lstStyle/>
          <a:p>
            <a:pPr algn="ctr"/>
            <a:r>
              <a:rPr lang="en-GB" sz="2000" dirty="0">
                <a:solidFill>
                  <a:sysClr val="windowText" lastClr="000000"/>
                </a:solidFill>
                <a:latin typeface="Trebuchet MS" panose="020B0603020202020204" pitchFamily="34" charset="0"/>
                <a:cs typeface="Arabic Typesetting" panose="03020402040406030203" pitchFamily="66" charset="-78"/>
              </a:rPr>
              <a:t>3) Shaheed Singhs &amp; </a:t>
            </a:r>
            <a:r>
              <a:rPr lang="en-GB" sz="2000" dirty="0" err="1">
                <a:solidFill>
                  <a:sysClr val="windowText" lastClr="000000"/>
                </a:solidFill>
                <a:latin typeface="Trebuchet MS" panose="020B0603020202020204" pitchFamily="34" charset="0"/>
                <a:cs typeface="Arabic Typesetting" panose="03020402040406030203" pitchFamily="66" charset="-78"/>
              </a:rPr>
              <a:t>Singhnian</a:t>
            </a:r>
            <a:r>
              <a:rPr lang="en-GB" sz="2000" dirty="0">
                <a:solidFill>
                  <a:sysClr val="windowText" lastClr="000000"/>
                </a:solidFill>
                <a:latin typeface="Trebuchet MS" panose="020B0603020202020204" pitchFamily="34" charset="0"/>
                <a:cs typeface="Arabic Typesetting" panose="03020402040406030203" pitchFamily="66" charset="-78"/>
              </a:rPr>
              <a:t> (Sikh martyrs)</a:t>
            </a:r>
          </a:p>
        </p:txBody>
      </p:sp>
      <p:sp>
        <p:nvSpPr>
          <p:cNvPr id="12" name="TextBox 11">
            <a:extLst>
              <a:ext uri="{FF2B5EF4-FFF2-40B4-BE49-F238E27FC236}">
                <a16:creationId xmlns:a16="http://schemas.microsoft.com/office/drawing/2014/main" id="{6D519989-9869-0CC6-81C6-329132C1D5C1}"/>
              </a:ext>
            </a:extLst>
          </p:cNvPr>
          <p:cNvSpPr txBox="1"/>
          <p:nvPr/>
        </p:nvSpPr>
        <p:spPr>
          <a:xfrm>
            <a:off x="6088112" y="2545563"/>
            <a:ext cx="3399821" cy="707886"/>
          </a:xfrm>
          <a:prstGeom prst="rect">
            <a:avLst/>
          </a:prstGeom>
          <a:solidFill>
            <a:srgbClr val="CCFFCC"/>
          </a:solidFill>
        </p:spPr>
        <p:txBody>
          <a:bodyPr wrap="square" rtlCol="0">
            <a:spAutoFit/>
          </a:bodyPr>
          <a:lstStyle/>
          <a:p>
            <a:r>
              <a:rPr lang="en-GB" sz="2000" dirty="0">
                <a:solidFill>
                  <a:sysClr val="windowText" lastClr="000000"/>
                </a:solidFill>
                <a:latin typeface="Trebuchet MS" panose="020B0603020202020204" pitchFamily="34" charset="0"/>
                <a:cs typeface="Arabic Typesetting" panose="03020402040406030203" pitchFamily="66" charset="-78"/>
              </a:rPr>
              <a:t>4) Panj Takhat (seats of authority) &amp; all Gurdwaras</a:t>
            </a:r>
          </a:p>
        </p:txBody>
      </p:sp>
      <p:sp>
        <p:nvSpPr>
          <p:cNvPr id="13" name="TextBox 12">
            <a:extLst>
              <a:ext uri="{FF2B5EF4-FFF2-40B4-BE49-F238E27FC236}">
                <a16:creationId xmlns:a16="http://schemas.microsoft.com/office/drawing/2014/main" id="{2E631AC1-572E-1AA6-82FD-162435AB3475}"/>
              </a:ext>
            </a:extLst>
          </p:cNvPr>
          <p:cNvSpPr txBox="1"/>
          <p:nvPr/>
        </p:nvSpPr>
        <p:spPr>
          <a:xfrm>
            <a:off x="111448" y="3937620"/>
            <a:ext cx="2602552" cy="1631216"/>
          </a:xfrm>
          <a:prstGeom prst="rect">
            <a:avLst/>
          </a:prstGeom>
          <a:solidFill>
            <a:srgbClr val="99CCFF"/>
          </a:solidFill>
        </p:spPr>
        <p:txBody>
          <a:bodyPr wrap="square" rtlCol="0">
            <a:spAutoFit/>
          </a:bodyPr>
          <a:lstStyle/>
          <a:p>
            <a:r>
              <a:rPr lang="en-GB" sz="2000" dirty="0">
                <a:solidFill>
                  <a:sysClr val="windowText" lastClr="000000"/>
                </a:solidFill>
                <a:latin typeface="Trebuchet MS" panose="020B0603020202020204" pitchFamily="34" charset="0"/>
                <a:cs typeface="Arabic Typesetting" panose="03020402040406030203" pitchFamily="66" charset="-78"/>
              </a:rPr>
              <a:t>1) Prayer for Khalsa:</a:t>
            </a:r>
          </a:p>
          <a:p>
            <a:pPr marL="182563" lvl="1" indent="-182563">
              <a:buFont typeface="Wingdings" panose="05000000000000000000" pitchFamily="2" charset="2"/>
              <a:buChar char="§"/>
            </a:pPr>
            <a:r>
              <a:rPr lang="en-GB" sz="2000" dirty="0">
                <a:solidFill>
                  <a:sysClr val="windowText" lastClr="000000"/>
                </a:solidFill>
                <a:latin typeface="Trebuchet MS" panose="020B0603020202020204" pitchFamily="34" charset="0"/>
                <a:cs typeface="Arabic Typesetting" panose="03020402040406030203" pitchFamily="66" charset="-78"/>
              </a:rPr>
              <a:t>Simran</a:t>
            </a:r>
          </a:p>
          <a:p>
            <a:pPr marL="182563" lvl="1" indent="-182563">
              <a:buFont typeface="Wingdings" panose="05000000000000000000" pitchFamily="2" charset="2"/>
              <a:buChar char="§"/>
            </a:pPr>
            <a:r>
              <a:rPr lang="en-GB" sz="2000" dirty="0">
                <a:solidFill>
                  <a:sysClr val="windowText" lastClr="000000"/>
                </a:solidFill>
                <a:latin typeface="Trebuchet MS" panose="020B0603020202020204" pitchFamily="34" charset="0"/>
                <a:cs typeface="Arabic Typesetting" panose="03020402040406030203" pitchFamily="66" charset="-78"/>
              </a:rPr>
              <a:t>Protection</a:t>
            </a:r>
          </a:p>
          <a:p>
            <a:pPr marL="182563" lvl="1" indent="-182563">
              <a:buFont typeface="Wingdings" panose="05000000000000000000" pitchFamily="2" charset="2"/>
              <a:buChar char="§"/>
            </a:pPr>
            <a:r>
              <a:rPr lang="en-GB" sz="2000" dirty="0">
                <a:solidFill>
                  <a:sysClr val="windowText" lastClr="000000"/>
                </a:solidFill>
                <a:latin typeface="Trebuchet MS" panose="020B0603020202020204" pitchFamily="34" charset="0"/>
                <a:cs typeface="Arabic Typesetting" panose="03020402040406030203" pitchFamily="66" charset="-78"/>
              </a:rPr>
              <a:t>Fulfil duty</a:t>
            </a:r>
          </a:p>
          <a:p>
            <a:pPr marL="182563" lvl="1" indent="-182563">
              <a:buFont typeface="Wingdings" panose="05000000000000000000" pitchFamily="2" charset="2"/>
              <a:buChar char="§"/>
            </a:pPr>
            <a:r>
              <a:rPr lang="en-GB" sz="2000" dirty="0">
                <a:solidFill>
                  <a:sysClr val="windowText" lastClr="000000"/>
                </a:solidFill>
                <a:latin typeface="Trebuchet MS" panose="020B0603020202020204" pitchFamily="34" charset="0"/>
                <a:cs typeface="Arabic Typesetting" panose="03020402040406030203" pitchFamily="66" charset="-78"/>
              </a:rPr>
              <a:t>Positive influence</a:t>
            </a:r>
          </a:p>
        </p:txBody>
      </p:sp>
      <p:sp>
        <p:nvSpPr>
          <p:cNvPr id="14" name="TextBox 13">
            <a:extLst>
              <a:ext uri="{FF2B5EF4-FFF2-40B4-BE49-F238E27FC236}">
                <a16:creationId xmlns:a16="http://schemas.microsoft.com/office/drawing/2014/main" id="{57D4B0EC-8913-4225-2731-A7DF7F2EC765}"/>
              </a:ext>
            </a:extLst>
          </p:cNvPr>
          <p:cNvSpPr txBox="1"/>
          <p:nvPr/>
        </p:nvSpPr>
        <p:spPr>
          <a:xfrm>
            <a:off x="2797650" y="3937620"/>
            <a:ext cx="2354358" cy="1631216"/>
          </a:xfrm>
          <a:prstGeom prst="rect">
            <a:avLst/>
          </a:prstGeom>
          <a:solidFill>
            <a:srgbClr val="99CCFF"/>
          </a:solidFill>
        </p:spPr>
        <p:txBody>
          <a:bodyPr wrap="square" rtlCol="0">
            <a:spAutoFit/>
          </a:bodyPr>
          <a:lstStyle/>
          <a:p>
            <a:r>
              <a:rPr lang="en-GB" sz="2000" dirty="0">
                <a:solidFill>
                  <a:sysClr val="windowText" lastClr="000000"/>
                </a:solidFill>
                <a:latin typeface="Trebuchet MS" panose="020B0603020202020204" pitchFamily="34" charset="0"/>
                <a:cs typeface="Arabic Typesetting" panose="03020402040406030203" pitchFamily="66" charset="-78"/>
              </a:rPr>
              <a:t>2) Prayer - 7 gifts: </a:t>
            </a:r>
          </a:p>
          <a:p>
            <a:r>
              <a:rPr lang="en-GB" sz="2000" dirty="0">
                <a:solidFill>
                  <a:sysClr val="windowText" lastClr="000000"/>
                </a:solidFill>
                <a:latin typeface="Trebuchet MS" panose="020B0603020202020204" pitchFamily="34" charset="0"/>
                <a:cs typeface="Arabic Typesetting" panose="03020402040406030203" pitchFamily="66" charset="-78"/>
              </a:rPr>
              <a:t>Sikhi, unshorn hair, discipline, wisdom, trust, faith &amp; Naam</a:t>
            </a:r>
          </a:p>
        </p:txBody>
      </p:sp>
      <p:sp>
        <p:nvSpPr>
          <p:cNvPr id="19" name="TextBox 18">
            <a:extLst>
              <a:ext uri="{FF2B5EF4-FFF2-40B4-BE49-F238E27FC236}">
                <a16:creationId xmlns:a16="http://schemas.microsoft.com/office/drawing/2014/main" id="{FBB573EF-EDAB-34FF-CCBE-DC108EBA4D38}"/>
              </a:ext>
            </a:extLst>
          </p:cNvPr>
          <p:cNvSpPr txBox="1"/>
          <p:nvPr/>
        </p:nvSpPr>
        <p:spPr>
          <a:xfrm>
            <a:off x="5317931" y="3937620"/>
            <a:ext cx="2354357" cy="1323439"/>
          </a:xfrm>
          <a:prstGeom prst="rect">
            <a:avLst/>
          </a:prstGeom>
          <a:solidFill>
            <a:srgbClr val="99CCFF"/>
          </a:solidFill>
        </p:spPr>
        <p:txBody>
          <a:bodyPr wrap="square" rtlCol="0">
            <a:spAutoFit/>
          </a:bodyPr>
          <a:lstStyle/>
          <a:p>
            <a:r>
              <a:rPr lang="en-GB" sz="2000" dirty="0">
                <a:solidFill>
                  <a:sysClr val="windowText" lastClr="000000"/>
                </a:solidFill>
                <a:latin typeface="Trebuchet MS" panose="020B0603020202020204" pitchFamily="34" charset="0"/>
                <a:cs typeface="Arabic Typesetting" panose="03020402040406030203" pitchFamily="66" charset="-78"/>
              </a:rPr>
              <a:t>3) Prayer for Sikhs:</a:t>
            </a:r>
          </a:p>
          <a:p>
            <a:r>
              <a:rPr lang="en-GB" sz="2000" dirty="0">
                <a:solidFill>
                  <a:sysClr val="windowText" lastClr="000000"/>
                </a:solidFill>
                <a:latin typeface="Trebuchet MS" panose="020B0603020202020204" pitchFamily="34" charset="0"/>
                <a:cs typeface="Arabic Typesetting" panose="03020402040406030203" pitchFamily="66" charset="-78"/>
              </a:rPr>
              <a:t>May the mind remain humble &amp; wisdom high</a:t>
            </a:r>
          </a:p>
        </p:txBody>
      </p:sp>
      <p:sp>
        <p:nvSpPr>
          <p:cNvPr id="21" name="TextBox 20">
            <a:extLst>
              <a:ext uri="{FF2B5EF4-FFF2-40B4-BE49-F238E27FC236}">
                <a16:creationId xmlns:a16="http://schemas.microsoft.com/office/drawing/2014/main" id="{DDCDB1A6-10AF-0D63-CA61-F16F50F28133}"/>
              </a:ext>
            </a:extLst>
          </p:cNvPr>
          <p:cNvSpPr txBox="1"/>
          <p:nvPr/>
        </p:nvSpPr>
        <p:spPr>
          <a:xfrm>
            <a:off x="7766204" y="3937620"/>
            <a:ext cx="2282348" cy="1323439"/>
          </a:xfrm>
          <a:prstGeom prst="rect">
            <a:avLst/>
          </a:prstGeom>
          <a:solidFill>
            <a:srgbClr val="99CCFF"/>
          </a:solidFill>
        </p:spPr>
        <p:txBody>
          <a:bodyPr wrap="square" rtlCol="0">
            <a:spAutoFit/>
          </a:bodyPr>
          <a:lstStyle/>
          <a:p>
            <a:r>
              <a:rPr lang="en-GB" sz="2000" dirty="0">
                <a:solidFill>
                  <a:sysClr val="windowText" lastClr="000000"/>
                </a:solidFill>
                <a:latin typeface="Trebuchet MS" panose="020B0603020202020204" pitchFamily="34" charset="0"/>
                <a:cs typeface="Arabic Typesetting" panose="03020402040406030203" pitchFamily="66" charset="-78"/>
              </a:rPr>
              <a:t>4) Prayer:</a:t>
            </a:r>
          </a:p>
          <a:p>
            <a:r>
              <a:rPr lang="en-GB" sz="2000" dirty="0">
                <a:solidFill>
                  <a:sysClr val="windowText" lastClr="000000"/>
                </a:solidFill>
                <a:latin typeface="Trebuchet MS" panose="020B0603020202020204" pitchFamily="34" charset="0"/>
                <a:cs typeface="Arabic Typesetting" panose="03020402040406030203" pitchFamily="66" charset="-78"/>
              </a:rPr>
              <a:t>Freely able to visit &amp; manage all Gurdwaras</a:t>
            </a:r>
          </a:p>
        </p:txBody>
      </p:sp>
      <p:sp>
        <p:nvSpPr>
          <p:cNvPr id="22" name="TextBox 21">
            <a:extLst>
              <a:ext uri="{FF2B5EF4-FFF2-40B4-BE49-F238E27FC236}">
                <a16:creationId xmlns:a16="http://schemas.microsoft.com/office/drawing/2014/main" id="{9A8E525D-969C-11DA-9E8D-ABCDF2A71106}"/>
              </a:ext>
            </a:extLst>
          </p:cNvPr>
          <p:cNvSpPr txBox="1"/>
          <p:nvPr/>
        </p:nvSpPr>
        <p:spPr>
          <a:xfrm>
            <a:off x="1335584" y="121196"/>
            <a:ext cx="8007246" cy="523220"/>
          </a:xfrm>
          <a:prstGeom prst="rect">
            <a:avLst/>
          </a:prstGeom>
          <a:noFill/>
        </p:spPr>
        <p:txBody>
          <a:bodyPr wrap="square" rtlCol="0">
            <a:spAutoFit/>
          </a:bodyPr>
          <a:lstStyle/>
          <a:p>
            <a:pPr algn="ctr"/>
            <a:r>
              <a:rPr lang="en-GB" sz="2800" spc="600" dirty="0">
                <a:solidFill>
                  <a:schemeClr val="tx1">
                    <a:lumMod val="65000"/>
                  </a:schemeClr>
                </a:solidFill>
                <a:latin typeface="Arial" panose="020B0604020202020204" pitchFamily="34" charset="0"/>
                <a:cs typeface="Arial" panose="020B0604020202020204" pitchFamily="34" charset="0"/>
              </a:rPr>
              <a:t>P O W E R  &amp;  B L E S S I N G S</a:t>
            </a:r>
          </a:p>
        </p:txBody>
      </p:sp>
      <p:sp>
        <p:nvSpPr>
          <p:cNvPr id="23" name="TextBox 22">
            <a:extLst>
              <a:ext uri="{FF2B5EF4-FFF2-40B4-BE49-F238E27FC236}">
                <a16:creationId xmlns:a16="http://schemas.microsoft.com/office/drawing/2014/main" id="{151FEA9D-A276-5C45-8B62-94EA2E9E0B8C}"/>
              </a:ext>
            </a:extLst>
          </p:cNvPr>
          <p:cNvSpPr txBox="1"/>
          <p:nvPr/>
        </p:nvSpPr>
        <p:spPr>
          <a:xfrm>
            <a:off x="111448" y="3385190"/>
            <a:ext cx="9937104" cy="523220"/>
          </a:xfrm>
          <a:prstGeom prst="rect">
            <a:avLst/>
          </a:prstGeom>
          <a:noFill/>
        </p:spPr>
        <p:txBody>
          <a:bodyPr wrap="square" rtlCol="0">
            <a:spAutoFit/>
          </a:bodyPr>
          <a:lstStyle/>
          <a:p>
            <a:pPr algn="ctr"/>
            <a:r>
              <a:rPr lang="en-GB" sz="2800" spc="600" dirty="0">
                <a:solidFill>
                  <a:schemeClr val="tx1">
                    <a:lumMod val="65000"/>
                  </a:schemeClr>
                </a:solidFill>
                <a:latin typeface="Arial" panose="020B0604020202020204" pitchFamily="34" charset="0"/>
                <a:cs typeface="Arial" panose="020B0604020202020204" pitchFamily="34" charset="0"/>
              </a:rPr>
              <a:t>P R A Y E R   O F   S I K H    N A T I O N </a:t>
            </a:r>
          </a:p>
        </p:txBody>
      </p:sp>
      <p:pic>
        <p:nvPicPr>
          <p:cNvPr id="25" name="Picture 24" descr="A pair of hands with their palms up&#10;&#10;Description automatically generated">
            <a:extLst>
              <a:ext uri="{FF2B5EF4-FFF2-40B4-BE49-F238E27FC236}">
                <a16:creationId xmlns:a16="http://schemas.microsoft.com/office/drawing/2014/main" id="{7C4E75CB-2651-8770-8D06-3A947C15B480}"/>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1385" y1="26190" x2="33117" y2="47403"/>
                        <a14:backgroundMark x1="54500" y1="59500" x2="43100" y2="24800"/>
                        <a14:backgroundMark x1="38961" y1="34848" x2="38961" y2="34848"/>
                        <a14:backgroundMark x1="38961" y1="31818" x2="38961" y2="31818"/>
                        <a14:backgroundMark x1="38961" y1="35498" x2="38961" y2="35498"/>
                      </a14:backgroundRemoval>
                    </a14:imgEffect>
                  </a14:imgLayer>
                </a14:imgProps>
              </a:ext>
              <a:ext uri="{28A0092B-C50C-407E-A947-70E740481C1C}">
                <a14:useLocalDpi xmlns:a14="http://schemas.microsoft.com/office/drawing/2010/main" val="0"/>
              </a:ext>
            </a:extLst>
          </a:blip>
          <a:stretch>
            <a:fillRect/>
          </a:stretch>
        </p:blipFill>
        <p:spPr>
          <a:xfrm>
            <a:off x="-197526" y="2022894"/>
            <a:ext cx="1921261" cy="1921261"/>
          </a:xfrm>
          <a:prstGeom prst="rect">
            <a:avLst/>
          </a:prstGeom>
        </p:spPr>
      </p:pic>
      <p:pic>
        <p:nvPicPr>
          <p:cNvPr id="26" name="Picture 25" descr="A pair of hands with their palms up&#10;&#10;Description automatically generated">
            <a:extLst>
              <a:ext uri="{FF2B5EF4-FFF2-40B4-BE49-F238E27FC236}">
                <a16:creationId xmlns:a16="http://schemas.microsoft.com/office/drawing/2014/main" id="{866AEAF7-4ABA-6970-6539-C7D27C315A88}"/>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10000" b="90000" l="10000" r="90000">
                        <a14:foregroundMark x1="32900" y1="40260" x2="32900" y2="40260"/>
                        <a14:backgroundMark x1="54500" y1="59500" x2="43100" y2="24800"/>
                        <a14:backgroundMark x1="38528" y1="32251" x2="38528" y2="32251"/>
                        <a14:backgroundMark x1="39177" y1="33983" x2="39177" y2="33983"/>
                        <a14:backgroundMark x1="38745" y1="35281" x2="38745" y2="35281"/>
                        <a14:backgroundMark x1="64069" y1="26623" x2="75541" y2="62987"/>
                      </a14:backgroundRemoval>
                    </a14:imgEffect>
                  </a14:imgLayer>
                </a14:imgProps>
              </a:ext>
              <a:ext uri="{28A0092B-C50C-407E-A947-70E740481C1C}">
                <a14:useLocalDpi xmlns:a14="http://schemas.microsoft.com/office/drawing/2010/main" val="0"/>
              </a:ext>
            </a:extLst>
          </a:blip>
          <a:stretch>
            <a:fillRect/>
          </a:stretch>
        </p:blipFill>
        <p:spPr>
          <a:xfrm>
            <a:off x="-16665" y="382806"/>
            <a:ext cx="1921261" cy="1921261"/>
          </a:xfrm>
          <a:prstGeom prst="rect">
            <a:avLst/>
          </a:prstGeom>
        </p:spPr>
      </p:pic>
      <p:pic>
        <p:nvPicPr>
          <p:cNvPr id="27" name="Picture 26" descr="A pair of hands with their palms up&#10;&#10;Description automatically generated">
            <a:extLst>
              <a:ext uri="{FF2B5EF4-FFF2-40B4-BE49-F238E27FC236}">
                <a16:creationId xmlns:a16="http://schemas.microsoft.com/office/drawing/2014/main" id="{BD7166F1-7FE7-AB67-C815-7B484CA12994}"/>
              </a:ext>
            </a:extLst>
          </p:cNvPr>
          <p:cNvPicPr>
            <a:picLocks noChangeAspect="1"/>
          </p:cNvPicPr>
          <p:nvPr/>
        </p:nvPicPr>
        <p:blipFill>
          <a:blip r:embed="rId8" cstate="print">
            <a:extLst>
              <a:ext uri="{BEBA8EAE-BF5A-486C-A8C5-ECC9F3942E4B}">
                <a14:imgProps xmlns:a14="http://schemas.microsoft.com/office/drawing/2010/main">
                  <a14:imgLayer r:embed="rId6">
                    <a14:imgEffect>
                      <a14:backgroundRemoval t="10000" b="90000" l="10000" r="90000">
                        <a14:foregroundMark x1="31602" y1="29004" x2="31602" y2="29004"/>
                        <a14:backgroundMark x1="54500" y1="59500" x2="43100" y2="24800"/>
                        <a14:backgroundMark x1="38745" y1="31385" x2="38745" y2="31385"/>
                        <a14:backgroundMark x1="38961" y1="34416" x2="38961" y2="34416"/>
                        <a14:backgroundMark x1="38745" y1="35281" x2="38745" y2="35281"/>
                      </a14:backgroundRemoval>
                    </a14:imgEffect>
                  </a14:imgLayer>
                </a14:imgProps>
              </a:ext>
              <a:ext uri="{28A0092B-C50C-407E-A947-70E740481C1C}">
                <a14:useLocalDpi xmlns:a14="http://schemas.microsoft.com/office/drawing/2010/main" val="0"/>
              </a:ext>
            </a:extLst>
          </a:blip>
          <a:stretch>
            <a:fillRect/>
          </a:stretch>
        </p:blipFill>
        <p:spPr>
          <a:xfrm flipH="1">
            <a:off x="8317933" y="250116"/>
            <a:ext cx="1921261" cy="1921261"/>
          </a:xfrm>
          <a:prstGeom prst="rect">
            <a:avLst/>
          </a:prstGeom>
        </p:spPr>
      </p:pic>
      <p:pic>
        <p:nvPicPr>
          <p:cNvPr id="28" name="Picture 27" descr="A pair of hands with their palms up&#10;&#10;Description automatically generated">
            <a:extLst>
              <a:ext uri="{FF2B5EF4-FFF2-40B4-BE49-F238E27FC236}">
                <a16:creationId xmlns:a16="http://schemas.microsoft.com/office/drawing/2014/main" id="{6C031095-C2D6-B1B0-2DEC-46BCB6807E2C}"/>
              </a:ext>
            </a:extLst>
          </p:cNvPr>
          <p:cNvPicPr>
            <a:picLocks noChangeAspect="1"/>
          </p:cNvPicPr>
          <p:nvPr/>
        </p:nvPicPr>
        <p:blipFill>
          <a:blip r:embed="rId9" cstate="print">
            <a:extLst>
              <a:ext uri="{BEBA8EAE-BF5A-486C-A8C5-ECC9F3942E4B}">
                <a14:imgProps xmlns:a14="http://schemas.microsoft.com/office/drawing/2010/main">
                  <a14:imgLayer r:embed="rId6">
                    <a14:imgEffect>
                      <a14:backgroundRemoval t="10000" b="90000" l="10000" r="90000">
                        <a14:foregroundMark x1="30087" y1="47403" x2="33983" y2="27273"/>
                        <a14:backgroundMark x1="54500" y1="59500" x2="43100" y2="24800"/>
                        <a14:backgroundMark x1="38745" y1="30519" x2="38745" y2="30519"/>
                        <a14:backgroundMark x1="38745" y1="33983" x2="38745" y2="33983"/>
                        <a14:backgroundMark x1="38312" y1="34632" x2="38312" y2="34632"/>
                        <a14:backgroundMark x1="38961" y1="35281" x2="38961" y2="35281"/>
                        <a14:backgroundMark x1="64935" y1="31818" x2="64935" y2="31818"/>
                        <a14:backgroundMark x1="53680" y1="43074" x2="49567" y2="61688"/>
                        <a14:backgroundMark x1="50000" y1="66450" x2="58225" y2="55411"/>
                      </a14:backgroundRemoval>
                    </a14:imgEffect>
                  </a14:imgLayer>
                </a14:imgProps>
              </a:ext>
              <a:ext uri="{28A0092B-C50C-407E-A947-70E740481C1C}">
                <a14:useLocalDpi xmlns:a14="http://schemas.microsoft.com/office/drawing/2010/main" val="0"/>
              </a:ext>
            </a:extLst>
          </a:blip>
          <a:stretch>
            <a:fillRect/>
          </a:stretch>
        </p:blipFill>
        <p:spPr>
          <a:xfrm flipH="1">
            <a:off x="8438509" y="2022894"/>
            <a:ext cx="1921261" cy="1921261"/>
          </a:xfrm>
          <a:prstGeom prst="rect">
            <a:avLst/>
          </a:prstGeom>
        </p:spPr>
      </p:pic>
      <p:sp>
        <p:nvSpPr>
          <p:cNvPr id="29" name="TextBox 28">
            <a:extLst>
              <a:ext uri="{FF2B5EF4-FFF2-40B4-BE49-F238E27FC236}">
                <a16:creationId xmlns:a16="http://schemas.microsoft.com/office/drawing/2014/main" id="{BFD3B7D5-FA22-E814-EFDA-3D454D937B73}"/>
              </a:ext>
            </a:extLst>
          </p:cNvPr>
          <p:cNvSpPr txBox="1"/>
          <p:nvPr/>
        </p:nvSpPr>
        <p:spPr>
          <a:xfrm>
            <a:off x="2291142" y="1562603"/>
            <a:ext cx="1921261" cy="338554"/>
          </a:xfrm>
          <a:prstGeom prst="rect">
            <a:avLst/>
          </a:prstGeom>
          <a:noFill/>
        </p:spPr>
        <p:txBody>
          <a:bodyPr wrap="square" rtlCol="0">
            <a:spAutoFit/>
          </a:bodyPr>
          <a:lstStyle/>
          <a:p>
            <a:pPr algn="ctr"/>
            <a:r>
              <a:rPr lang="en-GB" sz="1600" spc="600" dirty="0">
                <a:solidFill>
                  <a:srgbClr val="CCECFF"/>
                </a:solidFill>
                <a:latin typeface="Trebuchet MS" panose="020B0603020202020204" pitchFamily="34" charset="0"/>
              </a:rPr>
              <a:t>VAHEGURU</a:t>
            </a:r>
          </a:p>
        </p:txBody>
      </p:sp>
      <p:sp>
        <p:nvSpPr>
          <p:cNvPr id="30" name="TextBox 29">
            <a:extLst>
              <a:ext uri="{FF2B5EF4-FFF2-40B4-BE49-F238E27FC236}">
                <a16:creationId xmlns:a16="http://schemas.microsoft.com/office/drawing/2014/main" id="{65F86263-AD36-FA6E-8ED0-648D25F6CD56}"/>
              </a:ext>
            </a:extLst>
          </p:cNvPr>
          <p:cNvSpPr txBox="1"/>
          <p:nvPr/>
        </p:nvSpPr>
        <p:spPr>
          <a:xfrm>
            <a:off x="1851032" y="2205460"/>
            <a:ext cx="1921261" cy="338554"/>
          </a:xfrm>
          <a:prstGeom prst="rect">
            <a:avLst/>
          </a:prstGeom>
          <a:noFill/>
        </p:spPr>
        <p:txBody>
          <a:bodyPr wrap="square" rtlCol="0">
            <a:spAutoFit/>
          </a:bodyPr>
          <a:lstStyle/>
          <a:p>
            <a:pPr algn="ctr"/>
            <a:r>
              <a:rPr lang="en-GB" sz="1600" spc="600" dirty="0">
                <a:solidFill>
                  <a:srgbClr val="FFFF99"/>
                </a:solidFill>
                <a:latin typeface="Trebuchet MS" panose="020B0603020202020204" pitchFamily="34" charset="0"/>
              </a:rPr>
              <a:t>VAHEGURU</a:t>
            </a:r>
          </a:p>
        </p:txBody>
      </p:sp>
      <p:sp>
        <p:nvSpPr>
          <p:cNvPr id="31" name="TextBox 30">
            <a:extLst>
              <a:ext uri="{FF2B5EF4-FFF2-40B4-BE49-F238E27FC236}">
                <a16:creationId xmlns:a16="http://schemas.microsoft.com/office/drawing/2014/main" id="{9A84932F-87BC-2A3D-4865-9018AFB948CE}"/>
              </a:ext>
            </a:extLst>
          </p:cNvPr>
          <p:cNvSpPr txBox="1"/>
          <p:nvPr/>
        </p:nvSpPr>
        <p:spPr>
          <a:xfrm>
            <a:off x="6386190" y="2230914"/>
            <a:ext cx="1921261" cy="338554"/>
          </a:xfrm>
          <a:prstGeom prst="rect">
            <a:avLst/>
          </a:prstGeom>
          <a:noFill/>
        </p:spPr>
        <p:txBody>
          <a:bodyPr wrap="square" rtlCol="0">
            <a:spAutoFit/>
          </a:bodyPr>
          <a:lstStyle/>
          <a:p>
            <a:pPr algn="ctr"/>
            <a:r>
              <a:rPr lang="en-GB" sz="1600" spc="600" dirty="0">
                <a:solidFill>
                  <a:srgbClr val="CCFFCC"/>
                </a:solidFill>
                <a:latin typeface="Trebuchet MS" panose="020B0603020202020204" pitchFamily="34" charset="0"/>
              </a:rPr>
              <a:t>VAHEGURU</a:t>
            </a:r>
          </a:p>
        </p:txBody>
      </p:sp>
      <p:sp>
        <p:nvSpPr>
          <p:cNvPr id="32" name="TextBox 31">
            <a:extLst>
              <a:ext uri="{FF2B5EF4-FFF2-40B4-BE49-F238E27FC236}">
                <a16:creationId xmlns:a16="http://schemas.microsoft.com/office/drawing/2014/main" id="{26077B0E-4635-8197-4B33-908FCBFCFB40}"/>
              </a:ext>
            </a:extLst>
          </p:cNvPr>
          <p:cNvSpPr txBox="1"/>
          <p:nvPr/>
        </p:nvSpPr>
        <p:spPr>
          <a:xfrm>
            <a:off x="5996376" y="1449193"/>
            <a:ext cx="1921261" cy="338554"/>
          </a:xfrm>
          <a:prstGeom prst="rect">
            <a:avLst/>
          </a:prstGeom>
          <a:noFill/>
        </p:spPr>
        <p:txBody>
          <a:bodyPr wrap="square" rtlCol="0">
            <a:spAutoFit/>
          </a:bodyPr>
          <a:lstStyle/>
          <a:p>
            <a:pPr algn="ctr"/>
            <a:r>
              <a:rPr lang="en-GB" sz="1600" spc="600" dirty="0">
                <a:solidFill>
                  <a:srgbClr val="FFCC99"/>
                </a:solidFill>
                <a:latin typeface="Trebuchet MS" panose="020B0603020202020204" pitchFamily="34" charset="0"/>
              </a:rPr>
              <a:t>VAHEGURU</a:t>
            </a:r>
          </a:p>
        </p:txBody>
      </p:sp>
    </p:spTree>
    <p:extLst>
      <p:ext uri="{BB962C8B-B14F-4D97-AF65-F5344CB8AC3E}">
        <p14:creationId xmlns:p14="http://schemas.microsoft.com/office/powerpoint/2010/main" val="39078819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4225652"/>
            <a:ext cx="10160000" cy="952500"/>
          </a:xfrm>
        </p:spPr>
        <p:txBody>
          <a:bodyPr/>
          <a:lstStyle/>
          <a:p>
            <a:pPr eaLnBrk="1" hangingPunct="1">
              <a:defRPr/>
            </a:pPr>
            <a:r>
              <a:rPr lang="en-GB" sz="4000" dirty="0" err="1">
                <a:solidFill>
                  <a:srgbClr val="99CCFF"/>
                </a:solidFill>
                <a:latin typeface="Congenial SemiBold" panose="02000503040000020004" pitchFamily="2" charset="0"/>
              </a:rPr>
              <a:t>hai</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ho’see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jaa’e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jaa’see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’naa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jin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aa’ee</a:t>
            </a:r>
            <a:r>
              <a:rPr lang="en-GB" sz="4000" dirty="0">
                <a:solidFill>
                  <a:srgbClr val="99CCFF"/>
                </a:solidFill>
                <a:latin typeface="Congenial SemiBold" panose="02000503040000020004" pitchFamily="2" charset="0"/>
              </a:rPr>
              <a:t>. </a:t>
            </a:r>
          </a:p>
        </p:txBody>
      </p:sp>
      <p:sp>
        <p:nvSpPr>
          <p:cNvPr id="22531"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hY BI hosI  jwie n </a:t>
            </a:r>
            <a:r>
              <a:rPr lang="en-GB" sz="5400" dirty="0" err="1">
                <a:solidFill>
                  <a:srgbClr val="FFFF99"/>
                </a:solidFill>
                <a:latin typeface="GurbaniWebThick" panose="04040607000000020004" pitchFamily="82" charset="0"/>
              </a:rPr>
              <a:t>jwsI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rcnw</a:t>
            </a:r>
            <a:r>
              <a:rPr lang="en-GB" sz="5400" dirty="0">
                <a:solidFill>
                  <a:srgbClr val="FFFF99"/>
                </a:solidFill>
                <a:latin typeface="GurbaniWebThick" panose="04040607000000020004" pitchFamily="82" charset="0"/>
              </a:rPr>
              <a:t> ijin </a:t>
            </a:r>
            <a:r>
              <a:rPr lang="en-GB" sz="5400" dirty="0" err="1">
                <a:solidFill>
                  <a:srgbClr val="FFFF99"/>
                </a:solidFill>
                <a:latin typeface="GurbaniWebThick" panose="04040607000000020004" pitchFamily="82" charset="0"/>
              </a:rPr>
              <a:t>rcweI</a:t>
            </a:r>
            <a:r>
              <a:rPr lang="en-GB" sz="5400" dirty="0">
                <a:solidFill>
                  <a:srgbClr val="FFFF99"/>
                </a:solidFill>
                <a:latin typeface="GurbaniWebThick" panose="04040607000000020004" pitchFamily="82" charset="0"/>
              </a:rPr>
              <a:t> ]</a:t>
            </a:r>
          </a:p>
        </p:txBody>
      </p:sp>
      <p:sp>
        <p:nvSpPr>
          <p:cNvPr id="22532"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You are the Creator of the creation who exists now &amp; always; never leaving us.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3988594"/>
            <a:ext cx="10160000" cy="952500"/>
          </a:xfrm>
        </p:spPr>
        <p:txBody>
          <a:bodyPr/>
          <a:lstStyle/>
          <a:p>
            <a:pPr eaLnBrk="1" hangingPunct="1">
              <a:defRPr/>
            </a:pPr>
            <a:r>
              <a:rPr lang="en-GB" sz="4000" spc="-200" dirty="0" err="1">
                <a:solidFill>
                  <a:srgbClr val="99CCFF"/>
                </a:solidFill>
                <a:latin typeface="Congenial SemiBold" panose="02000503040000020004" pitchFamily="2" charset="0"/>
              </a:rPr>
              <a:t>rann’gee</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rann’gee</a:t>
            </a:r>
            <a:r>
              <a:rPr lang="en-GB" sz="4000" spc="-200" dirty="0">
                <a:solidFill>
                  <a:srgbClr val="99CCFF"/>
                </a:solidFill>
                <a:latin typeface="Congenial SemiBold" panose="02000503040000020004" pitchFamily="2" charset="0"/>
              </a:rPr>
              <a:t>  </a:t>
            </a:r>
            <a:r>
              <a:rPr lang="en-GB" sz="4000" u="sng" spc="-200" dirty="0" err="1">
                <a:solidFill>
                  <a:srgbClr val="99CCFF"/>
                </a:solidFill>
                <a:latin typeface="Congenial SemiBold" panose="02000503040000020004" pitchFamily="2" charset="0"/>
              </a:rPr>
              <a:t>bh</a:t>
            </a:r>
            <a:r>
              <a:rPr lang="en-GB" sz="4000" spc="-200" dirty="0" err="1">
                <a:solidFill>
                  <a:srgbClr val="99CCFF"/>
                </a:solidFill>
                <a:latin typeface="Congenial SemiBold" panose="02000503040000020004" pitchFamily="2" charset="0"/>
              </a:rPr>
              <a:t>aa’</a:t>
            </a:r>
            <a:r>
              <a:rPr lang="en-GB" sz="4000" u="sng" spc="-200" dirty="0" err="1">
                <a:solidFill>
                  <a:srgbClr val="99CCFF"/>
                </a:solidFill>
                <a:latin typeface="Congenial SemiBold" panose="02000503040000020004" pitchFamily="2" charset="0"/>
              </a:rPr>
              <a:t>t</a:t>
            </a:r>
            <a:r>
              <a:rPr lang="en-GB" sz="4000" spc="-200" dirty="0" err="1">
                <a:solidFill>
                  <a:srgbClr val="99CCFF"/>
                </a:solidFill>
                <a:latin typeface="Congenial SemiBold" panose="02000503040000020004" pitchFamily="2" charset="0"/>
              </a:rPr>
              <a:t>ee</a:t>
            </a:r>
            <a:r>
              <a:rPr lang="en-GB" sz="4000" spc="-200" dirty="0">
                <a:solidFill>
                  <a:srgbClr val="99CCFF"/>
                </a:solidFill>
                <a:latin typeface="Congenial SemiBold" panose="02000503040000020004" pitchFamily="2" charset="0"/>
              </a:rPr>
              <a:t>, kar  </a:t>
            </a:r>
            <a:r>
              <a:rPr lang="en-GB" sz="4000" spc="-200" dirty="0" err="1">
                <a:solidFill>
                  <a:srgbClr val="99CCFF"/>
                </a:solidFill>
                <a:latin typeface="Congenial SemiBold" panose="02000503040000020004" pitchFamily="2" charset="0"/>
              </a:rPr>
              <a:t>kar</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jin’see</a:t>
            </a:r>
            <a:r>
              <a:rPr lang="en-GB" sz="4000" spc="-200" dirty="0">
                <a:solidFill>
                  <a:srgbClr val="99CCFF"/>
                </a:solidFill>
                <a:latin typeface="Congenial SemiBold" panose="02000503040000020004" pitchFamily="2" charset="0"/>
              </a:rPr>
              <a:t>, </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maa’yaa</a:t>
            </a:r>
            <a:r>
              <a:rPr lang="en-GB" sz="4000" dirty="0">
                <a:solidFill>
                  <a:srgbClr val="99CCFF"/>
                </a:solidFill>
                <a:latin typeface="Congenial SemiBold" panose="02000503040000020004" pitchFamily="2" charset="0"/>
              </a:rPr>
              <a:t>  jin  </a:t>
            </a:r>
            <a:r>
              <a:rPr lang="en-GB" sz="4000" dirty="0" err="1">
                <a:solidFill>
                  <a:srgbClr val="99CCFF"/>
                </a:solidFill>
                <a:latin typeface="Congenial SemiBold" panose="02000503040000020004" pitchFamily="2" charset="0"/>
              </a:rPr>
              <a:t>u’paa’ee</a:t>
            </a:r>
            <a:r>
              <a:rPr lang="en-GB" sz="4000" dirty="0">
                <a:solidFill>
                  <a:srgbClr val="99CCFF"/>
                </a:solidFill>
                <a:latin typeface="Congenial SemiBold" panose="02000503040000020004" pitchFamily="2" charset="0"/>
              </a:rPr>
              <a:t>. </a:t>
            </a:r>
          </a:p>
        </p:txBody>
      </p:sp>
      <p:sp>
        <p:nvSpPr>
          <p:cNvPr id="23555" name="Text Box 3"/>
          <p:cNvSpPr txBox="1">
            <a:spLocks noChangeArrowheads="1"/>
          </p:cNvSpPr>
          <p:nvPr/>
        </p:nvSpPr>
        <p:spPr bwMode="auto">
          <a:xfrm>
            <a:off x="736269" y="389943"/>
            <a:ext cx="8687462"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rMgI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rMgI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BwqI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ijnsI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mwieAw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ijin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aupweI</a:t>
            </a:r>
            <a:r>
              <a:rPr lang="en-GB" sz="5400" dirty="0">
                <a:solidFill>
                  <a:srgbClr val="FFFF99"/>
                </a:solidFill>
                <a:latin typeface="GurbaniWebThick" panose="04040607000000020004" pitchFamily="82" charset="0"/>
              </a:rPr>
              <a:t> ]</a:t>
            </a:r>
          </a:p>
        </p:txBody>
      </p:sp>
      <p:sp>
        <p:nvSpPr>
          <p:cNvPr id="23556" name="Text Box 4"/>
          <p:cNvSpPr txBox="1">
            <a:spLocks noChangeArrowheads="1"/>
          </p:cNvSpPr>
          <p:nvPr/>
        </p:nvSpPr>
        <p:spPr bwMode="auto">
          <a:xfrm>
            <a:off x="72007" y="2171680"/>
            <a:ext cx="10048553"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You created the world-play with different kinds of species of different colours.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kee’</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aa’paNaa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ji’o</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is  </a:t>
            </a:r>
            <a:r>
              <a:rPr lang="en-GB" sz="4000" u="sng" dirty="0">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ee  </a:t>
            </a:r>
            <a:r>
              <a:rPr lang="en-GB" sz="4000" dirty="0" err="1">
                <a:solidFill>
                  <a:srgbClr val="99CCFF"/>
                </a:solidFill>
                <a:latin typeface="Congenial SemiBold" panose="02000503040000020004" pitchFamily="2" charset="0"/>
              </a:rPr>
              <a:t>vadd’yaaee</a:t>
            </a:r>
            <a:r>
              <a:rPr lang="en-GB" sz="4000" dirty="0">
                <a:solidFill>
                  <a:srgbClr val="99CCFF"/>
                </a:solidFill>
                <a:latin typeface="Congenial SemiBold" panose="02000503040000020004" pitchFamily="2" charset="0"/>
              </a:rPr>
              <a:t>. </a:t>
            </a:r>
          </a:p>
        </p:txBody>
      </p:sp>
      <p:sp>
        <p:nvSpPr>
          <p:cNvPr id="24579"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kir </a:t>
            </a:r>
            <a:r>
              <a:rPr lang="en-GB" sz="5400" dirty="0" err="1">
                <a:solidFill>
                  <a:srgbClr val="FFFF99"/>
                </a:solidFill>
                <a:latin typeface="GurbaniWebThick" panose="04040607000000020004" pitchFamily="82" charset="0"/>
              </a:rPr>
              <a:t>kir</a:t>
            </a:r>
            <a:r>
              <a:rPr lang="en-GB" sz="5400" dirty="0">
                <a:solidFill>
                  <a:srgbClr val="FFFF99"/>
                </a:solidFill>
                <a:latin typeface="GurbaniWebThick" panose="04040607000000020004" pitchFamily="82" charset="0"/>
              </a:rPr>
              <a:t> dyKY   kIqw Awpxw </a:t>
            </a:r>
          </a:p>
          <a:p>
            <a:pPr algn="ctr">
              <a:defRPr/>
            </a:pPr>
            <a:r>
              <a:rPr lang="en-GB" sz="5400" dirty="0" err="1">
                <a:solidFill>
                  <a:srgbClr val="FFFF99"/>
                </a:solidFill>
                <a:latin typeface="GurbaniWebThick" panose="04040607000000020004" pitchFamily="82" charset="0"/>
              </a:rPr>
              <a:t>ijau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iqs</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vifAweI</a:t>
            </a:r>
            <a:r>
              <a:rPr lang="en-GB" sz="5400" dirty="0">
                <a:solidFill>
                  <a:srgbClr val="FFFF99"/>
                </a:solidFill>
                <a:latin typeface="GurbaniWebThick" panose="04040607000000020004" pitchFamily="82" charset="0"/>
              </a:rPr>
              <a:t> ]</a:t>
            </a:r>
          </a:p>
        </p:txBody>
      </p:sp>
      <p:sp>
        <p:nvSpPr>
          <p:cNvPr id="24580"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What makes You great is that You watch over the creation that You created.</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4081636"/>
            <a:ext cx="10160000" cy="952500"/>
          </a:xfrm>
        </p:spPr>
        <p:txBody>
          <a:bodyPr/>
          <a:lstStyle/>
          <a:p>
            <a:pPr eaLnBrk="1" hangingPunct="1">
              <a:defRPr/>
            </a:pPr>
            <a:r>
              <a:rPr lang="fi-FI" sz="4000" dirty="0">
                <a:solidFill>
                  <a:srgbClr val="99CCFF"/>
                </a:solidFill>
                <a:latin typeface="Congenial SemiBold" panose="02000503040000020004" pitchFamily="2" charset="0"/>
              </a:rPr>
              <a:t>jo  </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is  </a:t>
            </a:r>
            <a:r>
              <a:rPr lang="fi-FI" sz="4000" u="sng" dirty="0">
                <a:solidFill>
                  <a:srgbClr val="99CCFF"/>
                </a:solidFill>
                <a:latin typeface="Congenial SemiBold" panose="02000503040000020004" pitchFamily="2" charset="0"/>
              </a:rPr>
              <a:t>bh</a:t>
            </a:r>
            <a:r>
              <a:rPr lang="fi-FI" sz="4000" dirty="0">
                <a:solidFill>
                  <a:srgbClr val="99CCFF"/>
                </a:solidFill>
                <a:latin typeface="Congenial SemiBold" panose="02000503040000020004" pitchFamily="2" charset="0"/>
              </a:rPr>
              <a:t>aa’vai,  so’ee  kar’see, </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fir  hukam  na  kar’Naa  jaa’ee. </a:t>
            </a:r>
            <a:endParaRPr lang="en-GB" sz="4000" dirty="0">
              <a:solidFill>
                <a:srgbClr val="99CCFF"/>
              </a:solidFill>
              <a:latin typeface="Congenial SemiBold" panose="02000503040000020004" pitchFamily="2" charset="0"/>
            </a:endParaRPr>
          </a:p>
        </p:txBody>
      </p:sp>
      <p:sp>
        <p:nvSpPr>
          <p:cNvPr id="25603"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jo iqsu BwvY   soeI </a:t>
            </a:r>
            <a:r>
              <a:rPr lang="en-GB" sz="5400" dirty="0" err="1">
                <a:solidFill>
                  <a:srgbClr val="FFFF99"/>
                </a:solidFill>
                <a:latin typeface="GurbaniWebThick" panose="04040607000000020004" pitchFamily="82" charset="0"/>
              </a:rPr>
              <a:t>krsI</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iPir hukmu n </a:t>
            </a:r>
            <a:r>
              <a:rPr lang="en-GB" sz="5400" dirty="0" err="1">
                <a:solidFill>
                  <a:srgbClr val="FFFF99"/>
                </a:solidFill>
                <a:latin typeface="GurbaniWebThick" panose="04040607000000020004" pitchFamily="82" charset="0"/>
              </a:rPr>
              <a:t>krxw</a:t>
            </a:r>
            <a:r>
              <a:rPr lang="en-GB" sz="5400" dirty="0">
                <a:solidFill>
                  <a:srgbClr val="FFFF99"/>
                </a:solidFill>
                <a:latin typeface="GurbaniWebThick" panose="04040607000000020004" pitchFamily="82" charset="0"/>
              </a:rPr>
              <a:t> jweI ]</a:t>
            </a:r>
          </a:p>
        </p:txBody>
      </p:sp>
      <p:sp>
        <p:nvSpPr>
          <p:cNvPr id="25604"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You do whatever You know is best, and no one can give You orders.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4065241"/>
            <a:ext cx="10160000" cy="952500"/>
          </a:xfrm>
        </p:spPr>
        <p:txBody>
          <a:bodyPr/>
          <a:lstStyle/>
          <a:p>
            <a:pPr eaLnBrk="1" hangingPunct="1">
              <a:defRPr/>
            </a:pPr>
            <a:r>
              <a:rPr lang="en-GB" sz="4000" dirty="0">
                <a:solidFill>
                  <a:srgbClr val="99CCFF"/>
                </a:solidFill>
                <a:latin typeface="Congenial SemiBold" panose="02000503040000020004" pitchFamily="2" charset="0"/>
              </a:rPr>
              <a:t>so  </a:t>
            </a:r>
            <a:r>
              <a:rPr lang="en-GB" sz="4000" dirty="0" err="1">
                <a:solidFill>
                  <a:srgbClr val="99CCFF"/>
                </a:solidFill>
                <a:latin typeface="Congenial SemiBold" panose="02000503040000020004" pitchFamily="2" charset="0"/>
              </a:rPr>
              <a:t>paa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’saah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saa’haa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’saahib</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rehaN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rajaa’ee</a:t>
            </a:r>
            <a:r>
              <a:rPr lang="en-GB" sz="4000" dirty="0">
                <a:solidFill>
                  <a:srgbClr val="99CCFF"/>
                </a:solidFill>
                <a:latin typeface="Congenial SemiBold" panose="02000503040000020004" pitchFamily="2" charset="0"/>
              </a:rPr>
              <a:t>. </a:t>
            </a:r>
          </a:p>
        </p:txBody>
      </p:sp>
      <p:sp>
        <p:nvSpPr>
          <p:cNvPr id="26627" name="Text Box 3"/>
          <p:cNvSpPr txBox="1">
            <a:spLocks noChangeArrowheads="1"/>
          </p:cNvSpPr>
          <p:nvPr/>
        </p:nvSpPr>
        <p:spPr bwMode="auto">
          <a:xfrm>
            <a:off x="1299105" y="383094"/>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so </a:t>
            </a:r>
            <a:r>
              <a:rPr lang="en-GB" sz="5400" dirty="0" err="1">
                <a:solidFill>
                  <a:srgbClr val="FFFF99"/>
                </a:solidFill>
                <a:latin typeface="GurbaniWebThick" panose="04040607000000020004" pitchFamily="82" charset="0"/>
              </a:rPr>
              <a:t>pwiqswhu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swhw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piqswihbu</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nwnk </a:t>
            </a:r>
            <a:r>
              <a:rPr lang="en-GB" sz="5400" dirty="0" err="1">
                <a:solidFill>
                  <a:srgbClr val="FFFF99"/>
                </a:solidFill>
                <a:latin typeface="GurbaniWebThick" panose="04040607000000020004" pitchFamily="82" charset="0"/>
              </a:rPr>
              <a:t>rhxu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rjweI</a:t>
            </a:r>
            <a:r>
              <a:rPr lang="en-GB" sz="5400" dirty="0">
                <a:solidFill>
                  <a:srgbClr val="FFFF99"/>
                </a:solidFill>
                <a:latin typeface="GurbaniWebThick" panose="04040607000000020004" pitchFamily="82" charset="0"/>
              </a:rPr>
              <a:t> ]1]</a:t>
            </a:r>
          </a:p>
        </p:txBody>
      </p:sp>
      <p:sp>
        <p:nvSpPr>
          <p:cNvPr id="26628"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Vaheguru! You are the King of all kings &amp; Nanak lovingly follows You. ||1||</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119189" y="4369668"/>
            <a:ext cx="8191500" cy="952500"/>
          </a:xfrm>
        </p:spPr>
        <p:txBody>
          <a:bodyPr/>
          <a:lstStyle/>
          <a:p>
            <a:pPr eaLnBrk="1" hangingPunct="1">
              <a:defRPr/>
            </a:pPr>
            <a:r>
              <a:rPr lang="en-GB" sz="4000" dirty="0" err="1">
                <a:solidFill>
                  <a:srgbClr val="99CCFF"/>
                </a:solidFill>
                <a:latin typeface="Congenial SemiBold" panose="02000503040000020004" pitchFamily="2" charset="0"/>
              </a:rPr>
              <a:t>aa’saa</a:t>
            </a:r>
            <a:r>
              <a:rPr lang="en-GB" sz="4000" dirty="0">
                <a:solidFill>
                  <a:srgbClr val="99CCFF"/>
                </a:solidFill>
                <a:latin typeface="Congenial SemiBold" panose="02000503040000020004" pitchFamily="2" charset="0"/>
              </a:rPr>
              <a:t>,  mahallaa  </a:t>
            </a:r>
            <a:r>
              <a:rPr lang="en-GB" sz="4000" dirty="0" err="1">
                <a:solidFill>
                  <a:srgbClr val="99CCFF"/>
                </a:solidFill>
                <a:latin typeface="Congenial SemiBold" panose="02000503040000020004" pitchFamily="2" charset="0"/>
              </a:rPr>
              <a:t>peh’laa</a:t>
            </a:r>
            <a:r>
              <a:rPr lang="en-GB" sz="4000" dirty="0">
                <a:solidFill>
                  <a:srgbClr val="99CCFF"/>
                </a:solidFill>
                <a:latin typeface="Congenial SemiBold" panose="02000503040000020004" pitchFamily="2" charset="0"/>
              </a:rPr>
              <a:t>. </a:t>
            </a:r>
          </a:p>
        </p:txBody>
      </p:sp>
      <p:sp>
        <p:nvSpPr>
          <p:cNvPr id="29699" name="Text Box 3"/>
          <p:cNvSpPr txBox="1">
            <a:spLocks noChangeArrowheads="1"/>
          </p:cNvSpPr>
          <p:nvPr/>
        </p:nvSpPr>
        <p:spPr bwMode="auto">
          <a:xfrm>
            <a:off x="1375834" y="486853"/>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Awsw mhlw 1 ]</a:t>
            </a:r>
          </a:p>
        </p:txBody>
      </p:sp>
      <p:sp>
        <p:nvSpPr>
          <p:cNvPr id="29700" name="Text Box 4"/>
          <p:cNvSpPr txBox="1">
            <a:spLocks noChangeArrowheads="1"/>
          </p:cNvSpPr>
          <p:nvPr/>
        </p:nvSpPr>
        <p:spPr bwMode="auto">
          <a:xfrm>
            <a:off x="0" y="2243688"/>
            <a:ext cx="10159999"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Written in </a:t>
            </a:r>
            <a:r>
              <a:rPr lang="en-GB" sz="3800" i="1" dirty="0">
                <a:solidFill>
                  <a:schemeClr val="bg1"/>
                </a:solidFill>
                <a:latin typeface="Congenial Black" panose="02000503040000020004" pitchFamily="2" charset="0"/>
              </a:rPr>
              <a:t>Aasaa</a:t>
            </a:r>
            <a:r>
              <a:rPr lang="en-GB" sz="3800" dirty="0">
                <a:solidFill>
                  <a:schemeClr val="bg1"/>
                </a:solidFill>
                <a:latin typeface="Congenial Black" panose="02000503040000020004" pitchFamily="2" charset="0"/>
              </a:rPr>
              <a:t> (mood of hope)</a:t>
            </a:r>
          </a:p>
          <a:p>
            <a:pPr algn="ctr">
              <a:defRPr/>
            </a:pPr>
            <a:r>
              <a:rPr lang="en-GB" sz="3800" dirty="0">
                <a:solidFill>
                  <a:schemeClr val="bg1"/>
                </a:solidFill>
                <a:latin typeface="Congenial Black" panose="02000503040000020004" pitchFamily="2" charset="0"/>
              </a:rPr>
              <a:t>by the First Guru:</a:t>
            </a:r>
          </a:p>
        </p:txBody>
      </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4153644"/>
            <a:ext cx="10160000" cy="952500"/>
          </a:xfrm>
        </p:spPr>
        <p:txBody>
          <a:bodyPr/>
          <a:lstStyle/>
          <a:p>
            <a:pPr eaLnBrk="1" hangingPunct="1">
              <a:defRPr/>
            </a:pPr>
            <a:r>
              <a:rPr lang="fi-FI" sz="4000" dirty="0">
                <a:solidFill>
                  <a:srgbClr val="99CCFF"/>
                </a:solidFill>
                <a:latin typeface="Congenial SemiBold" panose="02000503040000020004" pitchFamily="2" charset="0"/>
              </a:rPr>
              <a:t>suN  vaddaa,  aa’</a:t>
            </a:r>
            <a:r>
              <a:rPr lang="fi-FI" sz="4000" u="sng" dirty="0">
                <a:solidFill>
                  <a:srgbClr val="99CCFF"/>
                </a:solidFill>
                <a:latin typeface="Congenial SemiBold" panose="02000503040000020004" pitchFamily="2" charset="0"/>
              </a:rPr>
              <a:t>kh</a:t>
            </a:r>
            <a:r>
              <a:rPr lang="fi-FI" sz="4000" dirty="0">
                <a:solidFill>
                  <a:srgbClr val="99CCFF"/>
                </a:solidFill>
                <a:latin typeface="Congenial SemiBold" panose="02000503040000020004" pitchFamily="2" charset="0"/>
              </a:rPr>
              <a:t>ai  sa</a:t>
            </a:r>
            <a:r>
              <a:rPr lang="fi-FI" sz="4000" u="sng" dirty="0">
                <a:solidFill>
                  <a:srgbClr val="99CCFF"/>
                </a:solidFill>
                <a:latin typeface="Congenial SemiBold" panose="02000503040000020004" pitchFamily="2" charset="0"/>
              </a:rPr>
              <a:t>bh</a:t>
            </a:r>
            <a:r>
              <a:rPr lang="fi-FI" sz="4000" dirty="0">
                <a:solidFill>
                  <a:srgbClr val="99CCFF"/>
                </a:solidFill>
                <a:latin typeface="Congenial SemiBold" panose="02000503040000020004" pitchFamily="2" charset="0"/>
              </a:rPr>
              <a:t>  ko</a:t>
            </a:r>
            <a:r>
              <a:rPr lang="en-GB" sz="4000" dirty="0">
                <a:solidFill>
                  <a:srgbClr val="99CCFF"/>
                </a:solidFill>
                <a:latin typeface="Congenial SemiBold" panose="02000503040000020004" pitchFamily="2" charset="0"/>
              </a:rPr>
              <a:t>’e</a:t>
            </a:r>
            <a:r>
              <a:rPr lang="fi-FI" sz="4000" dirty="0">
                <a:solidFill>
                  <a:srgbClr val="99CCFF"/>
                </a:solidFill>
                <a:latin typeface="Congenial SemiBold" panose="02000503040000020004" pitchFamily="2" charset="0"/>
              </a:rPr>
              <a:t>.</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key’vad</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vaddaa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dee’</a:t>
            </a:r>
            <a:r>
              <a:rPr lang="en-GB" sz="4000" u="sng" dirty="0" err="1">
                <a:solidFill>
                  <a:srgbClr val="99CCFF"/>
                </a:solidFill>
                <a:latin typeface="Congenial SemiBold" panose="02000503040000020004" pitchFamily="2" charset="0"/>
              </a:rPr>
              <a:t>tth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ho’e</a:t>
            </a:r>
            <a:r>
              <a:rPr lang="en-GB" sz="4000" dirty="0">
                <a:solidFill>
                  <a:srgbClr val="99CCFF"/>
                </a:solidFill>
                <a:latin typeface="Congenial SemiBold" panose="02000503040000020004" pitchFamily="2" charset="0"/>
              </a:rPr>
              <a:t>. </a:t>
            </a:r>
          </a:p>
        </p:txBody>
      </p:sp>
      <p:sp>
        <p:nvSpPr>
          <p:cNvPr id="30723" name="Text Box 3"/>
          <p:cNvSpPr txBox="1">
            <a:spLocks noChangeArrowheads="1"/>
          </p:cNvSpPr>
          <p:nvPr/>
        </p:nvSpPr>
        <p:spPr bwMode="auto">
          <a:xfrm>
            <a:off x="1375834" y="383094"/>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suix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vfw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sBu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koie</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kyvfu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vfw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fITw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hoie</a:t>
            </a:r>
            <a:r>
              <a:rPr lang="en-GB" sz="5400" dirty="0">
                <a:solidFill>
                  <a:srgbClr val="FFFF99"/>
                </a:solidFill>
                <a:latin typeface="GurbaniWebThick" panose="04040607000000020004" pitchFamily="82" charset="0"/>
              </a:rPr>
              <a:t> ]</a:t>
            </a:r>
          </a:p>
        </p:txBody>
      </p:sp>
      <p:sp>
        <p:nvSpPr>
          <p:cNvPr id="30724" name="Text Box 4"/>
          <p:cNvSpPr txBox="1">
            <a:spLocks noChangeArrowheads="1"/>
          </p:cNvSpPr>
          <p:nvPr/>
        </p:nvSpPr>
        <p:spPr bwMode="auto">
          <a:xfrm>
            <a:off x="0" y="2353444"/>
            <a:ext cx="10160000" cy="1231106"/>
          </a:xfrm>
          <a:prstGeom prst="rect">
            <a:avLst/>
          </a:prstGeom>
          <a:noFill/>
          <a:ln w="9525">
            <a:noFill/>
            <a:miter lim="800000"/>
            <a:headEnd/>
            <a:tailEnd/>
          </a:ln>
          <a:effectLst/>
        </p:spPr>
        <p:txBody>
          <a:bodyPr wrap="square">
            <a:spAutoFit/>
          </a:bodyPr>
          <a:lstStyle/>
          <a:p>
            <a:pPr algn="ctr">
              <a:defRPr/>
            </a:pPr>
            <a:r>
              <a:rPr lang="en-GB" sz="3700" dirty="0">
                <a:solidFill>
                  <a:schemeClr val="bg1"/>
                </a:solidFill>
                <a:latin typeface="Congenial Black" panose="02000503040000020004" pitchFamily="2" charset="0"/>
              </a:rPr>
              <a:t>Hearing about You, all say You’re amazing! Seeing for yourself one truly understands.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4153644"/>
            <a:ext cx="10159999" cy="952500"/>
          </a:xfrm>
        </p:spPr>
        <p:txBody>
          <a:bodyPr/>
          <a:lstStyle/>
          <a:p>
            <a:pPr eaLnBrk="1" hangingPunct="1">
              <a:defRPr/>
            </a:pPr>
            <a:r>
              <a:rPr lang="fi-FI" sz="4000" dirty="0">
                <a:solidFill>
                  <a:srgbClr val="99CCFF"/>
                </a:solidFill>
                <a:latin typeface="Congenial SemiBold" panose="02000503040000020004" pitchFamily="2" charset="0"/>
              </a:rPr>
              <a:t>kee’ma</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  paa</a:t>
            </a:r>
            <a:r>
              <a:rPr lang="en-GB" sz="4000" dirty="0">
                <a:solidFill>
                  <a:srgbClr val="99CCFF"/>
                </a:solidFill>
                <a:latin typeface="Congenial SemiBold" panose="02000503040000020004" pitchFamily="2" charset="0"/>
              </a:rPr>
              <a:t>’e</a:t>
            </a:r>
            <a:r>
              <a:rPr lang="fi-FI" sz="4000" dirty="0">
                <a:solidFill>
                  <a:srgbClr val="99CCFF"/>
                </a:solidFill>
                <a:latin typeface="Congenial SemiBold" panose="02000503040000020004" pitchFamily="2" charset="0"/>
              </a:rPr>
              <a:t>  naa  keh’yaa  jaa</a:t>
            </a:r>
            <a:r>
              <a:rPr lang="en-GB" sz="4000" dirty="0">
                <a:solidFill>
                  <a:srgbClr val="99CCFF"/>
                </a:solidFill>
                <a:latin typeface="Congenial SemiBold" panose="02000503040000020004" pitchFamily="2" charset="0"/>
              </a:rPr>
              <a:t>’e</a:t>
            </a:r>
            <a:r>
              <a:rPr lang="fi-FI" sz="4000" dirty="0">
                <a:solidFill>
                  <a:srgbClr val="99CCFF"/>
                </a:solidFill>
                <a:latin typeface="Congenial SemiBold" panose="02000503040000020004" pitchFamily="2" charset="0"/>
              </a:rPr>
              <a:t>.</a:t>
            </a:r>
            <a:br>
              <a:rPr lang="fi-FI" sz="4000" dirty="0">
                <a:solidFill>
                  <a:srgbClr val="99CCFF"/>
                </a:solidFill>
                <a:latin typeface="Congenial SemiBold" panose="02000503040000020004" pitchFamily="2" charset="0"/>
              </a:rPr>
            </a:br>
            <a:r>
              <a:rPr lang="fi-FI" sz="4000" spc="-150" dirty="0">
                <a:solidFill>
                  <a:srgbClr val="99CCFF"/>
                </a:solidFill>
                <a:latin typeface="Congenial SemiBold" panose="02000503040000020004" pitchFamily="2" charset="0"/>
              </a:rPr>
              <a:t> keh’Nai  vaal</a:t>
            </a:r>
            <a:r>
              <a:rPr lang="en-GB" sz="4000" spc="-150" dirty="0" err="1">
                <a:solidFill>
                  <a:srgbClr val="99CCFF"/>
                </a:solidFill>
                <a:latin typeface="Congenial SemiBold" panose="02000503040000020004" pitchFamily="2" charset="0"/>
              </a:rPr>
              <a:t>ey</a:t>
            </a:r>
            <a:r>
              <a:rPr lang="fi-FI" sz="4000" spc="-150" dirty="0">
                <a:solidFill>
                  <a:srgbClr val="99CCFF"/>
                </a:solidFill>
                <a:latin typeface="Congenial SemiBold" panose="02000503040000020004" pitchFamily="2" charset="0"/>
              </a:rPr>
              <a:t>  </a:t>
            </a:r>
            <a:r>
              <a:rPr lang="fi-FI" sz="4000" u="sng" spc="-150" dirty="0">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e</a:t>
            </a:r>
            <a:r>
              <a:rPr lang="fi-FI" sz="4000" spc="-150" dirty="0">
                <a:solidFill>
                  <a:srgbClr val="99CCFF"/>
                </a:solidFill>
                <a:latin typeface="Congenial SemiBold" panose="02000503040000020004" pitchFamily="2" charset="0"/>
              </a:rPr>
              <a:t>y’r</a:t>
            </a:r>
            <a:r>
              <a:rPr lang="en-GB" sz="4000" spc="-150" dirty="0" err="1">
                <a:solidFill>
                  <a:srgbClr val="99CCFF"/>
                </a:solidFill>
                <a:latin typeface="Congenial SemiBold" panose="02000503040000020004" pitchFamily="2" charset="0"/>
              </a:rPr>
              <a:t>ey</a:t>
            </a:r>
            <a:r>
              <a:rPr lang="fi-FI" sz="4000" spc="-150" dirty="0">
                <a:solidFill>
                  <a:srgbClr val="99CCFF"/>
                </a:solidFill>
                <a:latin typeface="Congenial SemiBold" panose="02000503040000020004" pitchFamily="2" charset="0"/>
              </a:rPr>
              <a:t>  reh</a:t>
            </a:r>
            <a:r>
              <a:rPr lang="en-GB" sz="4000" spc="-150" dirty="0" err="1">
                <a:solidFill>
                  <a:srgbClr val="99CCFF"/>
                </a:solidFill>
                <a:latin typeface="Congenial SemiBold" panose="02000503040000020004" pitchFamily="2" charset="0"/>
              </a:rPr>
              <a:t>ey</a:t>
            </a:r>
            <a:r>
              <a:rPr lang="fi-FI" sz="4000" spc="-150" dirty="0">
                <a:solidFill>
                  <a:srgbClr val="99CCFF"/>
                </a:solidFill>
                <a:latin typeface="Congenial SemiBold" panose="02000503040000020004" pitchFamily="2" charset="0"/>
              </a:rPr>
              <a:t>  samaa</a:t>
            </a:r>
            <a:r>
              <a:rPr lang="en-GB" sz="4000" spc="-150" dirty="0">
                <a:solidFill>
                  <a:srgbClr val="99CCFF"/>
                </a:solidFill>
                <a:latin typeface="Congenial SemiBold" panose="02000503040000020004" pitchFamily="2" charset="0"/>
              </a:rPr>
              <a:t>’e</a:t>
            </a:r>
            <a:r>
              <a:rPr lang="fi-FI" sz="4000" spc="-150" dirty="0">
                <a:solidFill>
                  <a:srgbClr val="99CCFF"/>
                </a:solidFill>
                <a:latin typeface="Congenial SemiBold" panose="02000503040000020004" pitchFamily="2" charset="0"/>
              </a:rPr>
              <a:t>.</a:t>
            </a:r>
            <a:r>
              <a:rPr lang="fi-FI" sz="4000" dirty="0">
                <a:solidFill>
                  <a:srgbClr val="99CCFF"/>
                </a:solidFill>
                <a:latin typeface="Congenial SemiBold" panose="02000503040000020004" pitchFamily="2" charset="0"/>
              </a:rPr>
              <a:t> </a:t>
            </a:r>
            <a:endParaRPr lang="en-GB" sz="4000" dirty="0">
              <a:solidFill>
                <a:srgbClr val="99CCFF"/>
              </a:solidFill>
              <a:latin typeface="Congenial SemiBold" panose="02000503040000020004" pitchFamily="2" charset="0"/>
            </a:endParaRPr>
          </a:p>
        </p:txBody>
      </p:sp>
      <p:sp>
        <p:nvSpPr>
          <p:cNvPr id="32771"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kImiq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pwie</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kihAw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jwie</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khxY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vwly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rhy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smwie</a:t>
            </a:r>
            <a:r>
              <a:rPr lang="en-GB" sz="5400" dirty="0">
                <a:solidFill>
                  <a:srgbClr val="FFFF99"/>
                </a:solidFill>
                <a:latin typeface="GurbaniWebThick" panose="04040607000000020004" pitchFamily="82" charset="0"/>
              </a:rPr>
              <a:t> ]1]</a:t>
            </a:r>
          </a:p>
        </p:txBody>
      </p:sp>
      <p:sp>
        <p:nvSpPr>
          <p:cNvPr id="32772" name="Text Box 4"/>
          <p:cNvSpPr txBox="1">
            <a:spLocks noChangeArrowheads="1"/>
          </p:cNvSpPr>
          <p:nvPr/>
        </p:nvSpPr>
        <p:spPr bwMode="auto">
          <a:xfrm>
            <a:off x="0" y="2387704"/>
            <a:ext cx="10159998"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 No one can fully understand or describe You. Describers gets absorbed in You</a:t>
            </a:r>
            <a:r>
              <a:rPr lang="en-GB" sz="3800" dirty="0">
                <a:solidFill>
                  <a:schemeClr val="bg1"/>
                </a:solidFill>
                <a:latin typeface="Congenial Black" panose="02000503040000020004" pitchFamily="2" charset="0"/>
              </a:rPr>
              <a:t>. ||1||</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4065240"/>
            <a:ext cx="10160000" cy="952500"/>
          </a:xfrm>
        </p:spPr>
        <p:txBody>
          <a:bodyPr/>
          <a:lstStyle/>
          <a:p>
            <a:pPr eaLnBrk="1" hangingPunct="1">
              <a:defRPr/>
            </a:pPr>
            <a:r>
              <a:rPr lang="en-GB" sz="3600" dirty="0" err="1">
                <a:solidFill>
                  <a:srgbClr val="99CCFF"/>
                </a:solidFill>
                <a:latin typeface="Congenial SemiBold" panose="02000503040000020004" pitchFamily="2" charset="0"/>
              </a:rPr>
              <a:t>vaddey</a:t>
            </a:r>
            <a:r>
              <a:rPr lang="en-GB" sz="3600" dirty="0">
                <a:solidFill>
                  <a:srgbClr val="99CCFF"/>
                </a:solidFill>
                <a:latin typeface="Congenial SemiBold" panose="02000503040000020004" pitchFamily="2" charset="0"/>
              </a:rPr>
              <a:t>  </a:t>
            </a:r>
            <a:r>
              <a:rPr lang="en-GB" sz="3600" dirty="0" err="1">
                <a:solidFill>
                  <a:srgbClr val="99CCFF"/>
                </a:solidFill>
                <a:latin typeface="Congenial SemiBold" panose="02000503040000020004" pitchFamily="2" charset="0"/>
              </a:rPr>
              <a:t>mey'rey</a:t>
            </a:r>
            <a:r>
              <a:rPr lang="en-GB" sz="3600" dirty="0">
                <a:solidFill>
                  <a:srgbClr val="99CCFF"/>
                </a:solidFill>
                <a:latin typeface="Congenial SemiBold" panose="02000503040000020004" pitchFamily="2" charset="0"/>
              </a:rPr>
              <a:t>  </a:t>
            </a:r>
            <a:r>
              <a:rPr lang="en-GB" sz="3600" dirty="0" err="1">
                <a:solidFill>
                  <a:srgbClr val="99CCFF"/>
                </a:solidFill>
                <a:latin typeface="Congenial SemiBold" panose="02000503040000020004" pitchFamily="2" charset="0"/>
              </a:rPr>
              <a:t>saahibaa</a:t>
            </a:r>
            <a:r>
              <a:rPr lang="en-GB" sz="3600" dirty="0">
                <a:solidFill>
                  <a:srgbClr val="99CCFF"/>
                </a:solidFill>
                <a:latin typeface="Congenial SemiBold" panose="02000503040000020004" pitchFamily="2" charset="0"/>
              </a:rPr>
              <a:t>, </a:t>
            </a:r>
            <a:br>
              <a:rPr lang="en-GB" sz="3600" dirty="0">
                <a:solidFill>
                  <a:srgbClr val="99CCFF"/>
                </a:solidFill>
                <a:latin typeface="Congenial SemiBold" panose="02000503040000020004" pitchFamily="2" charset="0"/>
              </a:rPr>
            </a:br>
            <a:r>
              <a:rPr lang="en-GB" sz="3600" dirty="0" err="1">
                <a:solidFill>
                  <a:srgbClr val="99CCFF"/>
                </a:solidFill>
                <a:latin typeface="Congenial SemiBold" panose="02000503040000020004" pitchFamily="2" charset="0"/>
              </a:rPr>
              <a:t>gehir</a:t>
            </a:r>
            <a:r>
              <a:rPr lang="en-GB" sz="3600" dirty="0">
                <a:solidFill>
                  <a:srgbClr val="99CCFF"/>
                </a:solidFill>
                <a:latin typeface="Congenial SemiBold" panose="02000503040000020004" pitchFamily="2" charset="0"/>
              </a:rPr>
              <a:t>  </a:t>
            </a:r>
            <a:r>
              <a:rPr lang="en-GB" sz="3600" dirty="0" err="1">
                <a:solidFill>
                  <a:srgbClr val="99CCFF"/>
                </a:solidFill>
                <a:latin typeface="Congenial SemiBold" panose="02000503040000020004" pitchFamily="2" charset="0"/>
              </a:rPr>
              <a:t>gam’</a:t>
            </a:r>
            <a:r>
              <a:rPr lang="en-GB" sz="3600" u="sng" dirty="0" err="1">
                <a:solidFill>
                  <a:srgbClr val="99CCFF"/>
                </a:solidFill>
                <a:latin typeface="Congenial SemiBold" panose="02000503040000020004" pitchFamily="2" charset="0"/>
              </a:rPr>
              <a:t>bh</a:t>
            </a:r>
            <a:r>
              <a:rPr lang="en-GB" sz="3600" dirty="0" err="1">
                <a:solidFill>
                  <a:srgbClr val="99CCFF"/>
                </a:solidFill>
                <a:latin typeface="Congenial SemiBold" panose="02000503040000020004" pitchFamily="2" charset="0"/>
              </a:rPr>
              <a:t>eeraa</a:t>
            </a:r>
            <a:r>
              <a:rPr lang="en-GB" sz="3600" dirty="0">
                <a:solidFill>
                  <a:srgbClr val="99CCFF"/>
                </a:solidFill>
                <a:latin typeface="Congenial SemiBold" panose="02000503040000020004" pitchFamily="2" charset="0"/>
              </a:rPr>
              <a:t>,  </a:t>
            </a:r>
            <a:r>
              <a:rPr lang="en-GB" sz="3600" dirty="0" err="1">
                <a:solidFill>
                  <a:srgbClr val="99CCFF"/>
                </a:solidFill>
                <a:latin typeface="Congenial SemiBold" panose="02000503040000020004" pitchFamily="2" charset="0"/>
              </a:rPr>
              <a:t>guNee</a:t>
            </a:r>
            <a:r>
              <a:rPr lang="en-GB" sz="3600" dirty="0">
                <a:solidFill>
                  <a:srgbClr val="99CCFF"/>
                </a:solidFill>
                <a:latin typeface="Congenial SemiBold" panose="02000503040000020004" pitchFamily="2" charset="0"/>
              </a:rPr>
              <a:t>  </a:t>
            </a:r>
            <a:r>
              <a:rPr lang="en-GB" sz="3600" dirty="0" err="1">
                <a:solidFill>
                  <a:srgbClr val="99CCFF"/>
                </a:solidFill>
                <a:latin typeface="Congenial SemiBold" panose="02000503040000020004" pitchFamily="2" charset="0"/>
              </a:rPr>
              <a:t>geheeraa</a:t>
            </a:r>
            <a:r>
              <a:rPr lang="en-GB" sz="3600" dirty="0">
                <a:solidFill>
                  <a:srgbClr val="99CCFF"/>
                </a:solidFill>
                <a:latin typeface="Congenial SemiBold" panose="02000503040000020004" pitchFamily="2" charset="0"/>
              </a:rPr>
              <a:t>. </a:t>
            </a:r>
            <a:br>
              <a:rPr lang="en-GB" sz="3600" dirty="0">
                <a:solidFill>
                  <a:srgbClr val="99CCFF"/>
                </a:solidFill>
                <a:latin typeface="Congenial SemiBold" panose="02000503040000020004" pitchFamily="2" charset="0"/>
              </a:rPr>
            </a:br>
            <a:r>
              <a:rPr lang="fi-FI" sz="3600" spc="-150" dirty="0">
                <a:solidFill>
                  <a:srgbClr val="99CCFF"/>
                </a:solidFill>
                <a:latin typeface="Congenial SemiBold" panose="02000503040000020004" pitchFamily="2" charset="0"/>
              </a:rPr>
              <a:t>ko</a:t>
            </a:r>
            <a:r>
              <a:rPr lang="en-GB" sz="3600" spc="-150" dirty="0">
                <a:solidFill>
                  <a:srgbClr val="99CCFF"/>
                </a:solidFill>
                <a:latin typeface="Congenial SemiBold" panose="02000503040000020004" pitchFamily="2" charset="0"/>
              </a:rPr>
              <a:t>’e</a:t>
            </a:r>
            <a:r>
              <a:rPr lang="fi-FI" sz="3600" spc="-150" dirty="0">
                <a:solidFill>
                  <a:srgbClr val="99CCFF"/>
                </a:solidFill>
                <a:latin typeface="Congenial SemiBold" panose="02000503040000020004" pitchFamily="2" charset="0"/>
              </a:rPr>
              <a:t>  na  jaa’Nai  </a:t>
            </a:r>
            <a:r>
              <a:rPr lang="fi-FI" sz="3600" u="sng" spc="-150" dirty="0">
                <a:solidFill>
                  <a:srgbClr val="99CCFF"/>
                </a:solidFill>
                <a:latin typeface="Congenial SemiBold" panose="02000503040000020004" pitchFamily="2" charset="0"/>
              </a:rPr>
              <a:t>t</a:t>
            </a:r>
            <a:r>
              <a:rPr lang="en-GB" sz="3600" spc="-150" dirty="0">
                <a:solidFill>
                  <a:srgbClr val="99CCFF"/>
                </a:solidFill>
                <a:latin typeface="Congenial SemiBold" panose="02000503040000020004" pitchFamily="2" charset="0"/>
              </a:rPr>
              <a:t>e</a:t>
            </a:r>
            <a:r>
              <a:rPr lang="fi-FI" sz="3600" spc="-150" dirty="0">
                <a:solidFill>
                  <a:srgbClr val="99CCFF"/>
                </a:solidFill>
                <a:latin typeface="Congenial SemiBold" panose="02000503040000020004" pitchFamily="2" charset="0"/>
              </a:rPr>
              <a:t>y’raa,  k</a:t>
            </a:r>
            <a:r>
              <a:rPr lang="en-GB" sz="3600" spc="-150" dirty="0" err="1">
                <a:solidFill>
                  <a:srgbClr val="99CCFF"/>
                </a:solidFill>
                <a:latin typeface="Congenial SemiBold" panose="02000503040000020004" pitchFamily="2" charset="0"/>
              </a:rPr>
              <a:t>ey</a:t>
            </a:r>
            <a:r>
              <a:rPr lang="en-GB" sz="3600" spc="-150" dirty="0">
                <a:solidFill>
                  <a:srgbClr val="99CCFF"/>
                </a:solidFill>
                <a:latin typeface="Congenial SemiBold" panose="02000503040000020004" pitchFamily="2" charset="0"/>
              </a:rPr>
              <a:t>’</a:t>
            </a:r>
            <a:r>
              <a:rPr lang="fi-FI" sz="3600" u="sng" spc="-150" dirty="0">
                <a:solidFill>
                  <a:srgbClr val="99CCFF"/>
                </a:solidFill>
                <a:latin typeface="Congenial SemiBold" panose="02000503040000020004" pitchFamily="2" charset="0"/>
              </a:rPr>
              <a:t>t</a:t>
            </a:r>
            <a:r>
              <a:rPr lang="fi-FI" sz="3600" spc="-150" dirty="0">
                <a:solidFill>
                  <a:srgbClr val="99CCFF"/>
                </a:solidFill>
                <a:latin typeface="Congenial SemiBold" panose="02000503040000020004" pitchFamily="2" charset="0"/>
              </a:rPr>
              <a:t>aa  kevad  </a:t>
            </a:r>
            <a:r>
              <a:rPr lang="fi-FI" sz="3600" u="sng" spc="-150" dirty="0">
                <a:solidFill>
                  <a:srgbClr val="99CCFF"/>
                </a:solidFill>
                <a:latin typeface="Congenial SemiBold" panose="02000503040000020004" pitchFamily="2" charset="0"/>
              </a:rPr>
              <a:t>ch</a:t>
            </a:r>
            <a:r>
              <a:rPr lang="fi-FI" sz="3600" spc="-150" dirty="0">
                <a:solidFill>
                  <a:srgbClr val="99CCFF"/>
                </a:solidFill>
                <a:latin typeface="Congenial SemiBold" panose="02000503040000020004" pitchFamily="2" charset="0"/>
              </a:rPr>
              <a:t>eeraa.</a:t>
            </a:r>
            <a:r>
              <a:rPr lang="fi-FI" sz="3500" spc="-150" dirty="0">
                <a:solidFill>
                  <a:srgbClr val="99CCFF"/>
                </a:solidFill>
                <a:latin typeface="Congenial SemiBold" panose="02000503040000020004" pitchFamily="2" charset="0"/>
              </a:rPr>
              <a:t> </a:t>
            </a:r>
            <a:r>
              <a:rPr lang="fi-FI" sz="3600" spc="-150" dirty="0">
                <a:solidFill>
                  <a:srgbClr val="99CCFF"/>
                </a:solidFill>
                <a:latin typeface="Congenial SemiBold" panose="02000503040000020004" pitchFamily="2" charset="0"/>
              </a:rPr>
              <a:t>rahaa’o. </a:t>
            </a:r>
            <a:endParaRPr lang="en-GB" sz="3600" spc="-150" dirty="0">
              <a:solidFill>
                <a:srgbClr val="99CCFF"/>
              </a:solidFill>
              <a:latin typeface="Congenial SemiBold" panose="02000503040000020004" pitchFamily="2" charset="0"/>
            </a:endParaRPr>
          </a:p>
        </p:txBody>
      </p:sp>
      <p:sp>
        <p:nvSpPr>
          <p:cNvPr id="35843" name="Text Box 3"/>
          <p:cNvSpPr txBox="1">
            <a:spLocks noChangeArrowheads="1"/>
          </p:cNvSpPr>
          <p:nvPr/>
        </p:nvSpPr>
        <p:spPr bwMode="auto">
          <a:xfrm>
            <a:off x="0" y="207720"/>
            <a:ext cx="10160000" cy="1723549"/>
          </a:xfrm>
          <a:prstGeom prst="rect">
            <a:avLst/>
          </a:prstGeom>
          <a:noFill/>
          <a:ln w="9525">
            <a:noFill/>
            <a:miter lim="800000"/>
            <a:headEnd/>
            <a:tailEnd/>
          </a:ln>
          <a:effectLst/>
        </p:spPr>
        <p:txBody>
          <a:bodyPr wrap="square">
            <a:spAutoFit/>
          </a:bodyPr>
          <a:lstStyle/>
          <a:p>
            <a:pPr algn="ctr">
              <a:defRPr/>
            </a:pPr>
            <a:r>
              <a:rPr lang="en-GB" sz="5300" spc="-150" dirty="0" err="1">
                <a:solidFill>
                  <a:srgbClr val="FFFF99"/>
                </a:solidFill>
                <a:latin typeface="GurbaniWebThick" panose="04040607000000020004" pitchFamily="82" charset="0"/>
              </a:rPr>
              <a:t>vfy</a:t>
            </a:r>
            <a:r>
              <a:rPr lang="en-GB" sz="5300" spc="-150" dirty="0">
                <a:solidFill>
                  <a:srgbClr val="FFFF99"/>
                </a:solidFill>
                <a:latin typeface="GurbaniWebThick" panose="04040607000000020004" pitchFamily="82" charset="0"/>
              </a:rPr>
              <a:t> </a:t>
            </a:r>
            <a:r>
              <a:rPr lang="en-GB" sz="5300" spc="-150" dirty="0" err="1">
                <a:solidFill>
                  <a:srgbClr val="FFFF99"/>
                </a:solidFill>
                <a:latin typeface="GurbaniWebThick" panose="04040607000000020004" pitchFamily="82" charset="0"/>
              </a:rPr>
              <a:t>myry</a:t>
            </a:r>
            <a:r>
              <a:rPr lang="en-GB" sz="5300" spc="-150" dirty="0">
                <a:solidFill>
                  <a:srgbClr val="FFFF99"/>
                </a:solidFill>
                <a:latin typeface="GurbaniWebThick" panose="04040607000000020004" pitchFamily="82" charset="0"/>
              </a:rPr>
              <a:t> </a:t>
            </a:r>
            <a:r>
              <a:rPr lang="en-GB" sz="5300" spc="-150" dirty="0" err="1">
                <a:solidFill>
                  <a:srgbClr val="FFFF99"/>
                </a:solidFill>
                <a:latin typeface="GurbaniWebThick" panose="04040607000000020004" pitchFamily="82" charset="0"/>
              </a:rPr>
              <a:t>swihbw</a:t>
            </a:r>
            <a:r>
              <a:rPr lang="en-GB" sz="5300" spc="-150" dirty="0">
                <a:solidFill>
                  <a:srgbClr val="FFFF99"/>
                </a:solidFill>
                <a:latin typeface="GurbaniWebThick" panose="04040607000000020004" pitchFamily="82" charset="0"/>
              </a:rPr>
              <a:t>  </a:t>
            </a:r>
            <a:r>
              <a:rPr lang="en-GB" sz="5300" spc="-150" dirty="0" err="1">
                <a:solidFill>
                  <a:srgbClr val="FFFF99"/>
                </a:solidFill>
                <a:latin typeface="GurbaniWebThick" panose="04040607000000020004" pitchFamily="82" charset="0"/>
              </a:rPr>
              <a:t>gihr</a:t>
            </a:r>
            <a:r>
              <a:rPr lang="en-GB" sz="5300" spc="-150" dirty="0">
                <a:solidFill>
                  <a:srgbClr val="FFFF99"/>
                </a:solidFill>
                <a:latin typeface="GurbaniWebThick" panose="04040607000000020004" pitchFamily="82" charset="0"/>
              </a:rPr>
              <a:t> </a:t>
            </a:r>
            <a:r>
              <a:rPr lang="en-GB" sz="5300" spc="-150" dirty="0" err="1">
                <a:solidFill>
                  <a:srgbClr val="FFFF99"/>
                </a:solidFill>
                <a:latin typeface="GurbaniWebThick" panose="04040607000000020004" pitchFamily="82" charset="0"/>
              </a:rPr>
              <a:t>gMBIrw</a:t>
            </a:r>
            <a:r>
              <a:rPr lang="en-GB" sz="5300" spc="-150" dirty="0">
                <a:solidFill>
                  <a:srgbClr val="FFFF99"/>
                </a:solidFill>
                <a:latin typeface="GurbaniWebThick" panose="04040607000000020004" pitchFamily="82" charset="0"/>
              </a:rPr>
              <a:t>  </a:t>
            </a:r>
            <a:r>
              <a:rPr lang="en-GB" sz="5300" spc="-150" dirty="0" err="1">
                <a:solidFill>
                  <a:srgbClr val="FFFF99"/>
                </a:solidFill>
                <a:latin typeface="GurbaniWebThick" panose="04040607000000020004" pitchFamily="82" charset="0"/>
              </a:rPr>
              <a:t>guxI</a:t>
            </a:r>
            <a:r>
              <a:rPr lang="en-GB" sz="5300" spc="-150" dirty="0">
                <a:solidFill>
                  <a:srgbClr val="FFFF99"/>
                </a:solidFill>
                <a:latin typeface="GurbaniWebThick" panose="04040607000000020004" pitchFamily="82" charset="0"/>
              </a:rPr>
              <a:t> </a:t>
            </a:r>
            <a:r>
              <a:rPr lang="en-GB" sz="5300" spc="-150" dirty="0" err="1">
                <a:solidFill>
                  <a:srgbClr val="FFFF99"/>
                </a:solidFill>
                <a:latin typeface="GurbaniWebThick" panose="04040607000000020004" pitchFamily="82" charset="0"/>
              </a:rPr>
              <a:t>ghIrw</a:t>
            </a:r>
            <a:r>
              <a:rPr lang="en-GB" sz="1000" spc="-150" dirty="0">
                <a:solidFill>
                  <a:srgbClr val="FFFF99"/>
                </a:solidFill>
                <a:latin typeface="GurbaniWebThick" panose="04040607000000020004" pitchFamily="82" charset="0"/>
              </a:rPr>
              <a:t> </a:t>
            </a:r>
            <a:r>
              <a:rPr lang="en-GB" sz="3600" spc="-150" dirty="0">
                <a:solidFill>
                  <a:srgbClr val="FFFF99"/>
                </a:solidFill>
                <a:latin typeface="GurbaniWebThick" panose="04040607000000020004" pitchFamily="82" charset="0"/>
              </a:rPr>
              <a:t>]</a:t>
            </a:r>
            <a:endParaRPr lang="en-GB" sz="5400" spc="-150" dirty="0">
              <a:solidFill>
                <a:srgbClr val="FFFF99"/>
              </a:solidFill>
              <a:latin typeface="GurbaniWebThick" panose="04040607000000020004" pitchFamily="82" charset="0"/>
            </a:endParaRPr>
          </a:p>
          <a:p>
            <a:pPr algn="ctr">
              <a:defRPr/>
            </a:pPr>
            <a:r>
              <a:rPr lang="en-GB" sz="5400" spc="-150" dirty="0" err="1">
                <a:solidFill>
                  <a:srgbClr val="FFFF99"/>
                </a:solidFill>
                <a:latin typeface="GurbaniWebThick" panose="04040607000000020004" pitchFamily="82" charset="0"/>
              </a:rPr>
              <a:t>koie</a:t>
            </a:r>
            <a:r>
              <a:rPr lang="en-GB" sz="5400" spc="-150" dirty="0">
                <a:solidFill>
                  <a:srgbClr val="FFFF99"/>
                </a:solidFill>
                <a:latin typeface="GurbaniWebThick" panose="04040607000000020004" pitchFamily="82" charset="0"/>
              </a:rPr>
              <a:t> n </a:t>
            </a:r>
            <a:r>
              <a:rPr lang="en-GB" sz="5400" spc="-150" dirty="0" err="1">
                <a:solidFill>
                  <a:srgbClr val="FFFF99"/>
                </a:solidFill>
                <a:latin typeface="GurbaniWebThick" panose="04040607000000020004" pitchFamily="82" charset="0"/>
              </a:rPr>
              <a:t>jwxY</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qyrw</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kyqw</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kyvfu</a:t>
            </a:r>
            <a:r>
              <a:rPr lang="en-GB" sz="5400" spc="-150" dirty="0">
                <a:solidFill>
                  <a:srgbClr val="FFFF99"/>
                </a:solidFill>
                <a:latin typeface="GurbaniWebThick" panose="04040607000000020004" pitchFamily="82" charset="0"/>
              </a:rPr>
              <a:t> </a:t>
            </a:r>
            <a:r>
              <a:rPr lang="en-GB" sz="5400" spc="-150" dirty="0" err="1">
                <a:solidFill>
                  <a:srgbClr val="FFFF99"/>
                </a:solidFill>
                <a:latin typeface="GurbaniWebThick" panose="04040607000000020004" pitchFamily="82" charset="0"/>
              </a:rPr>
              <a:t>cIrw</a:t>
            </a:r>
            <a:r>
              <a:rPr lang="en-GB" sz="1800" spc="-150" dirty="0">
                <a:solidFill>
                  <a:srgbClr val="FFFF99"/>
                </a:solidFill>
                <a:latin typeface="GurbaniWebThick" panose="04040607000000020004" pitchFamily="82" charset="0"/>
              </a:rPr>
              <a:t> </a:t>
            </a:r>
            <a:r>
              <a:rPr lang="en-GB" sz="3600" spc="-150" dirty="0">
                <a:solidFill>
                  <a:srgbClr val="FFFF99"/>
                </a:solidFill>
                <a:latin typeface="GurbaniWebThick" panose="04040607000000020004" pitchFamily="82" charset="0"/>
              </a:rPr>
              <a:t>]1]</a:t>
            </a:r>
            <a:r>
              <a:rPr lang="en-GB" sz="1800" spc="-150" dirty="0">
                <a:solidFill>
                  <a:srgbClr val="FFFF99"/>
                </a:solidFill>
                <a:latin typeface="GurbaniWebThick" panose="04040607000000020004" pitchFamily="82" charset="0"/>
              </a:rPr>
              <a:t> </a:t>
            </a:r>
            <a:r>
              <a:rPr lang="en-GB" sz="5400" spc="-150" dirty="0">
                <a:solidFill>
                  <a:srgbClr val="FFFF99"/>
                </a:solidFill>
                <a:latin typeface="GurbaniWebThick" panose="04040607000000020004" pitchFamily="82" charset="0"/>
              </a:rPr>
              <a:t>rhwa</a:t>
            </a:r>
            <a:r>
              <a:rPr lang="en-GB" sz="4800" spc="-150" dirty="0">
                <a:solidFill>
                  <a:srgbClr val="FFFF99"/>
                </a:solidFill>
                <a:latin typeface="GurbaniWebThick" panose="04040607000000020004" pitchFamily="82" charset="0"/>
              </a:rPr>
              <a:t>u</a:t>
            </a:r>
            <a:r>
              <a:rPr lang="en-GB" sz="3600" spc="-150" dirty="0">
                <a:solidFill>
                  <a:srgbClr val="FFFF99"/>
                </a:solidFill>
                <a:latin typeface="GurbaniWebThick" panose="04040607000000020004" pitchFamily="82" charset="0"/>
              </a:rPr>
              <a:t>]</a:t>
            </a:r>
            <a:endParaRPr lang="en-GB" sz="5400" spc="-150" dirty="0">
              <a:solidFill>
                <a:srgbClr val="FFFF99"/>
              </a:solidFill>
              <a:latin typeface="GurbaniWebThick" panose="04040607000000020004" pitchFamily="82" charset="0"/>
            </a:endParaRPr>
          </a:p>
        </p:txBody>
      </p:sp>
      <p:sp>
        <p:nvSpPr>
          <p:cNvPr id="35844" name="Text Box 4"/>
          <p:cNvSpPr txBox="1">
            <a:spLocks noChangeArrowheads="1"/>
          </p:cNvSpPr>
          <p:nvPr/>
        </p:nvSpPr>
        <p:spPr bwMode="auto">
          <a:xfrm>
            <a:off x="0" y="1849388"/>
            <a:ext cx="10160000" cy="1754326"/>
          </a:xfrm>
          <a:prstGeom prst="rect">
            <a:avLst/>
          </a:prstGeom>
          <a:noFill/>
          <a:ln w="9525">
            <a:noFill/>
            <a:miter lim="800000"/>
            <a:headEnd/>
            <a:tailEnd/>
          </a:ln>
          <a:effectLst/>
        </p:spPr>
        <p:txBody>
          <a:bodyPr wrap="square">
            <a:spAutoFit/>
          </a:bodyPr>
          <a:lstStyle/>
          <a:p>
            <a:pPr algn="ctr">
              <a:defRPr/>
            </a:pPr>
            <a:r>
              <a:rPr lang="en-GB" sz="3600" dirty="0">
                <a:solidFill>
                  <a:schemeClr val="bg1"/>
                </a:solidFill>
                <a:latin typeface="Congenial Black" panose="02000503040000020004" pitchFamily="2" charset="0"/>
              </a:rPr>
              <a:t>My Great Master, You are patient &amp; endless in goodness. No one knows how great You are. ||1||Pause||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78" name="Rectangle 2050"/>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a’hunn-kaaree’aa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nin</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’kaa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pi</a:t>
            </a:r>
            <a:r>
              <a:rPr lang="en-GB" sz="4000" u="sng" dirty="0" err="1">
                <a:solidFill>
                  <a:srgbClr val="99CCFF"/>
                </a:solidFill>
                <a:latin typeface="Congenial SemiBold" panose="02000503040000020004" pitchFamily="2" charset="0"/>
              </a:rPr>
              <a:t>tth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dey’e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naam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ey’o</a:t>
            </a:r>
            <a:r>
              <a:rPr lang="en-GB" sz="4000" dirty="0">
                <a:solidFill>
                  <a:srgbClr val="99CCFF"/>
                </a:solidFill>
                <a:latin typeface="Congenial SemiBold" panose="02000503040000020004" pitchFamily="2" charset="0"/>
              </a:rPr>
              <a:t>  mu</a:t>
            </a:r>
            <a:r>
              <a:rPr lang="en-GB" sz="4000" u="sng" dirty="0">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laa’yaa</a:t>
            </a:r>
            <a:r>
              <a:rPr lang="en-GB" sz="4000" dirty="0">
                <a:solidFill>
                  <a:srgbClr val="99CCFF"/>
                </a:solidFill>
                <a:latin typeface="Congenial SemiBold" panose="02000503040000020004" pitchFamily="2" charset="0"/>
              </a:rPr>
              <a:t>. </a:t>
            </a:r>
          </a:p>
        </p:txBody>
      </p:sp>
      <p:sp>
        <p:nvSpPr>
          <p:cNvPr id="1304579" name="Text Box 2051"/>
          <p:cNvSpPr txBox="1">
            <a:spLocks noChangeArrowheads="1"/>
          </p:cNvSpPr>
          <p:nvPr/>
        </p:nvSpPr>
        <p:spPr bwMode="auto">
          <a:xfrm>
            <a:off x="1375834" y="34871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AhMkwrIAw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inMdkw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ipiT</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dyie</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nwmdyau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muiK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lwieAw</a:t>
            </a:r>
            <a:r>
              <a:rPr lang="en-GB" sz="5400" dirty="0">
                <a:solidFill>
                  <a:srgbClr val="FFFF99"/>
                </a:solidFill>
                <a:latin typeface="GurbaniWebThick" panose="04040607000000020004" pitchFamily="82" charset="0"/>
              </a:rPr>
              <a:t> ]</a:t>
            </a:r>
          </a:p>
        </p:txBody>
      </p:sp>
      <p:sp>
        <p:nvSpPr>
          <p:cNvPr id="1304580" name="Text Box 2052"/>
          <p:cNvSpPr txBox="1">
            <a:spLocks noChangeArrowheads="1"/>
          </p:cNvSpPr>
          <p:nvPr/>
        </p:nvSpPr>
        <p:spPr bwMode="auto">
          <a:xfrm>
            <a:off x="0" y="2346474"/>
            <a:ext cx="10160000" cy="1231106"/>
          </a:xfrm>
          <a:prstGeom prst="rect">
            <a:avLst/>
          </a:prstGeom>
          <a:noFill/>
          <a:ln w="9525">
            <a:noFill/>
            <a:miter lim="800000"/>
            <a:headEnd/>
            <a:tailEnd/>
          </a:ln>
          <a:effectLst/>
        </p:spPr>
        <p:txBody>
          <a:bodyPr wrap="square">
            <a:spAutoFit/>
          </a:bodyPr>
          <a:lstStyle/>
          <a:p>
            <a:pPr algn="ctr">
              <a:defRPr/>
            </a:pPr>
            <a:r>
              <a:rPr lang="en-US" sz="3700" dirty="0">
                <a:solidFill>
                  <a:schemeClr val="bg1"/>
                </a:solidFill>
                <a:latin typeface="Congenial Black" panose="02000503040000020004" pitchFamily="2" charset="0"/>
              </a:rPr>
              <a:t>Vaheguru showed Himself to Naam Dev Ji &amp; not to the people who put others down.</a:t>
            </a:r>
            <a:endParaRPr lang="en-GB" sz="37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4137248"/>
            <a:ext cx="10160000" cy="952500"/>
          </a:xfrm>
        </p:spPr>
        <p:txBody>
          <a:bodyPr/>
          <a:lstStyle/>
          <a:p>
            <a:pPr eaLnBrk="1" hangingPunct="1">
              <a:defRPr/>
            </a:pP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sur’</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ee</a:t>
            </a:r>
            <a:r>
              <a:rPr lang="en-GB" sz="4000" dirty="0">
                <a:solidFill>
                  <a:srgbClr val="99CCFF"/>
                </a:solidFill>
                <a:latin typeface="Congenial SemiBold" panose="02000503040000020004" pitchFamily="2" charset="0"/>
              </a:rPr>
              <a:t>,  mil  </a:t>
            </a:r>
            <a:r>
              <a:rPr lang="en-GB" sz="4000" dirty="0" err="1">
                <a:solidFill>
                  <a:srgbClr val="99CCFF"/>
                </a:solidFill>
                <a:latin typeface="Congenial SemiBold" panose="02000503040000020004" pitchFamily="2" charset="0"/>
              </a:rPr>
              <a:t>sura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kamaa’ee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kee’ma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mil  </a:t>
            </a:r>
            <a:r>
              <a:rPr lang="en-GB" sz="4000" dirty="0" err="1">
                <a:solidFill>
                  <a:srgbClr val="99CCFF"/>
                </a:solidFill>
                <a:latin typeface="Congenial SemiBold" panose="02000503040000020004" pitchFamily="2" charset="0"/>
              </a:rPr>
              <a:t>kee’ma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paa’ee</a:t>
            </a:r>
            <a:r>
              <a:rPr lang="en-GB" sz="4000" dirty="0">
                <a:solidFill>
                  <a:srgbClr val="99CCFF"/>
                </a:solidFill>
                <a:latin typeface="Congenial SemiBold" panose="02000503040000020004" pitchFamily="2" charset="0"/>
              </a:rPr>
              <a:t>. </a:t>
            </a:r>
          </a:p>
        </p:txBody>
      </p:sp>
      <p:sp>
        <p:nvSpPr>
          <p:cNvPr id="36867"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surqI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imil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suriq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kmweI</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sB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kImiq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imil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kImiq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pweI</a:t>
            </a:r>
            <a:r>
              <a:rPr lang="en-GB" sz="5400" dirty="0">
                <a:solidFill>
                  <a:srgbClr val="FFFF99"/>
                </a:solidFill>
                <a:latin typeface="GurbaniWebThick" panose="04040607000000020004" pitchFamily="82" charset="0"/>
              </a:rPr>
              <a:t> ]</a:t>
            </a:r>
          </a:p>
        </p:txBody>
      </p:sp>
      <p:sp>
        <p:nvSpPr>
          <p:cNvPr id="36868"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If all people who meditate got together &amp; thought of how much Your value is,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4081636"/>
            <a:ext cx="10160000" cy="952500"/>
          </a:xfrm>
        </p:spPr>
        <p:txBody>
          <a:bodyPr/>
          <a:lstStyle/>
          <a:p>
            <a:pPr eaLnBrk="1" hangingPunct="1">
              <a:defRPr/>
            </a:pPr>
            <a:r>
              <a:rPr lang="en-GB" sz="4000" dirty="0" err="1">
                <a:solidFill>
                  <a:srgbClr val="99CCFF"/>
                </a:solidFill>
                <a:latin typeface="Congenial SemiBold" panose="02000503040000020004" pitchFamily="2" charset="0"/>
              </a:rPr>
              <a:t>giyaanee</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iyaanee</a:t>
            </a:r>
            <a:r>
              <a:rPr lang="en-GB" sz="4000" dirty="0">
                <a:solidFill>
                  <a:srgbClr val="99CCFF"/>
                </a:solidFill>
                <a:latin typeface="Congenial SemiBold" panose="02000503040000020004" pitchFamily="2" charset="0"/>
              </a:rPr>
              <a:t>  gur  </a:t>
            </a:r>
            <a:r>
              <a:rPr lang="en-GB" sz="4000" dirty="0" err="1">
                <a:solidFill>
                  <a:srgbClr val="99CCFF"/>
                </a:solidFill>
                <a:latin typeface="Congenial SemiBold" panose="02000503040000020004" pitchFamily="2" charset="0"/>
              </a:rPr>
              <a:t>gur’haaee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nl-NL" sz="4000" spc="-60" dirty="0">
                <a:solidFill>
                  <a:srgbClr val="99CCFF"/>
                </a:solidFill>
                <a:latin typeface="Congenial SemiBold" panose="02000503040000020004" pitchFamily="2" charset="0"/>
              </a:rPr>
              <a:t>kehaN  na  jaa’ee  </a:t>
            </a:r>
            <a:r>
              <a:rPr lang="nl-NL" sz="4000" u="sng" spc="-60" dirty="0">
                <a:solidFill>
                  <a:srgbClr val="99CCFF"/>
                </a:solidFill>
                <a:latin typeface="Congenial SemiBold" panose="02000503040000020004" pitchFamily="2" charset="0"/>
              </a:rPr>
              <a:t>t</a:t>
            </a:r>
            <a:r>
              <a:rPr lang="en-GB" sz="4000" spc="-60" dirty="0">
                <a:solidFill>
                  <a:srgbClr val="99CCFF"/>
                </a:solidFill>
                <a:latin typeface="Congenial SemiBold" panose="02000503040000020004" pitchFamily="2" charset="0"/>
              </a:rPr>
              <a:t>e</a:t>
            </a:r>
            <a:r>
              <a:rPr lang="nl-NL" sz="4000" spc="-60" dirty="0">
                <a:solidFill>
                  <a:srgbClr val="99CCFF"/>
                </a:solidFill>
                <a:latin typeface="Congenial SemiBold" panose="02000503040000020004" pitchFamily="2" charset="0"/>
              </a:rPr>
              <a:t>y’ree  </a:t>
            </a:r>
            <a:r>
              <a:rPr lang="nl-NL" sz="4000" u="sng" spc="-60" dirty="0">
                <a:solidFill>
                  <a:srgbClr val="99CCFF"/>
                </a:solidFill>
                <a:latin typeface="Congenial SemiBold" panose="02000503040000020004" pitchFamily="2" charset="0"/>
              </a:rPr>
              <a:t>t</a:t>
            </a:r>
            <a:r>
              <a:rPr lang="nl-NL" sz="4000" spc="-60" dirty="0">
                <a:solidFill>
                  <a:srgbClr val="99CCFF"/>
                </a:solidFill>
                <a:latin typeface="Congenial SemiBold" panose="02000503040000020004" pitchFamily="2" charset="0"/>
              </a:rPr>
              <a:t>il  vad’yaaee.</a:t>
            </a:r>
            <a:endParaRPr lang="en-GB" sz="3600" dirty="0">
              <a:solidFill>
                <a:srgbClr val="99CCFF"/>
              </a:solidFill>
              <a:latin typeface="Congenial SemiBold" panose="02000503040000020004" pitchFamily="2" charset="0"/>
            </a:endParaRPr>
          </a:p>
        </p:txBody>
      </p:sp>
      <p:sp>
        <p:nvSpPr>
          <p:cNvPr id="38915" name="Text Box 3"/>
          <p:cNvSpPr txBox="1">
            <a:spLocks noChangeArrowheads="1"/>
          </p:cNvSpPr>
          <p:nvPr/>
        </p:nvSpPr>
        <p:spPr bwMode="auto">
          <a:xfrm>
            <a:off x="0" y="283675"/>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igAwnI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iDAwnI</a:t>
            </a:r>
            <a:r>
              <a:rPr lang="en-GB" sz="5400" dirty="0">
                <a:solidFill>
                  <a:srgbClr val="FFFF99"/>
                </a:solidFill>
                <a:latin typeface="GurbaniWebThick" panose="04040607000000020004" pitchFamily="82" charset="0"/>
              </a:rPr>
              <a:t> gur </a:t>
            </a:r>
            <a:r>
              <a:rPr lang="en-GB" sz="5400" dirty="0" err="1">
                <a:solidFill>
                  <a:srgbClr val="FFFF99"/>
                </a:solidFill>
                <a:latin typeface="GurbaniWebThick" panose="04040607000000020004" pitchFamily="82" charset="0"/>
              </a:rPr>
              <a:t>gurhweI</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khxu</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jweI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iqlu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vifAweI</a:t>
            </a:r>
            <a:r>
              <a:rPr lang="en-GB" sz="5400" dirty="0">
                <a:solidFill>
                  <a:srgbClr val="FFFF99"/>
                </a:solidFill>
                <a:latin typeface="GurbaniWebThick" panose="04040607000000020004" pitchFamily="82" charset="0"/>
              </a:rPr>
              <a:t> ]2]</a:t>
            </a:r>
          </a:p>
        </p:txBody>
      </p:sp>
      <p:sp>
        <p:nvSpPr>
          <p:cNvPr id="38916" name="Text Box 4"/>
          <p:cNvSpPr txBox="1">
            <a:spLocks noChangeArrowheads="1"/>
          </p:cNvSpPr>
          <p:nvPr/>
        </p:nvSpPr>
        <p:spPr bwMode="auto">
          <a:xfrm>
            <a:off x="0" y="2018953"/>
            <a:ext cx="10160000" cy="1846659"/>
          </a:xfrm>
          <a:prstGeom prst="rect">
            <a:avLst/>
          </a:prstGeom>
          <a:noFill/>
          <a:ln w="9525">
            <a:noFill/>
            <a:miter lim="800000"/>
            <a:headEnd/>
            <a:tailEnd/>
          </a:ln>
          <a:effectLst/>
        </p:spPr>
        <p:txBody>
          <a:bodyPr wrap="square">
            <a:spAutoFit/>
          </a:bodyPr>
          <a:lstStyle/>
          <a:p>
            <a:pPr algn="ctr">
              <a:defRPr/>
            </a:pPr>
            <a:r>
              <a:rPr lang="en-GB" sz="3800" spc="-100" dirty="0">
                <a:solidFill>
                  <a:schemeClr val="bg1"/>
                </a:solidFill>
                <a:latin typeface="Congenial Black" panose="02000503040000020004" pitchFamily="2" charset="0"/>
              </a:rPr>
              <a:t>If wise thinkers &amp; great teachers join. They all cannot speak a tiny bit of how great You are</a:t>
            </a:r>
            <a:r>
              <a:rPr lang="en-GB" sz="3800" dirty="0">
                <a:solidFill>
                  <a:schemeClr val="bg1"/>
                </a:solidFill>
                <a:latin typeface="Congenial Black" panose="02000503040000020004" pitchFamily="2" charset="0"/>
              </a:rPr>
              <a:t>. ||2||</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4209256"/>
            <a:ext cx="10160000" cy="952500"/>
          </a:xfrm>
        </p:spPr>
        <p:txBody>
          <a:bodyPr/>
          <a:lstStyle/>
          <a:p>
            <a:pPr eaLnBrk="1" hangingPunct="1">
              <a:defRPr/>
            </a:pPr>
            <a:r>
              <a:rPr lang="en-GB" sz="4000" spc="-250" dirty="0" err="1">
                <a:solidFill>
                  <a:srgbClr val="99CCFF"/>
                </a:solidFill>
                <a:latin typeface="Congenial SemiBold" panose="02000503040000020004" pitchFamily="2" charset="0"/>
              </a:rPr>
              <a:t>sa</a:t>
            </a:r>
            <a:r>
              <a:rPr lang="en-GB" sz="4000" u="sng" spc="-250" dirty="0" err="1">
                <a:solidFill>
                  <a:srgbClr val="99CCFF"/>
                </a:solidFill>
                <a:latin typeface="Congenial SemiBold" panose="02000503040000020004" pitchFamily="2" charset="0"/>
              </a:rPr>
              <a:t>bh</a:t>
            </a:r>
            <a:r>
              <a:rPr lang="en-GB" sz="4000" spc="-250" dirty="0">
                <a:solidFill>
                  <a:srgbClr val="99CCFF"/>
                </a:solidFill>
                <a:latin typeface="Congenial SemiBold" panose="02000503040000020004" pitchFamily="2" charset="0"/>
              </a:rPr>
              <a:t>  sa</a:t>
            </a:r>
            <a:r>
              <a:rPr lang="en-GB" sz="4000" u="sng" spc="-250" dirty="0">
                <a:solidFill>
                  <a:srgbClr val="99CCFF"/>
                </a:solidFill>
                <a:latin typeface="Congenial SemiBold" panose="02000503040000020004" pitchFamily="2" charset="0"/>
              </a:rPr>
              <a:t>t</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sa</a:t>
            </a:r>
            <a:r>
              <a:rPr lang="en-GB" sz="4000" u="sng" spc="-250" dirty="0" err="1">
                <a:solidFill>
                  <a:srgbClr val="99CCFF"/>
                </a:solidFill>
                <a:latin typeface="Congenial SemiBold" panose="02000503040000020004" pitchFamily="2" charset="0"/>
              </a:rPr>
              <a:t>bh</a:t>
            </a:r>
            <a:r>
              <a:rPr lang="en-GB" sz="4000" spc="-250" dirty="0">
                <a:solidFill>
                  <a:srgbClr val="99CCFF"/>
                </a:solidFill>
                <a:latin typeface="Congenial SemiBold" panose="02000503040000020004" pitchFamily="2" charset="0"/>
              </a:rPr>
              <a:t>  </a:t>
            </a:r>
            <a:r>
              <a:rPr lang="en-GB" sz="4000" u="sng" spc="-250" dirty="0">
                <a:solidFill>
                  <a:srgbClr val="99CCFF"/>
                </a:solidFill>
                <a:latin typeface="Congenial SemiBold" panose="02000503040000020004" pitchFamily="2" charset="0"/>
              </a:rPr>
              <a:t>t</a:t>
            </a:r>
            <a:r>
              <a:rPr lang="en-GB" sz="4000" spc="-250" dirty="0">
                <a:solidFill>
                  <a:srgbClr val="99CCFF"/>
                </a:solidFill>
                <a:latin typeface="Congenial SemiBold" panose="02000503040000020004" pitchFamily="2" charset="0"/>
              </a:rPr>
              <a:t>ap,  </a:t>
            </a:r>
            <a:r>
              <a:rPr lang="en-GB" sz="4000" spc="-250" dirty="0" err="1">
                <a:solidFill>
                  <a:srgbClr val="99CCFF"/>
                </a:solidFill>
                <a:latin typeface="Congenial SemiBold" panose="02000503040000020004" pitchFamily="2" charset="0"/>
              </a:rPr>
              <a:t>sa</a:t>
            </a:r>
            <a:r>
              <a:rPr lang="en-GB" sz="4000" u="sng" spc="-250" dirty="0" err="1">
                <a:solidFill>
                  <a:srgbClr val="99CCFF"/>
                </a:solidFill>
                <a:latin typeface="Congenial SemiBold" panose="02000503040000020004" pitchFamily="2" charset="0"/>
              </a:rPr>
              <a:t>bh</a:t>
            </a:r>
            <a:r>
              <a:rPr lang="en-GB" sz="4000" spc="-250" dirty="0">
                <a:solidFill>
                  <a:srgbClr val="99CCFF"/>
                </a:solidFill>
                <a:latin typeface="Congenial SemiBold" panose="02000503040000020004" pitchFamily="2" charset="0"/>
              </a:rPr>
              <a:t>  </a:t>
            </a:r>
            <a:r>
              <a:rPr lang="en-GB" sz="4000" u="sng" spc="-250" dirty="0" err="1">
                <a:solidFill>
                  <a:srgbClr val="99CCFF"/>
                </a:solidFill>
                <a:latin typeface="Congenial SemiBold" panose="02000503040000020004" pitchFamily="2" charset="0"/>
              </a:rPr>
              <a:t>ch</a:t>
            </a:r>
            <a:r>
              <a:rPr lang="en-GB" sz="4000" spc="-250" dirty="0" err="1">
                <a:solidFill>
                  <a:srgbClr val="99CCFF"/>
                </a:solidFill>
                <a:latin typeface="Congenial SemiBold" panose="02000503040000020004" pitchFamily="2" charset="0"/>
              </a:rPr>
              <a:t>an’giyaaee’yaa</a:t>
            </a:r>
            <a:r>
              <a:rPr lang="en-GB" sz="4000" spc="-25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si</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pur’</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kee’aa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vad’yaaee’yaa</a:t>
            </a:r>
            <a:r>
              <a:rPr lang="en-GB" sz="4000" dirty="0">
                <a:solidFill>
                  <a:srgbClr val="99CCFF"/>
                </a:solidFill>
                <a:latin typeface="Congenial SemiBold" panose="02000503040000020004" pitchFamily="2" charset="0"/>
              </a:rPr>
              <a:t>. </a:t>
            </a:r>
          </a:p>
        </p:txBody>
      </p:sp>
      <p:sp>
        <p:nvSpPr>
          <p:cNvPr id="40963"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sq  </a:t>
            </a: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qp</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cMigAweIAw</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isDw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purKw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vifAweIAw</a:t>
            </a:r>
            <a:r>
              <a:rPr lang="en-GB" sz="5400" dirty="0">
                <a:solidFill>
                  <a:srgbClr val="FFFF99"/>
                </a:solidFill>
                <a:latin typeface="GurbaniWebThick" panose="04040607000000020004" pitchFamily="82" charset="0"/>
              </a:rPr>
              <a:t> ]</a:t>
            </a:r>
          </a:p>
        </p:txBody>
      </p:sp>
      <p:sp>
        <p:nvSpPr>
          <p:cNvPr id="40964"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All acts of charity, devotion, good deeds, &amp; acts of miracle-men impress the world.</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4225652"/>
            <a:ext cx="10160000" cy="952500"/>
          </a:xfrm>
        </p:spPr>
        <p:txBody>
          <a:bodyPr/>
          <a:lstStyle/>
          <a:p>
            <a:pPr eaLnBrk="1" hangingPunct="1">
              <a:defRPr/>
            </a:pP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u</a:t>
            </a:r>
            <a:r>
              <a:rPr lang="fi-FI" sz="4000" u="sng" dirty="0">
                <a:solidFill>
                  <a:srgbClr val="99CCFF"/>
                </a:solidFill>
                <a:latin typeface="Congenial SemiBold" panose="02000503040000020004" pitchFamily="2" charset="0"/>
              </a:rPr>
              <a:t>Dh</a:t>
            </a:r>
            <a:r>
              <a:rPr lang="fi-FI" sz="4000" dirty="0">
                <a:solidFill>
                  <a:srgbClr val="99CCFF"/>
                </a:solidFill>
                <a:latin typeface="Congenial SemiBold" panose="02000503040000020004" pitchFamily="2" charset="0"/>
              </a:rPr>
              <a:t> viN si</a:t>
            </a:r>
            <a:r>
              <a:rPr lang="fi-FI" sz="4000" u="sng" dirty="0">
                <a:solidFill>
                  <a:srgbClr val="99CCFF"/>
                </a:solidFill>
                <a:latin typeface="Congenial SemiBold" panose="02000503040000020004" pitchFamily="2" charset="0"/>
              </a:rPr>
              <a:t>dh</a:t>
            </a:r>
            <a:r>
              <a:rPr lang="fi-FI" sz="4000" dirty="0">
                <a:solidFill>
                  <a:srgbClr val="99CCFF"/>
                </a:solidFill>
                <a:latin typeface="Congenial SemiBold" panose="02000503040000020004" pitchFamily="2" charset="0"/>
              </a:rPr>
              <a:t>ee kin’ai na paaee’yaa. </a:t>
            </a:r>
            <a:br>
              <a:rPr lang="fi-FI" sz="4000" dirty="0">
                <a:solidFill>
                  <a:srgbClr val="99CCFF"/>
                </a:solidFill>
                <a:latin typeface="Congenial SemiBold" panose="02000503040000020004" pitchFamily="2" charset="0"/>
              </a:rPr>
            </a:br>
            <a:r>
              <a:rPr lang="fi-FI"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karam</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mil’ai</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naa’hee</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tth</a:t>
            </a:r>
            <a:r>
              <a:rPr lang="en-GB" sz="4000" spc="-150" dirty="0" err="1">
                <a:solidFill>
                  <a:srgbClr val="99CCFF"/>
                </a:solidFill>
                <a:latin typeface="Congenial SemiBold" panose="02000503040000020004" pitchFamily="2" charset="0"/>
              </a:rPr>
              <a:t>aak</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rahaaee’yaa</a:t>
            </a:r>
            <a:r>
              <a:rPr lang="en-GB" sz="4000" spc="-150" dirty="0">
                <a:solidFill>
                  <a:srgbClr val="99CCFF"/>
                </a:solidFill>
                <a:latin typeface="Congenial SemiBold" panose="02000503040000020004" pitchFamily="2" charset="0"/>
              </a:rPr>
              <a:t>. </a:t>
            </a:r>
          </a:p>
        </p:txBody>
      </p:sp>
      <p:sp>
        <p:nvSpPr>
          <p:cNvPr id="43011" name="Text Box 3"/>
          <p:cNvSpPr txBox="1">
            <a:spLocks noChangeArrowheads="1"/>
          </p:cNvSpPr>
          <p:nvPr/>
        </p:nvSpPr>
        <p:spPr bwMode="auto">
          <a:xfrm>
            <a:off x="0" y="336069"/>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ivxu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isDI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iknY</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pweIAw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krim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imlY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nwhI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Twik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rhweIAw</a:t>
            </a:r>
            <a:r>
              <a:rPr lang="en-GB" sz="5400" dirty="0">
                <a:solidFill>
                  <a:srgbClr val="FFFF99"/>
                </a:solidFill>
                <a:latin typeface="GurbaniWebThick" panose="04040607000000020004" pitchFamily="82" charset="0"/>
              </a:rPr>
              <a:t> ]3]</a:t>
            </a:r>
          </a:p>
        </p:txBody>
      </p:sp>
      <p:sp>
        <p:nvSpPr>
          <p:cNvPr id="43012"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But without You, there’s no true success. </a:t>
            </a:r>
            <a:r>
              <a:rPr lang="en-US" sz="3800" dirty="0">
                <a:solidFill>
                  <a:schemeClr val="bg1"/>
                </a:solidFill>
                <a:latin typeface="Congenial Black" panose="02000503040000020004" pitchFamily="2" charset="0"/>
              </a:rPr>
              <a:t>Getting Your kind help, nothing stops us.</a:t>
            </a:r>
            <a:r>
              <a:rPr lang="en-GB" spc="-150" dirty="0">
                <a:solidFill>
                  <a:schemeClr val="bg1"/>
                </a:solidFill>
                <a:latin typeface="Congenial Black" panose="02000503040000020004" pitchFamily="2" charset="0"/>
              </a:rPr>
              <a:t>|3||</a:t>
            </a:r>
            <a:endParaRPr lang="en-GB" sz="3800" spc="-15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4209256"/>
            <a:ext cx="10160000" cy="952500"/>
          </a:xfrm>
        </p:spPr>
        <p:txBody>
          <a:bodyPr/>
          <a:lstStyle/>
          <a:p>
            <a:pPr eaLnBrk="1" hangingPunct="1">
              <a:defRPr/>
            </a:pPr>
            <a:r>
              <a:rPr lang="en-GB" sz="4000" dirty="0" err="1">
                <a:solidFill>
                  <a:srgbClr val="99CCFF"/>
                </a:solidFill>
                <a:latin typeface="Congenial SemiBold" panose="02000503040000020004" pitchFamily="2" charset="0"/>
              </a:rPr>
              <a:t>aa’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vaa’laa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kiyaa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vey’</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aaraa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sif’</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ee</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arey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ann’daaraa</a:t>
            </a:r>
            <a:r>
              <a:rPr lang="en-GB" sz="4000" dirty="0">
                <a:solidFill>
                  <a:srgbClr val="99CCFF"/>
                </a:solidFill>
                <a:latin typeface="Congenial SemiBold" panose="02000503040000020004" pitchFamily="2" charset="0"/>
              </a:rPr>
              <a:t>. </a:t>
            </a:r>
          </a:p>
        </p:txBody>
      </p:sp>
      <p:sp>
        <p:nvSpPr>
          <p:cNvPr id="45059" name="Text Box 3"/>
          <p:cNvSpPr txBox="1">
            <a:spLocks noChangeArrowheads="1"/>
          </p:cNvSpPr>
          <p:nvPr/>
        </p:nvSpPr>
        <p:spPr bwMode="auto">
          <a:xfrm>
            <a:off x="508001" y="334127"/>
            <a:ext cx="9144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AwKx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vwlw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ikAw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vycwrw</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isPqI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BMfwrw</a:t>
            </a:r>
            <a:r>
              <a:rPr lang="en-GB" sz="5400" dirty="0">
                <a:solidFill>
                  <a:srgbClr val="FFFF99"/>
                </a:solidFill>
                <a:latin typeface="GurbaniWebThick" panose="04040607000000020004" pitchFamily="82" charset="0"/>
              </a:rPr>
              <a:t> ]</a:t>
            </a:r>
          </a:p>
        </p:txBody>
      </p:sp>
      <p:sp>
        <p:nvSpPr>
          <p:cNvPr id="45060"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Knowing so little how can we describe You? You’re a treasure full of good things.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jis</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oo  </a:t>
            </a:r>
            <a:r>
              <a:rPr lang="en-GB" sz="4000" u="sng" dirty="0">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eh,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is’ai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kiyaa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aa’raa</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ch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savaaraN’haaraa</a:t>
            </a:r>
            <a:r>
              <a:rPr lang="en-GB" sz="4000" dirty="0">
                <a:solidFill>
                  <a:srgbClr val="99CCFF"/>
                </a:solidFill>
                <a:latin typeface="Congenial SemiBold" panose="02000503040000020004" pitchFamily="2" charset="0"/>
              </a:rPr>
              <a:t>. </a:t>
            </a:r>
          </a:p>
        </p:txBody>
      </p:sp>
      <p:sp>
        <p:nvSpPr>
          <p:cNvPr id="47107" name="Text Box 3"/>
          <p:cNvSpPr txBox="1">
            <a:spLocks noChangeArrowheads="1"/>
          </p:cNvSpPr>
          <p:nvPr/>
        </p:nvSpPr>
        <p:spPr bwMode="auto">
          <a:xfrm>
            <a:off x="0" y="337220"/>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ijsu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dyih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iqsY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ikAw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cwrw</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scu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svwrxhwrw</a:t>
            </a:r>
            <a:r>
              <a:rPr lang="en-GB" sz="5400" dirty="0">
                <a:solidFill>
                  <a:srgbClr val="FFFF99"/>
                </a:solidFill>
                <a:latin typeface="GurbaniWebThick" panose="04040607000000020004" pitchFamily="82" charset="0"/>
              </a:rPr>
              <a:t> ]4]2]</a:t>
            </a:r>
          </a:p>
        </p:txBody>
      </p:sp>
      <p:sp>
        <p:nvSpPr>
          <p:cNvPr id="47108" name="Text Box 4"/>
          <p:cNvSpPr txBox="1">
            <a:spLocks noChangeArrowheads="1"/>
          </p:cNvSpPr>
          <p:nvPr/>
        </p:nvSpPr>
        <p:spPr bwMode="auto">
          <a:xfrm>
            <a:off x="0" y="2091546"/>
            <a:ext cx="10160000" cy="1800493"/>
          </a:xfrm>
          <a:prstGeom prst="rect">
            <a:avLst/>
          </a:prstGeom>
          <a:noFill/>
          <a:ln w="9525">
            <a:noFill/>
            <a:miter lim="800000"/>
            <a:headEnd/>
            <a:tailEnd/>
          </a:ln>
          <a:effectLst/>
        </p:spPr>
        <p:txBody>
          <a:bodyPr wrap="square">
            <a:spAutoFit/>
          </a:bodyPr>
          <a:lstStyle/>
          <a:p>
            <a:pPr algn="ctr">
              <a:defRPr/>
            </a:pPr>
            <a:r>
              <a:rPr lang="en-GB" sz="3700" dirty="0">
                <a:solidFill>
                  <a:schemeClr val="bg1"/>
                </a:solidFill>
                <a:latin typeface="Congenial Black" panose="02000503040000020004" pitchFamily="2" charset="0"/>
              </a:rPr>
              <a:t>When You give to us, no one else can do anything. You forever make us beautiful. ||4||2||</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29229" y="4297660"/>
            <a:ext cx="8191500" cy="952500"/>
          </a:xfrm>
        </p:spPr>
        <p:txBody>
          <a:bodyPr/>
          <a:lstStyle/>
          <a:p>
            <a:pPr eaLnBrk="1" hangingPunct="1">
              <a:defRPr/>
            </a:pPr>
            <a:r>
              <a:rPr lang="en-GB" sz="4000" dirty="0" err="1">
                <a:solidFill>
                  <a:srgbClr val="99CCFF"/>
                </a:solidFill>
                <a:latin typeface="Congenial SemiBold" panose="02000503040000020004" pitchFamily="2" charset="0"/>
              </a:rPr>
              <a:t>aa’saa</a:t>
            </a:r>
            <a:r>
              <a:rPr lang="en-GB" sz="4000" dirty="0">
                <a:solidFill>
                  <a:srgbClr val="99CCFF"/>
                </a:solidFill>
                <a:latin typeface="Congenial SemiBold" panose="02000503040000020004" pitchFamily="2" charset="0"/>
              </a:rPr>
              <a:t>  mahallaa  </a:t>
            </a:r>
            <a:r>
              <a:rPr lang="en-GB" sz="4000" dirty="0" err="1">
                <a:solidFill>
                  <a:srgbClr val="99CCFF"/>
                </a:solidFill>
                <a:latin typeface="Congenial SemiBold" panose="02000503040000020004" pitchFamily="2" charset="0"/>
              </a:rPr>
              <a:t>peh’laa</a:t>
            </a:r>
            <a:r>
              <a:rPr lang="en-GB" sz="4000" dirty="0">
                <a:solidFill>
                  <a:srgbClr val="99CCFF"/>
                </a:solidFill>
                <a:latin typeface="Congenial SemiBold" panose="02000503040000020004" pitchFamily="2" charset="0"/>
              </a:rPr>
              <a:t>. </a:t>
            </a:r>
          </a:p>
        </p:txBody>
      </p:sp>
      <p:sp>
        <p:nvSpPr>
          <p:cNvPr id="49155" name="Text Box 3"/>
          <p:cNvSpPr txBox="1">
            <a:spLocks noChangeArrowheads="1"/>
          </p:cNvSpPr>
          <p:nvPr/>
        </p:nvSpPr>
        <p:spPr bwMode="auto">
          <a:xfrm>
            <a:off x="1375834" y="566018"/>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Awsw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mhlw</a:t>
            </a:r>
            <a:r>
              <a:rPr lang="en-GB" sz="5400" dirty="0">
                <a:solidFill>
                  <a:srgbClr val="FFFF99"/>
                </a:solidFill>
                <a:latin typeface="GurbaniWebThick" panose="04040607000000020004" pitchFamily="82" charset="0"/>
              </a:rPr>
              <a:t> 1 ]</a:t>
            </a:r>
          </a:p>
        </p:txBody>
      </p:sp>
      <p:sp>
        <p:nvSpPr>
          <p:cNvPr id="49156" name="Text Box 4"/>
          <p:cNvSpPr txBox="1">
            <a:spLocks noChangeArrowheads="1"/>
          </p:cNvSpPr>
          <p:nvPr/>
        </p:nvSpPr>
        <p:spPr bwMode="auto">
          <a:xfrm>
            <a:off x="0" y="2171680"/>
            <a:ext cx="10159999"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Written in </a:t>
            </a:r>
            <a:r>
              <a:rPr lang="en-GB" sz="3800" i="1" dirty="0">
                <a:solidFill>
                  <a:schemeClr val="bg1"/>
                </a:solidFill>
                <a:latin typeface="Congenial Black" panose="02000503040000020004" pitchFamily="2" charset="0"/>
              </a:rPr>
              <a:t>Aasaa </a:t>
            </a:r>
            <a:r>
              <a:rPr lang="en-GB" sz="3800" dirty="0">
                <a:solidFill>
                  <a:schemeClr val="bg1"/>
                </a:solidFill>
                <a:latin typeface="Congenial Black" panose="02000503040000020004" pitchFamily="2" charset="0"/>
              </a:rPr>
              <a:t>(emotion of hope) </a:t>
            </a:r>
          </a:p>
          <a:p>
            <a:pPr algn="ctr">
              <a:defRPr/>
            </a:pPr>
            <a:r>
              <a:rPr lang="en-GB" sz="3800" dirty="0">
                <a:solidFill>
                  <a:schemeClr val="bg1"/>
                </a:solidFill>
                <a:latin typeface="Congenial Black" panose="02000503040000020004" pitchFamily="2" charset="0"/>
              </a:rPr>
              <a:t>by the First 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4081636"/>
            <a:ext cx="10159999" cy="952500"/>
          </a:xfrm>
        </p:spPr>
        <p:txBody>
          <a:bodyPr/>
          <a:lstStyle/>
          <a:p>
            <a:pPr eaLnBrk="1" hangingPunct="1">
              <a:defRPr/>
            </a:pPr>
            <a:r>
              <a:rPr lang="fi-FI" sz="4000" dirty="0">
                <a:solidFill>
                  <a:srgbClr val="99CCFF"/>
                </a:solidFill>
                <a:latin typeface="Congenial SemiBold" panose="02000503040000020004" pitchFamily="2" charset="0"/>
              </a:rPr>
              <a:t>aa’</a:t>
            </a:r>
            <a:r>
              <a:rPr lang="fi-FI" sz="4000" u="sng" dirty="0">
                <a:solidFill>
                  <a:srgbClr val="99CCFF"/>
                </a:solidFill>
                <a:latin typeface="Congenial SemiBold" panose="02000503040000020004" pitchFamily="2" charset="0"/>
              </a:rPr>
              <a:t>kh</a:t>
            </a:r>
            <a:r>
              <a:rPr lang="fi-FI" sz="4000" dirty="0">
                <a:solidFill>
                  <a:srgbClr val="99CCFF"/>
                </a:solidFill>
                <a:latin typeface="Congenial SemiBold" panose="02000503040000020004" pitchFamily="2" charset="0"/>
              </a:rPr>
              <a:t>aa  jee’vaa,  vis’rai  mar  jaa’o.</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au’</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naa’o</a:t>
            </a:r>
            <a:r>
              <a:rPr lang="en-GB" sz="4000" dirty="0">
                <a:solidFill>
                  <a:srgbClr val="99CCFF"/>
                </a:solidFill>
                <a:latin typeface="Congenial SemiBold" panose="02000503040000020004" pitchFamily="2" charset="0"/>
              </a:rPr>
              <a:t>.</a:t>
            </a:r>
            <a:r>
              <a:rPr lang="fi-FI" sz="4000" dirty="0">
                <a:solidFill>
                  <a:srgbClr val="99CCFF"/>
                </a:solidFill>
                <a:latin typeface="Congenial SemiBold" panose="02000503040000020004" pitchFamily="2" charset="0"/>
              </a:rPr>
              <a:t> </a:t>
            </a:r>
            <a:endParaRPr lang="en-GB" sz="4000" dirty="0">
              <a:solidFill>
                <a:srgbClr val="99CCFF"/>
              </a:solidFill>
              <a:latin typeface="Congenial SemiBold" panose="02000503040000020004" pitchFamily="2" charset="0"/>
            </a:endParaRPr>
          </a:p>
        </p:txBody>
      </p:sp>
      <p:sp>
        <p:nvSpPr>
          <p:cNvPr id="50179" name="Text Box 3"/>
          <p:cNvSpPr txBox="1">
            <a:spLocks noChangeArrowheads="1"/>
          </p:cNvSpPr>
          <p:nvPr/>
        </p:nvSpPr>
        <p:spPr bwMode="auto">
          <a:xfrm>
            <a:off x="0" y="355683"/>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AwKw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jIvw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ivsrY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jwau</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AwKix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AauKw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swcw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nwau</a:t>
            </a:r>
            <a:r>
              <a:rPr lang="en-GB" sz="5400" dirty="0">
                <a:solidFill>
                  <a:srgbClr val="FFFF99"/>
                </a:solidFill>
                <a:latin typeface="GurbaniWebThick" panose="04040607000000020004" pitchFamily="82" charset="0"/>
              </a:rPr>
              <a:t> ]</a:t>
            </a:r>
          </a:p>
        </p:txBody>
      </p:sp>
      <p:sp>
        <p:nvSpPr>
          <p:cNvPr id="50180" name="Text Box 4"/>
          <p:cNvSpPr txBox="1">
            <a:spLocks noChangeArrowheads="1"/>
          </p:cNvSpPr>
          <p:nvPr/>
        </p:nvSpPr>
        <p:spPr bwMode="auto">
          <a:xfrm>
            <a:off x="0" y="2209428"/>
            <a:ext cx="10159999"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Saying Your Name, I feel alive &amp; dead forgetting it. Saying the True Name is hard.</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4127500"/>
            <a:ext cx="10160000" cy="952500"/>
          </a:xfrm>
        </p:spPr>
        <p:txBody>
          <a:bodyPr/>
          <a:lstStyle/>
          <a:p>
            <a:pPr eaLnBrk="1" hangingPunct="1">
              <a:defRPr/>
            </a:pPr>
            <a:r>
              <a:rPr lang="en-GB" sz="4000" dirty="0" err="1">
                <a:solidFill>
                  <a:srgbClr val="99CCFF"/>
                </a:solidFill>
                <a:latin typeface="Congenial SemiBold" panose="02000503040000020004" pitchFamily="2" charset="0"/>
              </a:rPr>
              <a:t>saa’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naam  </a:t>
            </a:r>
            <a:r>
              <a:rPr lang="en-GB" sz="4000" dirty="0" err="1">
                <a:solidFill>
                  <a:srgbClr val="99CCFF"/>
                </a:solidFill>
                <a:latin typeface="Congenial SemiBold" panose="02000503040000020004" pitchFamily="2" charset="0"/>
              </a:rPr>
              <a:t>kee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laa’gai</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oo</a:t>
            </a:r>
            <a:r>
              <a:rPr lang="en-GB" sz="4000" u="sng" dirty="0" err="1">
                <a:solidFill>
                  <a:srgbClr val="99CCFF"/>
                </a:solidFill>
                <a:latin typeface="Congenial SemiBold" panose="02000503040000020004" pitchFamily="2" charset="0"/>
              </a:rPr>
              <a:t>kh</a:t>
            </a:r>
            <a:r>
              <a:rPr lang="en-GB" sz="4000" u="sng"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u</a:t>
            </a:r>
            <a:r>
              <a:rPr lang="en-GB" sz="4000" u="sng" spc="-150" dirty="0" err="1">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bh</a:t>
            </a:r>
            <a:r>
              <a:rPr lang="en-GB" sz="4000" spc="-150" dirty="0" err="1">
                <a:solidFill>
                  <a:srgbClr val="99CCFF"/>
                </a:solidFill>
                <a:latin typeface="Congenial SemiBold" panose="02000503040000020004" pitchFamily="2" charset="0"/>
              </a:rPr>
              <a:t>oo’</a:t>
            </a:r>
            <a:r>
              <a:rPr lang="en-GB" sz="4000" u="sng" spc="-150" dirty="0" err="1">
                <a:solidFill>
                  <a:srgbClr val="99CCFF"/>
                </a:solidFill>
                <a:latin typeface="Congenial SemiBold" panose="02000503040000020004" pitchFamily="2" charset="0"/>
              </a:rPr>
              <a:t>kh</a:t>
            </a:r>
            <a:r>
              <a:rPr lang="en-GB" sz="4000" spc="-150" dirty="0" err="1">
                <a:solidFill>
                  <a:srgbClr val="99CCFF"/>
                </a:solidFill>
                <a:latin typeface="Congenial SemiBold" panose="02000503040000020004" pitchFamily="2" charset="0"/>
              </a:rPr>
              <a:t>ai</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kh</a:t>
            </a:r>
            <a:r>
              <a:rPr lang="en-GB" sz="4000" spc="-150" dirty="0" err="1">
                <a:solidFill>
                  <a:srgbClr val="99CCFF"/>
                </a:solidFill>
                <a:latin typeface="Congenial SemiBold" panose="02000503040000020004" pitchFamily="2" charset="0"/>
              </a:rPr>
              <a:t>aa’e</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ch</a:t>
            </a:r>
            <a:r>
              <a:rPr lang="en-GB" sz="4000" spc="-150" dirty="0" err="1">
                <a:solidFill>
                  <a:srgbClr val="99CCFF"/>
                </a:solidFill>
                <a:latin typeface="Congenial SemiBold" panose="02000503040000020004" pitchFamily="2" charset="0"/>
              </a:rPr>
              <a:t>alee’eh</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d</a:t>
            </a:r>
            <a:r>
              <a:rPr lang="en-GB" sz="4000" spc="-150" dirty="0" err="1">
                <a:solidFill>
                  <a:srgbClr val="99CCFF"/>
                </a:solidFill>
                <a:latin typeface="Congenial SemiBold" panose="02000503040000020004" pitchFamily="2" charset="0"/>
              </a:rPr>
              <a:t>oo</a:t>
            </a:r>
            <a:r>
              <a:rPr lang="en-GB" sz="4000" u="sng" spc="-150" dirty="0" err="1">
                <a:solidFill>
                  <a:srgbClr val="99CCFF"/>
                </a:solidFill>
                <a:latin typeface="Congenial SemiBold" panose="02000503040000020004" pitchFamily="2" charset="0"/>
              </a:rPr>
              <a:t>kh</a:t>
            </a:r>
            <a:r>
              <a:rPr lang="en-GB" sz="4000" spc="-150" dirty="0">
                <a:solidFill>
                  <a:srgbClr val="99CCFF"/>
                </a:solidFill>
                <a:latin typeface="Congenial SemiBold" panose="02000503040000020004" pitchFamily="2" charset="0"/>
              </a:rPr>
              <a:t>.</a:t>
            </a:r>
          </a:p>
        </p:txBody>
      </p:sp>
      <p:sp>
        <p:nvSpPr>
          <p:cNvPr id="52227" name="Text Box 3"/>
          <p:cNvSpPr txBox="1">
            <a:spLocks noChangeArrowheads="1"/>
          </p:cNvSpPr>
          <p:nvPr/>
        </p:nvSpPr>
        <p:spPr bwMode="auto">
          <a:xfrm>
            <a:off x="0" y="237216"/>
            <a:ext cx="10160000" cy="1754326"/>
          </a:xfrm>
          <a:prstGeom prst="rect">
            <a:avLst/>
          </a:prstGeom>
          <a:noFill/>
          <a:ln w="9525">
            <a:noFill/>
            <a:miter lim="800000"/>
            <a:headEnd/>
            <a:tailEnd/>
          </a:ln>
          <a:effectLst/>
        </p:spPr>
        <p:txBody>
          <a:bodyPr wrap="square">
            <a:spAutoFit/>
          </a:bodyPr>
          <a:lstStyle/>
          <a:p>
            <a:pPr algn="ctr">
              <a:defRPr/>
            </a:pPr>
            <a:r>
              <a:rPr lang="pl-PL" sz="5400" dirty="0">
                <a:solidFill>
                  <a:srgbClr val="FFFF99"/>
                </a:solidFill>
                <a:latin typeface="GurbaniWebThick" panose="04040607000000020004" pitchFamily="82" charset="0"/>
              </a:rPr>
              <a:t>swcy nwm kI lwgY BUK ]</a:t>
            </a:r>
            <a:endParaRPr lang="en-GB" sz="5400" dirty="0">
              <a:solidFill>
                <a:srgbClr val="FFFF99"/>
              </a:solidFill>
              <a:latin typeface="GurbaniWebThick" panose="04040607000000020004" pitchFamily="82" charset="0"/>
            </a:endParaRPr>
          </a:p>
          <a:p>
            <a:pPr algn="ctr">
              <a:defRPr/>
            </a:pPr>
            <a:r>
              <a:rPr lang="en-GB" sz="5400" dirty="0" err="1">
                <a:solidFill>
                  <a:srgbClr val="FFFF99"/>
                </a:solidFill>
                <a:latin typeface="GurbaniWebThick" panose="04040607000000020004" pitchFamily="82" charset="0"/>
              </a:rPr>
              <a:t>auqu</a:t>
            </a:r>
            <a:r>
              <a:rPr lang="en-GB" sz="5400" dirty="0">
                <a:solidFill>
                  <a:srgbClr val="FFFF99"/>
                </a:solidFill>
                <a:latin typeface="GurbaniWebThick" panose="04040607000000020004" pitchFamily="82" charset="0"/>
              </a:rPr>
              <a:t> BUKY </a:t>
            </a:r>
            <a:r>
              <a:rPr lang="en-GB" sz="5400" dirty="0" err="1">
                <a:solidFill>
                  <a:srgbClr val="FFFF99"/>
                </a:solidFill>
                <a:latin typeface="GurbaniWebThick" panose="04040607000000020004" pitchFamily="82" charset="0"/>
              </a:rPr>
              <a:t>Kwie</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clIAih</a:t>
            </a:r>
            <a:r>
              <a:rPr lang="en-GB" sz="5400" dirty="0">
                <a:solidFill>
                  <a:srgbClr val="FFFF99"/>
                </a:solidFill>
                <a:latin typeface="GurbaniWebThick" panose="04040607000000020004" pitchFamily="82" charset="0"/>
              </a:rPr>
              <a:t> dUK ]1]</a:t>
            </a:r>
          </a:p>
        </p:txBody>
      </p:sp>
      <p:sp>
        <p:nvSpPr>
          <p:cNvPr id="52228"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The hunger of wanting to remember Your Name eats up our feelings of pains. ||1||</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4127500"/>
            <a:ext cx="10160000" cy="952500"/>
          </a:xfrm>
        </p:spPr>
        <p:txBody>
          <a:bodyPr/>
          <a:lstStyle/>
          <a:p>
            <a:pPr eaLnBrk="1" hangingPunct="1">
              <a:defRPr/>
            </a:pPr>
            <a:r>
              <a:rPr lang="en-GB" sz="4000" dirty="0">
                <a:solidFill>
                  <a:srgbClr val="99CCFF"/>
                </a:solidFill>
                <a:latin typeface="Congenial SemiBold" panose="02000503040000020004" pitchFamily="2" charset="0"/>
              </a:rPr>
              <a:t>so  </a:t>
            </a:r>
            <a:r>
              <a:rPr lang="en-GB" sz="4000" dirty="0" err="1">
                <a:solidFill>
                  <a:srgbClr val="99CCFF"/>
                </a:solidFill>
                <a:latin typeface="Congenial SemiBold" panose="02000503040000020004" pitchFamily="2" charset="0"/>
              </a:rPr>
              <a:t>kiyo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vis’rai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mey’ree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maa’e</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saa’</a:t>
            </a:r>
            <a:r>
              <a:rPr lang="en-GB" sz="4000" u="sng" spc="-200" dirty="0" err="1">
                <a:solidFill>
                  <a:srgbClr val="99CCFF"/>
                </a:solidFill>
                <a:latin typeface="Congenial SemiBold" panose="02000503040000020004" pitchFamily="2" charset="0"/>
              </a:rPr>
              <a:t>ch</a:t>
            </a:r>
            <a:r>
              <a:rPr lang="en-GB" sz="4000" spc="-200" dirty="0" err="1">
                <a:solidFill>
                  <a:srgbClr val="99CCFF"/>
                </a:solidFill>
                <a:latin typeface="Congenial SemiBold" panose="02000503040000020004" pitchFamily="2" charset="0"/>
              </a:rPr>
              <a:t>aa</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saa’hib</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saa’</a:t>
            </a:r>
            <a:r>
              <a:rPr lang="en-GB" sz="4000" u="sng" spc="-200" dirty="0" err="1">
                <a:solidFill>
                  <a:srgbClr val="99CCFF"/>
                </a:solidFill>
                <a:latin typeface="Congenial SemiBold" panose="02000503040000020004" pitchFamily="2" charset="0"/>
              </a:rPr>
              <a:t>ch</a:t>
            </a:r>
            <a:r>
              <a:rPr lang="en-GB" sz="4000" spc="-200" dirty="0" err="1">
                <a:solidFill>
                  <a:srgbClr val="99CCFF"/>
                </a:solidFill>
                <a:latin typeface="Congenial SemiBold" panose="02000503040000020004" pitchFamily="2" charset="0"/>
              </a:rPr>
              <a:t>ai</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naa’e</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rahaa’o</a:t>
            </a:r>
            <a:r>
              <a:rPr lang="en-GB" sz="4000" spc="-200" dirty="0">
                <a:solidFill>
                  <a:srgbClr val="99CCFF"/>
                </a:solidFill>
                <a:latin typeface="Congenial SemiBold" panose="02000503040000020004" pitchFamily="2" charset="0"/>
              </a:rPr>
              <a:t>. </a:t>
            </a:r>
          </a:p>
        </p:txBody>
      </p:sp>
      <p:sp>
        <p:nvSpPr>
          <p:cNvPr id="54275" name="Text Box 3"/>
          <p:cNvSpPr txBox="1">
            <a:spLocks noChangeArrowheads="1"/>
          </p:cNvSpPr>
          <p:nvPr/>
        </p:nvSpPr>
        <p:spPr bwMode="auto">
          <a:xfrm>
            <a:off x="1" y="283675"/>
            <a:ext cx="10160000" cy="1754326"/>
          </a:xfrm>
          <a:prstGeom prst="rect">
            <a:avLst/>
          </a:prstGeom>
          <a:noFill/>
          <a:ln w="9525">
            <a:noFill/>
            <a:miter lim="800000"/>
            <a:headEnd/>
            <a:tailEnd/>
          </a:ln>
          <a:effectLst/>
        </p:spPr>
        <p:txBody>
          <a:bodyPr wrap="square">
            <a:spAutoFit/>
          </a:bodyPr>
          <a:lstStyle/>
          <a:p>
            <a:pPr algn="ctr">
              <a:defRPr/>
            </a:pPr>
            <a:r>
              <a:rPr lang="de-DE" sz="5400" dirty="0">
                <a:solidFill>
                  <a:srgbClr val="FFFF99"/>
                </a:solidFill>
                <a:latin typeface="GurbaniWebThick" panose="04040607000000020004" pitchFamily="82" charset="0"/>
              </a:rPr>
              <a:t>so ikau ivsrY myrI mwie ]</a:t>
            </a:r>
          </a:p>
          <a:p>
            <a:pPr algn="ctr">
              <a:defRPr/>
            </a:pPr>
            <a:r>
              <a:rPr lang="en-GB" sz="5400" dirty="0" err="1">
                <a:solidFill>
                  <a:srgbClr val="FFFF99"/>
                </a:solidFill>
                <a:latin typeface="GurbaniWebThick" panose="04040607000000020004" pitchFamily="82" charset="0"/>
              </a:rPr>
              <a:t>swcw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swihbu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swcY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nwie</a:t>
            </a:r>
            <a:r>
              <a:rPr lang="en-GB" sz="5400" dirty="0">
                <a:solidFill>
                  <a:srgbClr val="FFFF99"/>
                </a:solidFill>
                <a:latin typeface="GurbaniWebThick" panose="04040607000000020004" pitchFamily="82" charset="0"/>
              </a:rPr>
              <a:t> ]1] </a:t>
            </a:r>
            <a:r>
              <a:rPr lang="en-GB" sz="5400" dirty="0" err="1">
                <a:solidFill>
                  <a:srgbClr val="FFFF99"/>
                </a:solidFill>
                <a:latin typeface="GurbaniWebThick" panose="04040607000000020004" pitchFamily="82" charset="0"/>
              </a:rPr>
              <a:t>rhwau</a:t>
            </a:r>
            <a:r>
              <a:rPr lang="en-GB" sz="5400" dirty="0">
                <a:solidFill>
                  <a:srgbClr val="FFFF99"/>
                </a:solidFill>
                <a:latin typeface="GurbaniWebThick" panose="04040607000000020004" pitchFamily="82" charset="0"/>
              </a:rPr>
              <a:t> ]</a:t>
            </a:r>
          </a:p>
        </p:txBody>
      </p:sp>
      <p:sp>
        <p:nvSpPr>
          <p:cNvPr id="54276" name="Text Box 4"/>
          <p:cNvSpPr txBox="1">
            <a:spLocks noChangeArrowheads="1"/>
          </p:cNvSpPr>
          <p:nvPr/>
        </p:nvSpPr>
        <p:spPr bwMode="auto">
          <a:xfrm>
            <a:off x="0" y="1993404"/>
            <a:ext cx="10160000" cy="1846659"/>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effectLst>
                  <a:outerShdw blurRad="38100" dist="38100" dir="2700000" algn="tl">
                    <a:srgbClr val="000000"/>
                  </a:outerShdw>
                </a:effectLst>
                <a:latin typeface="Congenial Black" panose="02000503040000020004" pitchFamily="2" charset="0"/>
                <a:ea typeface="DejaVu Sans"/>
              </a:rPr>
              <a:t>O my nurturing wisdom!</a:t>
            </a:r>
            <a:r>
              <a:rPr lang="en-US" sz="3800" dirty="0">
                <a:solidFill>
                  <a:schemeClr val="bg1"/>
                </a:solidFill>
                <a:latin typeface="Congenial Black" panose="02000503040000020004" pitchFamily="2" charset="0"/>
                <a:ea typeface="DejaVu Sans"/>
              </a:rPr>
              <a:t> H</a:t>
            </a:r>
            <a:r>
              <a:rPr lang="en-GB" sz="3800" dirty="0">
                <a:solidFill>
                  <a:schemeClr val="bg1"/>
                </a:solidFill>
                <a:latin typeface="Congenial Black" panose="02000503040000020004" pitchFamily="2" charset="0"/>
              </a:rPr>
              <a:t>ow can I forget the True Master whose Name is True. ||1||Pause||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6626" name="Rectangle 1026"/>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jan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ai’saa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sey’viyaa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ann’</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le’ey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shh</a:t>
            </a:r>
            <a:r>
              <a:rPr lang="en-GB" sz="4000" dirty="0" err="1">
                <a:solidFill>
                  <a:srgbClr val="99CCFF"/>
                </a:solidFill>
                <a:latin typeface="Congenial SemiBold" panose="02000503040000020004" pitchFamily="2" charset="0"/>
              </a:rPr>
              <a:t>addaa’yaa</a:t>
            </a:r>
            <a:r>
              <a:rPr lang="en-GB" sz="4000" dirty="0">
                <a:solidFill>
                  <a:srgbClr val="99CCFF"/>
                </a:solidFill>
                <a:latin typeface="Congenial SemiBold" panose="02000503040000020004" pitchFamily="2" charset="0"/>
              </a:rPr>
              <a:t>. </a:t>
            </a:r>
          </a:p>
        </p:txBody>
      </p:sp>
      <p:sp>
        <p:nvSpPr>
          <p:cNvPr id="1306627" name="Text Box 1027"/>
          <p:cNvSpPr txBox="1">
            <a:spLocks noChangeArrowheads="1"/>
          </p:cNvSpPr>
          <p:nvPr/>
        </p:nvSpPr>
        <p:spPr bwMode="auto">
          <a:xfrm>
            <a:off x="508001" y="311086"/>
            <a:ext cx="9143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AYsw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syivAw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AMiq</a:t>
            </a:r>
            <a:r>
              <a:rPr lang="en-GB" sz="5400" dirty="0">
                <a:solidFill>
                  <a:srgbClr val="FFFF99"/>
                </a:solidFill>
                <a:latin typeface="GurbaniWebThick" panose="04040607000000020004" pitchFamily="82" charset="0"/>
              </a:rPr>
              <a:t> ley </a:t>
            </a:r>
            <a:r>
              <a:rPr lang="en-GB" sz="5400" dirty="0" err="1">
                <a:solidFill>
                  <a:srgbClr val="FFFF99"/>
                </a:solidFill>
                <a:latin typeface="GurbaniWebThick" panose="04040607000000020004" pitchFamily="82" charset="0"/>
              </a:rPr>
              <a:t>CfwieAw</a:t>
            </a:r>
            <a:r>
              <a:rPr lang="en-GB" sz="5400" dirty="0">
                <a:solidFill>
                  <a:srgbClr val="FFFF99"/>
                </a:solidFill>
                <a:latin typeface="GurbaniWebThick" panose="04040607000000020004" pitchFamily="82" charset="0"/>
              </a:rPr>
              <a:t> ]4]13]20]</a:t>
            </a:r>
          </a:p>
        </p:txBody>
      </p:sp>
      <p:sp>
        <p:nvSpPr>
          <p:cNvPr id="1306628" name="Text Box 1028"/>
          <p:cNvSpPr txBox="1">
            <a:spLocks noChangeArrowheads="1"/>
          </p:cNvSpPr>
          <p:nvPr/>
        </p:nvSpPr>
        <p:spPr bwMode="auto">
          <a:xfrm>
            <a:off x="0" y="2065412"/>
            <a:ext cx="10160000" cy="1692771"/>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In times of difficulty, those who loved &amp; followed Vaheguru were saved at the end</a:t>
            </a:r>
            <a:r>
              <a:rPr lang="en-GB" sz="3800" dirty="0">
                <a:solidFill>
                  <a:schemeClr val="bg1"/>
                </a:solidFill>
                <a:latin typeface="Congenial Black" panose="02000503040000020004" pitchFamily="2" charset="0"/>
              </a:rPr>
              <a:t>. </a:t>
            </a:r>
            <a:r>
              <a:rPr lang="en-GB" sz="2800" dirty="0">
                <a:solidFill>
                  <a:schemeClr val="bg1"/>
                </a:solidFill>
                <a:latin typeface="Congenial Black" panose="02000503040000020004" pitchFamily="2" charset="0"/>
              </a:rPr>
              <a:t>||4||13||20||</a:t>
            </a:r>
            <a:endParaRPr lang="en-GB" sz="32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saa’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naam  </a:t>
            </a:r>
            <a:r>
              <a:rPr lang="en-GB" sz="4000" dirty="0" err="1">
                <a:solidFill>
                  <a:srgbClr val="99CCFF"/>
                </a:solidFill>
                <a:latin typeface="Congenial SemiBold" panose="02000503040000020004" pitchFamily="2" charset="0"/>
              </a:rPr>
              <a:t>kee</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il</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vad’yaaee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aa</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th</a:t>
            </a:r>
            <a:r>
              <a:rPr lang="en-GB" sz="4000" dirty="0" err="1">
                <a:solidFill>
                  <a:srgbClr val="99CCFF"/>
                </a:solidFill>
                <a:latin typeface="Congenial SemiBold" panose="02000503040000020004" pitchFamily="2" charset="0"/>
              </a:rPr>
              <a:t>akkey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kee’ma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nehee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paa’ee</a:t>
            </a:r>
            <a:r>
              <a:rPr lang="en-GB" sz="4000" dirty="0">
                <a:solidFill>
                  <a:srgbClr val="99CCFF"/>
                </a:solidFill>
                <a:latin typeface="Congenial SemiBold" panose="02000503040000020004" pitchFamily="2" charset="0"/>
              </a:rPr>
              <a:t>. </a:t>
            </a:r>
          </a:p>
        </p:txBody>
      </p:sp>
      <p:sp>
        <p:nvSpPr>
          <p:cNvPr id="56323" name="Text Box 3"/>
          <p:cNvSpPr txBox="1">
            <a:spLocks noChangeArrowheads="1"/>
          </p:cNvSpPr>
          <p:nvPr/>
        </p:nvSpPr>
        <p:spPr bwMode="auto">
          <a:xfrm>
            <a:off x="1375834" y="239078"/>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swcy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iqlu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vifAweI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AwiK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kImiq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nhI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pweI</a:t>
            </a:r>
            <a:r>
              <a:rPr lang="en-GB" sz="5400" dirty="0">
                <a:solidFill>
                  <a:srgbClr val="FFFF99"/>
                </a:solidFill>
                <a:latin typeface="GurbaniWebThick" panose="04040607000000020004" pitchFamily="82" charset="0"/>
              </a:rPr>
              <a:t> ]</a:t>
            </a:r>
          </a:p>
        </p:txBody>
      </p:sp>
      <p:sp>
        <p:nvSpPr>
          <p:cNvPr id="56324"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To describe just a bit of the greatness of Your Name people have got tired &amp; failed.</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jey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sabh</a:t>
            </a:r>
            <a:r>
              <a:rPr lang="en-GB" sz="4000" dirty="0">
                <a:solidFill>
                  <a:srgbClr val="99CCFF"/>
                </a:solidFill>
                <a:latin typeface="Congenial SemiBold" panose="02000503040000020004" pitchFamily="2" charset="0"/>
              </a:rPr>
              <a:t>  mil  kai  </a:t>
            </a:r>
            <a:r>
              <a:rPr lang="en-GB" sz="4000" dirty="0" err="1">
                <a:solidFill>
                  <a:srgbClr val="99CCFF"/>
                </a:solidFill>
                <a:latin typeface="Congenial SemiBold" panose="02000503040000020004" pitchFamily="2" charset="0"/>
              </a:rPr>
              <a:t>aa’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paa’eh</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vaddaa</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naa</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ho’vai</a:t>
            </a:r>
            <a:r>
              <a:rPr lang="en-GB" sz="4000" spc="-50" dirty="0">
                <a:solidFill>
                  <a:srgbClr val="99CCFF"/>
                </a:solidFill>
                <a:latin typeface="Congenial SemiBold" panose="02000503040000020004" pitchFamily="2" charset="0"/>
              </a:rPr>
              <a:t>,  </a:t>
            </a:r>
            <a:r>
              <a:rPr lang="en-GB" sz="4000" u="sng" spc="-50" dirty="0" err="1">
                <a:solidFill>
                  <a:srgbClr val="99CCFF"/>
                </a:solidFill>
                <a:latin typeface="Congenial SemiBold" panose="02000503040000020004" pitchFamily="2" charset="0"/>
              </a:rPr>
              <a:t>gh</a:t>
            </a:r>
            <a:r>
              <a:rPr lang="en-GB" sz="4000" spc="-50" dirty="0" err="1">
                <a:solidFill>
                  <a:srgbClr val="99CCFF"/>
                </a:solidFill>
                <a:latin typeface="Congenial SemiBold" panose="02000503040000020004" pitchFamily="2" charset="0"/>
              </a:rPr>
              <a:t>aat</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naa</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jaa’e</a:t>
            </a:r>
            <a:r>
              <a:rPr lang="en-GB" sz="4000" spc="-50" dirty="0">
                <a:solidFill>
                  <a:srgbClr val="99CCFF"/>
                </a:solidFill>
                <a:latin typeface="Congenial SemiBold" panose="02000503040000020004" pitchFamily="2" charset="0"/>
              </a:rPr>
              <a:t>. </a:t>
            </a:r>
            <a:endParaRPr lang="en-GB" sz="4000" dirty="0">
              <a:solidFill>
                <a:srgbClr val="99CCFF"/>
              </a:solidFill>
              <a:latin typeface="Congenial SemiBold" panose="02000503040000020004" pitchFamily="2" charset="0"/>
            </a:endParaRPr>
          </a:p>
        </p:txBody>
      </p:sp>
      <p:sp>
        <p:nvSpPr>
          <p:cNvPr id="58371" name="Text Box 3"/>
          <p:cNvSpPr txBox="1">
            <a:spLocks noChangeArrowheads="1"/>
          </p:cNvSpPr>
          <p:nvPr/>
        </p:nvSpPr>
        <p:spPr bwMode="auto">
          <a:xfrm>
            <a:off x="0" y="35568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jy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imil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AwKx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pwih</a:t>
            </a:r>
            <a:r>
              <a:rPr lang="en-GB" sz="5400" dirty="0">
                <a:solidFill>
                  <a:srgbClr val="FFFF99"/>
                </a:solidFill>
                <a:latin typeface="GurbaniWebThick" panose="04040607000000020004" pitchFamily="82" charset="0"/>
              </a:rPr>
              <a:t> ]</a:t>
            </a:r>
          </a:p>
          <a:p>
            <a:pPr algn="ctr">
              <a:defRPr/>
            </a:pPr>
            <a:r>
              <a:rPr lang="pt-BR" sz="5400" dirty="0">
                <a:solidFill>
                  <a:srgbClr val="FFFF99"/>
                </a:solidFill>
                <a:latin typeface="GurbaniWebThick" panose="04040607000000020004" pitchFamily="82" charset="0"/>
              </a:rPr>
              <a:t>vfw n hovY  Gwit n jwie ]2]</a:t>
            </a:r>
            <a:endParaRPr lang="en-GB" sz="5400" dirty="0">
              <a:solidFill>
                <a:srgbClr val="FFFF99"/>
              </a:solidFill>
              <a:latin typeface="GurbaniWebThick" panose="04040607000000020004" pitchFamily="82" charset="0"/>
            </a:endParaRPr>
          </a:p>
        </p:txBody>
      </p:sp>
      <p:sp>
        <p:nvSpPr>
          <p:cNvPr id="58372" name="Text Box 4"/>
          <p:cNvSpPr txBox="1">
            <a:spLocks noChangeArrowheads="1"/>
          </p:cNvSpPr>
          <p:nvPr/>
        </p:nvSpPr>
        <p:spPr bwMode="auto">
          <a:xfrm>
            <a:off x="0" y="2018953"/>
            <a:ext cx="10160000" cy="1846659"/>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If everyone got together to praise You, You become no greater, &amp; no less, if they don’t. ||2||</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naa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oh’hu</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mar’ai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ho’vai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soh’g</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en’</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reh’ai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oo’kai</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og</a:t>
            </a:r>
            <a:r>
              <a:rPr lang="en-GB" sz="4000" dirty="0">
                <a:solidFill>
                  <a:srgbClr val="99CCFF"/>
                </a:solidFill>
                <a:latin typeface="Congenial SemiBold" panose="02000503040000020004" pitchFamily="2" charset="0"/>
              </a:rPr>
              <a:t>. </a:t>
            </a:r>
          </a:p>
        </p:txBody>
      </p:sp>
      <p:sp>
        <p:nvSpPr>
          <p:cNvPr id="60419"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nw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Ehu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mrY</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hovY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sogu</a:t>
            </a:r>
            <a:r>
              <a:rPr lang="en-GB" sz="5400" dirty="0">
                <a:solidFill>
                  <a:srgbClr val="FFFF99"/>
                </a:solidFill>
                <a:latin typeface="GurbaniWebThick" panose="04040607000000020004" pitchFamily="82" charset="0"/>
              </a:rPr>
              <a:t> ]</a:t>
            </a:r>
          </a:p>
          <a:p>
            <a:pPr algn="ctr">
              <a:defRPr/>
            </a:pPr>
            <a:r>
              <a:rPr lang="pl-PL" sz="5400" dirty="0">
                <a:solidFill>
                  <a:srgbClr val="FFFF99"/>
                </a:solidFill>
                <a:latin typeface="GurbaniWebThick" panose="04040607000000020004" pitchFamily="82" charset="0"/>
              </a:rPr>
              <a:t>dydw rhY n cUkY Bogu ]</a:t>
            </a:r>
            <a:endParaRPr lang="en-GB" sz="5400" dirty="0">
              <a:solidFill>
                <a:srgbClr val="FFFF99"/>
              </a:solidFill>
              <a:latin typeface="GurbaniWebThick" panose="04040607000000020004" pitchFamily="82" charset="0"/>
            </a:endParaRPr>
          </a:p>
        </p:txBody>
      </p:sp>
      <p:sp>
        <p:nvSpPr>
          <p:cNvPr id="60420"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ea typeface="Verdana" panose="020B0604030504040204" pitchFamily="34" charset="0"/>
                <a:cs typeface="Verdana" panose="020B0604030504040204" pitchFamily="34" charset="0"/>
              </a:rPr>
              <a:t>You never die nor made sad. You always give to everyone &amp; never run out.</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4081636"/>
            <a:ext cx="10160000" cy="952500"/>
          </a:xfrm>
        </p:spPr>
        <p:txBody>
          <a:bodyPr/>
          <a:lstStyle/>
          <a:p>
            <a:pPr eaLnBrk="1" hangingPunct="1">
              <a:defRPr/>
            </a:pPr>
            <a:r>
              <a:rPr lang="nl-NL" sz="4000" dirty="0">
                <a:solidFill>
                  <a:srgbClr val="99CCFF"/>
                </a:solidFill>
                <a:latin typeface="Congenial SemiBold" panose="02000503040000020004" pitchFamily="2" charset="0"/>
              </a:rPr>
              <a:t>guN  </a:t>
            </a:r>
            <a:r>
              <a:rPr lang="en-GB" sz="4000" dirty="0">
                <a:solidFill>
                  <a:srgbClr val="99CCFF"/>
                </a:solidFill>
                <a:latin typeface="Congenial SemiBold" panose="02000503040000020004" pitchFamily="2" charset="0"/>
              </a:rPr>
              <a:t>e</a:t>
            </a:r>
            <a:r>
              <a:rPr lang="nl-NL" sz="4000" dirty="0">
                <a:solidFill>
                  <a:srgbClr val="99CCFF"/>
                </a:solidFill>
                <a:latin typeface="Congenial SemiBold" panose="02000503040000020004" pitchFamily="2" charset="0"/>
              </a:rPr>
              <a:t>y’ho,  hor  naa’hee  ko</a:t>
            </a:r>
            <a:r>
              <a:rPr lang="en-GB" sz="4000" dirty="0">
                <a:solidFill>
                  <a:srgbClr val="99CCFF"/>
                </a:solidFill>
                <a:latin typeface="Congenial SemiBold" panose="02000503040000020004" pitchFamily="2" charset="0"/>
              </a:rPr>
              <a:t>’e</a:t>
            </a:r>
            <a:r>
              <a:rPr lang="nl-NL" sz="4000" dirty="0">
                <a:solidFill>
                  <a:srgbClr val="99CCFF"/>
                </a:solidFill>
                <a:latin typeface="Congenial SemiBold" panose="02000503040000020004" pitchFamily="2" charset="0"/>
              </a:rPr>
              <a:t>.</a:t>
            </a:r>
            <a:br>
              <a:rPr lang="nl-NL" sz="4000" dirty="0">
                <a:solidFill>
                  <a:srgbClr val="99CCFF"/>
                </a:solidFill>
                <a:latin typeface="Congenial SemiBold" panose="02000503040000020004" pitchFamily="2" charset="0"/>
              </a:rPr>
            </a:br>
            <a:r>
              <a:rPr lang="nl-NL" sz="4000" dirty="0">
                <a:solidFill>
                  <a:srgbClr val="99CCFF"/>
                </a:solidFill>
                <a:latin typeface="Congenial SemiBold" panose="02000503040000020004" pitchFamily="2" charset="0"/>
              </a:rPr>
              <a:t> </a:t>
            </a:r>
            <a:r>
              <a:rPr lang="fi-FI" sz="4000" dirty="0">
                <a:solidFill>
                  <a:srgbClr val="99CCFF"/>
                </a:solidFill>
                <a:latin typeface="Congenial SemiBold" panose="02000503040000020004" pitchFamily="2" charset="0"/>
              </a:rPr>
              <a:t>naa  ko  ho’aa,  naa  ko  ho</a:t>
            </a:r>
            <a:r>
              <a:rPr lang="en-GB" sz="4000" dirty="0">
                <a:solidFill>
                  <a:srgbClr val="99CCFF"/>
                </a:solidFill>
                <a:latin typeface="Congenial SemiBold" panose="02000503040000020004" pitchFamily="2" charset="0"/>
              </a:rPr>
              <a:t>’e</a:t>
            </a:r>
            <a:r>
              <a:rPr lang="fi-FI" sz="4000" dirty="0">
                <a:solidFill>
                  <a:srgbClr val="99CCFF"/>
                </a:solidFill>
                <a:latin typeface="Congenial SemiBold" panose="02000503040000020004" pitchFamily="2" charset="0"/>
              </a:rPr>
              <a:t>.</a:t>
            </a:r>
            <a:r>
              <a:rPr lang="nl-NL" sz="4000" dirty="0">
                <a:solidFill>
                  <a:srgbClr val="99CCFF"/>
                </a:solidFill>
                <a:latin typeface="Congenial SemiBold" panose="02000503040000020004" pitchFamily="2" charset="0"/>
              </a:rPr>
              <a:t> </a:t>
            </a:r>
            <a:endParaRPr lang="en-GB" sz="4000" dirty="0">
              <a:solidFill>
                <a:srgbClr val="99CCFF"/>
              </a:solidFill>
              <a:latin typeface="Congenial SemiBold" panose="02000503040000020004" pitchFamily="2" charset="0"/>
            </a:endParaRPr>
          </a:p>
        </p:txBody>
      </p:sp>
      <p:sp>
        <p:nvSpPr>
          <p:cNvPr id="62467" name="Text Box 3"/>
          <p:cNvSpPr txBox="1">
            <a:spLocks noChangeArrowheads="1"/>
          </p:cNvSpPr>
          <p:nvPr/>
        </p:nvSpPr>
        <p:spPr bwMode="auto">
          <a:xfrm>
            <a:off x="1375834" y="283675"/>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guxu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eyho</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horu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nwhI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koie</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nw</a:t>
            </a:r>
            <a:r>
              <a:rPr lang="en-GB" sz="5400" dirty="0">
                <a:solidFill>
                  <a:srgbClr val="FFFF99"/>
                </a:solidFill>
                <a:latin typeface="GurbaniWebThick" panose="04040607000000020004" pitchFamily="82" charset="0"/>
              </a:rPr>
              <a:t> ko </a:t>
            </a:r>
            <a:r>
              <a:rPr lang="en-GB" sz="5400" dirty="0" err="1">
                <a:solidFill>
                  <a:srgbClr val="FFFF99"/>
                </a:solidFill>
                <a:latin typeface="GurbaniWebThick" panose="04040607000000020004" pitchFamily="82" charset="0"/>
              </a:rPr>
              <a:t>hoAw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a:t>
            </a:r>
            <a:r>
              <a:rPr lang="en-GB" sz="5400" dirty="0">
                <a:solidFill>
                  <a:srgbClr val="FFFF99"/>
                </a:solidFill>
                <a:latin typeface="GurbaniWebThick" panose="04040607000000020004" pitchFamily="82" charset="0"/>
              </a:rPr>
              <a:t> ko </a:t>
            </a:r>
            <a:r>
              <a:rPr lang="en-GB" sz="5400" dirty="0" err="1">
                <a:solidFill>
                  <a:srgbClr val="FFFF99"/>
                </a:solidFill>
                <a:latin typeface="GurbaniWebThick" panose="04040607000000020004" pitchFamily="82" charset="0"/>
              </a:rPr>
              <a:t>hoie</a:t>
            </a:r>
            <a:r>
              <a:rPr lang="en-GB" sz="5400" dirty="0">
                <a:solidFill>
                  <a:srgbClr val="FFFF99"/>
                </a:solidFill>
                <a:latin typeface="GurbaniWebThick" panose="04040607000000020004" pitchFamily="82" charset="0"/>
              </a:rPr>
              <a:t> ]3]</a:t>
            </a:r>
          </a:p>
        </p:txBody>
      </p:sp>
      <p:sp>
        <p:nvSpPr>
          <p:cNvPr id="62468"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ea typeface="Verdana" panose="020B0604030504040204" pitchFamily="34" charset="0"/>
                <a:cs typeface="Verdana" panose="020B0604030504040204" pitchFamily="34" charset="0"/>
              </a:rPr>
              <a:t>Your unique trait is that there’s no one like You. There never has &amp; there never will. ||3||</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jey’vad</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aap</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ey’vad</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ey’ree</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fi-FI" sz="4000" dirty="0">
                <a:solidFill>
                  <a:srgbClr val="99CCFF"/>
                </a:solidFill>
                <a:latin typeface="Congenial SemiBold" panose="02000503040000020004" pitchFamily="2" charset="0"/>
              </a:rPr>
              <a:t>jin  din  kar  kai  kee’</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ee  raa</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p>
        </p:txBody>
      </p:sp>
      <p:sp>
        <p:nvSpPr>
          <p:cNvPr id="64515" name="Text Box 3"/>
          <p:cNvSpPr txBox="1">
            <a:spLocks noChangeArrowheads="1"/>
          </p:cNvSpPr>
          <p:nvPr/>
        </p:nvSpPr>
        <p:spPr bwMode="auto">
          <a:xfrm>
            <a:off x="0" y="283675"/>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jyvfu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Awip</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qyvf</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dwiq</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ijin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kIqI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rwiq</a:t>
            </a:r>
            <a:r>
              <a:rPr lang="en-GB" sz="5400" dirty="0">
                <a:solidFill>
                  <a:srgbClr val="FFFF99"/>
                </a:solidFill>
                <a:latin typeface="GurbaniWebThick" panose="04040607000000020004" pitchFamily="82" charset="0"/>
              </a:rPr>
              <a:t> ]</a:t>
            </a:r>
          </a:p>
        </p:txBody>
      </p:sp>
      <p:sp>
        <p:nvSpPr>
          <p:cNvPr id="64516"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Just as You are great, Your gifts are great. You made both the day &amp; night.</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4153644"/>
            <a:ext cx="10160000" cy="952500"/>
          </a:xfrm>
        </p:spPr>
        <p:txBody>
          <a:bodyPr/>
          <a:lstStyle/>
          <a:p>
            <a:pPr eaLnBrk="1" hangingPunct="1">
              <a:defRPr/>
            </a:pP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asam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visaar’eh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kam’jaa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naa’vai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baa</a:t>
            </a:r>
            <a:r>
              <a:rPr lang="en-GB" sz="4000" u="sng" dirty="0" err="1">
                <a:solidFill>
                  <a:srgbClr val="99CCFF"/>
                </a:solidFill>
                <a:latin typeface="Congenial SemiBold" panose="02000503040000020004" pitchFamily="2" charset="0"/>
              </a:rPr>
              <a:t>jh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sanaa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a:t>
            </a:r>
          </a:p>
        </p:txBody>
      </p:sp>
      <p:sp>
        <p:nvSpPr>
          <p:cNvPr id="66563" name="Text Box 3"/>
          <p:cNvSpPr txBox="1">
            <a:spLocks noChangeArrowheads="1"/>
          </p:cNvSpPr>
          <p:nvPr/>
        </p:nvSpPr>
        <p:spPr bwMode="auto">
          <a:xfrm>
            <a:off x="0" y="211667"/>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Ksmu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ivswrih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kmjwiq</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nwvY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bwJu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snwiq</a:t>
            </a:r>
            <a:r>
              <a:rPr lang="en-GB" sz="5400" dirty="0">
                <a:solidFill>
                  <a:srgbClr val="FFFF99"/>
                </a:solidFill>
                <a:latin typeface="GurbaniWebThick" panose="04040607000000020004" pitchFamily="82" charset="0"/>
              </a:rPr>
              <a:t> ]4]3]</a:t>
            </a:r>
          </a:p>
        </p:txBody>
      </p:sp>
      <p:sp>
        <p:nvSpPr>
          <p:cNvPr id="66564" name="Text Box 4"/>
          <p:cNvSpPr txBox="1">
            <a:spLocks noChangeArrowheads="1"/>
          </p:cNvSpPr>
          <p:nvPr/>
        </p:nvSpPr>
        <p:spPr bwMode="auto">
          <a:xfrm>
            <a:off x="0" y="2065119"/>
            <a:ext cx="10160000" cy="1600438"/>
          </a:xfrm>
          <a:prstGeom prst="rect">
            <a:avLst/>
          </a:prstGeom>
          <a:noFill/>
          <a:ln w="9525">
            <a:noFill/>
            <a:miter lim="800000"/>
            <a:headEnd/>
            <a:tailEnd/>
          </a:ln>
          <a:effectLst/>
        </p:spPr>
        <p:txBody>
          <a:bodyPr wrap="square">
            <a:spAutoFit/>
          </a:bodyPr>
          <a:lstStyle/>
          <a:p>
            <a:pPr algn="ctr">
              <a:defRPr/>
            </a:pPr>
            <a:r>
              <a:rPr lang="en-GB" sz="3700" dirty="0">
                <a:solidFill>
                  <a:schemeClr val="bg1"/>
                </a:solidFill>
                <a:latin typeface="Congenial Black" panose="02000503040000020004" pitchFamily="2" charset="0"/>
              </a:rPr>
              <a:t>Lowly are those don’t acknowledge the Master. Without </a:t>
            </a:r>
            <a:r>
              <a:rPr lang="en-GB" sz="3700" i="1" dirty="0">
                <a:solidFill>
                  <a:schemeClr val="bg1"/>
                </a:solidFill>
                <a:latin typeface="Congenial Black" panose="02000503040000020004" pitchFamily="2" charset="0"/>
              </a:rPr>
              <a:t>‘Naam’ </a:t>
            </a:r>
            <a:r>
              <a:rPr lang="en-GB" sz="3700" dirty="0">
                <a:solidFill>
                  <a:schemeClr val="bg1"/>
                </a:solidFill>
                <a:latin typeface="Congenial Black" panose="02000503040000020004" pitchFamily="2" charset="0"/>
              </a:rPr>
              <a:t>one is the lowliest. </a:t>
            </a:r>
            <a:r>
              <a:rPr lang="en-GB" dirty="0">
                <a:solidFill>
                  <a:schemeClr val="bg1"/>
                </a:solidFill>
                <a:latin typeface="Congenial Black" panose="02000503040000020004" pitchFamily="2" charset="0"/>
              </a:rPr>
              <a:t>||4||3||</a:t>
            </a:r>
            <a:endParaRPr lang="en-GB" sz="37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0" y="4153644"/>
            <a:ext cx="10160000" cy="952500"/>
          </a:xfrm>
        </p:spPr>
        <p:txBody>
          <a:bodyPr/>
          <a:lstStyle/>
          <a:p>
            <a:pPr eaLnBrk="1" hangingPunct="1">
              <a:defRPr/>
            </a:pPr>
            <a:r>
              <a:rPr lang="en-GB" sz="4000" dirty="0">
                <a:solidFill>
                  <a:srgbClr val="99CCFF"/>
                </a:solidFill>
                <a:latin typeface="Congenial SemiBold" panose="02000503040000020004" pitchFamily="2" charset="0"/>
              </a:rPr>
              <a:t>raag  </a:t>
            </a:r>
            <a:r>
              <a:rPr lang="en-GB" sz="4000" dirty="0" err="1">
                <a:solidFill>
                  <a:srgbClr val="99CCFF"/>
                </a:solidFill>
                <a:latin typeface="Congenial SemiBold" panose="02000503040000020004" pitchFamily="2" charset="0"/>
              </a:rPr>
              <a:t>goo’jaree</a:t>
            </a:r>
            <a:r>
              <a:rPr lang="en-GB" sz="4000" dirty="0">
                <a:solidFill>
                  <a:srgbClr val="99CCFF"/>
                </a:solidFill>
                <a:latin typeface="Congenial SemiBold" panose="02000503040000020004" pitchFamily="2" charset="0"/>
              </a:rPr>
              <a:t>,  mahallaa  </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au’</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a:t>
            </a:r>
          </a:p>
        </p:txBody>
      </p:sp>
      <p:sp>
        <p:nvSpPr>
          <p:cNvPr id="68611" name="Text Box 3"/>
          <p:cNvSpPr txBox="1">
            <a:spLocks noChangeArrowheads="1"/>
          </p:cNvSpPr>
          <p:nvPr/>
        </p:nvSpPr>
        <p:spPr bwMode="auto">
          <a:xfrm>
            <a:off x="1375834" y="566018"/>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rwgu gUjrI mhlw 4 ]</a:t>
            </a:r>
          </a:p>
        </p:txBody>
      </p:sp>
      <p:sp>
        <p:nvSpPr>
          <p:cNvPr id="68612"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Written in </a:t>
            </a:r>
            <a:r>
              <a:rPr lang="en-GB" sz="3800" i="1" dirty="0">
                <a:solidFill>
                  <a:schemeClr val="bg1"/>
                </a:solidFill>
                <a:latin typeface="Congenial Black" panose="02000503040000020004" pitchFamily="2" charset="0"/>
              </a:rPr>
              <a:t>Goojaree </a:t>
            </a:r>
            <a:r>
              <a:rPr lang="en-GB" sz="3800" dirty="0">
                <a:solidFill>
                  <a:schemeClr val="bg1"/>
                </a:solidFill>
                <a:latin typeface="Congenial Black" panose="02000503040000020004" pitchFamily="2" charset="0"/>
              </a:rPr>
              <a:t>(emotion of prayer)</a:t>
            </a:r>
          </a:p>
          <a:p>
            <a:pPr algn="ctr">
              <a:defRPr/>
            </a:pPr>
            <a:r>
              <a:rPr lang="en-GB" sz="3800" dirty="0">
                <a:solidFill>
                  <a:schemeClr val="bg1"/>
                </a:solidFill>
                <a:latin typeface="Congenial Black" panose="02000503040000020004" pitchFamily="2" charset="0"/>
              </a:rPr>
              <a:t>by the Fourth 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key  </a:t>
            </a:r>
            <a:r>
              <a:rPr lang="en-GB" sz="4000" dirty="0" err="1">
                <a:solidFill>
                  <a:srgbClr val="99CCFF"/>
                </a:solidFill>
                <a:latin typeface="Congenial SemiBold" panose="02000503040000020004" pitchFamily="2" charset="0"/>
              </a:rPr>
              <a:t>jan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’gur</a:t>
            </a:r>
            <a:r>
              <a:rPr lang="en-GB" sz="4000" dirty="0">
                <a:solidFill>
                  <a:srgbClr val="99CCFF"/>
                </a:solidFill>
                <a:latin typeface="Congenial SemiBold" panose="02000503040000020004" pitchFamily="2" charset="0"/>
              </a:rPr>
              <a:t>  sa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a:t>
            </a:r>
            <a:r>
              <a:rPr lang="en-GB" sz="4000" dirty="0" err="1">
                <a:solidFill>
                  <a:srgbClr val="99CCFF"/>
                </a:solidFill>
                <a:latin typeface="Congenial SemiBold" panose="02000503040000020004" pitchFamily="2" charset="0"/>
              </a:rPr>
              <a:t>pur’</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bin’oh</a:t>
            </a:r>
            <a:r>
              <a:rPr lang="en-GB" sz="4000" dirty="0">
                <a:solidFill>
                  <a:srgbClr val="99CCFF"/>
                </a:solidFill>
                <a:latin typeface="Congenial SemiBold" panose="02000503040000020004" pitchFamily="2" charset="0"/>
              </a:rPr>
              <a:t>  karo  gur  </a:t>
            </a:r>
            <a:r>
              <a:rPr lang="en-GB" sz="4000" dirty="0" err="1">
                <a:solidFill>
                  <a:srgbClr val="99CCFF"/>
                </a:solidFill>
                <a:latin typeface="Congenial SemiBold" panose="02000503040000020004" pitchFamily="2" charset="0"/>
              </a:rPr>
              <a:t>paas</a:t>
            </a:r>
            <a:r>
              <a:rPr lang="en-GB" sz="4000" dirty="0">
                <a:solidFill>
                  <a:srgbClr val="99CCFF"/>
                </a:solidFill>
                <a:latin typeface="Congenial SemiBold" panose="02000503040000020004" pitchFamily="2" charset="0"/>
              </a:rPr>
              <a:t>. </a:t>
            </a:r>
          </a:p>
        </p:txBody>
      </p:sp>
      <p:sp>
        <p:nvSpPr>
          <p:cNvPr id="69635" name="Text Box 3"/>
          <p:cNvSpPr txBox="1">
            <a:spLocks noChangeArrowheads="1"/>
          </p:cNvSpPr>
          <p:nvPr/>
        </p:nvSpPr>
        <p:spPr bwMode="auto">
          <a:xfrm>
            <a:off x="1375834" y="311086"/>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hir ky jn siqgur </a:t>
            </a:r>
            <a:r>
              <a:rPr lang="en-GB" sz="5400" dirty="0" err="1">
                <a:solidFill>
                  <a:srgbClr val="FFFF99"/>
                </a:solidFill>
                <a:latin typeface="GurbaniWebThick" panose="04040607000000020004" pitchFamily="82" charset="0"/>
              </a:rPr>
              <a:t>siqpurKw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ibnau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gur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pwis</a:t>
            </a:r>
            <a:r>
              <a:rPr lang="en-GB" sz="5400" dirty="0">
                <a:solidFill>
                  <a:srgbClr val="FFFF99"/>
                </a:solidFill>
                <a:latin typeface="GurbaniWebThick" panose="04040607000000020004" pitchFamily="82" charset="0"/>
              </a:rPr>
              <a:t> ]</a:t>
            </a:r>
          </a:p>
        </p:txBody>
      </p:sp>
      <p:sp>
        <p:nvSpPr>
          <p:cNvPr id="69636"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O True Guru! The only True Person! Accepted by Vaheguru! I make this request:</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4225652"/>
            <a:ext cx="10160000" cy="952500"/>
          </a:xfrm>
        </p:spPr>
        <p:txBody>
          <a:bodyPr/>
          <a:lstStyle/>
          <a:p>
            <a:pPr eaLnBrk="1" hangingPunct="1">
              <a:defRPr/>
            </a:pPr>
            <a:r>
              <a:rPr lang="en-GB" sz="4000" dirty="0">
                <a:solidFill>
                  <a:srgbClr val="99CCFF"/>
                </a:solidFill>
                <a:latin typeface="Congenial SemiBold" panose="02000503040000020004" pitchFamily="2" charset="0"/>
              </a:rPr>
              <a:t>ham  </a:t>
            </a:r>
            <a:r>
              <a:rPr lang="en-GB" sz="4000" dirty="0" err="1">
                <a:solidFill>
                  <a:srgbClr val="99CCFF"/>
                </a:solidFill>
                <a:latin typeface="Congenial SemiBold" panose="02000503040000020004" pitchFamily="2" charset="0"/>
              </a:rPr>
              <a:t>kee’rey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kiram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’gur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sar’Naaee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ayaa</a:t>
            </a:r>
            <a:r>
              <a:rPr lang="en-GB" sz="4000" dirty="0">
                <a:solidFill>
                  <a:srgbClr val="99CCFF"/>
                </a:solidFill>
                <a:latin typeface="Congenial SemiBold" panose="02000503040000020004" pitchFamily="2" charset="0"/>
              </a:rPr>
              <a:t>  naam  </a:t>
            </a:r>
            <a:r>
              <a:rPr lang="en-GB" sz="4000" dirty="0" err="1">
                <a:solidFill>
                  <a:srgbClr val="99CCFF"/>
                </a:solidFill>
                <a:latin typeface="Congenial SemiBold" panose="02000503040000020004" pitchFamily="2" charset="0"/>
              </a:rPr>
              <a:t>par’gaas</a:t>
            </a:r>
            <a:r>
              <a:rPr lang="en-GB" sz="4000" dirty="0">
                <a:solidFill>
                  <a:srgbClr val="99CCFF"/>
                </a:solidFill>
                <a:latin typeface="Congenial SemiBold" panose="02000503040000020004" pitchFamily="2" charset="0"/>
              </a:rPr>
              <a:t>.</a:t>
            </a:r>
          </a:p>
        </p:txBody>
      </p:sp>
      <p:sp>
        <p:nvSpPr>
          <p:cNvPr id="70659" name="Text Box 3"/>
          <p:cNvSpPr txBox="1">
            <a:spLocks noChangeArrowheads="1"/>
          </p:cNvSpPr>
          <p:nvPr/>
        </p:nvSpPr>
        <p:spPr bwMode="auto">
          <a:xfrm>
            <a:off x="0" y="364395"/>
            <a:ext cx="10160000"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hm </a:t>
            </a:r>
            <a:r>
              <a:rPr lang="en-GB" sz="5400" dirty="0" err="1">
                <a:solidFill>
                  <a:srgbClr val="FFFF99"/>
                </a:solidFill>
                <a:latin typeface="GurbaniWebThick" panose="04040607000000020004" pitchFamily="82" charset="0"/>
              </a:rPr>
              <a:t>kIry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ikrm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siqgur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srxweI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kir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dieAw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prgwis</a:t>
            </a:r>
            <a:r>
              <a:rPr lang="en-GB" sz="5400" dirty="0">
                <a:solidFill>
                  <a:srgbClr val="FFFF99"/>
                </a:solidFill>
                <a:latin typeface="GurbaniWebThick" panose="04040607000000020004" pitchFamily="82" charset="0"/>
              </a:rPr>
              <a:t> ]1]</a:t>
            </a:r>
          </a:p>
        </p:txBody>
      </p:sp>
      <p:sp>
        <p:nvSpPr>
          <p:cNvPr id="70660" name="Text Box 4"/>
          <p:cNvSpPr txBox="1">
            <a:spLocks noChangeArrowheads="1"/>
          </p:cNvSpPr>
          <p:nvPr/>
        </p:nvSpPr>
        <p:spPr bwMode="auto">
          <a:xfrm>
            <a:off x="0" y="2306985"/>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I am like a tiny ant coming to You. Kindly fill me with Your light through </a:t>
            </a:r>
            <a:r>
              <a:rPr lang="en-GB" sz="3800" i="1" dirty="0">
                <a:solidFill>
                  <a:schemeClr val="bg1"/>
                </a:solidFill>
                <a:latin typeface="Congenial Black" panose="02000503040000020004" pitchFamily="2" charset="0"/>
              </a:rPr>
              <a:t>Naam</a:t>
            </a:r>
            <a:r>
              <a:rPr lang="en-GB" sz="3800" dirty="0">
                <a:solidFill>
                  <a:schemeClr val="bg1"/>
                </a:solidFill>
                <a:latin typeface="Congenial Black" panose="02000503040000020004" pitchFamily="2" charset="0"/>
              </a:rPr>
              <a:t>. ||1||</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4081636"/>
            <a:ext cx="10160000" cy="952500"/>
          </a:xfrm>
        </p:spPr>
        <p:txBody>
          <a:bodyPr/>
          <a:lstStyle/>
          <a:p>
            <a:pPr eaLnBrk="1" hangingPunct="1">
              <a:defRPr/>
            </a:pPr>
            <a:r>
              <a:rPr lang="en-GB" sz="4000" dirty="0" err="1">
                <a:solidFill>
                  <a:srgbClr val="99CCFF"/>
                </a:solidFill>
                <a:latin typeface="Congenial SemiBold" panose="02000503040000020004" pitchFamily="2" charset="0"/>
              </a:rPr>
              <a:t>mey’rey</a:t>
            </a:r>
            <a:r>
              <a:rPr lang="en-GB" sz="4000" dirty="0">
                <a:solidFill>
                  <a:srgbClr val="99CCFF"/>
                </a:solidFill>
                <a:latin typeface="Congenial SemiBold" panose="02000503040000020004" pitchFamily="2" charset="0"/>
              </a:rPr>
              <a:t>  mee</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gur’</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ev</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mo</a:t>
            </a:r>
            <a:r>
              <a:rPr lang="en-GB" sz="4000" dirty="0">
                <a:solidFill>
                  <a:srgbClr val="99CCFF"/>
                </a:solidFill>
                <a:latin typeface="Congenial SemiBold" panose="02000503040000020004" pitchFamily="2" charset="0"/>
              </a:rPr>
              <a:t>  ko  </a:t>
            </a:r>
            <a:r>
              <a:rPr lang="en-GB" sz="4000" dirty="0" err="1">
                <a:solidFill>
                  <a:srgbClr val="99CCFF"/>
                </a:solidFill>
                <a:latin typeface="Congenial SemiBold" panose="02000503040000020004" pitchFamily="2" charset="0"/>
              </a:rPr>
              <a:t>raam</a:t>
            </a:r>
            <a:r>
              <a:rPr lang="en-GB" sz="4000" dirty="0">
                <a:solidFill>
                  <a:srgbClr val="99CCFF"/>
                </a:solidFill>
                <a:latin typeface="Congenial SemiBold" panose="02000503040000020004" pitchFamily="2" charset="0"/>
              </a:rPr>
              <a:t>  naam  </a:t>
            </a:r>
            <a:r>
              <a:rPr lang="en-GB" sz="4000" dirty="0" err="1">
                <a:solidFill>
                  <a:srgbClr val="99CCFF"/>
                </a:solidFill>
                <a:latin typeface="Congenial SemiBold" panose="02000503040000020004" pitchFamily="2" charset="0"/>
              </a:rPr>
              <a:t>par’gaas</a:t>
            </a:r>
            <a:r>
              <a:rPr lang="en-GB" sz="4000" dirty="0">
                <a:solidFill>
                  <a:srgbClr val="99CCFF"/>
                </a:solidFill>
                <a:latin typeface="Congenial SemiBold" panose="02000503040000020004" pitchFamily="2" charset="0"/>
              </a:rPr>
              <a:t>. </a:t>
            </a:r>
          </a:p>
        </p:txBody>
      </p:sp>
      <p:sp>
        <p:nvSpPr>
          <p:cNvPr id="71683" name="Text Box 3"/>
          <p:cNvSpPr txBox="1">
            <a:spLocks noChangeArrowheads="1"/>
          </p:cNvSpPr>
          <p:nvPr/>
        </p:nvSpPr>
        <p:spPr bwMode="auto">
          <a:xfrm>
            <a:off x="1375834" y="42420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myry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gurdyv</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mo </a:t>
            </a:r>
            <a:r>
              <a:rPr lang="en-GB" sz="5400" dirty="0" err="1">
                <a:solidFill>
                  <a:srgbClr val="FFFF99"/>
                </a:solidFill>
                <a:latin typeface="GurbaniWebThick" panose="04040607000000020004" pitchFamily="82" charset="0"/>
              </a:rPr>
              <a:t>kau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rwm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prgwis</a:t>
            </a:r>
            <a:r>
              <a:rPr lang="en-GB" sz="5400" dirty="0">
                <a:solidFill>
                  <a:srgbClr val="FFFF99"/>
                </a:solidFill>
                <a:latin typeface="GurbaniWebThick" panose="04040607000000020004" pitchFamily="82" charset="0"/>
              </a:rPr>
              <a:t> ]</a:t>
            </a:r>
          </a:p>
        </p:txBody>
      </p:sp>
      <p:sp>
        <p:nvSpPr>
          <p:cNvPr id="71684" name="Text Box 4"/>
          <p:cNvSpPr txBox="1">
            <a:spLocks noChangeArrowheads="1"/>
          </p:cNvSpPr>
          <p:nvPr/>
        </p:nvSpPr>
        <p:spPr bwMode="auto">
          <a:xfrm>
            <a:off x="0" y="2459712"/>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Guru Ji! My Best Friend! With </a:t>
            </a:r>
            <a:r>
              <a:rPr lang="en-GB" sz="3800" i="1" dirty="0">
                <a:solidFill>
                  <a:schemeClr val="bg1"/>
                </a:solidFill>
                <a:latin typeface="Congenial Black" panose="02000503040000020004" pitchFamily="2" charset="0"/>
              </a:rPr>
              <a:t>Naam</a:t>
            </a:r>
            <a:r>
              <a:rPr lang="en-GB" sz="3800" dirty="0">
                <a:solidFill>
                  <a:schemeClr val="bg1"/>
                </a:solidFill>
                <a:latin typeface="Congenial Black" panose="02000503040000020004" pitchFamily="2" charset="0"/>
              </a:rPr>
              <a:t>, please fill me with Your special light.</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1143000" y="4353272"/>
            <a:ext cx="8191500" cy="952500"/>
          </a:xfrm>
        </p:spPr>
        <p:txBody>
          <a:bodyPr/>
          <a:lstStyle/>
          <a:p>
            <a:pPr eaLnBrk="1" hangingPunct="1">
              <a:defRPr/>
            </a:pPr>
            <a:r>
              <a:rPr lang="en-GB" sz="4000" dirty="0" err="1">
                <a:solidFill>
                  <a:srgbClr val="99CCFF"/>
                </a:solidFill>
                <a:latin typeface="Congenial SemiBold" panose="02000503040000020004" pitchFamily="2" charset="0"/>
              </a:rPr>
              <a:t>salok</a:t>
            </a:r>
            <a:r>
              <a:rPr lang="en-GB" sz="4000" dirty="0">
                <a:solidFill>
                  <a:srgbClr val="99CCFF"/>
                </a:solidFill>
                <a:latin typeface="Congenial SemiBold" panose="02000503040000020004" pitchFamily="2" charset="0"/>
              </a:rPr>
              <a:t>,  mahallaa  </a:t>
            </a:r>
            <a:r>
              <a:rPr lang="en-GB" sz="4000" dirty="0" err="1">
                <a:solidFill>
                  <a:srgbClr val="99CCFF"/>
                </a:solidFill>
                <a:latin typeface="Congenial SemiBold" panose="02000503040000020004" pitchFamily="2" charset="0"/>
              </a:rPr>
              <a:t>peh’laa</a:t>
            </a:r>
            <a:r>
              <a:rPr lang="en-GB" sz="4000" dirty="0">
                <a:solidFill>
                  <a:srgbClr val="99CCFF"/>
                </a:solidFill>
                <a:latin typeface="Congenial SemiBold" panose="02000503040000020004" pitchFamily="2" charset="0"/>
              </a:rPr>
              <a:t>. </a:t>
            </a:r>
          </a:p>
        </p:txBody>
      </p:sp>
      <p:sp>
        <p:nvSpPr>
          <p:cNvPr id="306179" name="Text Box 3"/>
          <p:cNvSpPr txBox="1">
            <a:spLocks noChangeArrowheads="1"/>
          </p:cNvSpPr>
          <p:nvPr/>
        </p:nvSpPr>
        <p:spPr bwMode="auto">
          <a:xfrm>
            <a:off x="1375834" y="442327"/>
            <a:ext cx="7514167" cy="923330"/>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sloku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mÚ</a:t>
            </a:r>
            <a:r>
              <a:rPr lang="en-GB" sz="5400" dirty="0">
                <a:solidFill>
                  <a:srgbClr val="FFFF99"/>
                </a:solidFill>
                <a:latin typeface="GurbaniWebThick" panose="04040607000000020004" pitchFamily="82" charset="0"/>
              </a:rPr>
              <a:t> 1 ]</a:t>
            </a:r>
          </a:p>
        </p:txBody>
      </p:sp>
      <p:sp>
        <p:nvSpPr>
          <p:cNvPr id="306180" name="Text Box 4"/>
          <p:cNvSpPr txBox="1">
            <a:spLocks noChangeArrowheads="1"/>
          </p:cNvSpPr>
          <p:nvPr/>
        </p:nvSpPr>
        <p:spPr bwMode="auto">
          <a:xfrm>
            <a:off x="1333502" y="2540432"/>
            <a:ext cx="7514167" cy="677108"/>
          </a:xfrm>
          <a:prstGeom prst="rect">
            <a:avLst/>
          </a:prstGeom>
          <a:noFill/>
          <a:ln w="9525">
            <a:noFill/>
            <a:miter lim="800000"/>
            <a:headEnd/>
            <a:tailEnd/>
          </a:ln>
          <a:effectLst/>
        </p:spPr>
        <p:txBody>
          <a:bodyPr>
            <a:spAutoFit/>
          </a:bodyPr>
          <a:lstStyle/>
          <a:p>
            <a:pPr algn="ctr">
              <a:defRPr/>
            </a:pPr>
            <a:r>
              <a:rPr lang="en-GB" sz="3800" dirty="0">
                <a:solidFill>
                  <a:schemeClr val="bg1"/>
                </a:solidFill>
                <a:latin typeface="Congenial Black" panose="02000503040000020004" pitchFamily="2" charset="0"/>
              </a:rPr>
              <a:t>Verse by the First 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4297660"/>
            <a:ext cx="10160000" cy="952500"/>
          </a:xfrm>
        </p:spPr>
        <p:txBody>
          <a:bodyPr/>
          <a:lstStyle/>
          <a:p>
            <a:pPr eaLnBrk="1" hangingPunct="1">
              <a:defRPr/>
            </a:pPr>
            <a:r>
              <a:rPr lang="en-GB" sz="4000" spc="-150" dirty="0" err="1">
                <a:solidFill>
                  <a:srgbClr val="99CCFF"/>
                </a:solidFill>
                <a:latin typeface="Congenial SemiBold" panose="02000503040000020004" pitchFamily="2" charset="0"/>
              </a:rPr>
              <a:t>gur’ma</a:t>
            </a:r>
            <a:r>
              <a:rPr lang="en-GB" sz="4000" u="sng" spc="-150" dirty="0" err="1">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  naam  </a:t>
            </a:r>
            <a:r>
              <a:rPr lang="en-GB" sz="4000" spc="-150" dirty="0" err="1">
                <a:solidFill>
                  <a:srgbClr val="99CCFF"/>
                </a:solidFill>
                <a:latin typeface="Congenial SemiBold" panose="02000503040000020004" pitchFamily="2" charset="0"/>
              </a:rPr>
              <a:t>mey’raa</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praan</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sa</a:t>
            </a:r>
            <a:r>
              <a:rPr lang="en-GB" sz="4000" u="sng" spc="-150" dirty="0" err="1">
                <a:solidFill>
                  <a:srgbClr val="99CCFF"/>
                </a:solidFill>
                <a:latin typeface="Congenial SemiBold" panose="02000503040000020004" pitchFamily="2" charset="0"/>
              </a:rPr>
              <a:t>kh</a:t>
            </a:r>
            <a:r>
              <a:rPr lang="en-GB" sz="4000" spc="-150" dirty="0" err="1">
                <a:solidFill>
                  <a:srgbClr val="99CCFF"/>
                </a:solidFill>
                <a:latin typeface="Congenial SemiBold" panose="02000503040000020004" pitchFamily="2" charset="0"/>
              </a:rPr>
              <a:t>aa’ee</a:t>
            </a:r>
            <a:r>
              <a:rPr lang="en-GB" sz="4000" spc="-15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spc="-150" dirty="0" err="1">
                <a:solidFill>
                  <a:srgbClr val="99CCFF"/>
                </a:solidFill>
                <a:latin typeface="Congenial SemiBold" panose="02000503040000020004" pitchFamily="2" charset="0"/>
              </a:rPr>
              <a:t>har</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keera</a:t>
            </a:r>
            <a:r>
              <a:rPr lang="en-GB" sz="4000" u="sng" spc="-150" dirty="0" err="1">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ham’ree</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reh’raas</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rahaa’o</a:t>
            </a:r>
            <a:r>
              <a:rPr lang="en-GB" sz="4000" spc="-15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p>
        </p:txBody>
      </p:sp>
      <p:sp>
        <p:nvSpPr>
          <p:cNvPr id="72707" name="Text Box 3"/>
          <p:cNvSpPr txBox="1">
            <a:spLocks noChangeArrowheads="1"/>
          </p:cNvSpPr>
          <p:nvPr/>
        </p:nvSpPr>
        <p:spPr bwMode="auto">
          <a:xfrm>
            <a:off x="0" y="211667"/>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gurmiq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myrw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pRwn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sKweI</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hir kIriq  hmrI </a:t>
            </a:r>
            <a:r>
              <a:rPr lang="en-GB" sz="5400" dirty="0" err="1">
                <a:solidFill>
                  <a:srgbClr val="FFFF99"/>
                </a:solidFill>
                <a:latin typeface="GurbaniWebThick" panose="04040607000000020004" pitchFamily="82" charset="0"/>
              </a:rPr>
              <a:t>rhrwis</a:t>
            </a:r>
            <a:r>
              <a:rPr lang="en-GB" sz="5400" dirty="0">
                <a:solidFill>
                  <a:srgbClr val="FFFF99"/>
                </a:solidFill>
                <a:latin typeface="GurbaniWebThick" panose="04040607000000020004" pitchFamily="82" charset="0"/>
              </a:rPr>
              <a:t> </a:t>
            </a:r>
            <a:r>
              <a:rPr lang="en-GB" sz="4400" dirty="0">
                <a:solidFill>
                  <a:srgbClr val="FFFF99"/>
                </a:solidFill>
                <a:latin typeface="GurbaniWebThick" panose="04040607000000020004" pitchFamily="82" charset="0"/>
              </a:rPr>
              <a:t>]1]</a:t>
            </a:r>
            <a:r>
              <a:rPr lang="en-GB" sz="1000" dirty="0">
                <a:solidFill>
                  <a:srgbClr val="FFFF99"/>
                </a:solidFill>
                <a:latin typeface="GurbaniWebThick" panose="04040607000000020004" pitchFamily="82" charset="0"/>
              </a:rPr>
              <a:t> </a:t>
            </a:r>
            <a:r>
              <a:rPr lang="en-GB" sz="5400" dirty="0">
                <a:solidFill>
                  <a:srgbClr val="FFFF99"/>
                </a:solidFill>
                <a:latin typeface="GurbaniWebThick" panose="04040607000000020004" pitchFamily="82" charset="0"/>
              </a:rPr>
              <a:t>rhwau</a:t>
            </a:r>
            <a:r>
              <a:rPr lang="en-GB" sz="1000" dirty="0">
                <a:solidFill>
                  <a:srgbClr val="FFFF99"/>
                </a:solidFill>
                <a:latin typeface="GurbaniWebThick" panose="04040607000000020004" pitchFamily="82" charset="0"/>
              </a:rPr>
              <a:t> </a:t>
            </a:r>
            <a:r>
              <a:rPr lang="en-GB" sz="4400" dirty="0">
                <a:solidFill>
                  <a:srgbClr val="FFFF99"/>
                </a:solidFill>
                <a:latin typeface="GurbaniWebThick" panose="04040607000000020004" pitchFamily="82" charset="0"/>
              </a:rPr>
              <a:t>]</a:t>
            </a:r>
            <a:endParaRPr lang="en-GB" sz="5400" dirty="0">
              <a:solidFill>
                <a:srgbClr val="FFFF99"/>
              </a:solidFill>
              <a:latin typeface="GurbaniWebThick" panose="04040607000000020004" pitchFamily="82" charset="0"/>
            </a:endParaRPr>
          </a:p>
        </p:txBody>
      </p:sp>
      <p:sp>
        <p:nvSpPr>
          <p:cNvPr id="72708" name="Text Box 4"/>
          <p:cNvSpPr txBox="1">
            <a:spLocks noChangeArrowheads="1"/>
          </p:cNvSpPr>
          <p:nvPr/>
        </p:nvSpPr>
        <p:spPr bwMode="auto">
          <a:xfrm>
            <a:off x="0" y="1993404"/>
            <a:ext cx="10160000" cy="1846659"/>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With Guru’s wisdom, </a:t>
            </a:r>
            <a:r>
              <a:rPr lang="en-GB" sz="3800" i="1" dirty="0">
                <a:solidFill>
                  <a:schemeClr val="bg1"/>
                </a:solidFill>
                <a:latin typeface="Congenial Black" panose="02000503040000020004" pitchFamily="2" charset="0"/>
              </a:rPr>
              <a:t>Naam</a:t>
            </a:r>
            <a:r>
              <a:rPr lang="en-GB" sz="3800" dirty="0">
                <a:solidFill>
                  <a:schemeClr val="bg1"/>
                </a:solidFill>
                <a:latin typeface="Congenial Black" panose="02000503040000020004" pitchFamily="2" charset="0"/>
              </a:rPr>
              <a:t> becomes my breath &amp; praising You becomes my job. ||1||Pause.||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 y="4081636"/>
            <a:ext cx="10159999" cy="952500"/>
          </a:xfrm>
        </p:spPr>
        <p:txBody>
          <a:bodyPr/>
          <a:lstStyle/>
          <a:p>
            <a:pPr eaLnBrk="1" hangingPunct="1">
              <a:defRPr/>
            </a:pP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jan</a:t>
            </a:r>
            <a:r>
              <a:rPr lang="en-GB" sz="4000" dirty="0">
                <a:solidFill>
                  <a:srgbClr val="99CCFF"/>
                </a:solidFill>
                <a:latin typeface="Congenial SemiBold" panose="02000503040000020004" pitchFamily="2" charset="0"/>
              </a:rPr>
              <a:t>  key,  </a:t>
            </a:r>
            <a:r>
              <a:rPr lang="en-GB" sz="4000" dirty="0" err="1">
                <a:solidFill>
                  <a:srgbClr val="99CCFF"/>
                </a:solidFill>
                <a:latin typeface="Congenial SemiBold" panose="02000503040000020004" pitchFamily="2" charset="0"/>
              </a:rPr>
              <a:t>vad</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aag</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vadderey</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jin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sar’</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piyaas</a:t>
            </a:r>
            <a:r>
              <a:rPr lang="en-GB" sz="4000" dirty="0">
                <a:solidFill>
                  <a:srgbClr val="99CCFF"/>
                </a:solidFill>
                <a:latin typeface="Congenial SemiBold" panose="02000503040000020004" pitchFamily="2" charset="0"/>
              </a:rPr>
              <a:t>. </a:t>
            </a:r>
          </a:p>
        </p:txBody>
      </p:sp>
      <p:sp>
        <p:nvSpPr>
          <p:cNvPr id="73731" name="Text Box 3"/>
          <p:cNvSpPr txBox="1">
            <a:spLocks noChangeArrowheads="1"/>
          </p:cNvSpPr>
          <p:nvPr/>
        </p:nvSpPr>
        <p:spPr bwMode="auto">
          <a:xfrm>
            <a:off x="0" y="283675"/>
            <a:ext cx="10159999"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hir </a:t>
            </a:r>
            <a:r>
              <a:rPr lang="en-GB" sz="5400" dirty="0" err="1">
                <a:solidFill>
                  <a:srgbClr val="FFFF99"/>
                </a:solidFill>
                <a:latin typeface="GurbaniWebThick" panose="04040607000000020004" pitchFamily="82" charset="0"/>
              </a:rPr>
              <a:t>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vf</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Bwg</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vfyry</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srDw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ipAws</a:t>
            </a:r>
            <a:r>
              <a:rPr lang="en-GB" sz="5400" dirty="0">
                <a:solidFill>
                  <a:srgbClr val="FFFF99"/>
                </a:solidFill>
                <a:latin typeface="GurbaniWebThick" panose="04040607000000020004" pitchFamily="82" charset="0"/>
              </a:rPr>
              <a:t> ]</a:t>
            </a:r>
          </a:p>
        </p:txBody>
      </p:sp>
      <p:sp>
        <p:nvSpPr>
          <p:cNvPr id="73732" name="Text Box 4"/>
          <p:cNvSpPr txBox="1">
            <a:spLocks noChangeArrowheads="1"/>
          </p:cNvSpPr>
          <p:nvPr/>
        </p:nvSpPr>
        <p:spPr bwMode="auto">
          <a:xfrm>
            <a:off x="0" y="217168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The followers who have love, respect &amp; want for Vaheguru, are the luckiest of all.</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0" y="4137248"/>
            <a:ext cx="10160000" cy="952500"/>
          </a:xfrm>
        </p:spPr>
        <p:txBody>
          <a:bodyPr/>
          <a:lstStyle/>
          <a:p>
            <a:pPr eaLnBrk="1" hangingPunct="1">
              <a:defRPr/>
            </a:pPr>
            <a:r>
              <a:rPr lang="en-GB" sz="4000" dirty="0">
                <a:solidFill>
                  <a:srgbClr val="99CCFF"/>
                </a:solidFill>
                <a:latin typeface="Congenial SemiBold" panose="02000503040000020004" pitchFamily="2" charset="0"/>
              </a:rPr>
              <a:t>har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naam,  </a:t>
            </a:r>
            <a:r>
              <a:rPr lang="en-GB" sz="4000" dirty="0" err="1">
                <a:solidFill>
                  <a:srgbClr val="99CCFF"/>
                </a:solidFill>
                <a:latin typeface="Congenial SemiBold" panose="02000503040000020004" pitchFamily="2" charset="0"/>
              </a:rPr>
              <a:t>mil’ai</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rip’</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aas’eh</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mil  sanga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guN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par’gaas</a:t>
            </a:r>
            <a:r>
              <a:rPr lang="en-GB" sz="4000" dirty="0">
                <a:solidFill>
                  <a:srgbClr val="99CCFF"/>
                </a:solidFill>
                <a:latin typeface="Congenial SemiBold" panose="02000503040000020004" pitchFamily="2" charset="0"/>
              </a:rPr>
              <a:t>.</a:t>
            </a:r>
          </a:p>
        </p:txBody>
      </p:sp>
      <p:sp>
        <p:nvSpPr>
          <p:cNvPr id="74755" name="Text Box 3"/>
          <p:cNvSpPr txBox="1">
            <a:spLocks noChangeArrowheads="1"/>
          </p:cNvSpPr>
          <p:nvPr/>
        </p:nvSpPr>
        <p:spPr bwMode="auto">
          <a:xfrm>
            <a:off x="0" y="283675"/>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imlY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iqRpqwsih</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imil sMgiq  gux </a:t>
            </a:r>
            <a:r>
              <a:rPr lang="en-GB" sz="5400" dirty="0" err="1">
                <a:solidFill>
                  <a:srgbClr val="FFFF99"/>
                </a:solidFill>
                <a:latin typeface="GurbaniWebThick" panose="04040607000000020004" pitchFamily="82" charset="0"/>
              </a:rPr>
              <a:t>prgwis</a:t>
            </a:r>
            <a:r>
              <a:rPr lang="en-GB" sz="5400" dirty="0">
                <a:solidFill>
                  <a:srgbClr val="FFFF99"/>
                </a:solidFill>
                <a:latin typeface="GurbaniWebThick" panose="04040607000000020004" pitchFamily="82" charset="0"/>
              </a:rPr>
              <a:t> ]2]</a:t>
            </a:r>
          </a:p>
        </p:txBody>
      </p:sp>
      <p:sp>
        <p:nvSpPr>
          <p:cNvPr id="74756"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spc="-50" dirty="0">
                <a:solidFill>
                  <a:schemeClr val="bg1"/>
                </a:solidFill>
                <a:latin typeface="Congenial Black" panose="02000503040000020004" pitchFamily="2" charset="0"/>
              </a:rPr>
              <a:t>Vaheguru’s Name makes them happy &amp; in the </a:t>
            </a:r>
            <a:r>
              <a:rPr lang="en-GB" sz="3800" i="1" spc="-50" dirty="0">
                <a:solidFill>
                  <a:schemeClr val="bg1"/>
                </a:solidFill>
                <a:latin typeface="Congenial Black" panose="02000503040000020004" pitchFamily="2" charset="0"/>
              </a:rPr>
              <a:t>Sangat</a:t>
            </a:r>
            <a:r>
              <a:rPr lang="en-GB" sz="3800" spc="-50" dirty="0">
                <a:solidFill>
                  <a:schemeClr val="bg1"/>
                </a:solidFill>
                <a:latin typeface="Congenial Black" panose="02000503040000020004" pitchFamily="2" charset="0"/>
              </a:rPr>
              <a:t>, their goodness shines. ||2||</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0" y="4225652"/>
            <a:ext cx="10160000" cy="952500"/>
          </a:xfrm>
        </p:spPr>
        <p:txBody>
          <a:bodyPr/>
          <a:lstStyle/>
          <a:p>
            <a:pPr eaLnBrk="1" hangingPunct="1">
              <a:defRPr/>
            </a:pPr>
            <a:r>
              <a:rPr lang="en-GB" sz="4000" spc="-150" dirty="0" err="1">
                <a:solidFill>
                  <a:srgbClr val="99CCFF"/>
                </a:solidFill>
                <a:latin typeface="Congenial SemiBold" panose="02000503040000020004" pitchFamily="2" charset="0"/>
              </a:rPr>
              <a:t>jin</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har</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har</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har</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ras</a:t>
            </a:r>
            <a:r>
              <a:rPr lang="en-GB" sz="4000" spc="-150" dirty="0">
                <a:solidFill>
                  <a:srgbClr val="99CCFF"/>
                </a:solidFill>
                <a:latin typeface="Congenial SemiBold" panose="02000503040000020004" pitchFamily="2" charset="0"/>
              </a:rPr>
              <a:t>,  naam  </a:t>
            </a:r>
            <a:r>
              <a:rPr lang="en-GB" sz="4000" spc="-150" dirty="0" err="1">
                <a:solidFill>
                  <a:srgbClr val="99CCFF"/>
                </a:solidFill>
                <a:latin typeface="Congenial SemiBold" panose="02000503040000020004" pitchFamily="2" charset="0"/>
              </a:rPr>
              <a:t>naa</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paa’yaa</a:t>
            </a:r>
            <a:r>
              <a:rPr lang="en-GB" sz="4000" spc="-15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aag’heeN</a:t>
            </a:r>
            <a:r>
              <a:rPr lang="en-GB" sz="4000" dirty="0">
                <a:solidFill>
                  <a:srgbClr val="99CCFF"/>
                </a:solidFill>
                <a:latin typeface="Congenial SemiBold" panose="02000503040000020004" pitchFamily="2" charset="0"/>
              </a:rPr>
              <a:t>  jam  </a:t>
            </a:r>
            <a:r>
              <a:rPr lang="en-GB" sz="4000" dirty="0" err="1">
                <a:solidFill>
                  <a:srgbClr val="99CCFF"/>
                </a:solidFill>
                <a:latin typeface="Congenial SemiBold" panose="02000503040000020004" pitchFamily="2" charset="0"/>
              </a:rPr>
              <a:t>paas</a:t>
            </a:r>
            <a:r>
              <a:rPr lang="en-GB" sz="4000" dirty="0">
                <a:solidFill>
                  <a:srgbClr val="99CCFF"/>
                </a:solidFill>
                <a:latin typeface="Congenial SemiBold" panose="02000503040000020004" pitchFamily="2" charset="0"/>
              </a:rPr>
              <a:t>. </a:t>
            </a:r>
          </a:p>
        </p:txBody>
      </p:sp>
      <p:sp>
        <p:nvSpPr>
          <p:cNvPr id="75779" name="Text Box 3"/>
          <p:cNvSpPr txBox="1">
            <a:spLocks noChangeArrowheads="1"/>
          </p:cNvSpPr>
          <p:nvPr/>
        </p:nvSpPr>
        <p:spPr bwMode="auto">
          <a:xfrm>
            <a:off x="0" y="257834"/>
            <a:ext cx="10160000" cy="1754326"/>
          </a:xfrm>
          <a:prstGeom prst="rect">
            <a:avLst/>
          </a:prstGeom>
          <a:noFill/>
          <a:ln w="9525">
            <a:noFill/>
            <a:miter lim="800000"/>
            <a:headEnd/>
            <a:tailEnd/>
          </a:ln>
          <a:effectLst/>
        </p:spPr>
        <p:txBody>
          <a:bodyPr wrap="square">
            <a:spAutoFit/>
          </a:bodyPr>
          <a:lstStyle/>
          <a:p>
            <a:pPr algn="ctr">
              <a:defRPr/>
            </a:pPr>
            <a:r>
              <a:rPr lang="en-GB" sz="5400" spc="-40" dirty="0" err="1">
                <a:solidFill>
                  <a:srgbClr val="FFFF99"/>
                </a:solidFill>
                <a:latin typeface="GurbaniWebThick" panose="04040607000000020004" pitchFamily="82" charset="0"/>
              </a:rPr>
              <a:t>ijn</a:t>
            </a:r>
            <a:r>
              <a:rPr lang="en-GB" sz="5400" spc="-40" dirty="0">
                <a:solidFill>
                  <a:srgbClr val="FFFF99"/>
                </a:solidFill>
                <a:latin typeface="GurbaniWebThick" panose="04040607000000020004" pitchFamily="82" charset="0"/>
              </a:rPr>
              <a:t> hir </a:t>
            </a:r>
            <a:r>
              <a:rPr lang="en-GB" sz="5400" spc="-40" dirty="0" err="1">
                <a:solidFill>
                  <a:srgbClr val="FFFF99"/>
                </a:solidFill>
                <a:latin typeface="GurbaniWebThick" panose="04040607000000020004" pitchFamily="82" charset="0"/>
              </a:rPr>
              <a:t>hir</a:t>
            </a:r>
            <a:r>
              <a:rPr lang="en-GB" sz="5400" spc="-40" dirty="0">
                <a:solidFill>
                  <a:srgbClr val="FFFF99"/>
                </a:solidFill>
                <a:latin typeface="GurbaniWebThick" panose="04040607000000020004" pitchFamily="82" charset="0"/>
              </a:rPr>
              <a:t>  </a:t>
            </a:r>
            <a:r>
              <a:rPr lang="en-GB" sz="5400" spc="-40" dirty="0" err="1">
                <a:solidFill>
                  <a:srgbClr val="FFFF99"/>
                </a:solidFill>
                <a:latin typeface="GurbaniWebThick" panose="04040607000000020004" pitchFamily="82" charset="0"/>
              </a:rPr>
              <a:t>hir</a:t>
            </a:r>
            <a:r>
              <a:rPr lang="en-GB" sz="5400" spc="-40" dirty="0">
                <a:solidFill>
                  <a:srgbClr val="FFFF99"/>
                </a:solidFill>
                <a:latin typeface="GurbaniWebThick" panose="04040607000000020004" pitchFamily="82" charset="0"/>
              </a:rPr>
              <a:t> </a:t>
            </a:r>
            <a:r>
              <a:rPr lang="en-GB" sz="5400" spc="-40" dirty="0" err="1">
                <a:solidFill>
                  <a:srgbClr val="FFFF99"/>
                </a:solidFill>
                <a:latin typeface="GurbaniWebThick" panose="04040607000000020004" pitchFamily="82" charset="0"/>
              </a:rPr>
              <a:t>rsu</a:t>
            </a:r>
            <a:r>
              <a:rPr lang="en-GB" sz="5400" spc="-40" dirty="0">
                <a:solidFill>
                  <a:srgbClr val="FFFF99"/>
                </a:solidFill>
                <a:latin typeface="GurbaniWebThick" panose="04040607000000020004" pitchFamily="82" charset="0"/>
              </a:rPr>
              <a:t>  </a:t>
            </a:r>
            <a:r>
              <a:rPr lang="en-GB" sz="5400" spc="-40" dirty="0" err="1">
                <a:solidFill>
                  <a:srgbClr val="FFFF99"/>
                </a:solidFill>
                <a:latin typeface="GurbaniWebThick" panose="04040607000000020004" pitchFamily="82" charset="0"/>
              </a:rPr>
              <a:t>nwmu</a:t>
            </a:r>
            <a:r>
              <a:rPr lang="en-GB" sz="5400" spc="-40" dirty="0">
                <a:solidFill>
                  <a:srgbClr val="FFFF99"/>
                </a:solidFill>
                <a:latin typeface="GurbaniWebThick" panose="04040607000000020004" pitchFamily="82" charset="0"/>
              </a:rPr>
              <a:t> n </a:t>
            </a:r>
            <a:r>
              <a:rPr lang="en-GB" sz="5400" spc="-40" dirty="0" err="1">
                <a:solidFill>
                  <a:srgbClr val="FFFF99"/>
                </a:solidFill>
                <a:latin typeface="GurbaniWebThick" panose="04040607000000020004" pitchFamily="82" charset="0"/>
              </a:rPr>
              <a:t>pwieAw</a:t>
            </a:r>
            <a:r>
              <a:rPr lang="en-GB" sz="5400" spc="-4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qy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BwghIx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pwis</a:t>
            </a:r>
            <a:r>
              <a:rPr lang="en-GB" sz="5400" dirty="0">
                <a:solidFill>
                  <a:srgbClr val="FFFF99"/>
                </a:solidFill>
                <a:latin typeface="GurbaniWebThick" panose="04040607000000020004" pitchFamily="82" charset="0"/>
              </a:rPr>
              <a:t> ]</a:t>
            </a:r>
          </a:p>
        </p:txBody>
      </p:sp>
      <p:sp>
        <p:nvSpPr>
          <p:cNvPr id="75780"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spc="-110" dirty="0">
                <a:solidFill>
                  <a:schemeClr val="bg1"/>
                </a:solidFill>
                <a:latin typeface="Congenial Black" panose="02000503040000020004" pitchFamily="2" charset="0"/>
              </a:rPr>
              <a:t>Those who find no joy in meditation are not lucky &amp; get caught by Messengers of Death.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0" y="4254500"/>
            <a:ext cx="10160000" cy="952500"/>
          </a:xfrm>
        </p:spPr>
        <p:txBody>
          <a:bodyPr/>
          <a:lstStyle/>
          <a:p>
            <a:pPr eaLnBrk="1" hangingPunct="1">
              <a:defRPr/>
            </a:pPr>
            <a:r>
              <a:rPr lang="en-GB" sz="4000" dirty="0">
                <a:solidFill>
                  <a:srgbClr val="99CCFF"/>
                </a:solidFill>
                <a:latin typeface="Congenial SemiBold" panose="02000503040000020004" pitchFamily="2" charset="0"/>
              </a:rPr>
              <a:t>jo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’gur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saraN</a:t>
            </a:r>
            <a:r>
              <a:rPr lang="en-GB" sz="4000" dirty="0">
                <a:solidFill>
                  <a:srgbClr val="99CCFF"/>
                </a:solidFill>
                <a:latin typeface="Congenial SemiBold" panose="02000503040000020004" pitchFamily="2" charset="0"/>
              </a:rPr>
              <a:t>  sanga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nehee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aa’ey</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rig</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jee’vey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rig</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jee’vaas</a:t>
            </a:r>
            <a:r>
              <a:rPr lang="en-GB" sz="4000" dirty="0">
                <a:solidFill>
                  <a:srgbClr val="99CCFF"/>
                </a:solidFill>
                <a:latin typeface="Congenial SemiBold" panose="02000503040000020004" pitchFamily="2" charset="0"/>
              </a:rPr>
              <a:t>.</a:t>
            </a:r>
          </a:p>
        </p:txBody>
      </p:sp>
      <p:sp>
        <p:nvSpPr>
          <p:cNvPr id="76803" name="Text Box 3"/>
          <p:cNvSpPr txBox="1">
            <a:spLocks noChangeArrowheads="1"/>
          </p:cNvSpPr>
          <p:nvPr/>
        </p:nvSpPr>
        <p:spPr bwMode="auto">
          <a:xfrm>
            <a:off x="831529" y="283675"/>
            <a:ext cx="8568952"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jo </a:t>
            </a:r>
            <a:r>
              <a:rPr lang="en-GB" sz="5400" dirty="0" err="1">
                <a:solidFill>
                  <a:srgbClr val="FFFF99"/>
                </a:solidFill>
                <a:latin typeface="GurbaniWebThick" panose="04040607000000020004" pitchFamily="82" charset="0"/>
              </a:rPr>
              <a:t>siqgur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srix</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sMgiq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nhI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Awey</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iDRgu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jIvy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iDRgu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jIvwis</a:t>
            </a:r>
            <a:r>
              <a:rPr lang="en-GB" sz="5400" dirty="0">
                <a:solidFill>
                  <a:srgbClr val="FFFF99"/>
                </a:solidFill>
                <a:latin typeface="GurbaniWebThick" panose="04040607000000020004" pitchFamily="82" charset="0"/>
              </a:rPr>
              <a:t> ]3]</a:t>
            </a:r>
          </a:p>
        </p:txBody>
      </p:sp>
      <p:sp>
        <p:nvSpPr>
          <p:cNvPr id="76804" name="Text Box 4"/>
          <p:cNvSpPr txBox="1">
            <a:spLocks noChangeArrowheads="1"/>
          </p:cNvSpPr>
          <p:nvPr/>
        </p:nvSpPr>
        <p:spPr bwMode="auto">
          <a:xfrm>
            <a:off x="0" y="2090961"/>
            <a:ext cx="10160000" cy="1846659"/>
          </a:xfrm>
          <a:prstGeom prst="rect">
            <a:avLst/>
          </a:prstGeom>
          <a:noFill/>
          <a:ln w="9525">
            <a:noFill/>
            <a:miter lim="800000"/>
            <a:headEnd/>
            <a:tailEnd/>
          </a:ln>
          <a:effectLst/>
        </p:spPr>
        <p:txBody>
          <a:bodyPr wrap="square">
            <a:spAutoFit/>
          </a:bodyPr>
          <a:lstStyle/>
          <a:p>
            <a:pPr algn="ctr">
              <a:defRPr/>
            </a:pPr>
            <a:r>
              <a:rPr lang="en-US" sz="3800" spc="-30" dirty="0">
                <a:solidFill>
                  <a:schemeClr val="bg1"/>
                </a:solidFill>
                <a:latin typeface="Congenial Black" panose="02000503040000020004" pitchFamily="2" charset="0"/>
              </a:rPr>
              <a:t>Not spending time with the Guru or </a:t>
            </a:r>
            <a:r>
              <a:rPr lang="en-US" sz="3800" i="1" spc="-30" dirty="0">
                <a:solidFill>
                  <a:schemeClr val="bg1"/>
                </a:solidFill>
                <a:latin typeface="Congenial Black" panose="02000503040000020004" pitchFamily="2" charset="0"/>
              </a:rPr>
              <a:t>Sangat</a:t>
            </a:r>
            <a:r>
              <a:rPr lang="en-US" sz="3800" dirty="0">
                <a:solidFill>
                  <a:schemeClr val="bg1"/>
                </a:solidFill>
                <a:latin typeface="Congenial Black" panose="02000503040000020004" pitchFamily="2" charset="0"/>
              </a:rPr>
              <a:t>, one’s life and hopes become meaningless. </a:t>
            </a:r>
            <a:r>
              <a:rPr lang="en-US" sz="3600" dirty="0">
                <a:solidFill>
                  <a:schemeClr val="bg1"/>
                </a:solidFill>
                <a:latin typeface="Congenial Black" panose="02000503040000020004" pitchFamily="2" charset="0"/>
              </a:rPr>
              <a:t>||3||</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0" y="4137248"/>
            <a:ext cx="10160000" cy="952500"/>
          </a:xfrm>
        </p:spPr>
        <p:txBody>
          <a:bodyPr/>
          <a:lstStyle/>
          <a:p>
            <a:pPr eaLnBrk="1" hangingPunct="1">
              <a:defRPr/>
            </a:pPr>
            <a:r>
              <a:rPr lang="en-GB" sz="4000" dirty="0" err="1">
                <a:solidFill>
                  <a:srgbClr val="99CCFF"/>
                </a:solidFill>
                <a:latin typeface="Congenial SemiBold" panose="02000503040000020004" pitchFamily="2" charset="0"/>
              </a:rPr>
              <a:t>jin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’gur</a:t>
            </a:r>
            <a:r>
              <a:rPr lang="en-GB" sz="4000" dirty="0">
                <a:solidFill>
                  <a:srgbClr val="99CCFF"/>
                </a:solidFill>
                <a:latin typeface="Congenial SemiBold" panose="02000503040000020004" pitchFamily="2" charset="0"/>
              </a:rPr>
              <a:t>  sanga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in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ur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mas’</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li</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li</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aas</a:t>
            </a:r>
            <a:r>
              <a:rPr lang="en-GB" sz="4000" dirty="0">
                <a:solidFill>
                  <a:srgbClr val="99CCFF"/>
                </a:solidFill>
                <a:latin typeface="Congenial SemiBold" panose="02000503040000020004" pitchFamily="2" charset="0"/>
              </a:rPr>
              <a:t>. </a:t>
            </a:r>
          </a:p>
        </p:txBody>
      </p:sp>
      <p:sp>
        <p:nvSpPr>
          <p:cNvPr id="77827" name="Text Box 3"/>
          <p:cNvSpPr txBox="1">
            <a:spLocks noChangeArrowheads="1"/>
          </p:cNvSpPr>
          <p:nvPr/>
        </p:nvSpPr>
        <p:spPr bwMode="auto">
          <a:xfrm>
            <a:off x="0" y="283675"/>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ijn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siqgur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sMgiq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pweI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iqn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Duir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msqik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iliKAw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ilKwis</a:t>
            </a:r>
            <a:r>
              <a:rPr lang="en-GB" sz="5400" dirty="0">
                <a:solidFill>
                  <a:srgbClr val="FFFF99"/>
                </a:solidFill>
                <a:latin typeface="GurbaniWebThick" panose="04040607000000020004" pitchFamily="82" charset="0"/>
              </a:rPr>
              <a:t> ]</a:t>
            </a:r>
          </a:p>
        </p:txBody>
      </p:sp>
      <p:sp>
        <p:nvSpPr>
          <p:cNvPr id="77828"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Good fortune is written for those loving followers who keep company of Guru Ji.</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4153644"/>
            <a:ext cx="10160000" cy="952500"/>
          </a:xfrm>
        </p:spPr>
        <p:txBody>
          <a:bodyPr/>
          <a:lstStyle/>
          <a:p>
            <a:pPr eaLnBrk="1" hangingPunct="1">
              <a:defRPr/>
            </a:pPr>
            <a:r>
              <a:rPr lang="en-GB" sz="4000" u="sng" spc="-250" dirty="0">
                <a:solidFill>
                  <a:srgbClr val="99CCFF"/>
                </a:solidFill>
                <a:latin typeface="Congenial SemiBold" panose="02000503040000020004" pitchFamily="2" charset="0"/>
              </a:rPr>
              <a:t>Dh</a:t>
            </a:r>
            <a:r>
              <a:rPr lang="en-GB" sz="4000" spc="-250" dirty="0">
                <a:solidFill>
                  <a:srgbClr val="99CCFF"/>
                </a:solidFill>
                <a:latin typeface="Congenial SemiBold" panose="02000503040000020004" pitchFamily="2" charset="0"/>
              </a:rPr>
              <a:t>an  </a:t>
            </a:r>
            <a:r>
              <a:rPr lang="en-GB" sz="4000" u="sng" spc="-250" dirty="0" err="1">
                <a:solidFill>
                  <a:srgbClr val="99CCFF"/>
                </a:solidFill>
                <a:latin typeface="Congenial SemiBold" panose="02000503040000020004" pitchFamily="2" charset="0"/>
              </a:rPr>
              <a:t>Dh</a:t>
            </a:r>
            <a:r>
              <a:rPr lang="en-GB" sz="4000" spc="-250" dirty="0" err="1">
                <a:solidFill>
                  <a:srgbClr val="99CCFF"/>
                </a:solidFill>
                <a:latin typeface="Congenial SemiBold" panose="02000503040000020004" pitchFamily="2" charset="0"/>
              </a:rPr>
              <a:t>ann</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sa</a:t>
            </a:r>
            <a:r>
              <a:rPr lang="en-GB" sz="4000" u="sng" spc="-250" dirty="0" err="1">
                <a:solidFill>
                  <a:srgbClr val="99CCFF"/>
                </a:solidFill>
                <a:latin typeface="Congenial SemiBold" panose="02000503040000020004" pitchFamily="2" charset="0"/>
              </a:rPr>
              <a:t>t</a:t>
            </a:r>
            <a:r>
              <a:rPr lang="en-GB" sz="4000" spc="-250" dirty="0" err="1">
                <a:solidFill>
                  <a:srgbClr val="99CCFF"/>
                </a:solidFill>
                <a:latin typeface="Congenial SemiBold" panose="02000503040000020004" pitchFamily="2" charset="0"/>
              </a:rPr>
              <a:t>’sanga</a:t>
            </a:r>
            <a:r>
              <a:rPr lang="en-GB" sz="4000" u="sng" spc="-250" dirty="0" err="1">
                <a:solidFill>
                  <a:srgbClr val="99CCFF"/>
                </a:solidFill>
                <a:latin typeface="Congenial SemiBold" panose="02000503040000020004" pitchFamily="2" charset="0"/>
              </a:rPr>
              <a:t>t</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ji</a:t>
            </a:r>
            <a:r>
              <a:rPr lang="en-GB" sz="4000" u="sng" spc="-250" dirty="0" err="1">
                <a:solidFill>
                  <a:srgbClr val="99CCFF"/>
                </a:solidFill>
                <a:latin typeface="Congenial SemiBold" panose="02000503040000020004" pitchFamily="2" charset="0"/>
              </a:rPr>
              <a:t>t</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har</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ras</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paa’yaa</a:t>
            </a:r>
            <a:r>
              <a:rPr lang="en-GB" sz="4000" spc="-25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a:solidFill>
                  <a:srgbClr val="99CCFF"/>
                </a:solidFill>
                <a:latin typeface="Congenial SemiBold" panose="02000503040000020004" pitchFamily="2" charset="0"/>
              </a:rPr>
              <a:t>mil  </a:t>
            </a:r>
            <a:r>
              <a:rPr lang="en-GB" sz="4000" dirty="0" err="1">
                <a:solidFill>
                  <a:srgbClr val="99CCFF"/>
                </a:solidFill>
                <a:latin typeface="Congenial SemiBold" panose="02000503040000020004" pitchFamily="2" charset="0"/>
              </a:rPr>
              <a:t>jan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naam  </a:t>
            </a:r>
            <a:r>
              <a:rPr lang="en-GB" sz="4000" dirty="0" err="1">
                <a:solidFill>
                  <a:srgbClr val="99CCFF"/>
                </a:solidFill>
                <a:latin typeface="Congenial SemiBold" panose="02000503040000020004" pitchFamily="2" charset="0"/>
              </a:rPr>
              <a:t>par’gaas</a:t>
            </a:r>
            <a:r>
              <a:rPr lang="en-GB" sz="4000" dirty="0">
                <a:solidFill>
                  <a:srgbClr val="99CCFF"/>
                </a:solidFill>
                <a:latin typeface="Congenial SemiBold" panose="02000503040000020004" pitchFamily="2" charset="0"/>
              </a:rPr>
              <a:t>.</a:t>
            </a:r>
          </a:p>
        </p:txBody>
      </p:sp>
      <p:sp>
        <p:nvSpPr>
          <p:cNvPr id="78851" name="Text Box 3"/>
          <p:cNvSpPr txBox="1">
            <a:spLocks noChangeArrowheads="1"/>
          </p:cNvSpPr>
          <p:nvPr/>
        </p:nvSpPr>
        <p:spPr bwMode="auto">
          <a:xfrm>
            <a:off x="0" y="265212"/>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Dnu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DMnu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sqsMgiq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ijqu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rsu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pwieAw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imil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prgwis</a:t>
            </a:r>
            <a:r>
              <a:rPr lang="en-GB" sz="5400" dirty="0">
                <a:solidFill>
                  <a:srgbClr val="FFFF99"/>
                </a:solidFill>
                <a:latin typeface="GurbaniWebThick" panose="04040607000000020004" pitchFamily="82" charset="0"/>
              </a:rPr>
              <a:t> ]4]4]</a:t>
            </a:r>
          </a:p>
        </p:txBody>
      </p:sp>
      <p:sp>
        <p:nvSpPr>
          <p:cNvPr id="78852" name="Text Box 4"/>
          <p:cNvSpPr txBox="1">
            <a:spLocks noChangeArrowheads="1"/>
          </p:cNvSpPr>
          <p:nvPr/>
        </p:nvSpPr>
        <p:spPr bwMode="auto">
          <a:xfrm>
            <a:off x="0" y="2182713"/>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The </a:t>
            </a:r>
            <a:r>
              <a:rPr lang="en-GB" sz="3800" i="1" dirty="0">
                <a:solidFill>
                  <a:schemeClr val="bg1"/>
                </a:solidFill>
                <a:latin typeface="Congenial Black" panose="02000503040000020004" pitchFamily="2" charset="0"/>
              </a:rPr>
              <a:t>Sangat</a:t>
            </a:r>
            <a:r>
              <a:rPr lang="en-GB" sz="3800" dirty="0">
                <a:solidFill>
                  <a:schemeClr val="bg1"/>
                </a:solidFill>
                <a:latin typeface="Congenial Black" panose="02000503040000020004" pitchFamily="2" charset="0"/>
              </a:rPr>
              <a:t> where Your joy is felt is great. There, one lights up with </a:t>
            </a:r>
            <a:r>
              <a:rPr lang="en-GB" sz="3800" i="1" dirty="0">
                <a:solidFill>
                  <a:schemeClr val="bg1"/>
                </a:solidFill>
                <a:latin typeface="Congenial Black" panose="02000503040000020004" pitchFamily="2" charset="0"/>
              </a:rPr>
              <a:t>Naam</a:t>
            </a:r>
            <a:r>
              <a:rPr lang="en-GB" sz="3800" dirty="0">
                <a:solidFill>
                  <a:schemeClr val="bg1"/>
                </a:solidFill>
                <a:latin typeface="Congenial Black" panose="02000503040000020004" pitchFamily="2" charset="0"/>
              </a:rPr>
              <a:t>. | |4||4||</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4153644"/>
            <a:ext cx="10160000" cy="952500"/>
          </a:xfrm>
        </p:spPr>
        <p:txBody>
          <a:bodyPr/>
          <a:lstStyle/>
          <a:p>
            <a:pPr eaLnBrk="1" hangingPunct="1">
              <a:defRPr/>
            </a:pPr>
            <a:r>
              <a:rPr lang="en-GB" sz="4000" dirty="0">
                <a:solidFill>
                  <a:srgbClr val="99CCFF"/>
                </a:solidFill>
                <a:latin typeface="Congenial SemiBold" panose="02000503040000020004" pitchFamily="2" charset="0"/>
              </a:rPr>
              <a:t>raag  </a:t>
            </a:r>
            <a:r>
              <a:rPr lang="en-GB" sz="4000" dirty="0" err="1">
                <a:solidFill>
                  <a:srgbClr val="99CCFF"/>
                </a:solidFill>
                <a:latin typeface="Congenial SemiBold" panose="02000503040000020004" pitchFamily="2" charset="0"/>
              </a:rPr>
              <a:t>goo’jaree</a:t>
            </a:r>
            <a:r>
              <a:rPr lang="en-GB" sz="4000" dirty="0">
                <a:solidFill>
                  <a:srgbClr val="99CCFF"/>
                </a:solidFill>
                <a:latin typeface="Congenial SemiBold" panose="02000503040000020004" pitchFamily="2" charset="0"/>
              </a:rPr>
              <a:t>,  mahallaa  </a:t>
            </a:r>
            <a:r>
              <a:rPr lang="en-GB" sz="4000" dirty="0" err="1">
                <a:solidFill>
                  <a:srgbClr val="99CCFF"/>
                </a:solidFill>
                <a:latin typeface="Congenial SemiBold" panose="02000503040000020004" pitchFamily="2" charset="0"/>
              </a:rPr>
              <a:t>panj’vaa</a:t>
            </a:r>
            <a:r>
              <a:rPr lang="en-GB" sz="4000" dirty="0">
                <a:solidFill>
                  <a:srgbClr val="99CCFF"/>
                </a:solidFill>
                <a:latin typeface="Congenial SemiBold" panose="02000503040000020004" pitchFamily="2" charset="0"/>
              </a:rPr>
              <a:t>. </a:t>
            </a:r>
          </a:p>
        </p:txBody>
      </p:sp>
      <p:sp>
        <p:nvSpPr>
          <p:cNvPr id="79875" name="Text Box 3"/>
          <p:cNvSpPr txBox="1">
            <a:spLocks noChangeArrowheads="1"/>
          </p:cNvSpPr>
          <p:nvPr/>
        </p:nvSpPr>
        <p:spPr bwMode="auto">
          <a:xfrm>
            <a:off x="1375834" y="494010"/>
            <a:ext cx="7514167" cy="923330"/>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rwgu </a:t>
            </a:r>
            <a:r>
              <a:rPr lang="en-GB" sz="5400" dirty="0" err="1">
                <a:solidFill>
                  <a:srgbClr val="FFFF99"/>
                </a:solidFill>
                <a:latin typeface="GurbaniWebThick" panose="04040607000000020004" pitchFamily="82" charset="0"/>
              </a:rPr>
              <a:t>gUjrI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mhlw</a:t>
            </a:r>
            <a:r>
              <a:rPr lang="en-GB" sz="5400" dirty="0">
                <a:solidFill>
                  <a:srgbClr val="FFFF99"/>
                </a:solidFill>
                <a:latin typeface="GurbaniWebThick" panose="04040607000000020004" pitchFamily="82" charset="0"/>
              </a:rPr>
              <a:t> 5 ]</a:t>
            </a:r>
          </a:p>
        </p:txBody>
      </p:sp>
      <p:sp>
        <p:nvSpPr>
          <p:cNvPr id="79876" name="Text Box 4"/>
          <p:cNvSpPr txBox="1">
            <a:spLocks noChangeArrowheads="1"/>
          </p:cNvSpPr>
          <p:nvPr/>
        </p:nvSpPr>
        <p:spPr bwMode="auto">
          <a:xfrm>
            <a:off x="0" y="2099672"/>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Written in </a:t>
            </a:r>
            <a:r>
              <a:rPr lang="en-GB" sz="3800" i="1" dirty="0">
                <a:solidFill>
                  <a:schemeClr val="bg1"/>
                </a:solidFill>
                <a:latin typeface="Congenial Black" panose="02000503040000020004" pitchFamily="2" charset="0"/>
              </a:rPr>
              <a:t>Goojaree </a:t>
            </a:r>
            <a:r>
              <a:rPr lang="en-GB" sz="3800" dirty="0">
                <a:solidFill>
                  <a:schemeClr val="bg1"/>
                </a:solidFill>
                <a:latin typeface="Congenial Black" panose="02000503040000020004" pitchFamily="2" charset="0"/>
              </a:rPr>
              <a:t>(emotion of prayer) by the Fifth 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4081636"/>
            <a:ext cx="10160000" cy="952500"/>
          </a:xfrm>
        </p:spPr>
        <p:txBody>
          <a:bodyPr/>
          <a:lstStyle/>
          <a:p>
            <a:pPr eaLnBrk="1" hangingPunct="1">
              <a:defRPr/>
            </a:pPr>
            <a:r>
              <a:rPr lang="en-GB" sz="4000" dirty="0" err="1">
                <a:solidFill>
                  <a:srgbClr val="99CCFF"/>
                </a:solidFill>
                <a:latin typeface="Congenial SemiBold" panose="02000503040000020004" pitchFamily="2" charset="0"/>
              </a:rPr>
              <a:t>kaa’hey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rey</a:t>
            </a:r>
            <a:r>
              <a:rPr lang="en-GB" sz="4000" dirty="0">
                <a:solidFill>
                  <a:srgbClr val="99CCFF"/>
                </a:solidFill>
                <a:latin typeface="Congenial SemiBold" panose="02000503040000020004" pitchFamily="2" charset="0"/>
              </a:rPr>
              <a:t>,  man  </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i</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’veh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am</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jaa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par’yaa</a:t>
            </a:r>
            <a:r>
              <a:rPr lang="en-GB" sz="4000" dirty="0">
                <a:solidFill>
                  <a:srgbClr val="99CCFF"/>
                </a:solidFill>
                <a:latin typeface="Congenial SemiBold" panose="02000503040000020004" pitchFamily="2" charset="0"/>
              </a:rPr>
              <a:t>. </a:t>
            </a:r>
          </a:p>
        </p:txBody>
      </p:sp>
      <p:sp>
        <p:nvSpPr>
          <p:cNvPr id="80899"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kwhy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ry</a:t>
            </a:r>
            <a:r>
              <a:rPr lang="en-GB" sz="5400" dirty="0">
                <a:solidFill>
                  <a:srgbClr val="FFFF99"/>
                </a:solidFill>
                <a:latin typeface="GurbaniWebThick" panose="04040607000000020004" pitchFamily="82" charset="0"/>
              </a:rPr>
              <a:t>  mn </a:t>
            </a:r>
            <a:r>
              <a:rPr lang="en-GB" sz="5400" dirty="0" err="1">
                <a:solidFill>
                  <a:srgbClr val="FFFF99"/>
                </a:solidFill>
                <a:latin typeface="GurbaniWebThick" panose="04040607000000020004" pitchFamily="82" charset="0"/>
              </a:rPr>
              <a:t>icqvih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audmu</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jw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pirAw</a:t>
            </a:r>
            <a:r>
              <a:rPr lang="en-GB" sz="5400" dirty="0">
                <a:solidFill>
                  <a:srgbClr val="FFFF99"/>
                </a:solidFill>
                <a:latin typeface="GurbaniWebThick" panose="04040607000000020004" pitchFamily="82" charset="0"/>
              </a:rPr>
              <a:t> ]</a:t>
            </a:r>
          </a:p>
        </p:txBody>
      </p:sp>
      <p:sp>
        <p:nvSpPr>
          <p:cNvPr id="80900" name="Text Box 4"/>
          <p:cNvSpPr txBox="1">
            <a:spLocks noChangeArrowheads="1"/>
          </p:cNvSpPr>
          <p:nvPr/>
        </p:nvSpPr>
        <p:spPr bwMode="auto">
          <a:xfrm>
            <a:off x="111448" y="2315696"/>
            <a:ext cx="9976544"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O mind, why worry, when Vaheguru will look after you?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4009628"/>
            <a:ext cx="10160000" cy="952500"/>
          </a:xfrm>
        </p:spPr>
        <p:txBody>
          <a:bodyPr/>
          <a:lstStyle/>
          <a:p>
            <a:pPr eaLnBrk="1" hangingPunct="1">
              <a:defRPr/>
            </a:pPr>
            <a:r>
              <a:rPr lang="en-GB" sz="4000" dirty="0" err="1">
                <a:solidFill>
                  <a:srgbClr val="99CCFF"/>
                </a:solidFill>
                <a:latin typeface="Congenial SemiBold" panose="02000503040000020004" pitchFamily="2" charset="0"/>
              </a:rPr>
              <a:t>sai’l</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t>
            </a:r>
            <a:r>
              <a:rPr lang="en-GB" sz="4000" u="sng" dirty="0" err="1">
                <a:solidFill>
                  <a:srgbClr val="99CCFF"/>
                </a:solidFill>
                <a:latin typeface="Congenial SemiBold" panose="02000503040000020004" pitchFamily="2" charset="0"/>
              </a:rPr>
              <a:t>th</a:t>
            </a:r>
            <a:r>
              <a:rPr lang="en-GB" sz="4000" dirty="0" err="1">
                <a:solidFill>
                  <a:srgbClr val="99CCFF"/>
                </a:solidFill>
                <a:latin typeface="Congenial SemiBold" panose="02000503040000020004" pitchFamily="2" charset="0"/>
              </a:rPr>
              <a:t>ar</a:t>
            </a:r>
            <a:r>
              <a:rPr lang="en-GB" sz="4000" dirty="0">
                <a:solidFill>
                  <a:srgbClr val="99CCFF"/>
                </a:solidFill>
                <a:latin typeface="Congenial SemiBold" panose="02000503040000020004" pitchFamily="2" charset="0"/>
              </a:rPr>
              <a:t>  meh  </a:t>
            </a:r>
            <a:r>
              <a:rPr lang="en-GB" sz="4000" dirty="0" err="1">
                <a:solidFill>
                  <a:srgbClr val="99CCFF"/>
                </a:solidFill>
                <a:latin typeface="Congenial SemiBold" panose="02000503040000020004" pitchFamily="2" charset="0"/>
              </a:rPr>
              <a:t>jan</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u-</a:t>
            </a:r>
            <a:r>
              <a:rPr lang="en-GB" sz="4000" dirty="0" err="1">
                <a:solidFill>
                  <a:srgbClr val="99CCFF"/>
                </a:solidFill>
                <a:latin typeface="Congenial SemiBold" panose="02000503040000020004" pitchFamily="2" charset="0"/>
              </a:rPr>
              <a:t>paa’ey</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rijak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aa’gai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ar’yaa</a:t>
            </a:r>
            <a:r>
              <a:rPr lang="en-GB" sz="4000" dirty="0">
                <a:solidFill>
                  <a:srgbClr val="99CCFF"/>
                </a:solidFill>
                <a:latin typeface="Congenial SemiBold" panose="02000503040000020004" pitchFamily="2" charset="0"/>
              </a:rPr>
              <a:t>.</a:t>
            </a:r>
          </a:p>
        </p:txBody>
      </p:sp>
      <p:sp>
        <p:nvSpPr>
          <p:cNvPr id="81923" name="Text Box 3"/>
          <p:cNvSpPr txBox="1">
            <a:spLocks noChangeArrowheads="1"/>
          </p:cNvSpPr>
          <p:nvPr/>
        </p:nvSpPr>
        <p:spPr bwMode="auto">
          <a:xfrm>
            <a:off x="0" y="340001"/>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sYl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pQr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jMq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aupwey</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qw</a:t>
            </a:r>
            <a:r>
              <a:rPr lang="en-GB" sz="5400" dirty="0">
                <a:solidFill>
                  <a:srgbClr val="FFFF99"/>
                </a:solidFill>
                <a:latin typeface="GurbaniWebThick" panose="04040607000000020004" pitchFamily="82" charset="0"/>
              </a:rPr>
              <a:t> kw </a:t>
            </a:r>
            <a:r>
              <a:rPr lang="en-GB" sz="5400" dirty="0" err="1">
                <a:solidFill>
                  <a:srgbClr val="FFFF99"/>
                </a:solidFill>
                <a:latin typeface="GurbaniWebThick" panose="04040607000000020004" pitchFamily="82" charset="0"/>
              </a:rPr>
              <a:t>irjku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AwgY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DirAw</a:t>
            </a:r>
            <a:r>
              <a:rPr lang="en-GB" sz="5400" dirty="0">
                <a:solidFill>
                  <a:srgbClr val="FFFF99"/>
                </a:solidFill>
                <a:latin typeface="GurbaniWebThick" panose="04040607000000020004" pitchFamily="82" charset="0"/>
              </a:rPr>
              <a:t> ]1]</a:t>
            </a:r>
          </a:p>
        </p:txBody>
      </p:sp>
      <p:sp>
        <p:nvSpPr>
          <p:cNvPr id="81924" name="Text Box 4"/>
          <p:cNvSpPr txBox="1">
            <a:spLocks noChangeArrowheads="1"/>
          </p:cNvSpPr>
          <p:nvPr/>
        </p:nvSpPr>
        <p:spPr bwMode="auto">
          <a:xfrm>
            <a:off x="0" y="217168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Vaheguru even makes arrangements &amp; provides food for life living in rocks.</a:t>
            </a:r>
            <a:r>
              <a:rPr lang="en-GB" sz="3600" dirty="0">
                <a:solidFill>
                  <a:schemeClr val="bg1"/>
                </a:solidFill>
                <a:latin typeface="Congenial Black" panose="02000503040000020004" pitchFamily="2" charset="0"/>
              </a:rPr>
              <a:t> ||1||</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3074"/>
          <p:cNvSpPr>
            <a:spLocks noGrp="1" noChangeArrowheads="1"/>
          </p:cNvSpPr>
          <p:nvPr>
            <p:ph type="title"/>
          </p:nvPr>
        </p:nvSpPr>
        <p:spPr>
          <a:xfrm>
            <a:off x="0" y="4297660"/>
            <a:ext cx="10120560" cy="952500"/>
          </a:xfrm>
        </p:spPr>
        <p:txBody>
          <a:bodyPr/>
          <a:lstStyle/>
          <a:p>
            <a:pPr eaLnBrk="1" hangingPunct="1">
              <a:defRPr/>
            </a:pPr>
            <a:r>
              <a:rPr lang="en-GB" sz="4000" dirty="0" err="1">
                <a:solidFill>
                  <a:srgbClr val="99CCFF"/>
                </a:solidFill>
                <a:latin typeface="Congenial SemiBold" panose="02000503040000020004" pitchFamily="2" charset="0"/>
              </a:rPr>
              <a:t>du</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aa’roo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rog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eyaa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jaa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ho’ee</a:t>
            </a:r>
            <a:r>
              <a:rPr lang="en-GB" sz="4000" dirty="0">
                <a:solidFill>
                  <a:srgbClr val="99CCFF"/>
                </a:solidFill>
                <a:latin typeface="Congenial SemiBold" panose="02000503040000020004" pitchFamily="2" charset="0"/>
              </a:rPr>
              <a:t>. </a:t>
            </a:r>
          </a:p>
        </p:txBody>
      </p:sp>
      <p:sp>
        <p:nvSpPr>
          <p:cNvPr id="307203" name="Text Box 3075"/>
          <p:cNvSpPr txBox="1">
            <a:spLocks noChangeArrowheads="1"/>
          </p:cNvSpPr>
          <p:nvPr/>
        </p:nvSpPr>
        <p:spPr bwMode="auto">
          <a:xfrm>
            <a:off x="1375834" y="309224"/>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duKu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dwrU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rogu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BieAw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jw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qwim</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hoeI</a:t>
            </a:r>
            <a:r>
              <a:rPr lang="en-GB" sz="5400" dirty="0">
                <a:solidFill>
                  <a:srgbClr val="FFFF99"/>
                </a:solidFill>
                <a:latin typeface="GurbaniWebThick" panose="04040607000000020004" pitchFamily="82" charset="0"/>
              </a:rPr>
              <a:t> ]</a:t>
            </a:r>
          </a:p>
        </p:txBody>
      </p:sp>
      <p:sp>
        <p:nvSpPr>
          <p:cNvPr id="307204" name="Text Box 3076"/>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Hardships help like medicine &amp; enjoyments cause us pain. A happy soul is not hurt.</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4153644"/>
            <a:ext cx="10160000" cy="952500"/>
          </a:xfrm>
        </p:spPr>
        <p:txBody>
          <a:bodyPr/>
          <a:lstStyle/>
          <a:p>
            <a:pPr eaLnBrk="1" hangingPunct="1">
              <a:defRPr/>
            </a:pPr>
            <a:r>
              <a:rPr lang="en-GB" sz="4000" dirty="0" err="1">
                <a:solidFill>
                  <a:srgbClr val="99CCFF"/>
                </a:solidFill>
                <a:latin typeface="Congenial SemiBold" panose="02000503040000020004" pitchFamily="2" charset="0"/>
              </a:rPr>
              <a:t>mey’rey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maa’</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’sanga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mil’ey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su</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ar’yaa</a:t>
            </a:r>
            <a:r>
              <a:rPr lang="en-GB" sz="4000" dirty="0">
                <a:solidFill>
                  <a:srgbClr val="99CCFF"/>
                </a:solidFill>
                <a:latin typeface="Congenial SemiBold" panose="02000503040000020004" pitchFamily="2" charset="0"/>
              </a:rPr>
              <a:t>. </a:t>
            </a:r>
          </a:p>
        </p:txBody>
      </p:sp>
      <p:sp>
        <p:nvSpPr>
          <p:cNvPr id="82947" name="Text Box 3"/>
          <p:cNvSpPr txBox="1">
            <a:spLocks noChangeArrowheads="1"/>
          </p:cNvSpPr>
          <p:nvPr/>
        </p:nvSpPr>
        <p:spPr bwMode="auto">
          <a:xfrm>
            <a:off x="1375834" y="427691"/>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myry </a:t>
            </a:r>
            <a:r>
              <a:rPr lang="en-GB" sz="5400" dirty="0" err="1">
                <a:solidFill>
                  <a:srgbClr val="FFFF99"/>
                </a:solidFill>
                <a:latin typeface="GurbaniWebThick" panose="04040607000000020004" pitchFamily="82" charset="0"/>
              </a:rPr>
              <a:t>mwDau</a:t>
            </a:r>
            <a:r>
              <a:rPr lang="en-GB" sz="5400" dirty="0">
                <a:solidFill>
                  <a:srgbClr val="FFFF99"/>
                </a:solidFill>
                <a:latin typeface="GurbaniWebThick" panose="04040607000000020004" pitchFamily="82" charset="0"/>
              </a:rPr>
              <a:t> jI </a:t>
            </a:r>
          </a:p>
          <a:p>
            <a:pPr algn="ctr">
              <a:defRPr/>
            </a:pPr>
            <a:r>
              <a:rPr lang="en-GB" sz="5400" dirty="0" err="1">
                <a:solidFill>
                  <a:srgbClr val="FFFF99"/>
                </a:solidFill>
                <a:latin typeface="GurbaniWebThick" panose="04040607000000020004" pitchFamily="82" charset="0"/>
              </a:rPr>
              <a:t>sqsMgiq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imly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qirAw</a:t>
            </a:r>
            <a:r>
              <a:rPr lang="en-GB" sz="5400" dirty="0">
                <a:solidFill>
                  <a:srgbClr val="FFFF99"/>
                </a:solidFill>
                <a:latin typeface="GurbaniWebThick" panose="04040607000000020004" pitchFamily="82" charset="0"/>
              </a:rPr>
              <a:t> ]</a:t>
            </a:r>
          </a:p>
        </p:txBody>
      </p:sp>
      <p:sp>
        <p:nvSpPr>
          <p:cNvPr id="82948" name="Text Box 4"/>
          <p:cNvSpPr txBox="1">
            <a:spLocks noChangeArrowheads="1"/>
          </p:cNvSpPr>
          <p:nvPr/>
        </p:nvSpPr>
        <p:spPr bwMode="auto">
          <a:xfrm>
            <a:off x="0" y="2387704"/>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O Master of this world! Joining the True </a:t>
            </a:r>
            <a:r>
              <a:rPr lang="en-US" sz="3800" i="1" dirty="0">
                <a:solidFill>
                  <a:schemeClr val="bg1"/>
                </a:solidFill>
                <a:latin typeface="Congenial Black" panose="02000503040000020004" pitchFamily="2" charset="0"/>
              </a:rPr>
              <a:t>Sangat </a:t>
            </a:r>
            <a:r>
              <a:rPr lang="en-US" sz="3800" dirty="0">
                <a:solidFill>
                  <a:schemeClr val="bg1"/>
                </a:solidFill>
                <a:latin typeface="Congenial Black" panose="02000503040000020004" pitchFamily="2" charset="0"/>
              </a:rPr>
              <a:t>one is saved.</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0" y="4225652"/>
            <a:ext cx="10160000" cy="952500"/>
          </a:xfrm>
        </p:spPr>
        <p:txBody>
          <a:bodyPr/>
          <a:lstStyle/>
          <a:p>
            <a:pPr eaLnBrk="1" hangingPunct="1">
              <a:defRPr/>
            </a:pPr>
            <a:r>
              <a:rPr lang="en-GB" sz="4000" dirty="0">
                <a:solidFill>
                  <a:srgbClr val="99CCFF"/>
                </a:solidFill>
                <a:latin typeface="Congenial SemiBold" panose="02000503040000020004" pitchFamily="2" charset="0"/>
              </a:rPr>
              <a:t>gur  </a:t>
            </a:r>
            <a:r>
              <a:rPr lang="en-GB" sz="4000" dirty="0" err="1">
                <a:solidFill>
                  <a:srgbClr val="99CCFF"/>
                </a:solidFill>
                <a:latin typeface="Congenial SemiBold" panose="02000503040000020004" pitchFamily="2" charset="0"/>
              </a:rPr>
              <a:t>par’saa</a:t>
            </a:r>
            <a:r>
              <a:rPr lang="en-GB" sz="4000" u="sng" dirty="0" err="1">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  param  pa</a:t>
            </a:r>
            <a:r>
              <a:rPr lang="en-GB" sz="4000" u="sng" dirty="0">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paa’yaa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sookey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kaas’tt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rahaa’o</a:t>
            </a:r>
            <a:r>
              <a:rPr lang="en-GB" sz="4000" dirty="0">
                <a:solidFill>
                  <a:srgbClr val="99CCFF"/>
                </a:solidFill>
                <a:latin typeface="Congenial SemiBold" panose="02000503040000020004" pitchFamily="2" charset="0"/>
              </a:rPr>
              <a:t>. </a:t>
            </a:r>
          </a:p>
        </p:txBody>
      </p:sp>
      <p:sp>
        <p:nvSpPr>
          <p:cNvPr id="83971" name="Text Box 3"/>
          <p:cNvSpPr txBox="1">
            <a:spLocks noChangeArrowheads="1"/>
          </p:cNvSpPr>
          <p:nvPr/>
        </p:nvSpPr>
        <p:spPr bwMode="auto">
          <a:xfrm>
            <a:off x="45864" y="311086"/>
            <a:ext cx="10068274"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gur </a:t>
            </a:r>
            <a:r>
              <a:rPr lang="en-GB" sz="5400" dirty="0" err="1">
                <a:solidFill>
                  <a:srgbClr val="FFFF99"/>
                </a:solidFill>
                <a:latin typeface="GurbaniWebThick" panose="04040607000000020004" pitchFamily="82" charset="0"/>
              </a:rPr>
              <a:t>prswid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prm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pwieAw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sUky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kwst</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hirAw</a:t>
            </a:r>
            <a:r>
              <a:rPr lang="en-GB" sz="5400" dirty="0">
                <a:solidFill>
                  <a:srgbClr val="FFFF99"/>
                </a:solidFill>
                <a:latin typeface="GurbaniWebThick" panose="04040607000000020004" pitchFamily="82" charset="0"/>
              </a:rPr>
              <a:t> ]1] </a:t>
            </a:r>
            <a:r>
              <a:rPr lang="en-GB" sz="5400" dirty="0" err="1">
                <a:solidFill>
                  <a:srgbClr val="FFFF99"/>
                </a:solidFill>
                <a:latin typeface="GurbaniWebThick" panose="04040607000000020004" pitchFamily="82" charset="0"/>
              </a:rPr>
              <a:t>rhwau</a:t>
            </a:r>
            <a:r>
              <a:rPr lang="en-GB" sz="5400" dirty="0">
                <a:solidFill>
                  <a:srgbClr val="FFFF99"/>
                </a:solidFill>
                <a:latin typeface="GurbaniWebThick" panose="04040607000000020004" pitchFamily="82" charset="0"/>
              </a:rPr>
              <a:t> ]</a:t>
            </a:r>
          </a:p>
        </p:txBody>
      </p:sp>
      <p:sp>
        <p:nvSpPr>
          <p:cNvPr id="83972" name="Text Box 4"/>
          <p:cNvSpPr txBox="1">
            <a:spLocks noChangeArrowheads="1"/>
          </p:cNvSpPr>
          <p:nvPr/>
        </p:nvSpPr>
        <p:spPr bwMode="auto">
          <a:xfrm>
            <a:off x="0" y="2065412"/>
            <a:ext cx="10160000" cy="1846659"/>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Like dry wood turns green again, you can achieve the highest with Guru Ji’s help. ||1|| Pause||</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4153644"/>
            <a:ext cx="10159999" cy="952500"/>
          </a:xfrm>
        </p:spPr>
        <p:txBody>
          <a:bodyPr/>
          <a:lstStyle/>
          <a:p>
            <a:pPr eaLnBrk="1" hangingPunct="1">
              <a:defRPr/>
            </a:pPr>
            <a:r>
              <a:rPr lang="fi-FI" sz="4000" dirty="0">
                <a:solidFill>
                  <a:srgbClr val="99CCFF"/>
                </a:solidFill>
                <a:latin typeface="Congenial SemiBold" panose="02000503040000020004" pitchFamily="2" charset="0"/>
              </a:rPr>
              <a:t>janan, pi</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aa, loh’k, su</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 banne’</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aa, </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ko</a:t>
            </a:r>
            <a:r>
              <a:rPr lang="en-GB" sz="4000" dirty="0">
                <a:solidFill>
                  <a:srgbClr val="99CCFF"/>
                </a:solidFill>
                <a:latin typeface="Congenial SemiBold" panose="02000503040000020004" pitchFamily="2" charset="0"/>
              </a:rPr>
              <a:t>’e</a:t>
            </a:r>
            <a:r>
              <a:rPr lang="fi-FI" sz="4000" dirty="0">
                <a:solidFill>
                  <a:srgbClr val="99CCFF"/>
                </a:solidFill>
                <a:latin typeface="Congenial SemiBold" panose="02000503040000020004" pitchFamily="2" charset="0"/>
              </a:rPr>
              <a:t> naa kis kee </a:t>
            </a:r>
            <a:r>
              <a:rPr lang="fi-FI" sz="4000" u="sng" dirty="0">
                <a:solidFill>
                  <a:srgbClr val="99CCFF"/>
                </a:solidFill>
                <a:latin typeface="Congenial SemiBold" panose="02000503040000020004" pitchFamily="2" charset="0"/>
              </a:rPr>
              <a:t>Dh</a:t>
            </a:r>
            <a:r>
              <a:rPr lang="fi-FI" sz="4000" dirty="0">
                <a:solidFill>
                  <a:srgbClr val="99CCFF"/>
                </a:solidFill>
                <a:latin typeface="Congenial SemiBold" panose="02000503040000020004" pitchFamily="2" charset="0"/>
              </a:rPr>
              <a:t>ar’yaa. </a:t>
            </a:r>
            <a:endParaRPr lang="en-GB" sz="4000" dirty="0">
              <a:solidFill>
                <a:srgbClr val="99CCFF"/>
              </a:solidFill>
              <a:latin typeface="Congenial SemiBold" panose="02000503040000020004" pitchFamily="2" charset="0"/>
            </a:endParaRPr>
          </a:p>
        </p:txBody>
      </p:sp>
      <p:sp>
        <p:nvSpPr>
          <p:cNvPr id="84995" name="Text Box 3"/>
          <p:cNvSpPr txBox="1">
            <a:spLocks noChangeArrowheads="1"/>
          </p:cNvSpPr>
          <p:nvPr/>
        </p:nvSpPr>
        <p:spPr bwMode="auto">
          <a:xfrm>
            <a:off x="1375834" y="262119"/>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jnin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ipqw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lok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binqw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koie</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iks</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DirAw</a:t>
            </a:r>
            <a:r>
              <a:rPr lang="en-GB" sz="5400" dirty="0">
                <a:solidFill>
                  <a:srgbClr val="FFFF99"/>
                </a:solidFill>
                <a:latin typeface="GurbaniWebThick" panose="04040607000000020004" pitchFamily="82" charset="0"/>
              </a:rPr>
              <a:t> ]</a:t>
            </a:r>
          </a:p>
        </p:txBody>
      </p:sp>
      <p:sp>
        <p:nvSpPr>
          <p:cNvPr id="84996" name="Text Box 4"/>
          <p:cNvSpPr txBox="1">
            <a:spLocks noChangeArrowheads="1"/>
          </p:cNvSpPr>
          <p:nvPr/>
        </p:nvSpPr>
        <p:spPr bwMode="auto">
          <a:xfrm>
            <a:off x="111448" y="2243688"/>
            <a:ext cx="9937104"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Our mum, dad, friends, children, &amp; life partner – none can truly help us.</a:t>
            </a:r>
            <a:endParaRPr lang="en-GB" sz="3800" dirty="0">
              <a:solidFill>
                <a:schemeClr val="bg1"/>
              </a:solidFill>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4153644"/>
            <a:ext cx="10160000" cy="952500"/>
          </a:xfrm>
        </p:spPr>
        <p:txBody>
          <a:bodyPr/>
          <a:lstStyle/>
          <a:p>
            <a:pPr eaLnBrk="1" hangingPunct="1">
              <a:defRPr/>
            </a:pPr>
            <a:r>
              <a:rPr lang="en-GB" sz="4000" dirty="0">
                <a:solidFill>
                  <a:srgbClr val="99CCFF"/>
                </a:solidFill>
                <a:latin typeface="Congenial SemiBold" panose="02000503040000020004" pitchFamily="2" charset="0"/>
              </a:rPr>
              <a:t>sir  </a:t>
            </a:r>
            <a:r>
              <a:rPr lang="en-GB" sz="4000" dirty="0" err="1">
                <a:solidFill>
                  <a:srgbClr val="99CCFF"/>
                </a:solidFill>
                <a:latin typeface="Congenial SemiBold" panose="02000503040000020004" pitchFamily="2" charset="0"/>
              </a:rPr>
              <a:t>sir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rijak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samm’baahey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tth</a:t>
            </a:r>
            <a:r>
              <a:rPr lang="en-GB" sz="4000" dirty="0" err="1">
                <a:solidFill>
                  <a:srgbClr val="99CCFF"/>
                </a:solidFill>
                <a:latin typeface="Congenial SemiBold" panose="02000503040000020004" pitchFamily="2" charset="0"/>
              </a:rPr>
              <a:t>aakur</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kaa’hey</a:t>
            </a:r>
            <a:r>
              <a:rPr lang="en-GB" sz="4000" dirty="0">
                <a:solidFill>
                  <a:srgbClr val="99CCFF"/>
                </a:solidFill>
                <a:latin typeface="Congenial SemiBold" panose="02000503040000020004" pitchFamily="2" charset="0"/>
              </a:rPr>
              <a:t>  man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au</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kar’yaa</a:t>
            </a:r>
            <a:r>
              <a:rPr lang="en-GB" sz="4000" dirty="0">
                <a:solidFill>
                  <a:srgbClr val="99CCFF"/>
                </a:solidFill>
                <a:latin typeface="Congenial SemiBold" panose="02000503040000020004" pitchFamily="2" charset="0"/>
              </a:rPr>
              <a:t>. (2) </a:t>
            </a:r>
          </a:p>
        </p:txBody>
      </p:sp>
      <p:sp>
        <p:nvSpPr>
          <p:cNvPr id="86019" name="Text Box 3"/>
          <p:cNvSpPr txBox="1">
            <a:spLocks noChangeArrowheads="1"/>
          </p:cNvSpPr>
          <p:nvPr/>
        </p:nvSpPr>
        <p:spPr bwMode="auto">
          <a:xfrm>
            <a:off x="1375834" y="309224"/>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isir </a:t>
            </a:r>
            <a:r>
              <a:rPr lang="en-GB" sz="5400" dirty="0" err="1">
                <a:solidFill>
                  <a:srgbClr val="FFFF99"/>
                </a:solidFill>
                <a:latin typeface="GurbaniWebThick" panose="04040607000000020004" pitchFamily="82" charset="0"/>
              </a:rPr>
              <a:t>isir</a:t>
            </a:r>
            <a:r>
              <a:rPr lang="en-GB" sz="5400" dirty="0">
                <a:solidFill>
                  <a:srgbClr val="FFFF99"/>
                </a:solidFill>
                <a:latin typeface="GurbaniWebThick" panose="04040607000000020004" pitchFamily="82" charset="0"/>
              </a:rPr>
              <a:t> irjku </a:t>
            </a:r>
            <a:r>
              <a:rPr lang="en-GB" sz="5400" dirty="0" err="1">
                <a:solidFill>
                  <a:srgbClr val="FFFF99"/>
                </a:solidFill>
                <a:latin typeface="GurbaniWebThick" panose="04040607000000020004" pitchFamily="82" charset="0"/>
              </a:rPr>
              <a:t>sMbwhy</a:t>
            </a:r>
            <a:r>
              <a:rPr lang="en-GB" sz="5400" dirty="0">
                <a:solidFill>
                  <a:srgbClr val="FFFF99"/>
                </a:solidFill>
                <a:latin typeface="GurbaniWebThick" panose="04040607000000020004" pitchFamily="82" charset="0"/>
              </a:rPr>
              <a:t> Twkuru </a:t>
            </a:r>
          </a:p>
          <a:p>
            <a:pPr algn="ctr">
              <a:defRPr/>
            </a:pPr>
            <a:r>
              <a:rPr lang="en-GB" sz="5400" dirty="0">
                <a:solidFill>
                  <a:srgbClr val="FFFF99"/>
                </a:solidFill>
                <a:latin typeface="GurbaniWebThick" panose="04040607000000020004" pitchFamily="82" charset="0"/>
              </a:rPr>
              <a:t>kwhy mn Bau </a:t>
            </a:r>
            <a:r>
              <a:rPr lang="en-GB" sz="5400" dirty="0" err="1">
                <a:solidFill>
                  <a:srgbClr val="FFFF99"/>
                </a:solidFill>
                <a:latin typeface="GurbaniWebThick" panose="04040607000000020004" pitchFamily="82" charset="0"/>
              </a:rPr>
              <a:t>kirAw</a:t>
            </a:r>
            <a:r>
              <a:rPr lang="en-GB" sz="5400" dirty="0">
                <a:solidFill>
                  <a:srgbClr val="FFFF99"/>
                </a:solidFill>
                <a:latin typeface="GurbaniWebThick" panose="04040607000000020004" pitchFamily="82" charset="0"/>
              </a:rPr>
              <a:t> ]2]</a:t>
            </a:r>
          </a:p>
        </p:txBody>
      </p:sp>
      <p:sp>
        <p:nvSpPr>
          <p:cNvPr id="86020" name="Text Box 4"/>
          <p:cNvSpPr txBox="1">
            <a:spLocks noChangeArrowheads="1"/>
          </p:cNvSpPr>
          <p:nvPr/>
        </p:nvSpPr>
        <p:spPr bwMode="auto">
          <a:xfrm>
            <a:off x="111448" y="2243688"/>
            <a:ext cx="9937104"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O mind! But why be scared, when Vaheguru helps &amp; cares everyone. ||2||</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 y="4081636"/>
            <a:ext cx="10159998" cy="952500"/>
          </a:xfrm>
        </p:spPr>
        <p:txBody>
          <a:bodyPr/>
          <a:lstStyle/>
          <a:p>
            <a:pPr eaLnBrk="1" hangingPunct="1">
              <a:defRPr/>
            </a:pPr>
            <a:r>
              <a:rPr lang="en-GB" sz="4000" dirty="0" err="1">
                <a:solidFill>
                  <a:srgbClr val="99CCFF"/>
                </a:solidFill>
                <a:latin typeface="Congenial SemiBold" panose="02000503040000020004" pitchFamily="2" charset="0"/>
              </a:rPr>
              <a:t>oo’dey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ood</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aa’vai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ko’saa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is  </a:t>
            </a:r>
            <a:r>
              <a:rPr lang="en-GB" sz="4000" dirty="0" err="1">
                <a:solidFill>
                  <a:srgbClr val="99CCFF"/>
                </a:solidFill>
                <a:latin typeface="Congenial SemiBold" panose="02000503040000020004" pitchFamily="2" charset="0"/>
              </a:rPr>
              <a:t>paa’</a:t>
            </a:r>
            <a:r>
              <a:rPr lang="en-GB" sz="4000" u="sng" dirty="0" err="1">
                <a:solidFill>
                  <a:srgbClr val="99CCFF"/>
                </a:solidFill>
                <a:latin typeface="Congenial SemiBold" panose="02000503040000020004" pitchFamily="2" charset="0"/>
              </a:rPr>
              <a:t>shh</a:t>
            </a:r>
            <a:r>
              <a:rPr lang="en-GB" sz="4000" dirty="0" err="1">
                <a:solidFill>
                  <a:srgbClr val="99CCFF"/>
                </a:solidFill>
                <a:latin typeface="Congenial SemiBold" panose="02000503040000020004" pitchFamily="2" charset="0"/>
              </a:rPr>
              <a:t>ai</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’rey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shh</a:t>
            </a:r>
            <a:r>
              <a:rPr lang="en-GB" sz="4000" dirty="0" err="1">
                <a:solidFill>
                  <a:srgbClr val="99CCFF"/>
                </a:solidFill>
                <a:latin typeface="Congenial SemiBold" panose="02000503040000020004" pitchFamily="2" charset="0"/>
              </a:rPr>
              <a:t>ar’yaa</a:t>
            </a:r>
            <a:r>
              <a:rPr lang="en-GB" sz="4000" dirty="0">
                <a:solidFill>
                  <a:srgbClr val="99CCFF"/>
                </a:solidFill>
                <a:latin typeface="Congenial SemiBold" panose="02000503040000020004" pitchFamily="2" charset="0"/>
              </a:rPr>
              <a:t>. </a:t>
            </a:r>
          </a:p>
        </p:txBody>
      </p:sp>
      <p:sp>
        <p:nvSpPr>
          <p:cNvPr id="87043" name="Text Box 3"/>
          <p:cNvSpPr txBox="1">
            <a:spLocks noChangeArrowheads="1"/>
          </p:cNvSpPr>
          <p:nvPr/>
        </p:nvSpPr>
        <p:spPr bwMode="auto">
          <a:xfrm>
            <a:off x="1375834" y="337220"/>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aUfy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aUif</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AwvY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kosw</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iqsu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pwCY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bcry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CirAw</a:t>
            </a:r>
            <a:r>
              <a:rPr lang="en-GB" sz="5400" dirty="0">
                <a:solidFill>
                  <a:srgbClr val="FFFF99"/>
                </a:solidFill>
                <a:latin typeface="GurbaniWebThick" panose="04040607000000020004" pitchFamily="82" charset="0"/>
              </a:rPr>
              <a:t> ]</a:t>
            </a:r>
          </a:p>
        </p:txBody>
      </p:sp>
      <p:sp>
        <p:nvSpPr>
          <p:cNvPr id="87044" name="Text Box 4"/>
          <p:cNvSpPr txBox="1">
            <a:spLocks noChangeArrowheads="1"/>
          </p:cNvSpPr>
          <p:nvPr/>
        </p:nvSpPr>
        <p:spPr bwMode="auto">
          <a:xfrm>
            <a:off x="0" y="2243688"/>
            <a:ext cx="10159999" cy="1261884"/>
          </a:xfrm>
          <a:prstGeom prst="rect">
            <a:avLst/>
          </a:prstGeom>
          <a:noFill/>
          <a:ln w="9525">
            <a:noFill/>
            <a:miter lim="800000"/>
            <a:headEnd/>
            <a:tailEnd/>
          </a:ln>
          <a:effectLst/>
        </p:spPr>
        <p:txBody>
          <a:bodyPr wrap="square">
            <a:spAutoFit/>
          </a:bodyPr>
          <a:lstStyle/>
          <a:p>
            <a:pPr algn="ctr" defTabSz="915988">
              <a:defRPr/>
            </a:pPr>
            <a:r>
              <a:rPr lang="en-US" sz="3800" dirty="0">
                <a:solidFill>
                  <a:schemeClr val="bg1"/>
                </a:solidFill>
                <a:effectLst>
                  <a:outerShdw blurRad="38100" dist="38100" dir="2700000" algn="tl">
                    <a:srgbClr val="000000"/>
                  </a:outerShdw>
                </a:effectLst>
                <a:latin typeface="Congenial Black" panose="02000503040000020004" pitchFamily="2" charset="0"/>
              </a:rPr>
              <a:t>A bird leaves behinds it’s chicks to fly hundreds of miles &amp; then fly back.</a:t>
            </a:r>
            <a:endParaRPr lang="en-GB" sz="3800" dirty="0">
              <a:solidFill>
                <a:schemeClr val="bg1"/>
              </a:solidFill>
              <a:effectLst>
                <a:outerShdw blurRad="38100" dist="38100" dir="2700000" algn="tl">
                  <a:srgbClr val="000000"/>
                </a:outerShdw>
              </a:effectLst>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1" y="4081636"/>
            <a:ext cx="10160000" cy="952500"/>
          </a:xfrm>
        </p:spPr>
        <p:txBody>
          <a:bodyPr/>
          <a:lstStyle/>
          <a:p>
            <a:pPr eaLnBrk="1" hangingPunct="1">
              <a:defRPr/>
            </a:pPr>
            <a:r>
              <a:rPr lang="fi-FI" sz="4000" u="sng" spc="-100" dirty="0">
                <a:solidFill>
                  <a:srgbClr val="99CCFF"/>
                </a:solidFill>
                <a:latin typeface="Congenial SemiBold" panose="02000503040000020004" pitchFamily="2" charset="0"/>
              </a:rPr>
              <a:t>t</a:t>
            </a:r>
            <a:r>
              <a:rPr lang="fi-FI" sz="4000" spc="-100" dirty="0">
                <a:solidFill>
                  <a:srgbClr val="99CCFF"/>
                </a:solidFill>
                <a:latin typeface="Congenial SemiBold" panose="02000503040000020004" pitchFamily="2" charset="0"/>
              </a:rPr>
              <a:t>in  kavaN  </a:t>
            </a:r>
            <a:r>
              <a:rPr lang="fi-FI" sz="4000" u="sng" spc="-100" dirty="0">
                <a:solidFill>
                  <a:srgbClr val="99CCFF"/>
                </a:solidFill>
                <a:latin typeface="Congenial SemiBold" panose="02000503040000020004" pitchFamily="2" charset="0"/>
              </a:rPr>
              <a:t>kh</a:t>
            </a:r>
            <a:r>
              <a:rPr lang="fi-FI" sz="4000" spc="-100" dirty="0">
                <a:solidFill>
                  <a:srgbClr val="99CCFF"/>
                </a:solidFill>
                <a:latin typeface="Congenial SemiBold" panose="02000503040000020004" pitchFamily="2" charset="0"/>
              </a:rPr>
              <a:t>alaa’vai,  kavaN  </a:t>
            </a:r>
            <a:r>
              <a:rPr lang="fi-FI" sz="4000" u="sng" spc="-100" dirty="0">
                <a:solidFill>
                  <a:srgbClr val="99CCFF"/>
                </a:solidFill>
                <a:latin typeface="Congenial SemiBold" panose="02000503040000020004" pitchFamily="2" charset="0"/>
              </a:rPr>
              <a:t>ch</a:t>
            </a:r>
            <a:r>
              <a:rPr lang="fi-FI" sz="4000" spc="-100" dirty="0">
                <a:solidFill>
                  <a:srgbClr val="99CCFF"/>
                </a:solidFill>
                <a:latin typeface="Congenial SemiBold" panose="02000503040000020004" pitchFamily="2" charset="0"/>
              </a:rPr>
              <a:t>u'gaavai, </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man  meh  simran  kar’yaa.</a:t>
            </a:r>
            <a:endParaRPr lang="en-GB" sz="4000" dirty="0">
              <a:solidFill>
                <a:srgbClr val="99CCFF"/>
              </a:solidFill>
              <a:latin typeface="Congenial SemiBold" panose="02000503040000020004" pitchFamily="2" charset="0"/>
            </a:endParaRPr>
          </a:p>
        </p:txBody>
      </p:sp>
      <p:sp>
        <p:nvSpPr>
          <p:cNvPr id="88067" name="Text Box 3"/>
          <p:cNvSpPr txBox="1">
            <a:spLocks noChangeArrowheads="1"/>
          </p:cNvSpPr>
          <p:nvPr/>
        </p:nvSpPr>
        <p:spPr bwMode="auto">
          <a:xfrm>
            <a:off x="1375834" y="211667"/>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iqn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kvxu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KlwvY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kvxu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cugwvY</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mn </a:t>
            </a:r>
            <a:r>
              <a:rPr lang="en-GB" sz="5400" dirty="0" err="1">
                <a:solidFill>
                  <a:srgbClr val="FFFF99"/>
                </a:solidFill>
                <a:latin typeface="GurbaniWebThick" panose="04040607000000020004" pitchFamily="82" charset="0"/>
              </a:rPr>
              <a:t>mih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ismrnu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kirAw</a:t>
            </a:r>
            <a:r>
              <a:rPr lang="en-GB" sz="5400" dirty="0">
                <a:solidFill>
                  <a:srgbClr val="FFFF99"/>
                </a:solidFill>
                <a:latin typeface="GurbaniWebThick" panose="04040607000000020004" pitchFamily="82" charset="0"/>
              </a:rPr>
              <a:t> ]3]</a:t>
            </a:r>
          </a:p>
        </p:txBody>
      </p:sp>
      <p:sp>
        <p:nvSpPr>
          <p:cNvPr id="88068" name="Text Box 4"/>
          <p:cNvSpPr txBox="1">
            <a:spLocks noChangeArrowheads="1"/>
          </p:cNvSpPr>
          <p:nvPr/>
        </p:nvSpPr>
        <p:spPr bwMode="auto">
          <a:xfrm>
            <a:off x="0" y="2171680"/>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Ever thought  who  feeds &amp; guides them? (It’s Vaheguru helping them!). </a:t>
            </a:r>
            <a:r>
              <a:rPr lang="en-GB" sz="3800" dirty="0">
                <a:solidFill>
                  <a:schemeClr val="bg1"/>
                </a:solidFill>
                <a:latin typeface="Congenial Black" panose="02000503040000020004" pitchFamily="2" charset="0"/>
              </a:rPr>
              <a:t>||3||</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0" y="3993232"/>
            <a:ext cx="10159999" cy="952500"/>
          </a:xfrm>
        </p:spPr>
        <p:txBody>
          <a:bodyPr/>
          <a:lstStyle/>
          <a:p>
            <a:pPr eaLnBrk="1" hangingPunct="1">
              <a:defRPr/>
            </a:pP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ne’</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aan</a:t>
            </a:r>
            <a:r>
              <a:rPr lang="en-GB" sz="4000" dirty="0">
                <a:solidFill>
                  <a:srgbClr val="99CCFF"/>
                </a:solidFill>
                <a:latin typeface="Congenial SemiBold" panose="02000503040000020004" pitchFamily="2" charset="0"/>
              </a:rPr>
              <a:t>,  das  </a:t>
            </a:r>
            <a:r>
              <a:rPr lang="en-GB" sz="4000" dirty="0" err="1">
                <a:solidFill>
                  <a:srgbClr val="99CCFF"/>
                </a:solidFill>
                <a:latin typeface="Congenial SemiBold" panose="02000503040000020004" pitchFamily="2" charset="0"/>
              </a:rPr>
              <a:t>astt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se’</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aan</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tth</a:t>
            </a:r>
            <a:r>
              <a:rPr lang="en-GB" sz="4000" dirty="0" err="1">
                <a:solidFill>
                  <a:srgbClr val="99CCFF"/>
                </a:solidFill>
                <a:latin typeface="Congenial SemiBold" panose="02000503040000020004" pitchFamily="2" charset="0"/>
              </a:rPr>
              <a:t>aakur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al</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ar’yaa</a:t>
            </a:r>
            <a:r>
              <a:rPr lang="en-GB" sz="4000" dirty="0">
                <a:solidFill>
                  <a:srgbClr val="99CCFF"/>
                </a:solidFill>
                <a:latin typeface="Congenial SemiBold" panose="02000503040000020004" pitchFamily="2" charset="0"/>
              </a:rPr>
              <a:t>. </a:t>
            </a:r>
          </a:p>
        </p:txBody>
      </p:sp>
      <p:sp>
        <p:nvSpPr>
          <p:cNvPr id="89091"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inDwn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ds</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Ast</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isDwn</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Twkur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DirAw</a:t>
            </a:r>
            <a:r>
              <a:rPr lang="en-GB" sz="5400" dirty="0">
                <a:solidFill>
                  <a:srgbClr val="FFFF99"/>
                </a:solidFill>
                <a:latin typeface="GurbaniWebThick" panose="04040607000000020004" pitchFamily="82" charset="0"/>
              </a:rPr>
              <a:t> ]</a:t>
            </a:r>
          </a:p>
        </p:txBody>
      </p:sp>
      <p:sp>
        <p:nvSpPr>
          <p:cNvPr id="89092"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latin typeface="Congenial Black" panose="02000503040000020004" pitchFamily="2" charset="0"/>
              </a:rPr>
              <a:t>Vaheguru! All treasures &amp; special powers are in Your hands.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0" y="4137248"/>
            <a:ext cx="10159999" cy="952500"/>
          </a:xfrm>
        </p:spPr>
        <p:txBody>
          <a:bodyPr/>
          <a:lstStyle/>
          <a:p>
            <a:pPr eaLnBrk="1" hangingPunct="1">
              <a:defRPr/>
            </a:pPr>
            <a:r>
              <a:rPr lang="en-GB" sz="4000" dirty="0" err="1">
                <a:solidFill>
                  <a:srgbClr val="99CCFF"/>
                </a:solidFill>
                <a:latin typeface="Congenial SemiBold" panose="02000503040000020004" pitchFamily="2" charset="0"/>
              </a:rPr>
              <a:t>jan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bal</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bal</a:t>
            </a:r>
            <a:r>
              <a:rPr lang="en-GB" sz="4000" dirty="0">
                <a:solidFill>
                  <a:srgbClr val="99CCFF"/>
                </a:solidFill>
                <a:latin typeface="Congenial SemiBold" panose="02000503040000020004" pitchFamily="2" charset="0"/>
              </a:rPr>
              <a:t>,  sa</a:t>
            </a:r>
            <a:r>
              <a:rPr lang="en-GB" sz="4000" u="sng" dirty="0">
                <a:solidFill>
                  <a:srgbClr val="99CCFF"/>
                </a:solidFill>
                <a:latin typeface="Congenial SemiBold" panose="02000503040000020004" pitchFamily="2" charset="0"/>
              </a:rPr>
              <a:t>d</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bal</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jaaee’yai</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ann’</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paaraa’variyaa</a:t>
            </a:r>
            <a:r>
              <a:rPr lang="en-GB" sz="4000" dirty="0">
                <a:solidFill>
                  <a:srgbClr val="99CCFF"/>
                </a:solidFill>
                <a:latin typeface="Congenial SemiBold" panose="02000503040000020004" pitchFamily="2" charset="0"/>
              </a:rPr>
              <a:t>.</a:t>
            </a:r>
          </a:p>
        </p:txBody>
      </p:sp>
      <p:sp>
        <p:nvSpPr>
          <p:cNvPr id="90115" name="Text Box 3"/>
          <p:cNvSpPr txBox="1">
            <a:spLocks noChangeArrowheads="1"/>
          </p:cNvSpPr>
          <p:nvPr/>
        </p:nvSpPr>
        <p:spPr bwMode="auto">
          <a:xfrm>
            <a:off x="0" y="283675"/>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bil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bil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bil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jweIAY</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qyrw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AMqu</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pwrwvirAw</a:t>
            </a:r>
            <a:r>
              <a:rPr lang="en-GB" sz="5400" dirty="0">
                <a:solidFill>
                  <a:srgbClr val="FFFF99"/>
                </a:solidFill>
                <a:latin typeface="GurbaniWebThick" panose="04040607000000020004" pitchFamily="82" charset="0"/>
              </a:rPr>
              <a:t> ]4]5]</a:t>
            </a:r>
          </a:p>
        </p:txBody>
      </p:sp>
      <p:sp>
        <p:nvSpPr>
          <p:cNvPr id="90116" name="Text Box 4"/>
          <p:cNvSpPr txBox="1">
            <a:spLocks noChangeArrowheads="1"/>
          </p:cNvSpPr>
          <p:nvPr/>
        </p:nvSpPr>
        <p:spPr bwMode="auto">
          <a:xfrm>
            <a:off x="-1" y="2209428"/>
            <a:ext cx="10159999"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Nanak says: Vaheguru! May we always be devoted to You, who has no end. ||4||5||</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E03F0-2C9A-4F47-2EDA-C59D3586FA63}"/>
            </a:ext>
          </a:extLst>
        </p:cNvPr>
        <p:cNvGrpSpPr/>
        <p:nvPr/>
      </p:nvGrpSpPr>
      <p:grpSpPr>
        <a:xfrm>
          <a:off x="0" y="0"/>
          <a:ext cx="0" cy="0"/>
          <a:chOff x="0" y="0"/>
          <a:chExt cx="0" cy="0"/>
        </a:xfrm>
      </p:grpSpPr>
      <p:sp>
        <p:nvSpPr>
          <p:cNvPr id="11" name="CustomShape 1">
            <a:extLst>
              <a:ext uri="{FF2B5EF4-FFF2-40B4-BE49-F238E27FC236}">
                <a16:creationId xmlns:a16="http://schemas.microsoft.com/office/drawing/2014/main" id="{14B42A22-0F3D-E87D-894D-7520ACABF677}"/>
              </a:ext>
            </a:extLst>
          </p:cNvPr>
          <p:cNvSpPr/>
          <p:nvPr/>
        </p:nvSpPr>
        <p:spPr>
          <a:xfrm>
            <a:off x="595177" y="4297660"/>
            <a:ext cx="9016200" cy="95937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lang="en-GB" sz="4000" dirty="0">
              <a:solidFill>
                <a:schemeClr val="bg1"/>
              </a:solidFill>
              <a:effectLst>
                <a:glow rad="203200">
                  <a:schemeClr val="tx1">
                    <a:alpha val="80000"/>
                  </a:schemeClr>
                </a:glow>
              </a:effectLst>
            </a:endParaRPr>
          </a:p>
        </p:txBody>
      </p:sp>
      <p:sp>
        <p:nvSpPr>
          <p:cNvPr id="13" name="CustomShape 3">
            <a:extLst>
              <a:ext uri="{FF2B5EF4-FFF2-40B4-BE49-F238E27FC236}">
                <a16:creationId xmlns:a16="http://schemas.microsoft.com/office/drawing/2014/main" id="{19013F5D-7EB6-F3EC-ED79-2E9A64535FBC}"/>
              </a:ext>
            </a:extLst>
          </p:cNvPr>
          <p:cNvSpPr/>
          <p:nvPr/>
        </p:nvSpPr>
        <p:spPr>
          <a:xfrm>
            <a:off x="40025" y="1825044"/>
            <a:ext cx="10160000" cy="2112576"/>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000" dirty="0">
                <a:solidFill>
                  <a:schemeClr val="bg1"/>
                </a:solidFill>
                <a:latin typeface="Congenial Black" panose="02000503040000020004" pitchFamily="2" charset="0"/>
                <a:ea typeface="DejaVu Sans"/>
              </a:rPr>
              <a:t>There is One Supreme Power who is  the Truth the Giver of Knowledge &amp; Blessings:</a:t>
            </a:r>
            <a:br>
              <a:rPr lang="en-US" sz="2000" dirty="0">
                <a:solidFill>
                  <a:schemeClr val="bg1"/>
                </a:solidFill>
                <a:latin typeface="Congenial Black" panose="02000503040000020004" pitchFamily="2" charset="0"/>
                <a:ea typeface="DejaVu Sans"/>
              </a:rPr>
            </a:br>
            <a:endParaRPr lang="en-US" sz="2000" dirty="0">
              <a:solidFill>
                <a:schemeClr val="bg1"/>
              </a:solidFill>
              <a:latin typeface="Congenial Black" panose="02000503040000020004" pitchFamily="2" charset="0"/>
              <a:ea typeface="DejaVu Sans"/>
            </a:endParaRPr>
          </a:p>
          <a:p>
            <a:pPr algn="ctr">
              <a:lnSpc>
                <a:spcPct val="100000"/>
              </a:lnSpc>
            </a:pPr>
            <a:r>
              <a:rPr lang="en-US" sz="3800" dirty="0">
                <a:latin typeface="Congenial Black" panose="02000503040000020004" pitchFamily="2" charset="0"/>
                <a:ea typeface="Verdana" panose="020B0604030504040204" pitchFamily="34" charset="0"/>
              </a:rPr>
              <a:t>Written in </a:t>
            </a:r>
            <a:r>
              <a:rPr lang="en-US" sz="3800" i="1" dirty="0" err="1">
                <a:latin typeface="Congenial Black" panose="02000503040000020004" pitchFamily="2" charset="0"/>
                <a:ea typeface="Verdana" panose="020B0604030504040204" pitchFamily="34" charset="0"/>
              </a:rPr>
              <a:t>Aasaa</a:t>
            </a:r>
            <a:r>
              <a:rPr lang="en-US" sz="3800" i="1" dirty="0">
                <a:latin typeface="Congenial Black" panose="02000503040000020004" pitchFamily="2" charset="0"/>
                <a:ea typeface="Verdana" panose="020B0604030504040204" pitchFamily="34" charset="0"/>
              </a:rPr>
              <a:t> </a:t>
            </a:r>
            <a:r>
              <a:rPr lang="en-US" sz="3800" dirty="0">
                <a:latin typeface="Congenial Black" panose="02000503040000020004" pitchFamily="2" charset="0"/>
                <a:ea typeface="Verdana" panose="020B0604030504040204" pitchFamily="34" charset="0"/>
              </a:rPr>
              <a:t>(mood of hope), </a:t>
            </a:r>
          </a:p>
          <a:p>
            <a:pPr algn="ctr">
              <a:lnSpc>
                <a:spcPct val="100000"/>
              </a:lnSpc>
            </a:pPr>
            <a:r>
              <a:rPr lang="en-US" sz="3800" dirty="0">
                <a:latin typeface="Congenial Black" panose="02000503040000020004" pitchFamily="2" charset="0"/>
                <a:ea typeface="Verdana" panose="020B0604030504040204" pitchFamily="34" charset="0"/>
              </a:rPr>
              <a:t>by the Fourth Guru: </a:t>
            </a:r>
          </a:p>
          <a:p>
            <a:pPr algn="ctr">
              <a:lnSpc>
                <a:spcPct val="100000"/>
              </a:lnSpc>
            </a:pPr>
            <a:r>
              <a:rPr lang="en-US" sz="3800" b="1" i="1" dirty="0">
                <a:latin typeface="Congenial Black" panose="02000503040000020004" pitchFamily="2" charset="0"/>
                <a:ea typeface="Verdana" panose="020B0604030504040204" pitchFamily="34" charset="0"/>
              </a:rPr>
              <a:t>‘So </a:t>
            </a:r>
            <a:r>
              <a:rPr lang="en-US" sz="3800" b="1" i="1" dirty="0" err="1">
                <a:latin typeface="Congenial Black" panose="02000503040000020004" pitchFamily="2" charset="0"/>
                <a:ea typeface="Verdana" panose="020B0604030504040204" pitchFamily="34" charset="0"/>
              </a:rPr>
              <a:t>Purakh</a:t>
            </a:r>
            <a:r>
              <a:rPr lang="en-US" sz="3800" b="1" i="1" dirty="0">
                <a:latin typeface="Congenial Black" panose="02000503040000020004" pitchFamily="2" charset="0"/>
                <a:ea typeface="Verdana" panose="020B0604030504040204" pitchFamily="34" charset="0"/>
              </a:rPr>
              <a:t>’ – </a:t>
            </a:r>
            <a:r>
              <a:rPr lang="en-US" sz="3800" b="1" dirty="0">
                <a:latin typeface="Congenial Black" panose="02000503040000020004" pitchFamily="2" charset="0"/>
                <a:ea typeface="Verdana" panose="020B0604030504040204" pitchFamily="34" charset="0"/>
              </a:rPr>
              <a:t>That Supreme Power</a:t>
            </a:r>
            <a:endParaRPr lang="en-US" sz="3800" b="1" i="1" dirty="0">
              <a:latin typeface="Congenial Black" panose="02000503040000020004" pitchFamily="2" charset="0"/>
              <a:ea typeface="Verdana" panose="020B0604030504040204" pitchFamily="34" charset="0"/>
            </a:endParaRPr>
          </a:p>
        </p:txBody>
      </p:sp>
      <p:sp>
        <p:nvSpPr>
          <p:cNvPr id="4" name="Text Box 3">
            <a:extLst>
              <a:ext uri="{FF2B5EF4-FFF2-40B4-BE49-F238E27FC236}">
                <a16:creationId xmlns:a16="http://schemas.microsoft.com/office/drawing/2014/main" id="{B927DE59-63C3-C8A5-3359-15F63B545048}"/>
              </a:ext>
            </a:extLst>
          </p:cNvPr>
          <p:cNvSpPr txBox="1">
            <a:spLocks noChangeArrowheads="1"/>
          </p:cNvSpPr>
          <p:nvPr/>
        </p:nvSpPr>
        <p:spPr bwMode="auto">
          <a:xfrm>
            <a:off x="0" y="841276"/>
            <a:ext cx="10160000" cy="646331"/>
          </a:xfrm>
          <a:prstGeom prst="rect">
            <a:avLst/>
          </a:prstGeom>
          <a:noFill/>
          <a:ln w="9525">
            <a:noFill/>
            <a:miter lim="800000"/>
            <a:headEnd/>
            <a:tailEnd/>
          </a:ln>
          <a:effectLst/>
        </p:spPr>
        <p:txBody>
          <a:bodyPr wrap="square">
            <a:spAutoFit/>
          </a:bodyPr>
          <a:lstStyle/>
          <a:p>
            <a:pPr algn="ctr">
              <a:defRPr/>
            </a:pPr>
            <a:r>
              <a:rPr lang="en-GB" sz="3600" dirty="0">
                <a:solidFill>
                  <a:srgbClr val="FFFF99"/>
                </a:solidFill>
                <a:latin typeface="GurbaniWebThick" panose="04040607000000020004" pitchFamily="82" charset="0"/>
              </a:rPr>
              <a:t>rwgu </a:t>
            </a:r>
            <a:r>
              <a:rPr lang="en-GB" sz="3600" dirty="0" err="1">
                <a:solidFill>
                  <a:srgbClr val="FFFF99"/>
                </a:solidFill>
                <a:latin typeface="GurbaniWebThick" panose="04040607000000020004" pitchFamily="82" charset="0"/>
              </a:rPr>
              <a:t>Awsw</a:t>
            </a:r>
            <a:r>
              <a:rPr lang="en-GB" sz="3600" dirty="0">
                <a:solidFill>
                  <a:srgbClr val="FFFF99"/>
                </a:solidFill>
                <a:latin typeface="GurbaniWebThick" panose="04040607000000020004" pitchFamily="82" charset="0"/>
              </a:rPr>
              <a:t> </a:t>
            </a:r>
            <a:r>
              <a:rPr lang="en-GB" sz="3600" dirty="0" err="1">
                <a:solidFill>
                  <a:srgbClr val="FFFF99"/>
                </a:solidFill>
                <a:latin typeface="GurbaniWebThick" panose="04040607000000020004" pitchFamily="82" charset="0"/>
              </a:rPr>
              <a:t>mhlw</a:t>
            </a:r>
            <a:r>
              <a:rPr lang="en-GB" sz="3600" dirty="0">
                <a:solidFill>
                  <a:srgbClr val="FFFF99"/>
                </a:solidFill>
                <a:latin typeface="GurbaniWebThick" panose="04040607000000020004" pitchFamily="82" charset="0"/>
              </a:rPr>
              <a:t> 4 so </a:t>
            </a:r>
            <a:r>
              <a:rPr lang="en-GB" sz="3600" dirty="0" err="1">
                <a:solidFill>
                  <a:srgbClr val="FFFF99"/>
                </a:solidFill>
                <a:latin typeface="GurbaniWebThick" panose="04040607000000020004" pitchFamily="82" charset="0"/>
              </a:rPr>
              <a:t>purKu</a:t>
            </a:r>
            <a:r>
              <a:rPr lang="en-GB" sz="3600" dirty="0">
                <a:solidFill>
                  <a:srgbClr val="FFFF99"/>
                </a:solidFill>
                <a:latin typeface="GurbaniWebThick" panose="04040607000000020004" pitchFamily="82" charset="0"/>
              </a:rPr>
              <a:t>]           &lt;&gt;</a:t>
            </a:r>
            <a:r>
              <a:rPr lang="en-GB" sz="3600" dirty="0" err="1">
                <a:solidFill>
                  <a:srgbClr val="FFFF99"/>
                </a:solidFill>
                <a:latin typeface="GurbaniWebThick" panose="04040607000000020004" pitchFamily="82" charset="0"/>
              </a:rPr>
              <a:t>siq</a:t>
            </a:r>
            <a:r>
              <a:rPr lang="en-GB" sz="3600" dirty="0">
                <a:solidFill>
                  <a:srgbClr val="FFFF99"/>
                </a:solidFill>
                <a:latin typeface="GurbaniWebThick" panose="04040607000000020004" pitchFamily="82" charset="0"/>
              </a:rPr>
              <a:t> </a:t>
            </a:r>
            <a:r>
              <a:rPr lang="en-GB" sz="3600" dirty="0" err="1">
                <a:solidFill>
                  <a:srgbClr val="FFFF99"/>
                </a:solidFill>
                <a:latin typeface="GurbaniWebThick" panose="04040607000000020004" pitchFamily="82" charset="0"/>
              </a:rPr>
              <a:t>gurpRswid</a:t>
            </a:r>
            <a:r>
              <a:rPr lang="en-GB" sz="3600" dirty="0">
                <a:solidFill>
                  <a:srgbClr val="FFFF99"/>
                </a:solidFill>
                <a:latin typeface="GurbaniWebThick" panose="04040607000000020004" pitchFamily="82" charset="0"/>
              </a:rPr>
              <a:t>] </a:t>
            </a:r>
          </a:p>
        </p:txBody>
      </p:sp>
      <p:sp>
        <p:nvSpPr>
          <p:cNvPr id="8" name="Rectangle 2">
            <a:extLst>
              <a:ext uri="{FF2B5EF4-FFF2-40B4-BE49-F238E27FC236}">
                <a16:creationId xmlns:a16="http://schemas.microsoft.com/office/drawing/2014/main" id="{FB22EA13-B897-75B2-E94C-D1699A06CECA}"/>
              </a:ext>
            </a:extLst>
          </p:cNvPr>
          <p:cNvSpPr txBox="1">
            <a:spLocks noChangeArrowheads="1"/>
          </p:cNvSpPr>
          <p:nvPr/>
        </p:nvSpPr>
        <p:spPr>
          <a:xfrm>
            <a:off x="0" y="4657700"/>
            <a:ext cx="10160000" cy="520452"/>
          </a:xfrm>
          <a:prstGeom prst="rect">
            <a:avLst/>
          </a:prstGeom>
        </p:spPr>
        <p:txBody>
          <a:bodyPr/>
          <a:lstStyle>
            <a:lvl1pPr algn="ctr" rtl="0" eaLnBrk="0" fontAlgn="base" hangingPunct="0">
              <a:spcBef>
                <a:spcPct val="0"/>
              </a:spcBef>
              <a:spcAft>
                <a:spcPct val="0"/>
              </a:spcAft>
              <a:defRPr sz="3667">
                <a:solidFill>
                  <a:schemeClr val="tx2"/>
                </a:solidFill>
                <a:latin typeface="+mj-lt"/>
                <a:ea typeface="+mj-ea"/>
                <a:cs typeface="+mj-cs"/>
              </a:defRPr>
            </a:lvl1pPr>
            <a:lvl2pPr algn="ctr" rtl="0" eaLnBrk="0" fontAlgn="base" hangingPunct="0">
              <a:spcBef>
                <a:spcPct val="0"/>
              </a:spcBef>
              <a:spcAft>
                <a:spcPct val="0"/>
              </a:spcAft>
              <a:defRPr sz="3667">
                <a:solidFill>
                  <a:schemeClr val="tx2"/>
                </a:solidFill>
                <a:latin typeface="Times New Roman" pitchFamily="18" charset="0"/>
              </a:defRPr>
            </a:lvl2pPr>
            <a:lvl3pPr algn="ctr" rtl="0" eaLnBrk="0" fontAlgn="base" hangingPunct="0">
              <a:spcBef>
                <a:spcPct val="0"/>
              </a:spcBef>
              <a:spcAft>
                <a:spcPct val="0"/>
              </a:spcAft>
              <a:defRPr sz="3667">
                <a:solidFill>
                  <a:schemeClr val="tx2"/>
                </a:solidFill>
                <a:latin typeface="Times New Roman" pitchFamily="18" charset="0"/>
              </a:defRPr>
            </a:lvl3pPr>
            <a:lvl4pPr algn="ctr" rtl="0" eaLnBrk="0" fontAlgn="base" hangingPunct="0">
              <a:spcBef>
                <a:spcPct val="0"/>
              </a:spcBef>
              <a:spcAft>
                <a:spcPct val="0"/>
              </a:spcAft>
              <a:defRPr sz="3667">
                <a:solidFill>
                  <a:schemeClr val="tx2"/>
                </a:solidFill>
                <a:latin typeface="Times New Roman" pitchFamily="18" charset="0"/>
              </a:defRPr>
            </a:lvl4pPr>
            <a:lvl5pPr algn="ctr" rtl="0" eaLnBrk="0" fontAlgn="base" hangingPunct="0">
              <a:spcBef>
                <a:spcPct val="0"/>
              </a:spcBef>
              <a:spcAft>
                <a:spcPct val="0"/>
              </a:spcAft>
              <a:defRPr sz="3667">
                <a:solidFill>
                  <a:schemeClr val="tx2"/>
                </a:solidFill>
                <a:latin typeface="Times New Roman" pitchFamily="18" charset="0"/>
              </a:defRPr>
            </a:lvl5pPr>
            <a:lvl6pPr marL="380981" algn="ctr" rtl="0" fontAlgn="base">
              <a:spcBef>
                <a:spcPct val="0"/>
              </a:spcBef>
              <a:spcAft>
                <a:spcPct val="0"/>
              </a:spcAft>
              <a:defRPr sz="3667">
                <a:solidFill>
                  <a:schemeClr val="tx2"/>
                </a:solidFill>
                <a:latin typeface="Times New Roman" pitchFamily="18" charset="0"/>
              </a:defRPr>
            </a:lvl6pPr>
            <a:lvl7pPr marL="761963" algn="ctr" rtl="0" fontAlgn="base">
              <a:spcBef>
                <a:spcPct val="0"/>
              </a:spcBef>
              <a:spcAft>
                <a:spcPct val="0"/>
              </a:spcAft>
              <a:defRPr sz="3667">
                <a:solidFill>
                  <a:schemeClr val="tx2"/>
                </a:solidFill>
                <a:latin typeface="Times New Roman" pitchFamily="18" charset="0"/>
              </a:defRPr>
            </a:lvl7pPr>
            <a:lvl8pPr marL="1142942" algn="ctr" rtl="0" fontAlgn="base">
              <a:spcBef>
                <a:spcPct val="0"/>
              </a:spcBef>
              <a:spcAft>
                <a:spcPct val="0"/>
              </a:spcAft>
              <a:defRPr sz="3667">
                <a:solidFill>
                  <a:schemeClr val="tx2"/>
                </a:solidFill>
                <a:latin typeface="Times New Roman" pitchFamily="18" charset="0"/>
              </a:defRPr>
            </a:lvl8pPr>
            <a:lvl9pPr marL="1523924" algn="ctr" rtl="0" fontAlgn="base">
              <a:spcBef>
                <a:spcPct val="0"/>
              </a:spcBef>
              <a:spcAft>
                <a:spcPct val="0"/>
              </a:spcAft>
              <a:defRPr sz="3667">
                <a:solidFill>
                  <a:schemeClr val="tx2"/>
                </a:solidFill>
                <a:latin typeface="Times New Roman" pitchFamily="18" charset="0"/>
              </a:defRPr>
            </a:lvl9pPr>
          </a:lstStyle>
          <a:p>
            <a:pPr eaLnBrk="1" hangingPunct="1">
              <a:defRPr/>
            </a:pPr>
            <a:r>
              <a:rPr lang="fi-FI" sz="2400" kern="0" spc="-150" dirty="0">
                <a:solidFill>
                  <a:srgbClr val="99CCFF"/>
                </a:solidFill>
                <a:latin typeface="Congenial SemiBold" panose="02000503040000020004" pitchFamily="2" charset="0"/>
              </a:rPr>
              <a:t>raag aasaa, mahallaa </a:t>
            </a:r>
            <a:r>
              <a:rPr lang="fi-FI" sz="2400" u="sng" kern="0" spc="-150" dirty="0">
                <a:solidFill>
                  <a:srgbClr val="99CCFF"/>
                </a:solidFill>
                <a:latin typeface="Congenial SemiBold" panose="02000503040000020004" pitchFamily="2" charset="0"/>
              </a:rPr>
              <a:t>ch</a:t>
            </a:r>
            <a:r>
              <a:rPr lang="fi-FI" sz="2400" kern="0" spc="-150" dirty="0">
                <a:solidFill>
                  <a:srgbClr val="99CCFF"/>
                </a:solidFill>
                <a:latin typeface="Congenial SemiBold" panose="02000503040000020004" pitchFamily="2" charset="0"/>
              </a:rPr>
              <a:t>au’</a:t>
            </a:r>
            <a:r>
              <a:rPr lang="fi-FI" sz="2400" u="sng" kern="0" spc="-150" dirty="0">
                <a:solidFill>
                  <a:srgbClr val="99CCFF"/>
                </a:solidFill>
                <a:latin typeface="Congenial SemiBold" panose="02000503040000020004" pitchFamily="2" charset="0"/>
              </a:rPr>
              <a:t>t</a:t>
            </a:r>
            <a:r>
              <a:rPr lang="fi-FI" sz="2400" kern="0" spc="-150" dirty="0">
                <a:solidFill>
                  <a:srgbClr val="99CCFF"/>
                </a:solidFill>
                <a:latin typeface="Congenial SemiBold" panose="02000503040000020004" pitchFamily="2" charset="0"/>
              </a:rPr>
              <a:t>aa, so pu’ra</a:t>
            </a:r>
            <a:r>
              <a:rPr lang="fi-FI" sz="2400" u="sng" kern="0" spc="-150" dirty="0">
                <a:solidFill>
                  <a:srgbClr val="99CCFF"/>
                </a:solidFill>
                <a:latin typeface="Congenial SemiBold" panose="02000503040000020004" pitchFamily="2" charset="0"/>
              </a:rPr>
              <a:t>kh</a:t>
            </a:r>
            <a:r>
              <a:rPr lang="fi-FI" sz="2400" kern="0" spc="-150" dirty="0">
                <a:solidFill>
                  <a:srgbClr val="99CCFF"/>
                </a:solidFill>
                <a:latin typeface="Congenial SemiBold" panose="02000503040000020004" pitchFamily="2" charset="0"/>
              </a:rPr>
              <a:t>.</a:t>
            </a:r>
            <a:r>
              <a:rPr lang="en-GB" sz="2400" kern="0" spc="-150" dirty="0">
                <a:solidFill>
                  <a:srgbClr val="99CCFF"/>
                </a:solidFill>
                <a:latin typeface="Congenial SemiBold" panose="02000503040000020004" pitchFamily="2" charset="0"/>
              </a:rPr>
              <a:t>                </a:t>
            </a:r>
            <a:r>
              <a:rPr lang="en-GB" sz="2400" kern="0" spc="-150" dirty="0" err="1">
                <a:solidFill>
                  <a:srgbClr val="99CCFF"/>
                </a:solidFill>
                <a:latin typeface="Congenial SemiBold" panose="02000503040000020004" pitchFamily="2" charset="0"/>
              </a:rPr>
              <a:t>ik</a:t>
            </a:r>
            <a:r>
              <a:rPr lang="en-GB" sz="2400" kern="0" spc="-150" dirty="0">
                <a:solidFill>
                  <a:srgbClr val="99CCFF"/>
                </a:solidFill>
                <a:latin typeface="Congenial SemiBold" panose="02000503040000020004" pitchFamily="2" charset="0"/>
              </a:rPr>
              <a:t> </a:t>
            </a:r>
            <a:r>
              <a:rPr lang="en-GB" sz="2400" kern="0" spc="-150" dirty="0" err="1">
                <a:solidFill>
                  <a:srgbClr val="99CCFF"/>
                </a:solidFill>
                <a:latin typeface="Congenial SemiBold" panose="02000503040000020004" pitchFamily="2" charset="0"/>
              </a:rPr>
              <a:t>oann’kaar</a:t>
            </a:r>
            <a:r>
              <a:rPr lang="en-GB" sz="2400" kern="0" spc="-150" dirty="0">
                <a:solidFill>
                  <a:srgbClr val="99CCFF"/>
                </a:solidFill>
                <a:latin typeface="Congenial SemiBold" panose="02000503040000020004" pitchFamily="2" charset="0"/>
              </a:rPr>
              <a:t> sat </a:t>
            </a:r>
            <a:r>
              <a:rPr lang="en-GB" sz="2400" kern="0" spc="-150" dirty="0" err="1">
                <a:solidFill>
                  <a:srgbClr val="99CCFF"/>
                </a:solidFill>
                <a:latin typeface="Congenial SemiBold" panose="02000503040000020004" pitchFamily="2" charset="0"/>
              </a:rPr>
              <a:t>gur’prasaa</a:t>
            </a:r>
            <a:r>
              <a:rPr lang="en-GB" sz="2400" u="sng" kern="0" spc="-150" dirty="0" err="1">
                <a:solidFill>
                  <a:srgbClr val="99CCFF"/>
                </a:solidFill>
                <a:latin typeface="Congenial SemiBold" panose="02000503040000020004" pitchFamily="2" charset="0"/>
              </a:rPr>
              <a:t>d</a:t>
            </a:r>
            <a:r>
              <a:rPr lang="en-GB" sz="2400" kern="0" spc="-150" dirty="0">
                <a:solidFill>
                  <a:srgbClr val="99CCFF"/>
                </a:solidFill>
                <a:latin typeface="Congenial SemiBold" panose="02000503040000020004" pitchFamily="2" charset="0"/>
              </a:rPr>
              <a:t>.</a:t>
            </a:r>
          </a:p>
        </p:txBody>
      </p:sp>
    </p:spTree>
    <p:extLst>
      <p:ext uri="{BB962C8B-B14F-4D97-AF65-F5344CB8AC3E}">
        <p14:creationId xmlns:p14="http://schemas.microsoft.com/office/powerpoint/2010/main" val="37665421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4081636"/>
            <a:ext cx="10160000" cy="952500"/>
          </a:xfrm>
        </p:spPr>
        <p:txBody>
          <a:bodyPr/>
          <a:lstStyle/>
          <a:p>
            <a:pPr eaLnBrk="1" hangingPunct="1">
              <a:defRPr/>
            </a:pPr>
            <a:r>
              <a:rPr lang="pt-BR" sz="4000" spc="-250" dirty="0">
                <a:solidFill>
                  <a:srgbClr val="99CCFF"/>
                </a:solidFill>
                <a:latin typeface="Congenial SemiBold" panose="02000503040000020004" pitchFamily="2" charset="0"/>
              </a:rPr>
              <a:t>so  pura</a:t>
            </a:r>
            <a:r>
              <a:rPr lang="pt-BR" sz="4000" u="sng" spc="-250" dirty="0">
                <a:solidFill>
                  <a:srgbClr val="99CCFF"/>
                </a:solidFill>
                <a:latin typeface="Congenial SemiBold" panose="02000503040000020004" pitchFamily="2" charset="0"/>
              </a:rPr>
              <a:t>kh</a:t>
            </a:r>
            <a:r>
              <a:rPr lang="pt-BR" sz="4000" spc="-250" dirty="0">
                <a:solidFill>
                  <a:srgbClr val="99CCFF"/>
                </a:solidFill>
                <a:latin typeface="Congenial SemiBold" panose="02000503040000020004" pitchFamily="2" charset="0"/>
              </a:rPr>
              <a:t>  nirann’jan,  har  pura</a:t>
            </a:r>
            <a:r>
              <a:rPr lang="pt-BR" sz="4000" u="sng" spc="-250" dirty="0">
                <a:solidFill>
                  <a:srgbClr val="99CCFF"/>
                </a:solidFill>
                <a:latin typeface="Congenial SemiBold" panose="02000503040000020004" pitchFamily="2" charset="0"/>
              </a:rPr>
              <a:t>kh</a:t>
            </a:r>
            <a:r>
              <a:rPr lang="pt-BR" sz="4000" spc="-250" dirty="0">
                <a:solidFill>
                  <a:srgbClr val="99CCFF"/>
                </a:solidFill>
                <a:latin typeface="Congenial SemiBold" panose="02000503040000020004" pitchFamily="2" charset="0"/>
              </a:rPr>
              <a:t>  nirann’jan, </a:t>
            </a:r>
            <a:br>
              <a:rPr lang="pt-BR" sz="4000" dirty="0">
                <a:solidFill>
                  <a:srgbClr val="99CCFF"/>
                </a:solidFill>
                <a:latin typeface="Congenial SemiBold" panose="02000503040000020004" pitchFamily="2" charset="0"/>
              </a:rPr>
            </a:br>
            <a:r>
              <a:rPr lang="pt-BR" sz="4000" dirty="0">
                <a:solidFill>
                  <a:srgbClr val="99CCFF"/>
                </a:solidFill>
                <a:latin typeface="Congenial SemiBold" panose="02000503040000020004" pitchFamily="2" charset="0"/>
              </a:rPr>
              <a:t>har  a’gammaa  a’gamm  a’paaraa. </a:t>
            </a:r>
            <a:endParaRPr lang="en-GB" sz="4000" dirty="0">
              <a:solidFill>
                <a:srgbClr val="99CCFF"/>
              </a:solidFill>
              <a:latin typeface="Congenial SemiBold" panose="02000503040000020004" pitchFamily="2" charset="0"/>
            </a:endParaRPr>
          </a:p>
        </p:txBody>
      </p:sp>
      <p:sp>
        <p:nvSpPr>
          <p:cNvPr id="93187" name="Text Box 3"/>
          <p:cNvSpPr txBox="1">
            <a:spLocks noChangeArrowheads="1"/>
          </p:cNvSpPr>
          <p:nvPr/>
        </p:nvSpPr>
        <p:spPr bwMode="auto">
          <a:xfrm>
            <a:off x="508001" y="355682"/>
            <a:ext cx="9144000"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so </a:t>
            </a:r>
            <a:r>
              <a:rPr lang="en-GB" sz="5400" dirty="0" err="1">
                <a:solidFill>
                  <a:srgbClr val="FFFF99"/>
                </a:solidFill>
                <a:latin typeface="GurbaniWebThick" panose="04040607000000020004" pitchFamily="82" charset="0"/>
              </a:rPr>
              <a:t>purKu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inrMjnu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purKu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inrMjnu</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Agmw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Agm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Apwrw</a:t>
            </a:r>
            <a:r>
              <a:rPr lang="en-GB" sz="5400" dirty="0">
                <a:solidFill>
                  <a:srgbClr val="FFFF99"/>
                </a:solidFill>
                <a:latin typeface="GurbaniWebThick" panose="04040607000000020004" pitchFamily="82" charset="0"/>
              </a:rPr>
              <a:t> ]</a:t>
            </a:r>
          </a:p>
        </p:txBody>
      </p:sp>
      <p:sp>
        <p:nvSpPr>
          <p:cNvPr id="93188"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Although Vaheguru is present in all, they are pure, behind thinking &amp; endless.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0" y="4297660"/>
            <a:ext cx="10160000" cy="952500"/>
          </a:xfrm>
        </p:spPr>
        <p:txBody>
          <a:bodyPr/>
          <a:lstStyle/>
          <a:p>
            <a:pPr eaLnBrk="1" hangingPunct="1">
              <a:defRPr/>
            </a:pP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oo</a:t>
            </a:r>
            <a:r>
              <a:rPr lang="fi-FI" sz="4000" baseline="30000" dirty="0">
                <a:solidFill>
                  <a:srgbClr val="C00000"/>
                </a:solidFill>
                <a:latin typeface="Congenial SemiBold" panose="02000503040000020004" pitchFamily="2" charset="0"/>
              </a:rPr>
              <a:t>n</a:t>
            </a:r>
            <a:r>
              <a:rPr lang="fi-FI" sz="4000" dirty="0">
                <a:solidFill>
                  <a:srgbClr val="99CCFF"/>
                </a:solidFill>
                <a:latin typeface="Congenial SemiBold" panose="02000503040000020004" pitchFamily="2" charset="0"/>
              </a:rPr>
              <a:t>  kar’</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aa  kar’Naa,  mai  naa’hee, </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jaa  hau  karee  na  ho’ee.</a:t>
            </a:r>
            <a:endParaRPr lang="en-GB" sz="4000" dirty="0">
              <a:solidFill>
                <a:srgbClr val="99CCFF"/>
              </a:solidFill>
              <a:latin typeface="Congenial SemiBold" panose="02000503040000020004" pitchFamily="2" charset="0"/>
            </a:endParaRPr>
          </a:p>
        </p:txBody>
      </p:sp>
      <p:sp>
        <p:nvSpPr>
          <p:cNvPr id="308227" name="Text Box 3"/>
          <p:cNvSpPr txBox="1">
            <a:spLocks noChangeArrowheads="1"/>
          </p:cNvSpPr>
          <p:nvPr/>
        </p:nvSpPr>
        <p:spPr bwMode="auto">
          <a:xfrm>
            <a:off x="1375834" y="283675"/>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krqw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krxw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nwhI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jw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krI</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hoeI</a:t>
            </a:r>
            <a:r>
              <a:rPr lang="en-GB" sz="5400" dirty="0">
                <a:solidFill>
                  <a:srgbClr val="FFFF99"/>
                </a:solidFill>
                <a:latin typeface="GurbaniWebThick" panose="04040607000000020004" pitchFamily="82" charset="0"/>
              </a:rPr>
              <a:t> ]1]</a:t>
            </a:r>
          </a:p>
        </p:txBody>
      </p:sp>
      <p:sp>
        <p:nvSpPr>
          <p:cNvPr id="308228"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Vaheguru, You’re Power makes everything happen. I can't do anything on my own.</a:t>
            </a:r>
            <a:r>
              <a:rPr lang="en-GB" sz="3800" dirty="0">
                <a:solidFill>
                  <a:schemeClr val="bg1"/>
                </a:solidFill>
                <a:latin typeface="Congenial Black" panose="02000503040000020004" pitchFamily="2" charset="0"/>
              </a:rPr>
              <a:t> ||1||</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3993232"/>
            <a:ext cx="10160000" cy="952500"/>
          </a:xfrm>
        </p:spPr>
        <p:txBody>
          <a:bodyPr/>
          <a:lstStyle/>
          <a:p>
            <a:pPr eaLnBrk="1" hangingPunct="1">
              <a:defRPr/>
            </a:pPr>
            <a:r>
              <a:rPr lang="en-GB" sz="4000" spc="-200" dirty="0" err="1">
                <a:solidFill>
                  <a:srgbClr val="99CCFF"/>
                </a:solidFill>
                <a:latin typeface="Congenial SemiBold" panose="02000503040000020004" pitchFamily="2" charset="0"/>
              </a:rPr>
              <a:t>sa</a:t>
            </a:r>
            <a:r>
              <a:rPr lang="en-GB" sz="4000" u="sng" spc="-200" dirty="0" err="1">
                <a:solidFill>
                  <a:srgbClr val="99CCFF"/>
                </a:solidFill>
                <a:latin typeface="Congenial SemiBold" panose="02000503040000020004" pitchFamily="2" charset="0"/>
              </a:rPr>
              <a:t>bh</a:t>
            </a:r>
            <a:r>
              <a:rPr lang="en-GB" sz="4000" spc="-200" dirty="0">
                <a:solidFill>
                  <a:srgbClr val="99CCFF"/>
                </a:solidFill>
                <a:latin typeface="Congenial SemiBold" panose="02000503040000020004" pitchFamily="2" charset="0"/>
              </a:rPr>
              <a:t>  </a:t>
            </a:r>
            <a:r>
              <a:rPr lang="en-GB" sz="4000" u="sng" spc="-200" dirty="0" err="1">
                <a:solidFill>
                  <a:srgbClr val="99CCFF"/>
                </a:solidFill>
                <a:latin typeface="Congenial SemiBold" panose="02000503040000020004" pitchFamily="2" charset="0"/>
              </a:rPr>
              <a:t>Dh</a:t>
            </a:r>
            <a:r>
              <a:rPr lang="en-GB" sz="4000" spc="-200" dirty="0" err="1">
                <a:solidFill>
                  <a:srgbClr val="99CCFF"/>
                </a:solidFill>
                <a:latin typeface="Congenial SemiBold" panose="02000503040000020004" pitchFamily="2" charset="0"/>
              </a:rPr>
              <a:t>iyaa’veh</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sa</a:t>
            </a:r>
            <a:r>
              <a:rPr lang="en-GB" sz="4000" u="sng" spc="-200" dirty="0" err="1">
                <a:solidFill>
                  <a:srgbClr val="99CCFF"/>
                </a:solidFill>
                <a:latin typeface="Congenial SemiBold" panose="02000503040000020004" pitchFamily="2" charset="0"/>
              </a:rPr>
              <a:t>bh</a:t>
            </a:r>
            <a:r>
              <a:rPr lang="en-GB" sz="4000" spc="-200" dirty="0">
                <a:solidFill>
                  <a:srgbClr val="99CCFF"/>
                </a:solidFill>
                <a:latin typeface="Congenial SemiBold" panose="02000503040000020004" pitchFamily="2" charset="0"/>
              </a:rPr>
              <a:t>  </a:t>
            </a:r>
            <a:r>
              <a:rPr lang="en-GB" sz="4000" u="sng" spc="-200" dirty="0" err="1">
                <a:solidFill>
                  <a:srgbClr val="99CCFF"/>
                </a:solidFill>
                <a:latin typeface="Congenial SemiBold" panose="02000503040000020004" pitchFamily="2" charset="0"/>
              </a:rPr>
              <a:t>Dh</a:t>
            </a:r>
            <a:r>
              <a:rPr lang="en-GB" sz="4000" spc="-200" dirty="0" err="1">
                <a:solidFill>
                  <a:srgbClr val="99CCFF"/>
                </a:solidFill>
                <a:latin typeface="Congenial SemiBold" panose="02000503040000020004" pitchFamily="2" charset="0"/>
              </a:rPr>
              <a:t>iyaa’veh</a:t>
            </a:r>
            <a:r>
              <a:rPr lang="en-GB" sz="4000" spc="-200" dirty="0">
                <a:solidFill>
                  <a:srgbClr val="99CCFF"/>
                </a:solidFill>
                <a:latin typeface="Congenial SemiBold" panose="02000503040000020004" pitchFamily="2" charset="0"/>
              </a:rPr>
              <a:t>  </a:t>
            </a:r>
            <a:r>
              <a:rPr lang="en-GB" sz="4000" u="sng" spc="-200" dirty="0" err="1">
                <a:solidFill>
                  <a:srgbClr val="99CCFF"/>
                </a:solidFill>
                <a:latin typeface="Congenial SemiBold" panose="02000503040000020004" pitchFamily="2" charset="0"/>
              </a:rPr>
              <a:t>t</a:t>
            </a:r>
            <a:r>
              <a:rPr lang="en-GB" sz="4000" spc="-200" dirty="0" err="1">
                <a:solidFill>
                  <a:srgbClr val="99CCFF"/>
                </a:solidFill>
                <a:latin typeface="Congenial SemiBold" panose="02000503040000020004" pitchFamily="2" charset="0"/>
              </a:rPr>
              <a:t>u</a:t>
            </a:r>
            <a:r>
              <a:rPr lang="en-GB" sz="4000" u="sng" spc="-200" dirty="0" err="1">
                <a:solidFill>
                  <a:srgbClr val="99CCFF"/>
                </a:solidFill>
                <a:latin typeface="Congenial SemiBold" panose="02000503040000020004" pitchFamily="2" charset="0"/>
              </a:rPr>
              <a:t>Dh</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jee</a:t>
            </a:r>
            <a:r>
              <a:rPr lang="en-GB" sz="4000" spc="-2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sirjaN’haaraa</a:t>
            </a:r>
            <a:r>
              <a:rPr lang="en-GB" sz="4000" dirty="0">
                <a:solidFill>
                  <a:srgbClr val="99CCFF"/>
                </a:solidFill>
                <a:latin typeface="Congenial SemiBold" panose="02000503040000020004" pitchFamily="2" charset="0"/>
              </a:rPr>
              <a:t>. </a:t>
            </a:r>
          </a:p>
        </p:txBody>
      </p:sp>
      <p:sp>
        <p:nvSpPr>
          <p:cNvPr id="94211" name="Text Box 3"/>
          <p:cNvSpPr txBox="1">
            <a:spLocks noChangeArrowheads="1"/>
          </p:cNvSpPr>
          <p:nvPr/>
        </p:nvSpPr>
        <p:spPr bwMode="auto">
          <a:xfrm>
            <a:off x="508000" y="342838"/>
            <a:ext cx="9144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iDAwvih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iDAwvih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scy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isrjxhwrw</a:t>
            </a:r>
            <a:r>
              <a:rPr lang="en-GB" sz="5400" dirty="0">
                <a:solidFill>
                  <a:srgbClr val="FFFF99"/>
                </a:solidFill>
                <a:latin typeface="GurbaniWebThick" panose="04040607000000020004" pitchFamily="82" charset="0"/>
              </a:rPr>
              <a:t> ]</a:t>
            </a:r>
          </a:p>
        </p:txBody>
      </p:sp>
      <p:sp>
        <p:nvSpPr>
          <p:cNvPr id="94212" name="Text Box 4"/>
          <p:cNvSpPr txBox="1">
            <a:spLocks noChangeArrowheads="1"/>
          </p:cNvSpPr>
          <p:nvPr/>
        </p:nvSpPr>
        <p:spPr bwMode="auto">
          <a:xfrm>
            <a:off x="0" y="220942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You are True Creator who everyone thinks of &amp; meditates on.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0" y="3937620"/>
            <a:ext cx="10160000" cy="952500"/>
          </a:xfrm>
        </p:spPr>
        <p:txBody>
          <a:bodyPr/>
          <a:lstStyle/>
          <a:p>
            <a:pPr eaLnBrk="1" hangingPunct="1">
              <a:defRPr/>
            </a:pP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baseline="30000" dirty="0" err="1">
                <a:solidFill>
                  <a:srgbClr val="C00000"/>
                </a:solidFill>
                <a:latin typeface="Congenial SemiBold" panose="02000503040000020004" pitchFamily="2" charset="0"/>
              </a:rPr>
              <a:t>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u’maarey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oo</a:t>
            </a:r>
            <a:r>
              <a:rPr lang="en-GB" sz="4000" baseline="30000" dirty="0">
                <a:solidFill>
                  <a:srgbClr val="C00000"/>
                </a:solidFill>
                <a:latin typeface="Congenial SemiBold" panose="02000503040000020004" pitchFamily="2" charset="0"/>
              </a:rPr>
              <a:t>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aaraa</a:t>
            </a:r>
            <a:r>
              <a:rPr lang="en-GB" sz="4000" dirty="0">
                <a:solidFill>
                  <a:srgbClr val="99CCFF"/>
                </a:solidFill>
                <a:latin typeface="Congenial SemiBold" panose="02000503040000020004" pitchFamily="2" charset="0"/>
              </a:rPr>
              <a:t>. </a:t>
            </a:r>
          </a:p>
        </p:txBody>
      </p:sp>
      <p:sp>
        <p:nvSpPr>
          <p:cNvPr id="95235" name="Text Box 3"/>
          <p:cNvSpPr txBox="1">
            <a:spLocks noChangeArrowheads="1"/>
          </p:cNvSpPr>
          <p:nvPr/>
        </p:nvSpPr>
        <p:spPr bwMode="auto">
          <a:xfrm>
            <a:off x="1375834" y="342838"/>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qumwry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jIAw</a:t>
            </a:r>
            <a:r>
              <a:rPr lang="en-GB" sz="5400" dirty="0">
                <a:solidFill>
                  <a:srgbClr val="FFFF99"/>
                </a:solidFill>
                <a:latin typeface="GurbaniWebThick" panose="04040607000000020004" pitchFamily="82" charset="0"/>
              </a:rPr>
              <a:t> kw </a:t>
            </a:r>
            <a:r>
              <a:rPr lang="en-GB" sz="5400" dirty="0" err="1">
                <a:solidFill>
                  <a:srgbClr val="FFFF99"/>
                </a:solidFill>
                <a:latin typeface="GurbaniWebThick" panose="04040607000000020004" pitchFamily="82" charset="0"/>
              </a:rPr>
              <a:t>dwqwrw</a:t>
            </a:r>
            <a:r>
              <a:rPr lang="en-GB" sz="5400" dirty="0">
                <a:solidFill>
                  <a:srgbClr val="FFFF99"/>
                </a:solidFill>
                <a:latin typeface="GurbaniWebThick" panose="04040607000000020004" pitchFamily="82" charset="0"/>
              </a:rPr>
              <a:t> ]</a:t>
            </a:r>
          </a:p>
        </p:txBody>
      </p:sp>
      <p:sp>
        <p:nvSpPr>
          <p:cNvPr id="95236" name="Text Box 4"/>
          <p:cNvSpPr txBox="1">
            <a:spLocks noChangeArrowheads="1"/>
          </p:cNvSpPr>
          <p:nvPr/>
        </p:nvSpPr>
        <p:spPr bwMode="auto">
          <a:xfrm>
            <a:off x="0" y="217168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All living beings are created by You &amp; You provide for all them.</a:t>
            </a:r>
          </a:p>
        </p:txBody>
      </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0" y="4009628"/>
            <a:ext cx="10159999" cy="952500"/>
          </a:xfrm>
        </p:spPr>
        <p:txBody>
          <a:bodyPr/>
          <a:lstStyle/>
          <a:p>
            <a:pPr eaLnBrk="1" hangingPunct="1">
              <a:defRPr/>
            </a:pP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iyaa’vahu</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san</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’hu</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oo</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visaaraN’haaraa</a:t>
            </a:r>
            <a:r>
              <a:rPr lang="en-GB" sz="4000" dirty="0">
                <a:solidFill>
                  <a:srgbClr val="99CCFF"/>
                </a:solidFill>
                <a:latin typeface="Congenial SemiBold" panose="02000503040000020004" pitchFamily="2" charset="0"/>
              </a:rPr>
              <a:t>. </a:t>
            </a:r>
          </a:p>
        </p:txBody>
      </p:sp>
      <p:sp>
        <p:nvSpPr>
          <p:cNvPr id="96259" name="Text Box 3"/>
          <p:cNvSpPr txBox="1">
            <a:spLocks noChangeArrowheads="1"/>
          </p:cNvSpPr>
          <p:nvPr/>
        </p:nvSpPr>
        <p:spPr bwMode="auto">
          <a:xfrm>
            <a:off x="1375834" y="342838"/>
            <a:ext cx="7514167"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iDAwvhu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sMqhu</a:t>
            </a:r>
            <a:r>
              <a:rPr lang="en-GB" sz="5400" dirty="0">
                <a:solidFill>
                  <a:srgbClr val="FFFF99"/>
                </a:solidFill>
                <a:latin typeface="GurbaniWebThick" panose="04040607000000020004" pitchFamily="82" charset="0"/>
              </a:rPr>
              <a:t> jI </a:t>
            </a:r>
          </a:p>
          <a:p>
            <a:pPr algn="ctr">
              <a:defRPr/>
            </a:pPr>
            <a:r>
              <a:rPr lang="en-GB" sz="5400" dirty="0" err="1">
                <a:solidFill>
                  <a:srgbClr val="FFFF99"/>
                </a:solidFill>
                <a:latin typeface="GurbaniWebThick" panose="04040607000000020004" pitchFamily="82" charset="0"/>
              </a:rPr>
              <a:t>siB</a:t>
            </a:r>
            <a:r>
              <a:rPr lang="en-GB" sz="5400" dirty="0">
                <a:solidFill>
                  <a:srgbClr val="FFFF99"/>
                </a:solidFill>
                <a:latin typeface="GurbaniWebThick" panose="04040607000000020004" pitchFamily="82" charset="0"/>
              </a:rPr>
              <a:t> dUK </a:t>
            </a:r>
            <a:r>
              <a:rPr lang="en-GB" sz="5400" dirty="0" err="1">
                <a:solidFill>
                  <a:srgbClr val="FFFF99"/>
                </a:solidFill>
                <a:latin typeface="GurbaniWebThick" panose="04040607000000020004" pitchFamily="82" charset="0"/>
              </a:rPr>
              <a:t>ivswrxhwrw</a:t>
            </a:r>
            <a:r>
              <a:rPr lang="en-GB" sz="5400" dirty="0">
                <a:solidFill>
                  <a:srgbClr val="FFFF99"/>
                </a:solidFill>
                <a:latin typeface="GurbaniWebThick" panose="04040607000000020004" pitchFamily="82" charset="0"/>
              </a:rPr>
              <a:t> ]</a:t>
            </a:r>
          </a:p>
        </p:txBody>
      </p:sp>
      <p:sp>
        <p:nvSpPr>
          <p:cNvPr id="96260" name="Text Box 4"/>
          <p:cNvSpPr txBox="1">
            <a:spLocks noChangeArrowheads="1"/>
          </p:cNvSpPr>
          <p:nvPr/>
        </p:nvSpPr>
        <p:spPr bwMode="auto">
          <a:xfrm>
            <a:off x="-1" y="2243688"/>
            <a:ext cx="10159999"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O saints! Remember Vaheguru who gets rid of all sufferings.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 y="4153644"/>
            <a:ext cx="10160000" cy="952500"/>
          </a:xfrm>
        </p:spPr>
        <p:txBody>
          <a:bodyPr/>
          <a:lstStyle/>
          <a:p>
            <a:pPr eaLnBrk="1" hangingPunct="1">
              <a:defRPr/>
            </a:pPr>
            <a:r>
              <a:rPr lang="en-GB" sz="4000" spc="-200" dirty="0">
                <a:solidFill>
                  <a:srgbClr val="99CCFF"/>
                </a:solidFill>
                <a:latin typeface="Congenial SemiBold" panose="02000503040000020004" pitchFamily="2" charset="0"/>
              </a:rPr>
              <a:t>har </a:t>
            </a:r>
            <a:r>
              <a:rPr lang="en-GB" sz="4000" spc="-200" dirty="0" err="1">
                <a:solidFill>
                  <a:srgbClr val="99CCFF"/>
                </a:solidFill>
                <a:latin typeface="Congenial SemiBold" panose="02000503040000020004" pitchFamily="2" charset="0"/>
              </a:rPr>
              <a:t>aa’pey</a:t>
            </a:r>
            <a:r>
              <a:rPr lang="en-GB" sz="4000" spc="-200" dirty="0">
                <a:solidFill>
                  <a:srgbClr val="99CCFF"/>
                </a:solidFill>
                <a:latin typeface="Congenial SemiBold" panose="02000503040000020004" pitchFamily="2" charset="0"/>
              </a:rPr>
              <a:t>  </a:t>
            </a:r>
            <a:r>
              <a:rPr lang="en-GB" sz="4000" u="sng" spc="-200" dirty="0" err="1">
                <a:solidFill>
                  <a:srgbClr val="99CCFF"/>
                </a:solidFill>
                <a:latin typeface="Congenial SemiBold" panose="02000503040000020004" pitchFamily="2" charset="0"/>
              </a:rPr>
              <a:t>tth</a:t>
            </a:r>
            <a:r>
              <a:rPr lang="en-GB" sz="4000" spc="-200" dirty="0" err="1">
                <a:solidFill>
                  <a:srgbClr val="99CCFF"/>
                </a:solidFill>
                <a:latin typeface="Congenial SemiBold" panose="02000503040000020004" pitchFamily="2" charset="0"/>
              </a:rPr>
              <a:t>aa’kur</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har</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aa’pey</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sey’vak</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jee</a:t>
            </a:r>
            <a:r>
              <a:rPr lang="en-GB" sz="4000" spc="-2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k’yaa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jann’</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ve’</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aaraa</a:t>
            </a:r>
            <a:r>
              <a:rPr lang="en-GB" sz="4000" dirty="0">
                <a:solidFill>
                  <a:srgbClr val="99CCFF"/>
                </a:solidFill>
                <a:latin typeface="Congenial SemiBold" panose="02000503040000020004" pitchFamily="2" charset="0"/>
              </a:rPr>
              <a:t>.</a:t>
            </a:r>
          </a:p>
        </p:txBody>
      </p:sp>
      <p:sp>
        <p:nvSpPr>
          <p:cNvPr id="97283" name="Text Box 3"/>
          <p:cNvSpPr txBox="1">
            <a:spLocks noChangeArrowheads="1"/>
          </p:cNvSpPr>
          <p:nvPr/>
        </p:nvSpPr>
        <p:spPr bwMode="auto">
          <a:xfrm>
            <a:off x="1" y="329841"/>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Awpy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Twkuru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Awpy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syvku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ikAw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jMq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ivcwrw</a:t>
            </a:r>
            <a:r>
              <a:rPr lang="en-GB" sz="5400" dirty="0">
                <a:solidFill>
                  <a:srgbClr val="FFFF99"/>
                </a:solidFill>
                <a:latin typeface="GurbaniWebThick" panose="04040607000000020004" pitchFamily="82" charset="0"/>
              </a:rPr>
              <a:t> ]1]</a:t>
            </a:r>
          </a:p>
        </p:txBody>
      </p:sp>
      <p:sp>
        <p:nvSpPr>
          <p:cNvPr id="97284" name="Text Box 4"/>
          <p:cNvSpPr txBox="1">
            <a:spLocks noChangeArrowheads="1"/>
          </p:cNvSpPr>
          <p:nvPr/>
        </p:nvSpPr>
        <p:spPr bwMode="auto">
          <a:xfrm>
            <a:off x="0" y="2281436"/>
            <a:ext cx="10160000" cy="1231106"/>
          </a:xfrm>
          <a:prstGeom prst="rect">
            <a:avLst/>
          </a:prstGeom>
          <a:noFill/>
          <a:ln w="9525">
            <a:noFill/>
            <a:miter lim="800000"/>
            <a:headEnd/>
            <a:tailEnd/>
          </a:ln>
          <a:effectLst/>
        </p:spPr>
        <p:txBody>
          <a:bodyPr wrap="square">
            <a:spAutoFit/>
          </a:bodyPr>
          <a:lstStyle/>
          <a:p>
            <a:pPr algn="ctr">
              <a:defRPr/>
            </a:pPr>
            <a:r>
              <a:rPr lang="en-GB" sz="3700" dirty="0">
                <a:solidFill>
                  <a:schemeClr val="bg1"/>
                </a:solidFill>
                <a:effectLst>
                  <a:outerShdw blurRad="38100" dist="38100" dir="2700000" algn="tl">
                    <a:srgbClr val="000000"/>
                  </a:outerShdw>
                </a:effectLst>
                <a:latin typeface="Congenial Black" panose="02000503040000020004" pitchFamily="2" charset="0"/>
              </a:rPr>
              <a:t>Vaheguru is both Master &amp; servant within all. What can we do without Vaheguru! ||1||</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0" y="3937620"/>
            <a:ext cx="10160000" cy="1270000"/>
          </a:xfrm>
        </p:spPr>
        <p:txBody>
          <a:bodyPr/>
          <a:lstStyle/>
          <a:p>
            <a:pPr eaLnBrk="1" hangingPunct="1">
              <a:defRPr/>
            </a:pPr>
            <a:r>
              <a:rPr lang="en-GB" sz="4000" u="sng" spc="-270" dirty="0">
                <a:solidFill>
                  <a:srgbClr val="99CCFF"/>
                </a:solidFill>
                <a:latin typeface="Congenial SemiBold" panose="02000503040000020004" pitchFamily="2" charset="0"/>
              </a:rPr>
              <a:t>t</a:t>
            </a:r>
            <a:r>
              <a:rPr lang="en-GB" sz="4000" spc="-270" dirty="0">
                <a:solidFill>
                  <a:srgbClr val="99CCFF"/>
                </a:solidFill>
                <a:latin typeface="Congenial SemiBold" panose="02000503040000020004" pitchFamily="2" charset="0"/>
              </a:rPr>
              <a:t>oo</a:t>
            </a:r>
            <a:r>
              <a:rPr lang="en-GB" sz="4000" spc="-270" baseline="30000" dirty="0">
                <a:solidFill>
                  <a:srgbClr val="C00000"/>
                </a:solidFill>
                <a:latin typeface="Congenial SemiBold" panose="02000503040000020004" pitchFamily="2" charset="0"/>
              </a:rPr>
              <a:t>n</a:t>
            </a:r>
            <a:r>
              <a:rPr lang="en-GB" sz="4000" spc="-270" dirty="0">
                <a:solidFill>
                  <a:srgbClr val="C00000"/>
                </a:solidFill>
                <a:latin typeface="Congenial SemiBold" panose="02000503040000020004" pitchFamily="2" charset="0"/>
              </a:rPr>
              <a:t>  </a:t>
            </a:r>
            <a:r>
              <a:rPr lang="en-GB" sz="4000" u="sng" spc="-270" dirty="0" err="1">
                <a:solidFill>
                  <a:srgbClr val="99CCFF"/>
                </a:solidFill>
                <a:latin typeface="Congenial SemiBold" panose="02000503040000020004" pitchFamily="2" charset="0"/>
              </a:rPr>
              <a:t>gh</a:t>
            </a:r>
            <a:r>
              <a:rPr lang="en-GB" sz="4000" spc="-270" dirty="0" err="1">
                <a:solidFill>
                  <a:srgbClr val="99CCFF"/>
                </a:solidFill>
                <a:latin typeface="Congenial SemiBold" panose="02000503040000020004" pitchFamily="2" charset="0"/>
              </a:rPr>
              <a:t>att</a:t>
            </a:r>
            <a:r>
              <a:rPr lang="en-GB" sz="4000" spc="-270" dirty="0">
                <a:solidFill>
                  <a:srgbClr val="99CCFF"/>
                </a:solidFill>
                <a:latin typeface="Congenial SemiBold" panose="02000503040000020004" pitchFamily="2" charset="0"/>
              </a:rPr>
              <a:t>  </a:t>
            </a:r>
            <a:r>
              <a:rPr lang="en-GB" sz="4000" u="sng" spc="-270" dirty="0" err="1">
                <a:solidFill>
                  <a:srgbClr val="99CCFF"/>
                </a:solidFill>
                <a:latin typeface="Congenial SemiBold" panose="02000503040000020004" pitchFamily="2" charset="0"/>
              </a:rPr>
              <a:t>gh</a:t>
            </a:r>
            <a:r>
              <a:rPr lang="en-GB" sz="4000" spc="-270" dirty="0" err="1">
                <a:solidFill>
                  <a:srgbClr val="99CCFF"/>
                </a:solidFill>
                <a:latin typeface="Congenial SemiBold" panose="02000503040000020004" pitchFamily="2" charset="0"/>
              </a:rPr>
              <a:t>att</a:t>
            </a:r>
            <a:r>
              <a:rPr lang="en-GB" sz="4000" spc="-270" dirty="0">
                <a:solidFill>
                  <a:srgbClr val="99CCFF"/>
                </a:solidFill>
                <a:latin typeface="Congenial SemiBold" panose="02000503040000020004" pitchFamily="2" charset="0"/>
              </a:rPr>
              <a:t>  </a:t>
            </a:r>
            <a:r>
              <a:rPr lang="en-GB" sz="4000" spc="-270" dirty="0" err="1">
                <a:solidFill>
                  <a:srgbClr val="99CCFF"/>
                </a:solidFill>
                <a:latin typeface="Congenial SemiBold" panose="02000503040000020004" pitchFamily="2" charset="0"/>
              </a:rPr>
              <a:t>ann’</a:t>
            </a:r>
            <a:r>
              <a:rPr lang="en-GB" sz="4000" u="sng" spc="-270" dirty="0" err="1">
                <a:solidFill>
                  <a:srgbClr val="99CCFF"/>
                </a:solidFill>
                <a:latin typeface="Congenial SemiBold" panose="02000503040000020004" pitchFamily="2" charset="0"/>
              </a:rPr>
              <a:t>t</a:t>
            </a:r>
            <a:r>
              <a:rPr lang="en-GB" sz="4000" spc="-270" dirty="0" err="1">
                <a:solidFill>
                  <a:srgbClr val="99CCFF"/>
                </a:solidFill>
                <a:latin typeface="Congenial SemiBold" panose="02000503040000020004" pitchFamily="2" charset="0"/>
              </a:rPr>
              <a:t>ar</a:t>
            </a:r>
            <a:r>
              <a:rPr lang="en-GB" sz="4000" spc="-270" dirty="0">
                <a:solidFill>
                  <a:srgbClr val="99CCFF"/>
                </a:solidFill>
                <a:latin typeface="Congenial SemiBold" panose="02000503040000020004" pitchFamily="2" charset="0"/>
              </a:rPr>
              <a:t>,  </a:t>
            </a:r>
            <a:r>
              <a:rPr lang="en-GB" sz="4000" spc="-270" dirty="0" err="1">
                <a:solidFill>
                  <a:srgbClr val="99CCFF"/>
                </a:solidFill>
                <a:latin typeface="Congenial SemiBold" panose="02000503040000020004" pitchFamily="2" charset="0"/>
              </a:rPr>
              <a:t>sarab</a:t>
            </a:r>
            <a:r>
              <a:rPr lang="en-GB" sz="4000" spc="-270" dirty="0">
                <a:solidFill>
                  <a:srgbClr val="99CCFF"/>
                </a:solidFill>
                <a:latin typeface="Congenial SemiBold" panose="02000503040000020004" pitchFamily="2" charset="0"/>
              </a:rPr>
              <a:t>  </a:t>
            </a:r>
            <a:r>
              <a:rPr lang="en-GB" sz="4000" spc="-270" dirty="0" err="1">
                <a:solidFill>
                  <a:srgbClr val="99CCFF"/>
                </a:solidFill>
                <a:latin typeface="Congenial SemiBold" panose="02000503040000020004" pitchFamily="2" charset="0"/>
              </a:rPr>
              <a:t>nirann’</a:t>
            </a:r>
            <a:r>
              <a:rPr lang="en-GB" sz="4000" u="sng" spc="-270" dirty="0" err="1">
                <a:solidFill>
                  <a:srgbClr val="99CCFF"/>
                </a:solidFill>
                <a:latin typeface="Congenial SemiBold" panose="02000503040000020004" pitchFamily="2" charset="0"/>
              </a:rPr>
              <a:t>t</a:t>
            </a:r>
            <a:r>
              <a:rPr lang="en-GB" sz="4000" spc="-270" dirty="0" err="1">
                <a:solidFill>
                  <a:srgbClr val="99CCFF"/>
                </a:solidFill>
                <a:latin typeface="Congenial SemiBold" panose="02000503040000020004" pitchFamily="2" charset="0"/>
              </a:rPr>
              <a:t>ar</a:t>
            </a:r>
            <a:r>
              <a:rPr lang="en-GB" sz="4000" spc="-270" dirty="0">
                <a:solidFill>
                  <a:srgbClr val="99CCFF"/>
                </a:solidFill>
                <a:latin typeface="Congenial SemiBold" panose="02000503040000020004" pitchFamily="2" charset="0"/>
              </a:rPr>
              <a:t>  </a:t>
            </a:r>
            <a:r>
              <a:rPr lang="en-GB" sz="4000" spc="-270" dirty="0" err="1">
                <a:solidFill>
                  <a:srgbClr val="99CCFF"/>
                </a:solidFill>
                <a:latin typeface="Congenial SemiBold" panose="02000503040000020004" pitchFamily="2" charset="0"/>
              </a:rPr>
              <a:t>jee</a:t>
            </a:r>
            <a:r>
              <a:rPr lang="en-GB" sz="4000" spc="-270" dirty="0">
                <a:solidFill>
                  <a:srgbClr val="99CCFF"/>
                </a:solidFill>
                <a:latin typeface="Congenial SemiBold" panose="02000503040000020004" pitchFamily="2" charset="0"/>
              </a:rPr>
              <a:t>,</a:t>
            </a:r>
            <a:r>
              <a:rPr lang="en-GB" sz="4000" spc="-2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ey’ko</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pu’ra</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samaa’Naa</a:t>
            </a:r>
            <a:r>
              <a:rPr lang="en-GB" sz="4000" dirty="0">
                <a:solidFill>
                  <a:srgbClr val="99CCFF"/>
                </a:solidFill>
                <a:latin typeface="Congenial SemiBold" panose="02000503040000020004" pitchFamily="2" charset="0"/>
              </a:rPr>
              <a:t>. </a:t>
            </a:r>
          </a:p>
        </p:txBody>
      </p:sp>
      <p:sp>
        <p:nvSpPr>
          <p:cNvPr id="98307" name="Text Box 3"/>
          <p:cNvSpPr txBox="1">
            <a:spLocks noChangeArrowheads="1"/>
          </p:cNvSpPr>
          <p:nvPr/>
        </p:nvSpPr>
        <p:spPr bwMode="auto">
          <a:xfrm>
            <a:off x="0" y="309222"/>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Gt </a:t>
            </a:r>
            <a:r>
              <a:rPr lang="en-GB" sz="5400" dirty="0" err="1">
                <a:solidFill>
                  <a:srgbClr val="FFFF99"/>
                </a:solidFill>
                <a:latin typeface="GurbaniWebThick" panose="04040607000000020004" pitchFamily="82" charset="0"/>
              </a:rPr>
              <a:t>Gt</a:t>
            </a:r>
            <a:r>
              <a:rPr lang="en-GB" sz="5400" dirty="0">
                <a:solidFill>
                  <a:srgbClr val="FFFF99"/>
                </a:solidFill>
                <a:latin typeface="GurbaniWebThick" panose="04040607000000020004" pitchFamily="82" charset="0"/>
              </a:rPr>
              <a:t> AMqir  srb </a:t>
            </a:r>
            <a:r>
              <a:rPr lang="en-GB" sz="5400" dirty="0" err="1">
                <a:solidFill>
                  <a:srgbClr val="FFFF99"/>
                </a:solidFill>
                <a:latin typeface="GurbaniWebThick" panose="04040607000000020004" pitchFamily="82" charset="0"/>
              </a:rPr>
              <a:t>inrMqir</a:t>
            </a:r>
            <a:r>
              <a:rPr lang="en-GB" sz="5400" dirty="0">
                <a:solidFill>
                  <a:srgbClr val="FFFF99"/>
                </a:solidFill>
                <a:latin typeface="GurbaniWebThick" panose="04040607000000020004" pitchFamily="82" charset="0"/>
              </a:rPr>
              <a:t> jI </a:t>
            </a:r>
          </a:p>
          <a:p>
            <a:pPr algn="ctr">
              <a:defRPr/>
            </a:pPr>
            <a:r>
              <a:rPr lang="en-GB" sz="5400" dirty="0">
                <a:solidFill>
                  <a:srgbClr val="FFFF99"/>
                </a:solidFill>
                <a:latin typeface="GurbaniWebThick" panose="04040607000000020004" pitchFamily="82" charset="0"/>
              </a:rPr>
              <a:t>hir eyko purKu </a:t>
            </a:r>
            <a:r>
              <a:rPr lang="en-GB" sz="5400" dirty="0" err="1">
                <a:solidFill>
                  <a:srgbClr val="FFFF99"/>
                </a:solidFill>
                <a:latin typeface="GurbaniWebThick" panose="04040607000000020004" pitchFamily="82" charset="0"/>
              </a:rPr>
              <a:t>smwxw</a:t>
            </a:r>
            <a:r>
              <a:rPr lang="en-GB" sz="5400" dirty="0">
                <a:solidFill>
                  <a:srgbClr val="FFFF99"/>
                </a:solidFill>
                <a:latin typeface="GurbaniWebThick" panose="04040607000000020004" pitchFamily="82" charset="0"/>
              </a:rPr>
              <a:t> ]</a:t>
            </a:r>
          </a:p>
        </p:txBody>
      </p:sp>
      <p:sp>
        <p:nvSpPr>
          <p:cNvPr id="98308"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You alone are within all, flowing within every person &amp; thing.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0" y="3937620"/>
            <a:ext cx="10160000" cy="952500"/>
          </a:xfrm>
        </p:spPr>
        <p:txBody>
          <a:bodyPr/>
          <a:lstStyle/>
          <a:p>
            <a:pPr eaLnBrk="1" hangingPunct="1">
              <a:defRPr/>
            </a:pPr>
            <a:r>
              <a:rPr lang="en-GB" sz="4000" dirty="0" err="1">
                <a:solidFill>
                  <a:srgbClr val="99CCFF"/>
                </a:solidFill>
                <a:latin typeface="Congenial SemiBold" panose="02000503040000020004" pitchFamily="2" charset="0"/>
              </a:rPr>
              <a:t>ikk</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aa’</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ek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ey’</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aaree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ch</a:t>
            </a:r>
            <a:r>
              <a:rPr lang="en-GB" sz="4000" dirty="0" err="1">
                <a:solidFill>
                  <a:srgbClr val="99CCFF"/>
                </a:solidFill>
                <a:latin typeface="Congenial SemiBold" panose="02000503040000020004" pitchFamily="2" charset="0"/>
              </a:rPr>
              <a:t>oj</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ve’daaNaa</a:t>
            </a:r>
            <a:r>
              <a:rPr lang="en-GB" sz="4000" dirty="0">
                <a:solidFill>
                  <a:srgbClr val="99CCFF"/>
                </a:solidFill>
                <a:latin typeface="Congenial SemiBold" panose="02000503040000020004" pitchFamily="2" charset="0"/>
              </a:rPr>
              <a:t>. </a:t>
            </a:r>
          </a:p>
        </p:txBody>
      </p:sp>
      <p:sp>
        <p:nvSpPr>
          <p:cNvPr id="99331"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ieik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dwqy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ieik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ByKwrI</a:t>
            </a:r>
            <a:r>
              <a:rPr lang="en-GB" sz="5400" dirty="0">
                <a:solidFill>
                  <a:srgbClr val="FFFF99"/>
                </a:solidFill>
                <a:latin typeface="GurbaniWebThick" panose="04040607000000020004" pitchFamily="82" charset="0"/>
              </a:rPr>
              <a:t> jI </a:t>
            </a:r>
          </a:p>
          <a:p>
            <a:pPr algn="ctr">
              <a:defRPr/>
            </a:pPr>
            <a:r>
              <a:rPr lang="en-GB" sz="5400" dirty="0">
                <a:solidFill>
                  <a:srgbClr val="FFFF99"/>
                </a:solidFill>
                <a:latin typeface="GurbaniWebThick" panose="04040607000000020004" pitchFamily="82" charset="0"/>
              </a:rPr>
              <a:t>siB qyry coj </a:t>
            </a:r>
            <a:r>
              <a:rPr lang="en-GB" sz="5400" dirty="0" err="1">
                <a:solidFill>
                  <a:srgbClr val="FFFF99"/>
                </a:solidFill>
                <a:latin typeface="GurbaniWebThick" panose="04040607000000020004" pitchFamily="82" charset="0"/>
              </a:rPr>
              <a:t>ivfwxw</a:t>
            </a:r>
            <a:r>
              <a:rPr lang="en-GB" sz="5400" dirty="0">
                <a:solidFill>
                  <a:srgbClr val="FFFF99"/>
                </a:solidFill>
                <a:latin typeface="GurbaniWebThick" panose="04040607000000020004" pitchFamily="82" charset="0"/>
              </a:rPr>
              <a:t> ]</a:t>
            </a:r>
          </a:p>
        </p:txBody>
      </p:sp>
      <p:sp>
        <p:nvSpPr>
          <p:cNvPr id="99332"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But it is Your wondrous play that some people are givers and others are beggars.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2" y="4009628"/>
            <a:ext cx="10160001" cy="952500"/>
          </a:xfrm>
        </p:spPr>
        <p:txBody>
          <a:bodyPr/>
          <a:lstStyle/>
          <a:p>
            <a:pPr eaLnBrk="1" hangingPunct="1">
              <a:defRPr/>
            </a:pPr>
            <a:r>
              <a:rPr lang="en-GB" sz="4000" u="sng" spc="-150" dirty="0">
                <a:solidFill>
                  <a:srgbClr val="99CCFF"/>
                </a:solidFill>
                <a:latin typeface="Congenial SemiBold" panose="02000503040000020004" pitchFamily="2" charset="0"/>
              </a:rPr>
              <a:t>t</a:t>
            </a:r>
            <a:r>
              <a:rPr lang="en-GB" sz="4000" spc="-150" dirty="0">
                <a:solidFill>
                  <a:srgbClr val="99CCFF"/>
                </a:solidFill>
                <a:latin typeface="Congenial SemiBold" panose="02000503040000020004" pitchFamily="2" charset="0"/>
              </a:rPr>
              <a:t>oo</a:t>
            </a:r>
            <a:r>
              <a:rPr lang="en-GB" sz="4000" spc="-150" baseline="30000" dirty="0">
                <a:solidFill>
                  <a:srgbClr val="C00000"/>
                </a:solidFill>
                <a:latin typeface="Congenial SemiBold" panose="02000503040000020004" pitchFamily="2" charset="0"/>
              </a:rPr>
              <a:t>n</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aa’pey</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d</a:t>
            </a:r>
            <a:r>
              <a:rPr lang="en-GB" sz="4000" spc="-150" dirty="0" err="1">
                <a:solidFill>
                  <a:srgbClr val="99CCFF"/>
                </a:solidFill>
                <a:latin typeface="Congenial SemiBold" panose="02000503040000020004" pitchFamily="2" charset="0"/>
              </a:rPr>
              <a:t>aa’</a:t>
            </a: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aa</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aa’pey</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bh</a:t>
            </a:r>
            <a:r>
              <a:rPr lang="en-GB" sz="4000" spc="-150" dirty="0" err="1">
                <a:solidFill>
                  <a:srgbClr val="99CCFF"/>
                </a:solidFill>
                <a:latin typeface="Congenial SemiBold" panose="02000503040000020004" pitchFamily="2" charset="0"/>
              </a:rPr>
              <a:t>ug’</a:t>
            </a: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aa</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jee</a:t>
            </a:r>
            <a:r>
              <a:rPr lang="en-GB" sz="4000" spc="-15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hou</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  bin,  </a:t>
            </a:r>
            <a:r>
              <a:rPr lang="en-GB" sz="4000" dirty="0" err="1">
                <a:solidFill>
                  <a:srgbClr val="99CCFF"/>
                </a:solidFill>
                <a:latin typeface="Congenial SemiBold" panose="02000503040000020004" pitchFamily="2" charset="0"/>
              </a:rPr>
              <a:t>avar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jaa’Naa</a:t>
            </a:r>
            <a:r>
              <a:rPr lang="en-GB" sz="4000" dirty="0">
                <a:solidFill>
                  <a:srgbClr val="99CCFF"/>
                </a:solidFill>
                <a:latin typeface="Congenial SemiBold" panose="02000503040000020004" pitchFamily="2" charset="0"/>
              </a:rPr>
              <a:t>. </a:t>
            </a:r>
          </a:p>
        </p:txBody>
      </p:sp>
      <p:sp>
        <p:nvSpPr>
          <p:cNvPr id="100355" name="Text Box 3"/>
          <p:cNvSpPr txBox="1">
            <a:spLocks noChangeArrowheads="1"/>
          </p:cNvSpPr>
          <p:nvPr/>
        </p:nvSpPr>
        <p:spPr bwMode="auto">
          <a:xfrm>
            <a:off x="-2" y="309224"/>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Awpy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dwqw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Awpy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Bugqw</a:t>
            </a:r>
            <a:r>
              <a:rPr lang="en-GB" sz="5400" dirty="0">
                <a:solidFill>
                  <a:srgbClr val="FFFF99"/>
                </a:solidFill>
                <a:latin typeface="GurbaniWebThick" panose="04040607000000020004" pitchFamily="82" charset="0"/>
              </a:rPr>
              <a:t> jI </a:t>
            </a:r>
          </a:p>
          <a:p>
            <a:pPr algn="ctr">
              <a:defRPr/>
            </a:pPr>
            <a:r>
              <a:rPr lang="en-GB" sz="5400" dirty="0" err="1">
                <a:solidFill>
                  <a:srgbClr val="FFFF99"/>
                </a:solidFill>
                <a:latin typeface="GurbaniWebThick" panose="04040607000000020004" pitchFamily="82" charset="0"/>
              </a:rPr>
              <a:t>hau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ibnu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Avru</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jwxw</a:t>
            </a:r>
            <a:r>
              <a:rPr lang="en-GB" sz="5400" dirty="0">
                <a:solidFill>
                  <a:srgbClr val="FFFF99"/>
                </a:solidFill>
                <a:latin typeface="GurbaniWebThick" panose="04040607000000020004" pitchFamily="82" charset="0"/>
              </a:rPr>
              <a:t> ]</a:t>
            </a:r>
          </a:p>
        </p:txBody>
      </p:sp>
      <p:sp>
        <p:nvSpPr>
          <p:cNvPr id="100356"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Really, You are the one who gives &amp; then You enjoy. I don’t anyone else like You!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0" y="4009628"/>
            <a:ext cx="10160000" cy="952500"/>
          </a:xfrm>
        </p:spPr>
        <p:txBody>
          <a:bodyPr/>
          <a:lstStyle/>
          <a:p>
            <a:pPr eaLnBrk="1" hangingPunct="1">
              <a:defRPr/>
            </a:pP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oo</a:t>
            </a:r>
            <a:r>
              <a:rPr lang="en-GB" sz="4000" baseline="30000" dirty="0">
                <a:solidFill>
                  <a:srgbClr val="C00000"/>
                </a:solidFill>
                <a:latin typeface="Congenial SemiBold" panose="02000503040000020004" pitchFamily="2" charset="0"/>
              </a:rPr>
              <a:t>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paar’brahm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bey'an</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bey’an</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guN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aa</a:t>
            </a:r>
            <a:r>
              <a:rPr lang="en-GB" sz="4000" u="sng" dirty="0" err="1">
                <a:solidFill>
                  <a:srgbClr val="99CCFF"/>
                </a:solidFill>
                <a:latin typeface="Congenial SemiBold" panose="02000503040000020004" pitchFamily="2" charset="0"/>
              </a:rPr>
              <a:t>kh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aa’Naa</a:t>
            </a:r>
            <a:r>
              <a:rPr lang="en-GB" sz="4000" dirty="0">
                <a:solidFill>
                  <a:srgbClr val="99CCFF"/>
                </a:solidFill>
                <a:latin typeface="Congenial SemiBold" panose="02000503040000020004" pitchFamily="2" charset="0"/>
              </a:rPr>
              <a:t>. </a:t>
            </a:r>
          </a:p>
        </p:txBody>
      </p:sp>
      <p:sp>
        <p:nvSpPr>
          <p:cNvPr id="101379" name="Text Box 3"/>
          <p:cNvSpPr txBox="1">
            <a:spLocks noChangeArrowheads="1"/>
          </p:cNvSpPr>
          <p:nvPr/>
        </p:nvSpPr>
        <p:spPr bwMode="auto">
          <a:xfrm>
            <a:off x="1375834" y="283675"/>
            <a:ext cx="7514167" cy="1754326"/>
          </a:xfrm>
          <a:prstGeom prst="rect">
            <a:avLst/>
          </a:prstGeom>
          <a:noFill/>
          <a:ln w="9525">
            <a:noFill/>
            <a:miter lim="800000"/>
            <a:headEnd/>
            <a:tailEnd/>
          </a:ln>
          <a:effectLst/>
        </p:spPr>
        <p:txBody>
          <a:bodyPr>
            <a:spAutoFit/>
          </a:bodyPr>
          <a:lstStyle/>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pwrbRhmu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byAMqu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byAMqu</a:t>
            </a:r>
            <a:r>
              <a:rPr lang="en-GB" sz="5400" dirty="0">
                <a:solidFill>
                  <a:srgbClr val="FFFF99"/>
                </a:solidFill>
                <a:latin typeface="GurbaniWebThick" panose="04040607000000020004" pitchFamily="82" charset="0"/>
              </a:rPr>
              <a:t> jI </a:t>
            </a:r>
          </a:p>
          <a:p>
            <a:pPr algn="ctr">
              <a:defRPr/>
            </a:pPr>
            <a:r>
              <a:rPr lang="en-GB" sz="5400" dirty="0">
                <a:solidFill>
                  <a:srgbClr val="FFFF99"/>
                </a:solidFill>
                <a:latin typeface="GurbaniWebThick" panose="04040607000000020004" pitchFamily="82" charset="0"/>
              </a:rPr>
              <a:t>qyry ikAw gux AwiK </a:t>
            </a:r>
            <a:r>
              <a:rPr lang="en-GB" sz="5400" dirty="0" err="1">
                <a:solidFill>
                  <a:srgbClr val="FFFF99"/>
                </a:solidFill>
                <a:latin typeface="GurbaniWebThick" panose="04040607000000020004" pitchFamily="82" charset="0"/>
              </a:rPr>
              <a:t>vKwxw</a:t>
            </a:r>
            <a:r>
              <a:rPr lang="en-GB" sz="5400" dirty="0">
                <a:solidFill>
                  <a:srgbClr val="FFFF99"/>
                </a:solidFill>
                <a:latin typeface="GurbaniWebThick" panose="04040607000000020004" pitchFamily="82" charset="0"/>
              </a:rPr>
              <a:t> ]</a:t>
            </a:r>
          </a:p>
        </p:txBody>
      </p:sp>
      <p:sp>
        <p:nvSpPr>
          <p:cNvPr id="101380" name="Text Box 4"/>
          <p:cNvSpPr txBox="1">
            <a:spLocks noChangeArrowheads="1"/>
          </p:cNvSpPr>
          <p:nvPr/>
        </p:nvSpPr>
        <p:spPr bwMode="auto">
          <a:xfrm>
            <a:off x="0" y="220942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You are the Great One, without any end! </a:t>
            </a:r>
            <a:r>
              <a:rPr lang="en-US" sz="3800" dirty="0">
                <a:solidFill>
                  <a:schemeClr val="bg1"/>
                </a:solidFill>
                <a:effectLst>
                  <a:outerShdw blurRad="38100" dist="38100" dir="2700000" algn="tl">
                    <a:srgbClr val="000000"/>
                  </a:outerShdw>
                </a:effectLst>
                <a:latin typeface="Congenial Black" panose="02000503040000020004" pitchFamily="2" charset="0"/>
              </a:rPr>
              <a:t>How describe all your amazing qualities?</a:t>
            </a:r>
            <a:endParaRPr lang="en-GB" sz="3800" dirty="0">
              <a:solidFill>
                <a:schemeClr val="bg1"/>
              </a:solidFill>
              <a:effectLst>
                <a:outerShdw blurRad="38100" dist="38100" dir="2700000" algn="tl">
                  <a:srgbClr val="000000"/>
                </a:outerShdw>
              </a:effectLst>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0" y="4009628"/>
            <a:ext cx="10160000" cy="952500"/>
          </a:xfrm>
        </p:spPr>
        <p:txBody>
          <a:bodyPr/>
          <a:lstStyle/>
          <a:p>
            <a:pPr eaLnBrk="1" hangingPunct="1">
              <a:defRPr/>
            </a:pPr>
            <a:r>
              <a:rPr lang="fi-FI" sz="4000" dirty="0">
                <a:solidFill>
                  <a:srgbClr val="99CCFF"/>
                </a:solidFill>
                <a:latin typeface="Congenial SemiBold" panose="02000503040000020004" pitchFamily="2" charset="0"/>
              </a:rPr>
              <a:t>jo  sey’veh,  jo  sey’veh  </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u</a:t>
            </a:r>
            <a:r>
              <a:rPr lang="fi-FI" sz="4000" u="sng" dirty="0">
                <a:solidFill>
                  <a:srgbClr val="99CCFF"/>
                </a:solidFill>
                <a:latin typeface="Congenial SemiBold" panose="02000503040000020004" pitchFamily="2" charset="0"/>
              </a:rPr>
              <a:t>Dh</a:t>
            </a:r>
            <a:r>
              <a:rPr lang="fi-FI" sz="4000" dirty="0">
                <a:solidFill>
                  <a:srgbClr val="99CCFF"/>
                </a:solidFill>
                <a:latin typeface="Congenial SemiBold" panose="02000503040000020004" pitchFamily="2" charset="0"/>
              </a:rPr>
              <a:t>  jee, </a:t>
            </a:r>
            <a:br>
              <a:rPr lang="fi-FI" sz="4000" dirty="0">
                <a:solidFill>
                  <a:srgbClr val="99CCFF"/>
                </a:solidFill>
                <a:latin typeface="Congenial SemiBold" panose="02000503040000020004" pitchFamily="2" charset="0"/>
              </a:rPr>
            </a:br>
            <a:r>
              <a:rPr lang="fi-FI" sz="4000" dirty="0">
                <a:solidFill>
                  <a:srgbClr val="99CCFF"/>
                </a:solidFill>
                <a:latin typeface="Congenial SemiBold" panose="02000503040000020004" pitchFamily="2" charset="0"/>
              </a:rPr>
              <a:t>jan  naa’nak  </a:t>
            </a:r>
            <a:r>
              <a:rPr lang="fi-FI" sz="4000" u="sng" dirty="0">
                <a:solidFill>
                  <a:srgbClr val="99CCFF"/>
                </a:solidFill>
                <a:latin typeface="Congenial SemiBold" panose="02000503040000020004" pitchFamily="2" charset="0"/>
              </a:rPr>
              <a:t>t</a:t>
            </a:r>
            <a:r>
              <a:rPr lang="fi-FI" sz="4000" dirty="0">
                <a:solidFill>
                  <a:srgbClr val="99CCFF"/>
                </a:solidFill>
                <a:latin typeface="Congenial SemiBold" panose="02000503040000020004" pitchFamily="2" charset="0"/>
              </a:rPr>
              <a:t>in  kur’baaNaa.</a:t>
            </a:r>
            <a:endParaRPr lang="en-GB" sz="4000" dirty="0">
              <a:solidFill>
                <a:srgbClr val="99CCFF"/>
              </a:solidFill>
              <a:latin typeface="Congenial SemiBold" panose="02000503040000020004" pitchFamily="2" charset="0"/>
            </a:endParaRPr>
          </a:p>
        </p:txBody>
      </p:sp>
      <p:sp>
        <p:nvSpPr>
          <p:cNvPr id="102403" name="Text Box 3"/>
          <p:cNvSpPr txBox="1">
            <a:spLocks noChangeArrowheads="1"/>
          </p:cNvSpPr>
          <p:nvPr/>
        </p:nvSpPr>
        <p:spPr bwMode="auto">
          <a:xfrm>
            <a:off x="1375834" y="355683"/>
            <a:ext cx="7514167" cy="1754326"/>
          </a:xfrm>
          <a:prstGeom prst="rect">
            <a:avLst/>
          </a:prstGeom>
          <a:noFill/>
          <a:ln w="9525">
            <a:noFill/>
            <a:miter lim="800000"/>
            <a:headEnd/>
            <a:tailEnd/>
          </a:ln>
          <a:effectLst/>
        </p:spPr>
        <p:txBody>
          <a:bodyPr>
            <a:spAutoFit/>
          </a:bodyPr>
          <a:lstStyle/>
          <a:p>
            <a:pPr algn="ctr">
              <a:defRPr/>
            </a:pPr>
            <a:r>
              <a:rPr lang="en-GB" sz="5400" dirty="0">
                <a:solidFill>
                  <a:srgbClr val="FFFF99"/>
                </a:solidFill>
                <a:latin typeface="GurbaniWebThick" panose="04040607000000020004" pitchFamily="82" charset="0"/>
              </a:rPr>
              <a:t>jo </a:t>
            </a:r>
            <a:r>
              <a:rPr lang="en-GB" sz="5400" dirty="0" err="1">
                <a:solidFill>
                  <a:srgbClr val="FFFF99"/>
                </a:solidFill>
                <a:latin typeface="GurbaniWebThick" panose="04040607000000020004" pitchFamily="82" charset="0"/>
              </a:rPr>
              <a:t>syvih</a:t>
            </a:r>
            <a:r>
              <a:rPr lang="en-GB" sz="5400" dirty="0">
                <a:solidFill>
                  <a:srgbClr val="FFFF99"/>
                </a:solidFill>
                <a:latin typeface="GurbaniWebThick" panose="04040607000000020004" pitchFamily="82" charset="0"/>
              </a:rPr>
              <a:t>  jo </a:t>
            </a:r>
            <a:r>
              <a:rPr lang="en-GB" sz="5400" dirty="0" err="1">
                <a:solidFill>
                  <a:srgbClr val="FFFF99"/>
                </a:solidFill>
                <a:latin typeface="GurbaniWebThick" panose="04040607000000020004" pitchFamily="82" charset="0"/>
              </a:rPr>
              <a:t>syvih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jnu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kurbwxw</a:t>
            </a:r>
            <a:r>
              <a:rPr lang="en-GB" sz="5400" dirty="0">
                <a:solidFill>
                  <a:srgbClr val="FFFF99"/>
                </a:solidFill>
                <a:latin typeface="GurbaniWebThick" panose="04040607000000020004" pitchFamily="82" charset="0"/>
              </a:rPr>
              <a:t> ]2]</a:t>
            </a:r>
          </a:p>
        </p:txBody>
      </p:sp>
      <p:sp>
        <p:nvSpPr>
          <p:cNvPr id="102404" name="Text Box 4"/>
          <p:cNvSpPr txBox="1">
            <a:spLocks noChangeArrowheads="1"/>
          </p:cNvSpPr>
          <p:nvPr/>
        </p:nvSpPr>
        <p:spPr bwMode="auto">
          <a:xfrm>
            <a:off x="0" y="228143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O Vaheguru! I give my all to those who serve You. ||2||</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1" y="4009628"/>
            <a:ext cx="10160000" cy="952500"/>
          </a:xfrm>
        </p:spPr>
        <p:txBody>
          <a:bodyPr/>
          <a:lstStyle/>
          <a:p>
            <a:pPr eaLnBrk="1" hangingPunct="1">
              <a:defRPr/>
            </a:pPr>
            <a:r>
              <a:rPr lang="en-GB" sz="4000" spc="-150" dirty="0" err="1">
                <a:solidFill>
                  <a:srgbClr val="99CCFF"/>
                </a:solidFill>
                <a:latin typeface="Congenial SemiBold" panose="02000503040000020004" pitchFamily="2" charset="0"/>
              </a:rPr>
              <a:t>har</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Dh</a:t>
            </a:r>
            <a:r>
              <a:rPr lang="en-GB" sz="4000" spc="-150" dirty="0" err="1">
                <a:solidFill>
                  <a:srgbClr val="99CCFF"/>
                </a:solidFill>
                <a:latin typeface="Congenial SemiBold" panose="02000503040000020004" pitchFamily="2" charset="0"/>
              </a:rPr>
              <a:t>iyaa'veh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har</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Dh</a:t>
            </a:r>
            <a:r>
              <a:rPr lang="en-GB" sz="4000" spc="-150" dirty="0" err="1">
                <a:solidFill>
                  <a:srgbClr val="99CCFF"/>
                </a:solidFill>
                <a:latin typeface="Congenial SemiBold" panose="02000503040000020004" pitchFamily="2" charset="0"/>
              </a:rPr>
              <a:t>iyaa’veh</a:t>
            </a:r>
            <a:r>
              <a:rPr lang="en-GB" sz="4000" spc="-150" dirty="0">
                <a:solidFill>
                  <a:srgbClr val="99CCFF"/>
                </a:solidFill>
                <a:latin typeface="Congenial SemiBold" panose="02000503040000020004" pitchFamily="2" charset="0"/>
              </a:rPr>
              <a:t>  </a:t>
            </a:r>
            <a:r>
              <a:rPr lang="en-GB" sz="4000" u="sng" spc="-150" dirty="0" err="1">
                <a:solidFill>
                  <a:srgbClr val="99CCFF"/>
                </a:solidFill>
                <a:latin typeface="Congenial SemiBold" panose="02000503040000020004" pitchFamily="2" charset="0"/>
              </a:rPr>
              <a:t>t</a:t>
            </a:r>
            <a:r>
              <a:rPr lang="en-GB" sz="4000" spc="-150" dirty="0" err="1">
                <a:solidFill>
                  <a:srgbClr val="99CCFF"/>
                </a:solidFill>
                <a:latin typeface="Congenial SemiBold" panose="02000503040000020004" pitchFamily="2" charset="0"/>
              </a:rPr>
              <a:t>u</a:t>
            </a:r>
            <a:r>
              <a:rPr lang="en-GB" sz="4000" u="sng" spc="-150" dirty="0" err="1">
                <a:solidFill>
                  <a:srgbClr val="99CCFF"/>
                </a:solidFill>
                <a:latin typeface="Congenial SemiBold" panose="02000503040000020004" pitchFamily="2" charset="0"/>
              </a:rPr>
              <a:t>Dh</a:t>
            </a:r>
            <a:r>
              <a:rPr lang="en-GB" sz="4000" spc="-150" dirty="0">
                <a:solidFill>
                  <a:srgbClr val="99CCFF"/>
                </a:solidFill>
                <a:latin typeface="Congenial SemiBold" panose="02000503040000020004" pitchFamily="2" charset="0"/>
              </a:rPr>
              <a:t>  </a:t>
            </a:r>
            <a:r>
              <a:rPr lang="en-GB" sz="4000" spc="-150" dirty="0" err="1">
                <a:solidFill>
                  <a:srgbClr val="99CCFF"/>
                </a:solidFill>
                <a:latin typeface="Congenial SemiBold" panose="02000503040000020004" pitchFamily="2" charset="0"/>
              </a:rPr>
              <a:t>jee</a:t>
            </a:r>
            <a:r>
              <a:rPr lang="en-GB" sz="4000" spc="-15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sey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jan</a:t>
            </a:r>
            <a:r>
              <a:rPr lang="en-GB" sz="4000" dirty="0">
                <a:solidFill>
                  <a:srgbClr val="99CCFF"/>
                </a:solidFill>
                <a:latin typeface="Congenial SemiBold" panose="02000503040000020004" pitchFamily="2" charset="0"/>
              </a:rPr>
              <a:t>,  jug  meh  </a:t>
            </a:r>
            <a:r>
              <a:rPr lang="en-GB" sz="4000" dirty="0" err="1">
                <a:solidFill>
                  <a:srgbClr val="99CCFF"/>
                </a:solidFill>
                <a:latin typeface="Congenial SemiBold" panose="02000503040000020004" pitchFamily="2" charset="0"/>
              </a:rPr>
              <a:t>su</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’vaasee</a:t>
            </a:r>
            <a:r>
              <a:rPr lang="en-GB" sz="4000" dirty="0">
                <a:solidFill>
                  <a:srgbClr val="99CCFF"/>
                </a:solidFill>
                <a:latin typeface="Congenial SemiBold" panose="02000503040000020004" pitchFamily="2" charset="0"/>
              </a:rPr>
              <a:t>. </a:t>
            </a:r>
          </a:p>
        </p:txBody>
      </p:sp>
      <p:sp>
        <p:nvSpPr>
          <p:cNvPr id="103427" name="Text Box 3"/>
          <p:cNvSpPr txBox="1">
            <a:spLocks noChangeArrowheads="1"/>
          </p:cNvSpPr>
          <p:nvPr/>
        </p:nvSpPr>
        <p:spPr bwMode="auto">
          <a:xfrm>
            <a:off x="1" y="355681"/>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iDAwvih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iDAwvih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jI </a:t>
            </a:r>
          </a:p>
          <a:p>
            <a:pPr algn="ctr">
              <a:defRPr/>
            </a:pPr>
            <a:r>
              <a:rPr lang="en-GB" sz="5400" dirty="0" err="1">
                <a:solidFill>
                  <a:srgbClr val="FFFF99"/>
                </a:solidFill>
                <a:latin typeface="GurbaniWebThick" panose="04040607000000020004" pitchFamily="82" charset="0"/>
              </a:rPr>
              <a:t>sy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jn</a:t>
            </a:r>
            <a:r>
              <a:rPr lang="en-GB" sz="5400" dirty="0">
                <a:solidFill>
                  <a:srgbClr val="FFFF99"/>
                </a:solidFill>
                <a:latin typeface="GurbaniWebThick" panose="04040607000000020004" pitchFamily="82" charset="0"/>
              </a:rPr>
              <a:t>  jug </a:t>
            </a:r>
            <a:r>
              <a:rPr lang="en-GB" sz="5400" dirty="0" err="1">
                <a:solidFill>
                  <a:srgbClr val="FFFF99"/>
                </a:solidFill>
                <a:latin typeface="GurbaniWebThick" panose="04040607000000020004" pitchFamily="82" charset="0"/>
              </a:rPr>
              <a:t>mih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suKvwsI</a:t>
            </a:r>
            <a:r>
              <a:rPr lang="en-GB" sz="5400" dirty="0">
                <a:solidFill>
                  <a:srgbClr val="FFFF99"/>
                </a:solidFill>
                <a:latin typeface="GurbaniWebThick" panose="04040607000000020004" pitchFamily="82" charset="0"/>
              </a:rPr>
              <a:t> ]</a:t>
            </a:r>
          </a:p>
        </p:txBody>
      </p:sp>
      <p:sp>
        <p:nvSpPr>
          <p:cNvPr id="103428" name="Text Box 4"/>
          <p:cNvSpPr txBox="1">
            <a:spLocks noChangeArrowheads="1"/>
          </p:cNvSpPr>
          <p:nvPr/>
        </p:nvSpPr>
        <p:spPr bwMode="auto">
          <a:xfrm>
            <a:off x="72008" y="2243688"/>
            <a:ext cx="10048552"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Those people who always remember Vaheguru, live happily in the world.</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0" y="4281264"/>
            <a:ext cx="10160000" cy="952500"/>
          </a:xfrm>
        </p:spPr>
        <p:txBody>
          <a:bodyPr/>
          <a:lstStyle/>
          <a:p>
            <a:pPr eaLnBrk="1" hangingPunct="1">
              <a:defRPr/>
            </a:pPr>
            <a:r>
              <a:rPr lang="en-GB" sz="4000" dirty="0" err="1">
                <a:solidFill>
                  <a:srgbClr val="99CCFF"/>
                </a:solidFill>
                <a:latin typeface="Congenial SemiBold" panose="02000503040000020004" pitchFamily="2" charset="0"/>
              </a:rPr>
              <a:t>bal’haaree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ku</a:t>
            </a:r>
            <a:r>
              <a:rPr lang="en-GB" sz="4000" u="sng" dirty="0" err="1">
                <a:solidFill>
                  <a:srgbClr val="99CCFF"/>
                </a:solidFill>
                <a:latin typeface="Congenial SemiBold" panose="02000503040000020004" pitchFamily="2" charset="0"/>
              </a:rPr>
              <a:t>d</a:t>
            </a:r>
            <a:r>
              <a:rPr lang="en-GB" sz="4000" dirty="0" err="1">
                <a:solidFill>
                  <a:srgbClr val="99CCFF"/>
                </a:solidFill>
                <a:latin typeface="Congenial SemiBold" panose="02000503040000020004" pitchFamily="2" charset="0"/>
              </a:rPr>
              <a:t>’ra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vas’yaa</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spc="-150" dirty="0">
                <a:solidFill>
                  <a:srgbClr val="99CCFF"/>
                </a:solidFill>
                <a:latin typeface="Congenial SemiBold" panose="02000503040000020004" pitchFamily="2" charset="0"/>
              </a:rPr>
              <a:t> </a:t>
            </a:r>
            <a:r>
              <a:rPr lang="fi-FI" sz="4000" u="sng" spc="-150" dirty="0">
                <a:solidFill>
                  <a:srgbClr val="99CCFF"/>
                </a:solidFill>
                <a:latin typeface="Congenial SemiBold" panose="02000503040000020004" pitchFamily="2" charset="0"/>
              </a:rPr>
              <a:t>t</a:t>
            </a:r>
            <a:r>
              <a:rPr lang="fi-FI" sz="4000" spc="-150" dirty="0">
                <a:solidFill>
                  <a:srgbClr val="99CCFF"/>
                </a:solidFill>
                <a:latin typeface="Congenial SemiBold" panose="02000503040000020004" pitchFamily="2" charset="0"/>
              </a:rPr>
              <a:t>ey’raa  an</a:t>
            </a:r>
            <a:r>
              <a:rPr lang="fi-FI" sz="4000" u="sng" spc="-150" dirty="0">
                <a:solidFill>
                  <a:srgbClr val="99CCFF"/>
                </a:solidFill>
                <a:latin typeface="Congenial SemiBold" panose="02000503040000020004" pitchFamily="2" charset="0"/>
              </a:rPr>
              <a:t>t</a:t>
            </a:r>
            <a:r>
              <a:rPr lang="fi-FI" sz="4000" spc="-150" dirty="0">
                <a:solidFill>
                  <a:srgbClr val="99CCFF"/>
                </a:solidFill>
                <a:latin typeface="Congenial SemiBold" panose="02000503040000020004" pitchFamily="2" charset="0"/>
              </a:rPr>
              <a:t>  na  jaa’ee  la</a:t>
            </a:r>
            <a:r>
              <a:rPr lang="fi-FI" sz="4000" u="sng" spc="-150" dirty="0">
                <a:solidFill>
                  <a:srgbClr val="99CCFF"/>
                </a:solidFill>
                <a:latin typeface="Congenial SemiBold" panose="02000503040000020004" pitchFamily="2" charset="0"/>
              </a:rPr>
              <a:t>kh</a:t>
            </a:r>
            <a:r>
              <a:rPr lang="fi-FI" sz="4000" spc="-150" dirty="0">
                <a:solidFill>
                  <a:srgbClr val="99CCFF"/>
                </a:solidFill>
                <a:latin typeface="Congenial SemiBold" panose="02000503040000020004" pitchFamily="2" charset="0"/>
              </a:rPr>
              <a:t>’yaa.  rahaa’o. </a:t>
            </a:r>
            <a:endParaRPr lang="en-GB" sz="4000" spc="-150" dirty="0">
              <a:solidFill>
                <a:srgbClr val="99CCFF"/>
              </a:solidFill>
              <a:latin typeface="Congenial SemiBold" panose="02000503040000020004" pitchFamily="2" charset="0"/>
            </a:endParaRPr>
          </a:p>
        </p:txBody>
      </p:sp>
      <p:sp>
        <p:nvSpPr>
          <p:cNvPr id="309251" name="Text Box 3"/>
          <p:cNvSpPr txBox="1">
            <a:spLocks noChangeArrowheads="1"/>
          </p:cNvSpPr>
          <p:nvPr/>
        </p:nvSpPr>
        <p:spPr bwMode="auto">
          <a:xfrm>
            <a:off x="0" y="283675"/>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bilhwrI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kudriq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visAw</a:t>
            </a:r>
            <a:r>
              <a:rPr lang="en-GB" sz="5400" dirty="0">
                <a:solidFill>
                  <a:srgbClr val="FFFF99"/>
                </a:solidFill>
                <a:latin typeface="GurbaniWebThick" panose="04040607000000020004" pitchFamily="82" charset="0"/>
              </a:rPr>
              <a:t> ]</a:t>
            </a:r>
            <a:br>
              <a:rPr lang="en-GB" sz="5400" dirty="0">
                <a:solidFill>
                  <a:srgbClr val="FFFF99"/>
                </a:solidFill>
                <a:latin typeface="GurbaniWebThick" panose="04040607000000020004" pitchFamily="82" charset="0"/>
              </a:rPr>
            </a:b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AMqu</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jweI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liKAw</a:t>
            </a:r>
            <a:r>
              <a:rPr lang="en-GB" sz="5400" dirty="0">
                <a:solidFill>
                  <a:srgbClr val="FFFF99"/>
                </a:solidFill>
                <a:latin typeface="GurbaniWebThick" panose="04040607000000020004" pitchFamily="82" charset="0"/>
              </a:rPr>
              <a:t> ]1] </a:t>
            </a:r>
            <a:r>
              <a:rPr lang="en-GB" sz="5400" dirty="0" err="1">
                <a:solidFill>
                  <a:srgbClr val="FFFF99"/>
                </a:solidFill>
                <a:latin typeface="GurbaniWebThick" panose="04040607000000020004" pitchFamily="82" charset="0"/>
              </a:rPr>
              <a:t>rhwau</a:t>
            </a:r>
            <a:r>
              <a:rPr lang="en-GB" sz="5400" dirty="0">
                <a:solidFill>
                  <a:srgbClr val="FFFF99"/>
                </a:solidFill>
                <a:latin typeface="GurbaniWebThick" panose="04040607000000020004" pitchFamily="82" charset="0"/>
              </a:rPr>
              <a:t> ]</a:t>
            </a:r>
          </a:p>
        </p:txBody>
      </p:sp>
      <p:sp>
        <p:nvSpPr>
          <p:cNvPr id="309252" name="Text Box 4"/>
          <p:cNvSpPr txBox="1">
            <a:spLocks noChangeArrowheads="1"/>
          </p:cNvSpPr>
          <p:nvPr/>
        </p:nvSpPr>
        <p:spPr bwMode="auto">
          <a:xfrm>
            <a:off x="0" y="2090961"/>
            <a:ext cx="10160000" cy="1846659"/>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latin typeface="Congenial Black" panose="02000503040000020004" pitchFamily="2" charset="0"/>
              </a:rPr>
              <a:t>Vaheguru! I give myself to You, who is in all of nature &amp; so great we can't even imagine. </a:t>
            </a:r>
          </a:p>
          <a:p>
            <a:pPr algn="ctr">
              <a:defRPr/>
            </a:pPr>
            <a:r>
              <a:rPr lang="en-GB" sz="3800" dirty="0">
                <a:solidFill>
                  <a:schemeClr val="bg1"/>
                </a:solidFill>
                <a:latin typeface="Congenial Black" panose="02000503040000020004" pitchFamily="2" charset="0"/>
              </a:rPr>
              <a:t>||1||Pause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0" y="4137248"/>
            <a:ext cx="10160000" cy="952500"/>
          </a:xfrm>
        </p:spPr>
        <p:txBody>
          <a:bodyPr/>
          <a:lstStyle/>
          <a:p>
            <a:pPr eaLnBrk="1" hangingPunct="1">
              <a:defRPr/>
            </a:pPr>
            <a:r>
              <a:rPr lang="en-GB" sz="4000" dirty="0" err="1">
                <a:solidFill>
                  <a:srgbClr val="99CCFF"/>
                </a:solidFill>
                <a:latin typeface="Congenial SemiBold" panose="02000503040000020004" pitchFamily="2" charset="0"/>
              </a:rPr>
              <a:t>sey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muka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muka</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eye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jin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iyaa’yaa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in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oo’ttee</a:t>
            </a:r>
            <a:r>
              <a:rPr lang="en-GB" sz="4000" dirty="0">
                <a:solidFill>
                  <a:srgbClr val="99CCFF"/>
                </a:solidFill>
                <a:latin typeface="Congenial SemiBold" panose="02000503040000020004" pitchFamily="2" charset="0"/>
              </a:rPr>
              <a:t>  jam  </a:t>
            </a:r>
            <a:r>
              <a:rPr lang="en-GB" sz="4000" dirty="0" err="1">
                <a:solidFill>
                  <a:srgbClr val="99CCFF"/>
                </a:solidFill>
                <a:latin typeface="Congenial SemiBold" panose="02000503040000020004" pitchFamily="2" charset="0"/>
              </a:rPr>
              <a:t>kee</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f</a:t>
            </a:r>
            <a:r>
              <a:rPr lang="en-GB" sz="4000" dirty="0" err="1">
                <a:solidFill>
                  <a:srgbClr val="99CCFF"/>
                </a:solidFill>
                <a:latin typeface="Congenial SemiBold" panose="02000503040000020004" pitchFamily="2" charset="0"/>
              </a:rPr>
              <a:t>aa’see</a:t>
            </a:r>
            <a:r>
              <a:rPr lang="en-GB" sz="4000" dirty="0">
                <a:solidFill>
                  <a:srgbClr val="99CCFF"/>
                </a:solidFill>
                <a:latin typeface="Congenial SemiBold" panose="02000503040000020004" pitchFamily="2" charset="0"/>
              </a:rPr>
              <a:t>. </a:t>
            </a:r>
          </a:p>
        </p:txBody>
      </p:sp>
      <p:sp>
        <p:nvSpPr>
          <p:cNvPr id="104451" name="Text Box 3"/>
          <p:cNvSpPr txBox="1">
            <a:spLocks noChangeArrowheads="1"/>
          </p:cNvSpPr>
          <p:nvPr/>
        </p:nvSpPr>
        <p:spPr bwMode="auto">
          <a:xfrm>
            <a:off x="0" y="355683"/>
            <a:ext cx="10159999" cy="1754326"/>
          </a:xfrm>
          <a:prstGeom prst="rect">
            <a:avLst/>
          </a:prstGeom>
          <a:noFill/>
          <a:ln w="9525">
            <a:noFill/>
            <a:miter lim="800000"/>
            <a:headEnd/>
            <a:tailEnd/>
          </a:ln>
          <a:effectLst/>
        </p:spPr>
        <p:txBody>
          <a:bodyPr wrap="square">
            <a:spAutoFit/>
          </a:bodyPr>
          <a:lstStyle/>
          <a:p>
            <a:pPr algn="ctr">
              <a:defRPr/>
            </a:pPr>
            <a:r>
              <a:rPr lang="en-GB" sz="5400" spc="-270" dirty="0" err="1">
                <a:solidFill>
                  <a:srgbClr val="FFFF99"/>
                </a:solidFill>
                <a:latin typeface="GurbaniWebThick" panose="04040607000000020004" pitchFamily="82" charset="0"/>
              </a:rPr>
              <a:t>sy</a:t>
            </a:r>
            <a:r>
              <a:rPr lang="en-GB" sz="5400" spc="-270" dirty="0">
                <a:solidFill>
                  <a:srgbClr val="FFFF99"/>
                </a:solidFill>
                <a:latin typeface="GurbaniWebThick" panose="04040607000000020004" pitchFamily="82" charset="0"/>
              </a:rPr>
              <a:t> </a:t>
            </a:r>
            <a:r>
              <a:rPr lang="en-GB" sz="5400" spc="-270" dirty="0" err="1">
                <a:solidFill>
                  <a:srgbClr val="FFFF99"/>
                </a:solidFill>
                <a:latin typeface="GurbaniWebThick" panose="04040607000000020004" pitchFamily="82" charset="0"/>
              </a:rPr>
              <a:t>mukqu</a:t>
            </a:r>
            <a:r>
              <a:rPr lang="en-GB" sz="5400" spc="-270" dirty="0">
                <a:solidFill>
                  <a:srgbClr val="FFFF99"/>
                </a:solidFill>
                <a:latin typeface="GurbaniWebThick" panose="04040607000000020004" pitchFamily="82" charset="0"/>
              </a:rPr>
              <a:t>  </a:t>
            </a:r>
            <a:r>
              <a:rPr lang="en-GB" sz="5400" spc="-270" dirty="0" err="1">
                <a:solidFill>
                  <a:srgbClr val="FFFF99"/>
                </a:solidFill>
                <a:latin typeface="GurbaniWebThick" panose="04040607000000020004" pitchFamily="82" charset="0"/>
              </a:rPr>
              <a:t>sy</a:t>
            </a:r>
            <a:r>
              <a:rPr lang="en-GB" sz="5400" spc="-270" dirty="0">
                <a:solidFill>
                  <a:srgbClr val="FFFF99"/>
                </a:solidFill>
                <a:latin typeface="GurbaniWebThick" panose="04040607000000020004" pitchFamily="82" charset="0"/>
              </a:rPr>
              <a:t> </a:t>
            </a:r>
            <a:r>
              <a:rPr lang="en-GB" sz="5400" spc="-270" dirty="0" err="1">
                <a:solidFill>
                  <a:srgbClr val="FFFF99"/>
                </a:solidFill>
                <a:latin typeface="GurbaniWebThick" panose="04040607000000020004" pitchFamily="82" charset="0"/>
              </a:rPr>
              <a:t>mukqu</a:t>
            </a:r>
            <a:r>
              <a:rPr lang="en-GB" sz="5400" spc="-270" dirty="0">
                <a:solidFill>
                  <a:srgbClr val="FFFF99"/>
                </a:solidFill>
                <a:latin typeface="GurbaniWebThick" panose="04040607000000020004" pitchFamily="82" charset="0"/>
              </a:rPr>
              <a:t> Bey </a:t>
            </a:r>
            <a:r>
              <a:rPr lang="en-GB" sz="5400" spc="-270" dirty="0" err="1">
                <a:solidFill>
                  <a:srgbClr val="FFFF99"/>
                </a:solidFill>
                <a:latin typeface="GurbaniWebThick" panose="04040607000000020004" pitchFamily="82" charset="0"/>
              </a:rPr>
              <a:t>ijn</a:t>
            </a:r>
            <a:r>
              <a:rPr lang="en-GB" sz="5400" spc="-270" dirty="0">
                <a:solidFill>
                  <a:srgbClr val="FFFF99"/>
                </a:solidFill>
                <a:latin typeface="GurbaniWebThick" panose="04040607000000020004" pitchFamily="82" charset="0"/>
              </a:rPr>
              <a:t> </a:t>
            </a:r>
            <a:r>
              <a:rPr lang="en-GB" sz="5400" spc="-270" dirty="0" err="1">
                <a:solidFill>
                  <a:srgbClr val="FFFF99"/>
                </a:solidFill>
                <a:latin typeface="GurbaniWebThick" panose="04040607000000020004" pitchFamily="82" charset="0"/>
              </a:rPr>
              <a:t>hir</a:t>
            </a:r>
            <a:r>
              <a:rPr lang="en-GB" sz="5400" spc="-270" dirty="0">
                <a:solidFill>
                  <a:srgbClr val="FFFF99"/>
                </a:solidFill>
                <a:latin typeface="GurbaniWebThick" panose="04040607000000020004" pitchFamily="82" charset="0"/>
              </a:rPr>
              <a:t> </a:t>
            </a:r>
            <a:r>
              <a:rPr lang="en-GB" sz="5400" spc="-270" dirty="0" err="1">
                <a:solidFill>
                  <a:srgbClr val="FFFF99"/>
                </a:solidFill>
                <a:latin typeface="GurbaniWebThick" panose="04040607000000020004" pitchFamily="82" charset="0"/>
              </a:rPr>
              <a:t>iDAwieAw</a:t>
            </a:r>
            <a:r>
              <a:rPr lang="en-GB" sz="5400" spc="-270" dirty="0">
                <a:solidFill>
                  <a:srgbClr val="FFFF99"/>
                </a:solidFill>
                <a:latin typeface="GurbaniWebThick" panose="04040607000000020004" pitchFamily="82" charset="0"/>
              </a:rPr>
              <a:t> jI  </a:t>
            </a:r>
          </a:p>
          <a:p>
            <a:pPr algn="ctr">
              <a:defRPr/>
            </a:pPr>
            <a:r>
              <a:rPr lang="en-GB" sz="5400" dirty="0" err="1">
                <a:solidFill>
                  <a:srgbClr val="FFFF99"/>
                </a:solidFill>
                <a:latin typeface="GurbaniWebThick" panose="04040607000000020004" pitchFamily="82" charset="0"/>
              </a:rPr>
              <a:t>iqn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qUtI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kI</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PwsI</a:t>
            </a:r>
            <a:r>
              <a:rPr lang="en-GB" sz="5400" dirty="0">
                <a:solidFill>
                  <a:srgbClr val="FFFF99"/>
                </a:solidFill>
                <a:latin typeface="GurbaniWebThick" panose="04040607000000020004" pitchFamily="82" charset="0"/>
              </a:rPr>
              <a:t> ]</a:t>
            </a:r>
          </a:p>
        </p:txBody>
      </p:sp>
      <p:sp>
        <p:nvSpPr>
          <p:cNvPr id="104452"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effectLst>
                  <a:outerShdw blurRad="38100" dist="38100" dir="2700000" algn="tl">
                    <a:srgbClr val="000000"/>
                  </a:outerShdw>
                </a:effectLst>
                <a:latin typeface="Congenial Black" panose="02000503040000020004" pitchFamily="2" charset="0"/>
              </a:rPr>
              <a:t>Those who remember Vaheguru become free &amp; death doesn't have power over them.</a:t>
            </a:r>
            <a:endParaRPr lang="en-GB" sz="3800" dirty="0">
              <a:solidFill>
                <a:schemeClr val="bg1"/>
              </a:solidFill>
              <a:effectLst>
                <a:outerShdw blurRad="38100" dist="38100" dir="2700000" algn="tl">
                  <a:srgbClr val="000000"/>
                </a:outerShdw>
              </a:effectLst>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 y="4209256"/>
            <a:ext cx="10160000" cy="952500"/>
          </a:xfrm>
        </p:spPr>
        <p:txBody>
          <a:bodyPr/>
          <a:lstStyle/>
          <a:p>
            <a:pPr eaLnBrk="1" hangingPunct="1">
              <a:defRPr/>
            </a:pPr>
            <a:r>
              <a:rPr lang="en-GB" sz="4000" spc="-250" dirty="0" err="1">
                <a:solidFill>
                  <a:srgbClr val="99CCFF"/>
                </a:solidFill>
                <a:latin typeface="Congenial SemiBold" panose="02000503040000020004" pitchFamily="2" charset="0"/>
              </a:rPr>
              <a:t>jin</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nir’</a:t>
            </a:r>
            <a:r>
              <a:rPr lang="en-GB" sz="4000" u="sng" spc="-250" dirty="0" err="1">
                <a:solidFill>
                  <a:srgbClr val="99CCFF"/>
                </a:solidFill>
                <a:latin typeface="Congenial SemiBold" panose="02000503040000020004" pitchFamily="2" charset="0"/>
              </a:rPr>
              <a:t>bh</a:t>
            </a:r>
            <a:r>
              <a:rPr lang="en-GB" sz="4000" spc="-250" dirty="0" err="1">
                <a:solidFill>
                  <a:srgbClr val="99CCFF"/>
                </a:solidFill>
                <a:latin typeface="Congenial SemiBold" panose="02000503040000020004" pitchFamily="2" charset="0"/>
              </a:rPr>
              <a:t>au</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jin</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har</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nir’</a:t>
            </a:r>
            <a:r>
              <a:rPr lang="en-GB" sz="4000" u="sng" spc="-250" dirty="0" err="1">
                <a:solidFill>
                  <a:srgbClr val="99CCFF"/>
                </a:solidFill>
                <a:latin typeface="Congenial SemiBold" panose="02000503040000020004" pitchFamily="2" charset="0"/>
              </a:rPr>
              <a:t>bh</a:t>
            </a:r>
            <a:r>
              <a:rPr lang="en-GB" sz="4000" spc="-250" dirty="0" err="1">
                <a:solidFill>
                  <a:srgbClr val="99CCFF"/>
                </a:solidFill>
                <a:latin typeface="Congenial SemiBold" panose="02000503040000020004" pitchFamily="2" charset="0"/>
              </a:rPr>
              <a:t>au</a:t>
            </a:r>
            <a:r>
              <a:rPr lang="en-GB" sz="4000" spc="-250" dirty="0">
                <a:solidFill>
                  <a:srgbClr val="99CCFF"/>
                </a:solidFill>
                <a:latin typeface="Congenial SemiBold" panose="02000503040000020004" pitchFamily="2" charset="0"/>
              </a:rPr>
              <a:t>  </a:t>
            </a:r>
            <a:r>
              <a:rPr lang="en-GB" sz="4000" u="sng" spc="-250" dirty="0" err="1">
                <a:solidFill>
                  <a:srgbClr val="99CCFF"/>
                </a:solidFill>
                <a:latin typeface="Congenial SemiBold" panose="02000503040000020004" pitchFamily="2" charset="0"/>
              </a:rPr>
              <a:t>Dh</a:t>
            </a:r>
            <a:r>
              <a:rPr lang="en-GB" sz="4000" spc="-250" dirty="0" err="1">
                <a:solidFill>
                  <a:srgbClr val="99CCFF"/>
                </a:solidFill>
                <a:latin typeface="Congenial SemiBold" panose="02000503040000020004" pitchFamily="2" charset="0"/>
              </a:rPr>
              <a:t>iyaa’yaa</a:t>
            </a:r>
            <a:r>
              <a:rPr lang="en-GB" sz="4000" spc="-250" dirty="0">
                <a:solidFill>
                  <a:srgbClr val="99CCFF"/>
                </a:solidFill>
                <a:latin typeface="Congenial SemiBold" panose="02000503040000020004" pitchFamily="2" charset="0"/>
              </a:rPr>
              <a:t>  </a:t>
            </a:r>
            <a:r>
              <a:rPr lang="en-GB" sz="4000" spc="-250" dirty="0" err="1">
                <a:solidFill>
                  <a:srgbClr val="99CCFF"/>
                </a:solidFill>
                <a:latin typeface="Congenial SemiBold" panose="02000503040000020004" pitchFamily="2" charset="0"/>
              </a:rPr>
              <a:t>jee</a:t>
            </a:r>
            <a:r>
              <a:rPr lang="en-GB" sz="4000" spc="-250" dirty="0">
                <a:solidFill>
                  <a:srgbClr val="99CCFF"/>
                </a:solidFill>
                <a:latin typeface="Congenial SemiBold" panose="02000503040000020004" pitchFamily="2" charset="0"/>
              </a:rPr>
              <a:t>,</a:t>
            </a:r>
            <a:r>
              <a:rPr lang="en-GB" sz="4000" spc="-2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in kaa </a:t>
            </a: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au</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t>
            </a:r>
            <a:r>
              <a:rPr lang="en-GB" sz="4000" u="sng" dirty="0" err="1">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gavaa’see</a:t>
            </a:r>
            <a:r>
              <a:rPr lang="en-GB" sz="4000" dirty="0">
                <a:solidFill>
                  <a:srgbClr val="99CCFF"/>
                </a:solidFill>
                <a:latin typeface="Congenial SemiBold" panose="02000503040000020004" pitchFamily="2" charset="0"/>
              </a:rPr>
              <a:t>. </a:t>
            </a:r>
          </a:p>
        </p:txBody>
      </p:sp>
      <p:sp>
        <p:nvSpPr>
          <p:cNvPr id="105475" name="Text Box 3"/>
          <p:cNvSpPr txBox="1">
            <a:spLocks noChangeArrowheads="1"/>
          </p:cNvSpPr>
          <p:nvPr/>
        </p:nvSpPr>
        <p:spPr bwMode="auto">
          <a:xfrm>
            <a:off x="0" y="377285"/>
            <a:ext cx="10160000" cy="1723549"/>
          </a:xfrm>
          <a:prstGeom prst="rect">
            <a:avLst/>
          </a:prstGeom>
          <a:noFill/>
          <a:ln w="9525">
            <a:noFill/>
            <a:miter lim="800000"/>
            <a:headEnd/>
            <a:tailEnd/>
          </a:ln>
          <a:effectLst/>
        </p:spPr>
        <p:txBody>
          <a:bodyPr wrap="square">
            <a:spAutoFit/>
          </a:bodyPr>
          <a:lstStyle/>
          <a:p>
            <a:pPr algn="ctr">
              <a:defRPr/>
            </a:pPr>
            <a:r>
              <a:rPr lang="en-GB" sz="5200" spc="-150" dirty="0" err="1">
                <a:solidFill>
                  <a:srgbClr val="FFFF99"/>
                </a:solidFill>
                <a:latin typeface="GurbaniWebThick" panose="04040607000000020004" pitchFamily="82" charset="0"/>
              </a:rPr>
              <a:t>ijn</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inrBau</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ijn</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hir</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inrBau</a:t>
            </a:r>
            <a:r>
              <a:rPr lang="en-GB" sz="5200" spc="-150" dirty="0">
                <a:solidFill>
                  <a:srgbClr val="FFFF99"/>
                </a:solidFill>
                <a:latin typeface="GurbaniWebThick" panose="04040607000000020004" pitchFamily="82" charset="0"/>
              </a:rPr>
              <a:t> </a:t>
            </a:r>
            <a:r>
              <a:rPr lang="en-GB" sz="5200" spc="-150" dirty="0" err="1">
                <a:solidFill>
                  <a:srgbClr val="FFFF99"/>
                </a:solidFill>
                <a:latin typeface="GurbaniWebThick" panose="04040607000000020004" pitchFamily="82" charset="0"/>
              </a:rPr>
              <a:t>iDAwieAw</a:t>
            </a:r>
            <a:r>
              <a:rPr lang="en-GB" sz="5200" spc="-150" dirty="0">
                <a:solidFill>
                  <a:srgbClr val="FFFF99"/>
                </a:solidFill>
                <a:latin typeface="GurbaniWebThick" panose="04040607000000020004" pitchFamily="82" charset="0"/>
              </a:rPr>
              <a:t> jI</a:t>
            </a:r>
            <a:r>
              <a:rPr lang="en-GB" sz="4800" spc="3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iqn</a:t>
            </a:r>
            <a:r>
              <a:rPr lang="en-GB" sz="5400" dirty="0">
                <a:solidFill>
                  <a:srgbClr val="FFFF99"/>
                </a:solidFill>
                <a:latin typeface="GurbaniWebThick" panose="04040607000000020004" pitchFamily="82" charset="0"/>
              </a:rPr>
              <a:t> kw </a:t>
            </a:r>
            <a:r>
              <a:rPr lang="en-GB" sz="5400" dirty="0" err="1">
                <a:solidFill>
                  <a:srgbClr val="FFFF99"/>
                </a:solidFill>
                <a:latin typeface="GurbaniWebThick" panose="04040607000000020004" pitchFamily="82" charset="0"/>
              </a:rPr>
              <a:t>Bau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sBu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gvwsI</a:t>
            </a:r>
            <a:r>
              <a:rPr lang="en-GB" sz="5400" dirty="0">
                <a:solidFill>
                  <a:srgbClr val="FFFF99"/>
                </a:solidFill>
                <a:latin typeface="GurbaniWebThick" panose="04040607000000020004" pitchFamily="82" charset="0"/>
              </a:rPr>
              <a:t> ]</a:t>
            </a:r>
          </a:p>
        </p:txBody>
      </p:sp>
      <p:sp>
        <p:nvSpPr>
          <p:cNvPr id="105476"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US" sz="3800" dirty="0">
                <a:solidFill>
                  <a:schemeClr val="bg1"/>
                </a:solidFill>
                <a:effectLst>
                  <a:outerShdw blurRad="38100" dist="38100" dir="2700000" algn="tl">
                    <a:srgbClr val="000000"/>
                  </a:outerShdw>
                </a:effectLst>
                <a:latin typeface="Congenial Black" panose="02000503040000020004" pitchFamily="2" charset="0"/>
              </a:rPr>
              <a:t>Those who remember Vaheguru, who is never afraid, have all their fears go away.</a:t>
            </a:r>
            <a:endParaRPr lang="en-GB" sz="3800" dirty="0">
              <a:solidFill>
                <a:schemeClr val="bg1"/>
              </a:solidFill>
              <a:effectLst>
                <a:outerShdw blurRad="38100" dist="38100" dir="2700000" algn="tl">
                  <a:srgbClr val="000000"/>
                </a:outerShdw>
              </a:effectLst>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0" y="4153644"/>
            <a:ext cx="10160000" cy="952500"/>
          </a:xfrm>
        </p:spPr>
        <p:txBody>
          <a:bodyPr/>
          <a:lstStyle/>
          <a:p>
            <a:pPr eaLnBrk="1" hangingPunct="1">
              <a:defRPr/>
            </a:pPr>
            <a:r>
              <a:rPr lang="en-GB" sz="4000" spc="-200" dirty="0" err="1">
                <a:solidFill>
                  <a:srgbClr val="99CCFF"/>
                </a:solidFill>
                <a:latin typeface="Congenial SemiBold" panose="02000503040000020004" pitchFamily="2" charset="0"/>
              </a:rPr>
              <a:t>jin</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sey’viyaa</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jin</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sey’viyaa</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mey’raa</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har</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jee</a:t>
            </a:r>
            <a:r>
              <a:rPr lang="en-GB" sz="4000" spc="-2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roop</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samaa’see</a:t>
            </a:r>
            <a:r>
              <a:rPr lang="en-GB" sz="4000" dirty="0">
                <a:solidFill>
                  <a:srgbClr val="99CCFF"/>
                </a:solidFill>
                <a:latin typeface="Congenial SemiBold" panose="02000503040000020004" pitchFamily="2" charset="0"/>
              </a:rPr>
              <a:t>. </a:t>
            </a:r>
          </a:p>
        </p:txBody>
      </p:sp>
      <p:sp>
        <p:nvSpPr>
          <p:cNvPr id="106499" name="Text Box 3"/>
          <p:cNvSpPr txBox="1">
            <a:spLocks noChangeArrowheads="1"/>
          </p:cNvSpPr>
          <p:nvPr/>
        </p:nvSpPr>
        <p:spPr bwMode="auto">
          <a:xfrm>
            <a:off x="0" y="309224"/>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ijn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syivAw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syivAw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myrw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qy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rUip</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smwsI</a:t>
            </a:r>
            <a:r>
              <a:rPr lang="en-GB" sz="5400" dirty="0">
                <a:solidFill>
                  <a:srgbClr val="FFFF99"/>
                </a:solidFill>
                <a:latin typeface="GurbaniWebThick" panose="04040607000000020004" pitchFamily="82" charset="0"/>
              </a:rPr>
              <a:t> ]</a:t>
            </a:r>
          </a:p>
        </p:txBody>
      </p:sp>
      <p:sp>
        <p:nvSpPr>
          <p:cNvPr id="106500" name="Text Box 4"/>
          <p:cNvSpPr txBox="1">
            <a:spLocks noChangeArrowheads="1"/>
          </p:cNvSpPr>
          <p:nvPr/>
        </p:nvSpPr>
        <p:spPr bwMode="auto">
          <a:xfrm>
            <a:off x="0" y="2315696"/>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Those who always serve my Dear Vaheguru become like Vaheguru.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1" y="4009628"/>
            <a:ext cx="10160000" cy="952500"/>
          </a:xfrm>
        </p:spPr>
        <p:txBody>
          <a:bodyPr/>
          <a:lstStyle/>
          <a:p>
            <a:pPr eaLnBrk="1" hangingPunct="1">
              <a:defRPr/>
            </a:pPr>
            <a:r>
              <a:rPr lang="en-GB" sz="4000" dirty="0" err="1">
                <a:solidFill>
                  <a:srgbClr val="99CCFF"/>
                </a:solidFill>
                <a:latin typeface="Congenial SemiBold" panose="02000503040000020004" pitchFamily="2" charset="0"/>
              </a:rPr>
              <a:t>sey</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an,  </a:t>
            </a:r>
            <a:r>
              <a:rPr lang="en-GB" sz="4000" dirty="0" err="1">
                <a:solidFill>
                  <a:srgbClr val="99CCFF"/>
                </a:solidFill>
                <a:latin typeface="Congenial SemiBold" panose="02000503040000020004" pitchFamily="2" charset="0"/>
              </a:rPr>
              <a:t>sey</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an  </a:t>
            </a:r>
            <a:r>
              <a:rPr lang="en-GB" sz="4000" dirty="0" err="1">
                <a:solidFill>
                  <a:srgbClr val="99CCFF"/>
                </a:solidFill>
                <a:latin typeface="Congenial SemiBold" panose="02000503040000020004" pitchFamily="2" charset="0"/>
              </a:rPr>
              <a:t>jin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Dh</a:t>
            </a:r>
            <a:r>
              <a:rPr lang="en-GB" sz="4000" dirty="0" err="1">
                <a:solidFill>
                  <a:srgbClr val="99CCFF"/>
                </a:solidFill>
                <a:latin typeface="Congenial SemiBold" panose="02000503040000020004" pitchFamily="2" charset="0"/>
              </a:rPr>
              <a:t>iyaa’yaa</a:t>
            </a:r>
            <a:r>
              <a:rPr lang="en-GB" sz="4000" dirty="0">
                <a:solidFill>
                  <a:srgbClr val="99CCFF"/>
                </a:solidFill>
                <a:latin typeface="Congenial SemiBold" panose="02000503040000020004" pitchFamily="2" charset="0"/>
              </a:rPr>
              <a:t> jee,  </a:t>
            </a:r>
            <a:r>
              <a:rPr lang="en-GB" sz="4000" dirty="0" err="1">
                <a:solidFill>
                  <a:srgbClr val="99CCFF"/>
                </a:solidFill>
                <a:latin typeface="Congenial SemiBold" panose="02000503040000020004" pitchFamily="2" charset="0"/>
              </a:rPr>
              <a:t>jan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in  </a:t>
            </a:r>
            <a:r>
              <a:rPr lang="en-GB" sz="4000" dirty="0" err="1">
                <a:solidFill>
                  <a:srgbClr val="99CCFF"/>
                </a:solidFill>
                <a:latin typeface="Congenial SemiBold" panose="02000503040000020004" pitchFamily="2" charset="0"/>
              </a:rPr>
              <a:t>bal</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jaa’see</a:t>
            </a:r>
            <a:r>
              <a:rPr lang="en-GB" sz="4000" dirty="0">
                <a:solidFill>
                  <a:srgbClr val="99CCFF"/>
                </a:solidFill>
                <a:latin typeface="Congenial SemiBold" panose="02000503040000020004" pitchFamily="2" charset="0"/>
              </a:rPr>
              <a:t>. </a:t>
            </a:r>
          </a:p>
        </p:txBody>
      </p:sp>
      <p:sp>
        <p:nvSpPr>
          <p:cNvPr id="107523" name="Text Box 3"/>
          <p:cNvSpPr txBox="1">
            <a:spLocks noChangeArrowheads="1"/>
          </p:cNvSpPr>
          <p:nvPr/>
        </p:nvSpPr>
        <p:spPr bwMode="auto">
          <a:xfrm>
            <a:off x="0" y="309223"/>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DMnu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DMnu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iDAwieAw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jnu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iqn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bil</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jwsI</a:t>
            </a:r>
            <a:r>
              <a:rPr lang="en-GB" sz="5400" dirty="0">
                <a:solidFill>
                  <a:srgbClr val="FFFF99"/>
                </a:solidFill>
                <a:latin typeface="GurbaniWebThick" panose="04040607000000020004" pitchFamily="82" charset="0"/>
              </a:rPr>
              <a:t> ]3]</a:t>
            </a:r>
          </a:p>
        </p:txBody>
      </p:sp>
      <p:sp>
        <p:nvSpPr>
          <p:cNvPr id="107524"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Those who always remember Vaheguru are really blessed &amp; adored by Guru Ji. ||3||</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0" y="3993232"/>
            <a:ext cx="10160000" cy="952500"/>
          </a:xfrm>
        </p:spPr>
        <p:txBody>
          <a:bodyPr/>
          <a:lstStyle/>
          <a:p>
            <a:pPr eaLnBrk="1" hangingPunct="1">
              <a:defRPr/>
            </a:pPr>
            <a:r>
              <a:rPr lang="en-GB" sz="3900" u="sng" dirty="0" err="1">
                <a:solidFill>
                  <a:srgbClr val="99CCFF"/>
                </a:solidFill>
                <a:latin typeface="Congenial SemiBold" panose="02000503040000020004" pitchFamily="2" charset="0"/>
              </a:rPr>
              <a:t>t</a:t>
            </a:r>
            <a:r>
              <a:rPr lang="en-GB" sz="3900" dirty="0" err="1">
                <a:solidFill>
                  <a:srgbClr val="99CCFF"/>
                </a:solidFill>
                <a:latin typeface="Congenial SemiBold" panose="02000503040000020004" pitchFamily="2" charset="0"/>
              </a:rPr>
              <a:t>ey’ree</a:t>
            </a:r>
            <a:r>
              <a:rPr lang="en-GB" sz="3900" dirty="0">
                <a:solidFill>
                  <a:srgbClr val="99CCFF"/>
                </a:solidFill>
                <a:latin typeface="Congenial SemiBold" panose="02000503040000020004" pitchFamily="2" charset="0"/>
              </a:rPr>
              <a:t>  </a:t>
            </a:r>
            <a:r>
              <a:rPr lang="en-GB" sz="3900" u="sng" dirty="0">
                <a:solidFill>
                  <a:srgbClr val="99CCFF"/>
                </a:solidFill>
                <a:latin typeface="Congenial SemiBold" panose="02000503040000020004" pitchFamily="2" charset="0"/>
              </a:rPr>
              <a:t>bh</a:t>
            </a:r>
            <a:r>
              <a:rPr lang="en-GB" sz="3900" dirty="0">
                <a:solidFill>
                  <a:srgbClr val="99CCFF"/>
                </a:solidFill>
                <a:latin typeface="Congenial SemiBold" panose="02000503040000020004" pitchFamily="2" charset="0"/>
              </a:rPr>
              <a:t>aga</a:t>
            </a:r>
            <a:r>
              <a:rPr lang="en-GB" sz="3900" u="sng" dirty="0">
                <a:solidFill>
                  <a:srgbClr val="99CCFF"/>
                </a:solidFill>
                <a:latin typeface="Congenial SemiBold" panose="02000503040000020004" pitchFamily="2" charset="0"/>
              </a:rPr>
              <a:t>t</a:t>
            </a:r>
            <a:r>
              <a:rPr lang="en-GB" sz="3900" dirty="0">
                <a:solidFill>
                  <a:srgbClr val="99CCFF"/>
                </a:solidFill>
                <a:latin typeface="Congenial SemiBold" panose="02000503040000020004" pitchFamily="2" charset="0"/>
              </a:rPr>
              <a:t>,  </a:t>
            </a:r>
            <a:br>
              <a:rPr lang="en-GB" sz="3900" dirty="0">
                <a:solidFill>
                  <a:srgbClr val="99CCFF"/>
                </a:solidFill>
                <a:latin typeface="Congenial SemiBold" panose="02000503040000020004" pitchFamily="2" charset="0"/>
              </a:rPr>
            </a:br>
            <a:r>
              <a:rPr lang="en-GB" sz="3900" u="sng" dirty="0" err="1">
                <a:solidFill>
                  <a:srgbClr val="99CCFF"/>
                </a:solidFill>
                <a:latin typeface="Congenial SemiBold" panose="02000503040000020004" pitchFamily="2" charset="0"/>
              </a:rPr>
              <a:t>t</a:t>
            </a:r>
            <a:r>
              <a:rPr lang="en-GB" sz="3900" dirty="0" err="1">
                <a:solidFill>
                  <a:srgbClr val="99CCFF"/>
                </a:solidFill>
                <a:latin typeface="Congenial SemiBold" panose="02000503040000020004" pitchFamily="2" charset="0"/>
              </a:rPr>
              <a:t>ey’ree</a:t>
            </a:r>
            <a:r>
              <a:rPr lang="en-GB" sz="3900" dirty="0">
                <a:solidFill>
                  <a:srgbClr val="99CCFF"/>
                </a:solidFill>
                <a:latin typeface="Congenial SemiBold" panose="02000503040000020004" pitchFamily="2" charset="0"/>
              </a:rPr>
              <a:t>  </a:t>
            </a:r>
            <a:r>
              <a:rPr lang="en-GB" sz="3900" u="sng" dirty="0">
                <a:solidFill>
                  <a:srgbClr val="99CCFF"/>
                </a:solidFill>
                <a:latin typeface="Congenial SemiBold" panose="02000503040000020004" pitchFamily="2" charset="0"/>
              </a:rPr>
              <a:t>bh</a:t>
            </a:r>
            <a:r>
              <a:rPr lang="en-GB" sz="3900" dirty="0">
                <a:solidFill>
                  <a:srgbClr val="99CCFF"/>
                </a:solidFill>
                <a:latin typeface="Congenial SemiBold" panose="02000503040000020004" pitchFamily="2" charset="0"/>
              </a:rPr>
              <a:t>aga</a:t>
            </a:r>
            <a:r>
              <a:rPr lang="en-GB" sz="3900" u="sng" dirty="0">
                <a:solidFill>
                  <a:srgbClr val="99CCFF"/>
                </a:solidFill>
                <a:latin typeface="Congenial SemiBold" panose="02000503040000020004" pitchFamily="2" charset="0"/>
              </a:rPr>
              <a:t>t</a:t>
            </a:r>
            <a:r>
              <a:rPr lang="en-GB" sz="3900" dirty="0">
                <a:solidFill>
                  <a:srgbClr val="99CCFF"/>
                </a:solidFill>
                <a:latin typeface="Congenial SemiBold" panose="02000503040000020004" pitchFamily="2" charset="0"/>
              </a:rPr>
              <a:t>  </a:t>
            </a:r>
            <a:r>
              <a:rPr lang="en-GB" sz="3900" u="sng" dirty="0" err="1">
                <a:solidFill>
                  <a:srgbClr val="99CCFF"/>
                </a:solidFill>
                <a:latin typeface="Congenial SemiBold" panose="02000503040000020004" pitchFamily="2" charset="0"/>
              </a:rPr>
              <a:t>bh</a:t>
            </a:r>
            <a:r>
              <a:rPr lang="en-GB" sz="3900" dirty="0" err="1">
                <a:solidFill>
                  <a:srgbClr val="99CCFF"/>
                </a:solidFill>
                <a:latin typeface="Congenial SemiBold" panose="02000503040000020004" pitchFamily="2" charset="0"/>
              </a:rPr>
              <a:t>ann’daar</a:t>
            </a:r>
            <a:r>
              <a:rPr lang="en-GB" sz="3900" dirty="0">
                <a:solidFill>
                  <a:srgbClr val="99CCFF"/>
                </a:solidFill>
                <a:latin typeface="Congenial SemiBold" panose="02000503040000020004" pitchFamily="2" charset="0"/>
              </a:rPr>
              <a:t>  </a:t>
            </a:r>
            <a:r>
              <a:rPr lang="en-GB" sz="3900" dirty="0" err="1">
                <a:solidFill>
                  <a:srgbClr val="99CCFF"/>
                </a:solidFill>
                <a:latin typeface="Congenial SemiBold" panose="02000503040000020004" pitchFamily="2" charset="0"/>
              </a:rPr>
              <a:t>jee</a:t>
            </a:r>
            <a:r>
              <a:rPr lang="en-GB" sz="390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arey</a:t>
            </a:r>
            <a:r>
              <a:rPr lang="en-GB" sz="4000" dirty="0">
                <a:solidFill>
                  <a:srgbClr val="99CCFF"/>
                </a:solidFill>
                <a:latin typeface="Congenial SemiBold" panose="02000503040000020004" pitchFamily="2" charset="0"/>
              </a:rPr>
              <a:t>  bey-</a:t>
            </a:r>
            <a:r>
              <a:rPr lang="en-GB" sz="4000" dirty="0" err="1">
                <a:solidFill>
                  <a:srgbClr val="99CCFF"/>
                </a:solidFill>
                <a:latin typeface="Congenial SemiBold" panose="02000503040000020004" pitchFamily="2" charset="0"/>
              </a:rPr>
              <a:t>ann’</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bey-</a:t>
            </a:r>
            <a:r>
              <a:rPr lang="en-GB" sz="4000" dirty="0" err="1">
                <a:solidFill>
                  <a:srgbClr val="99CCFF"/>
                </a:solidFill>
                <a:latin typeface="Congenial SemiBold" panose="02000503040000020004" pitchFamily="2" charset="0"/>
              </a:rPr>
              <a:t>ann’</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p>
        </p:txBody>
      </p:sp>
      <p:sp>
        <p:nvSpPr>
          <p:cNvPr id="108547" name="Text Box 3"/>
          <p:cNvSpPr txBox="1">
            <a:spLocks noChangeArrowheads="1"/>
          </p:cNvSpPr>
          <p:nvPr/>
        </p:nvSpPr>
        <p:spPr bwMode="auto">
          <a:xfrm>
            <a:off x="0" y="355683"/>
            <a:ext cx="10159999" cy="1754326"/>
          </a:xfrm>
          <a:prstGeom prst="rect">
            <a:avLst/>
          </a:prstGeom>
          <a:noFill/>
          <a:ln w="9525">
            <a:noFill/>
            <a:miter lim="800000"/>
            <a:headEnd/>
            <a:tailEnd/>
          </a:ln>
          <a:effectLst/>
        </p:spPr>
        <p:txBody>
          <a:bodyPr wrap="square">
            <a:spAutoFit/>
          </a:bodyPr>
          <a:lstStyle/>
          <a:p>
            <a:pPr algn="ctr">
              <a:defRPr/>
            </a:pPr>
            <a:r>
              <a:rPr lang="en-GB" sz="5400" dirty="0">
                <a:solidFill>
                  <a:srgbClr val="FFFF99"/>
                </a:solidFill>
                <a:latin typeface="GurbaniWebThick" panose="04040607000000020004" pitchFamily="82" charset="0"/>
              </a:rPr>
              <a:t>qyrI Bgiq  qyrI Bgiq  </a:t>
            </a:r>
            <a:r>
              <a:rPr lang="en-GB" sz="5400" dirty="0" err="1">
                <a:solidFill>
                  <a:srgbClr val="FFFF99"/>
                </a:solidFill>
                <a:latin typeface="GurbaniWebThick" panose="04040607000000020004" pitchFamily="82" charset="0"/>
              </a:rPr>
              <a:t>BMfwr</a:t>
            </a:r>
            <a:r>
              <a:rPr lang="en-GB" sz="5400" dirty="0">
                <a:solidFill>
                  <a:srgbClr val="FFFF99"/>
                </a:solidFill>
                <a:latin typeface="GurbaniWebThick" panose="04040607000000020004" pitchFamily="82" charset="0"/>
              </a:rPr>
              <a:t> jI </a:t>
            </a:r>
          </a:p>
          <a:p>
            <a:pPr algn="ctr">
              <a:defRPr/>
            </a:pPr>
            <a:r>
              <a:rPr lang="en-GB" sz="5400" dirty="0">
                <a:solidFill>
                  <a:srgbClr val="FFFF99"/>
                </a:solidFill>
                <a:latin typeface="GurbaniWebThick" panose="04040607000000020004" pitchFamily="82" charset="0"/>
              </a:rPr>
              <a:t>Bry </a:t>
            </a:r>
            <a:r>
              <a:rPr lang="en-GB" sz="5400" dirty="0" err="1">
                <a:solidFill>
                  <a:srgbClr val="FFFF99"/>
                </a:solidFill>
                <a:latin typeface="GurbaniWebThick" panose="04040607000000020004" pitchFamily="82" charset="0"/>
              </a:rPr>
              <a:t>ibAMq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byAMqw</a:t>
            </a:r>
            <a:r>
              <a:rPr lang="en-GB" sz="5400" dirty="0">
                <a:solidFill>
                  <a:srgbClr val="FFFF99"/>
                </a:solidFill>
                <a:latin typeface="GurbaniWebThick" panose="04040607000000020004" pitchFamily="82" charset="0"/>
              </a:rPr>
              <a:t> ]</a:t>
            </a:r>
          </a:p>
        </p:txBody>
      </p:sp>
      <p:sp>
        <p:nvSpPr>
          <p:cNvPr id="108548" name="Text Box 4"/>
          <p:cNvSpPr txBox="1">
            <a:spLocks noChangeArrowheads="1"/>
          </p:cNvSpPr>
          <p:nvPr/>
        </p:nvSpPr>
        <p:spPr bwMode="auto">
          <a:xfrm>
            <a:off x="0" y="213742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Vaheguru! There are endless treasures in showing love &amp; devotion to You. </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0" y="3956845"/>
            <a:ext cx="10160000" cy="952500"/>
          </a:xfrm>
        </p:spPr>
        <p:txBody>
          <a:bodyPr/>
          <a:lstStyle/>
          <a:p>
            <a:pPr eaLnBrk="1" hangingPunct="1">
              <a:defRPr/>
            </a:pP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aga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aga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sa’laahan</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a’nik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aney’k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anann’</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p>
        </p:txBody>
      </p:sp>
      <p:sp>
        <p:nvSpPr>
          <p:cNvPr id="109571" name="Text Box 3"/>
          <p:cNvSpPr txBox="1">
            <a:spLocks noChangeArrowheads="1"/>
          </p:cNvSpPr>
          <p:nvPr/>
        </p:nvSpPr>
        <p:spPr bwMode="auto">
          <a:xfrm>
            <a:off x="0" y="355683"/>
            <a:ext cx="101472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Bgq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Bgq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slwhin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Aink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Anyk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Anµqw</a:t>
            </a:r>
            <a:r>
              <a:rPr lang="en-GB" sz="5400" dirty="0">
                <a:solidFill>
                  <a:srgbClr val="FFFF99"/>
                </a:solidFill>
                <a:latin typeface="GurbaniWebThick" panose="04040607000000020004" pitchFamily="82" charset="0"/>
              </a:rPr>
              <a:t> ]</a:t>
            </a:r>
          </a:p>
        </p:txBody>
      </p:sp>
      <p:sp>
        <p:nvSpPr>
          <p:cNvPr id="109572" name="Text Box 4"/>
          <p:cNvSpPr txBox="1">
            <a:spLocks noChangeArrowheads="1"/>
          </p:cNvSpPr>
          <p:nvPr/>
        </p:nvSpPr>
        <p:spPr bwMode="auto">
          <a:xfrm>
            <a:off x="32568" y="213742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Vaheguru! Those who love You praise You in various and countless ways.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15876" y="4065240"/>
            <a:ext cx="10144124" cy="952500"/>
          </a:xfrm>
        </p:spPr>
        <p:txBody>
          <a:bodyPr/>
          <a:lstStyle/>
          <a:p>
            <a:pPr eaLnBrk="1" hangingPunct="1">
              <a:defRPr/>
            </a:pP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a’nik</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ey’ree</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a’nik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har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poojaa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ap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aap’eh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jap’eh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beyann’</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p>
        </p:txBody>
      </p:sp>
      <p:sp>
        <p:nvSpPr>
          <p:cNvPr id="110595" name="Text Box 3"/>
          <p:cNvSpPr txBox="1">
            <a:spLocks noChangeArrowheads="1"/>
          </p:cNvSpPr>
          <p:nvPr/>
        </p:nvSpPr>
        <p:spPr bwMode="auto">
          <a:xfrm>
            <a:off x="15876" y="363150"/>
            <a:ext cx="10144124" cy="1754326"/>
          </a:xfrm>
          <a:prstGeom prst="rect">
            <a:avLst/>
          </a:prstGeom>
          <a:noFill/>
          <a:ln w="9525">
            <a:noFill/>
            <a:miter lim="800000"/>
            <a:headEnd/>
            <a:tailEnd/>
          </a:ln>
          <a:effectLst/>
        </p:spPr>
        <p:txBody>
          <a:bodyPr wrap="square">
            <a:spAutoFit/>
          </a:bodyPr>
          <a:lstStyle/>
          <a:p>
            <a:pPr algn="ctr">
              <a:defRPr/>
            </a:pPr>
            <a:r>
              <a:rPr lang="en-GB" sz="5400" spc="-200" dirty="0" err="1">
                <a:solidFill>
                  <a:srgbClr val="FFFF99"/>
                </a:solidFill>
                <a:latin typeface="GurbaniWebThick" panose="04040607000000020004" pitchFamily="82" charset="0"/>
              </a:rPr>
              <a:t>qyrI</a:t>
            </a:r>
            <a:r>
              <a:rPr lang="en-GB" sz="5400" spc="-200" dirty="0">
                <a:solidFill>
                  <a:srgbClr val="FFFF99"/>
                </a:solidFill>
                <a:latin typeface="GurbaniWebThick" panose="04040607000000020004" pitchFamily="82" charset="0"/>
              </a:rPr>
              <a:t> </a:t>
            </a:r>
            <a:r>
              <a:rPr lang="en-GB" sz="5400" spc="-200" dirty="0" err="1">
                <a:solidFill>
                  <a:srgbClr val="FFFF99"/>
                </a:solidFill>
                <a:latin typeface="GurbaniWebThick" panose="04040607000000020004" pitchFamily="82" charset="0"/>
              </a:rPr>
              <a:t>Aink</a:t>
            </a:r>
            <a:r>
              <a:rPr lang="en-GB" sz="5400" spc="-200" dirty="0">
                <a:solidFill>
                  <a:srgbClr val="FFFF99"/>
                </a:solidFill>
                <a:latin typeface="GurbaniWebThick" panose="04040607000000020004" pitchFamily="82" charset="0"/>
              </a:rPr>
              <a:t>  </a:t>
            </a:r>
            <a:r>
              <a:rPr lang="en-GB" sz="5400" spc="-200" dirty="0" err="1">
                <a:solidFill>
                  <a:srgbClr val="FFFF99"/>
                </a:solidFill>
                <a:latin typeface="GurbaniWebThick" panose="04040607000000020004" pitchFamily="82" charset="0"/>
              </a:rPr>
              <a:t>qyrI</a:t>
            </a:r>
            <a:r>
              <a:rPr lang="en-GB" sz="5400" spc="-200" dirty="0">
                <a:solidFill>
                  <a:srgbClr val="FFFF99"/>
                </a:solidFill>
                <a:latin typeface="GurbaniWebThick" panose="04040607000000020004" pitchFamily="82" charset="0"/>
              </a:rPr>
              <a:t> </a:t>
            </a:r>
            <a:r>
              <a:rPr lang="en-GB" sz="5400" spc="-200" dirty="0" err="1">
                <a:solidFill>
                  <a:srgbClr val="FFFF99"/>
                </a:solidFill>
                <a:latin typeface="GurbaniWebThick" panose="04040607000000020004" pitchFamily="82" charset="0"/>
              </a:rPr>
              <a:t>Aink</a:t>
            </a:r>
            <a:r>
              <a:rPr lang="en-GB" sz="5400" spc="-200" dirty="0">
                <a:solidFill>
                  <a:srgbClr val="FFFF99"/>
                </a:solidFill>
                <a:latin typeface="GurbaniWebThick" panose="04040607000000020004" pitchFamily="82" charset="0"/>
              </a:rPr>
              <a:t>  </a:t>
            </a:r>
            <a:r>
              <a:rPr lang="en-GB" sz="5400" spc="-200" dirty="0" err="1">
                <a:solidFill>
                  <a:srgbClr val="FFFF99"/>
                </a:solidFill>
                <a:latin typeface="GurbaniWebThick" panose="04040607000000020004" pitchFamily="82" charset="0"/>
              </a:rPr>
              <a:t>krih</a:t>
            </a:r>
            <a:r>
              <a:rPr lang="en-GB" sz="5400" spc="-200" dirty="0">
                <a:solidFill>
                  <a:srgbClr val="FFFF99"/>
                </a:solidFill>
                <a:latin typeface="GurbaniWebThick" panose="04040607000000020004" pitchFamily="82" charset="0"/>
              </a:rPr>
              <a:t> </a:t>
            </a:r>
            <a:r>
              <a:rPr lang="en-GB" sz="5400" spc="-200" dirty="0" err="1">
                <a:solidFill>
                  <a:srgbClr val="FFFF99"/>
                </a:solidFill>
                <a:latin typeface="GurbaniWebThick" panose="04040607000000020004" pitchFamily="82" charset="0"/>
              </a:rPr>
              <a:t>hir</a:t>
            </a:r>
            <a:r>
              <a:rPr lang="en-GB" sz="5400" spc="-200" dirty="0">
                <a:solidFill>
                  <a:srgbClr val="FFFF99"/>
                </a:solidFill>
                <a:latin typeface="GurbaniWebThick" panose="04040607000000020004" pitchFamily="82" charset="0"/>
              </a:rPr>
              <a:t> </a:t>
            </a:r>
            <a:r>
              <a:rPr lang="en-GB" sz="5400" spc="-200" dirty="0" err="1">
                <a:solidFill>
                  <a:srgbClr val="FFFF99"/>
                </a:solidFill>
                <a:latin typeface="GurbaniWebThick" panose="04040607000000020004" pitchFamily="82" charset="0"/>
              </a:rPr>
              <a:t>pUjw</a:t>
            </a:r>
            <a:r>
              <a:rPr lang="en-GB" sz="5400" spc="-200" dirty="0">
                <a:solidFill>
                  <a:srgbClr val="FFFF99"/>
                </a:solidFill>
                <a:latin typeface="GurbaniWebThick" panose="04040607000000020004" pitchFamily="82" charset="0"/>
              </a:rPr>
              <a:t> jI  </a:t>
            </a:r>
          </a:p>
          <a:p>
            <a:pPr algn="ctr">
              <a:defRPr/>
            </a:pPr>
            <a:r>
              <a:rPr lang="en-GB" sz="5400" dirty="0" err="1">
                <a:solidFill>
                  <a:srgbClr val="FFFF99"/>
                </a:solidFill>
                <a:latin typeface="GurbaniWebThick" panose="04040607000000020004" pitchFamily="82" charset="0"/>
              </a:rPr>
              <a:t>qpu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qwpih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jpih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byAMqw</a:t>
            </a:r>
            <a:r>
              <a:rPr lang="en-GB" sz="5400" dirty="0">
                <a:solidFill>
                  <a:srgbClr val="FFFF99"/>
                </a:solidFill>
                <a:latin typeface="GurbaniWebThick" panose="04040607000000020004" pitchFamily="82" charset="0"/>
              </a:rPr>
              <a:t> ]</a:t>
            </a:r>
          </a:p>
        </p:txBody>
      </p:sp>
      <p:sp>
        <p:nvSpPr>
          <p:cNvPr id="110596" name="Text Box 4"/>
          <p:cNvSpPr txBox="1">
            <a:spLocks noChangeArrowheads="1"/>
          </p:cNvSpPr>
          <p:nvPr/>
        </p:nvSpPr>
        <p:spPr bwMode="auto">
          <a:xfrm>
            <a:off x="15876" y="2243688"/>
            <a:ext cx="10128248"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So many people worship You, practise self-discipline &amp; chant in different ways.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0" y="4081636"/>
            <a:ext cx="10159999" cy="952500"/>
          </a:xfrm>
        </p:spPr>
        <p:txBody>
          <a:bodyPr/>
          <a:lstStyle/>
          <a:p>
            <a:pPr eaLnBrk="1" hangingPunct="1">
              <a:defRPr/>
            </a:pP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a:t>
            </a:r>
            <a:r>
              <a:rPr lang="en-GB" sz="4000" dirty="0" err="1">
                <a:solidFill>
                  <a:srgbClr val="99CCFF"/>
                </a:solidFill>
                <a:latin typeface="Congenial SemiBold" panose="02000503040000020004" pitchFamily="2" charset="0"/>
              </a:rPr>
              <a:t>ney’k</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ey’rey</a:t>
            </a:r>
            <a:r>
              <a:rPr lang="en-GB" sz="4000" dirty="0">
                <a:solidFill>
                  <a:srgbClr val="99CCFF"/>
                </a:solidFill>
                <a:latin typeface="Congenial SemiBold" panose="02000503040000020004" pitchFamily="2" charset="0"/>
              </a:rPr>
              <a:t>  a-</a:t>
            </a:r>
            <a:r>
              <a:rPr lang="en-GB" sz="4000" dirty="0" err="1">
                <a:solidFill>
                  <a:srgbClr val="99CCFF"/>
                </a:solidFill>
                <a:latin typeface="Congenial SemiBold" panose="02000503040000020004" pitchFamily="2" charset="0"/>
              </a:rPr>
              <a:t>ney’k</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paR’eh</a:t>
            </a:r>
            <a:r>
              <a:rPr lang="en-GB" sz="4000" dirty="0">
                <a:solidFill>
                  <a:srgbClr val="99CCFF"/>
                </a:solidFill>
                <a:latin typeface="Congenial SemiBold" panose="02000503040000020004" pitchFamily="2" charset="0"/>
              </a:rPr>
              <a:t>  bahu  </a:t>
            </a:r>
            <a:r>
              <a:rPr lang="en-GB" sz="4000" dirty="0" err="1">
                <a:solidFill>
                  <a:srgbClr val="99CCFF"/>
                </a:solidFill>
                <a:latin typeface="Congenial SemiBold" panose="02000503040000020004" pitchFamily="2" charset="0"/>
              </a:rPr>
              <a:t>sim’ri</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saas’</a:t>
            </a:r>
            <a:r>
              <a:rPr lang="en-GB" sz="4000" u="sng" dirty="0" err="1">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dirty="0" err="1">
                <a:solidFill>
                  <a:srgbClr val="99CCFF"/>
                </a:solidFill>
                <a:latin typeface="Congenial SemiBold" panose="02000503040000020004" pitchFamily="2" charset="0"/>
              </a:rPr>
              <a:t>kar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kir’yaa</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kh</a:t>
            </a:r>
            <a:r>
              <a:rPr lang="en-GB" sz="4000" dirty="0" err="1">
                <a:solidFill>
                  <a:srgbClr val="99CCFF"/>
                </a:solidFill>
                <a:latin typeface="Congenial SemiBold" panose="02000503040000020004" pitchFamily="2" charset="0"/>
              </a:rPr>
              <a:t>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karam</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karann’</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aa</a:t>
            </a:r>
            <a:r>
              <a:rPr lang="en-GB" sz="4000" dirty="0">
                <a:solidFill>
                  <a:srgbClr val="99CCFF"/>
                </a:solidFill>
                <a:latin typeface="Congenial SemiBold" panose="02000503040000020004" pitchFamily="2" charset="0"/>
              </a:rPr>
              <a:t>. </a:t>
            </a:r>
          </a:p>
        </p:txBody>
      </p:sp>
      <p:sp>
        <p:nvSpPr>
          <p:cNvPr id="111619" name="Text Box 3"/>
          <p:cNvSpPr txBox="1">
            <a:spLocks noChangeArrowheads="1"/>
          </p:cNvSpPr>
          <p:nvPr/>
        </p:nvSpPr>
        <p:spPr bwMode="auto">
          <a:xfrm>
            <a:off x="0" y="409228"/>
            <a:ext cx="10160000" cy="1692771"/>
          </a:xfrm>
          <a:prstGeom prst="rect">
            <a:avLst/>
          </a:prstGeom>
          <a:noFill/>
          <a:ln w="9525">
            <a:noFill/>
            <a:miter lim="800000"/>
            <a:headEnd/>
            <a:tailEnd/>
          </a:ln>
          <a:effectLst/>
        </p:spPr>
        <p:txBody>
          <a:bodyPr wrap="square">
            <a:spAutoFit/>
          </a:bodyPr>
          <a:lstStyle/>
          <a:p>
            <a:pPr algn="ctr">
              <a:defRPr/>
            </a:pPr>
            <a:r>
              <a:rPr lang="en-GB" sz="4900" spc="-260" dirty="0" err="1">
                <a:solidFill>
                  <a:srgbClr val="FFFF99"/>
                </a:solidFill>
                <a:latin typeface="GurbaniWebThick" panose="04040607000000020004" pitchFamily="82" charset="0"/>
              </a:rPr>
              <a:t>qyry</a:t>
            </a:r>
            <a:r>
              <a:rPr lang="en-GB" sz="4900" spc="-260" dirty="0">
                <a:solidFill>
                  <a:srgbClr val="FFFF99"/>
                </a:solidFill>
                <a:latin typeface="GurbaniWebThick" panose="04040607000000020004" pitchFamily="82" charset="0"/>
              </a:rPr>
              <a:t> </a:t>
            </a:r>
            <a:r>
              <a:rPr lang="en-GB" sz="4900" spc="-260" dirty="0" err="1">
                <a:solidFill>
                  <a:srgbClr val="FFFF99"/>
                </a:solidFill>
                <a:latin typeface="GurbaniWebThick" panose="04040607000000020004" pitchFamily="82" charset="0"/>
              </a:rPr>
              <a:t>Anyk</a:t>
            </a:r>
            <a:r>
              <a:rPr lang="en-GB" sz="4900" spc="-260" dirty="0">
                <a:solidFill>
                  <a:srgbClr val="FFFF99"/>
                </a:solidFill>
                <a:latin typeface="GurbaniWebThick" panose="04040607000000020004" pitchFamily="82" charset="0"/>
              </a:rPr>
              <a:t>  </a:t>
            </a:r>
            <a:r>
              <a:rPr lang="en-GB" sz="4900" spc="-260" dirty="0" err="1">
                <a:solidFill>
                  <a:srgbClr val="FFFF99"/>
                </a:solidFill>
                <a:latin typeface="GurbaniWebThick" panose="04040607000000020004" pitchFamily="82" charset="0"/>
              </a:rPr>
              <a:t>qyry</a:t>
            </a:r>
            <a:r>
              <a:rPr lang="en-GB" sz="4900" spc="-260" dirty="0">
                <a:solidFill>
                  <a:srgbClr val="FFFF99"/>
                </a:solidFill>
                <a:latin typeface="GurbaniWebThick" panose="04040607000000020004" pitchFamily="82" charset="0"/>
              </a:rPr>
              <a:t> </a:t>
            </a:r>
            <a:r>
              <a:rPr lang="en-GB" sz="4900" spc="-260" dirty="0" err="1">
                <a:solidFill>
                  <a:srgbClr val="FFFF99"/>
                </a:solidFill>
                <a:latin typeface="GurbaniWebThick" panose="04040607000000020004" pitchFamily="82" charset="0"/>
              </a:rPr>
              <a:t>Anyk</a:t>
            </a:r>
            <a:r>
              <a:rPr lang="en-GB" sz="4900" spc="-260" dirty="0">
                <a:solidFill>
                  <a:srgbClr val="FFFF99"/>
                </a:solidFill>
                <a:latin typeface="GurbaniWebThick" panose="04040607000000020004" pitchFamily="82" charset="0"/>
              </a:rPr>
              <a:t>  </a:t>
            </a:r>
            <a:r>
              <a:rPr lang="en-GB" sz="4900" spc="-260" dirty="0" err="1">
                <a:solidFill>
                  <a:srgbClr val="FFFF99"/>
                </a:solidFill>
                <a:latin typeface="GurbaniWebThick" panose="04040607000000020004" pitchFamily="82" charset="0"/>
              </a:rPr>
              <a:t>pVih</a:t>
            </a:r>
            <a:r>
              <a:rPr lang="en-GB" sz="4900" spc="-260" dirty="0">
                <a:solidFill>
                  <a:srgbClr val="FFFF99"/>
                </a:solidFill>
                <a:latin typeface="GurbaniWebThick" panose="04040607000000020004" pitchFamily="82" charset="0"/>
              </a:rPr>
              <a:t> </a:t>
            </a:r>
            <a:r>
              <a:rPr lang="en-GB" sz="4900" spc="-260" dirty="0" err="1">
                <a:solidFill>
                  <a:srgbClr val="FFFF99"/>
                </a:solidFill>
                <a:latin typeface="GurbaniWebThick" panose="04040607000000020004" pitchFamily="82" charset="0"/>
              </a:rPr>
              <a:t>bhu</a:t>
            </a:r>
            <a:r>
              <a:rPr lang="en-GB" sz="4900" spc="-260" dirty="0">
                <a:solidFill>
                  <a:srgbClr val="FFFF99"/>
                </a:solidFill>
                <a:latin typeface="GurbaniWebThick" panose="04040607000000020004" pitchFamily="82" charset="0"/>
              </a:rPr>
              <a:t> </a:t>
            </a:r>
            <a:r>
              <a:rPr lang="en-GB" sz="4900" spc="-260" dirty="0" err="1">
                <a:solidFill>
                  <a:srgbClr val="FFFF99"/>
                </a:solidFill>
                <a:latin typeface="GurbaniWebThick" panose="04040607000000020004" pitchFamily="82" charset="0"/>
              </a:rPr>
              <a:t>isimRiq</a:t>
            </a:r>
            <a:r>
              <a:rPr lang="en-GB" sz="4900" spc="-260" dirty="0">
                <a:solidFill>
                  <a:srgbClr val="FFFF99"/>
                </a:solidFill>
                <a:latin typeface="GurbaniWebThick" panose="04040607000000020004" pitchFamily="82" charset="0"/>
              </a:rPr>
              <a:t> </a:t>
            </a:r>
            <a:r>
              <a:rPr lang="en-GB" sz="4900" spc="-260" dirty="0" err="1">
                <a:solidFill>
                  <a:srgbClr val="FFFF99"/>
                </a:solidFill>
                <a:latin typeface="GurbaniWebThick" panose="04040607000000020004" pitchFamily="82" charset="0"/>
              </a:rPr>
              <a:t>swsq</a:t>
            </a:r>
            <a:r>
              <a:rPr lang="en-GB" sz="4900" spc="-260" dirty="0">
                <a:solidFill>
                  <a:srgbClr val="FFFF99"/>
                </a:solidFill>
                <a:latin typeface="GurbaniWebThick" panose="04040607000000020004" pitchFamily="82" charset="0"/>
              </a:rPr>
              <a:t> jI</a:t>
            </a:r>
          </a:p>
          <a:p>
            <a:pPr algn="ctr">
              <a:defRPr/>
            </a:pPr>
            <a:r>
              <a:rPr lang="en-GB" sz="5400" dirty="0">
                <a:solidFill>
                  <a:srgbClr val="FFFF99"/>
                </a:solidFill>
                <a:latin typeface="GurbaniWebThick" panose="04040607000000020004" pitchFamily="82" charset="0"/>
              </a:rPr>
              <a:t>kir </a:t>
            </a:r>
            <a:r>
              <a:rPr lang="en-GB" sz="5400" dirty="0" err="1">
                <a:solidFill>
                  <a:srgbClr val="FFFF99"/>
                </a:solidFill>
                <a:latin typeface="GurbaniWebThick" panose="04040607000000020004" pitchFamily="82" charset="0"/>
              </a:rPr>
              <a:t>ikirAw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Ktu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krMqw</a:t>
            </a:r>
            <a:r>
              <a:rPr lang="en-GB" sz="5400" dirty="0">
                <a:solidFill>
                  <a:srgbClr val="FFFF99"/>
                </a:solidFill>
                <a:latin typeface="GurbaniWebThick" panose="04040607000000020004" pitchFamily="82" charset="0"/>
              </a:rPr>
              <a:t> </a:t>
            </a:r>
            <a:r>
              <a:rPr lang="en-GB" sz="4800" dirty="0">
                <a:solidFill>
                  <a:srgbClr val="FFFF99"/>
                </a:solidFill>
                <a:latin typeface="GurbaniWebThick" panose="04040607000000020004" pitchFamily="82" charset="0"/>
              </a:rPr>
              <a:t>]</a:t>
            </a:r>
          </a:p>
        </p:txBody>
      </p:sp>
      <p:sp>
        <p:nvSpPr>
          <p:cNvPr id="111620" name="Text Box 4"/>
          <p:cNvSpPr txBox="1">
            <a:spLocks noChangeArrowheads="1"/>
          </p:cNvSpPr>
          <p:nvPr/>
        </p:nvSpPr>
        <p:spPr bwMode="auto">
          <a:xfrm>
            <a:off x="0" y="2137420"/>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So many devotees read holy texts, like the </a:t>
            </a:r>
            <a:r>
              <a:rPr lang="en-GB" sz="3800" i="1" dirty="0">
                <a:solidFill>
                  <a:schemeClr val="bg1"/>
                </a:solidFill>
                <a:effectLst>
                  <a:outerShdw blurRad="38100" dist="38100" dir="2700000" algn="tl">
                    <a:srgbClr val="000000"/>
                  </a:outerShdw>
                </a:effectLst>
                <a:latin typeface="Congenial Black" panose="02000503040000020004" pitchFamily="2" charset="0"/>
              </a:rPr>
              <a:t>Simritis,</a:t>
            </a:r>
            <a:r>
              <a:rPr lang="en-GB" sz="3800" dirty="0">
                <a:solidFill>
                  <a:schemeClr val="bg1"/>
                </a:solidFill>
                <a:effectLst>
                  <a:outerShdw blurRad="38100" dist="38100" dir="2700000" algn="tl">
                    <a:srgbClr val="000000"/>
                  </a:outerShdw>
                </a:effectLst>
                <a:latin typeface="Congenial Black" panose="02000503040000020004" pitchFamily="2" charset="0"/>
              </a:rPr>
              <a:t> and perform religious rituals.</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0" y="4011972"/>
            <a:ext cx="10159999" cy="952500"/>
          </a:xfrm>
        </p:spPr>
        <p:txBody>
          <a:bodyPr/>
          <a:lstStyle/>
          <a:p>
            <a:pPr eaLnBrk="1" hangingPunct="1">
              <a:defRPr/>
            </a:pPr>
            <a:r>
              <a:rPr lang="en-GB" sz="4000" dirty="0" err="1">
                <a:solidFill>
                  <a:srgbClr val="99CCFF"/>
                </a:solidFill>
                <a:latin typeface="Congenial SemiBold" panose="02000503040000020004" pitchFamily="2" charset="0"/>
              </a:rPr>
              <a:t>sey</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aga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sey</a:t>
            </a:r>
            <a:r>
              <a:rPr lang="en-GB" sz="4000" dirty="0">
                <a:solidFill>
                  <a:srgbClr val="99CCFF"/>
                </a:solidFill>
                <a:latin typeface="Congenial SemiBold" panose="02000503040000020004" pitchFamily="2" charset="0"/>
              </a:rPr>
              <a:t>  </a:t>
            </a:r>
            <a:r>
              <a:rPr lang="en-GB" sz="4000" u="sng" dirty="0">
                <a:solidFill>
                  <a:srgbClr val="99CCFF"/>
                </a:solidFill>
                <a:latin typeface="Congenial SemiBold" panose="02000503040000020004" pitchFamily="2" charset="0"/>
              </a:rPr>
              <a:t>bh</a:t>
            </a:r>
            <a:r>
              <a:rPr lang="en-GB" sz="4000" dirty="0">
                <a:solidFill>
                  <a:srgbClr val="99CCFF"/>
                </a:solidFill>
                <a:latin typeface="Congenial SemiBold" panose="02000503040000020004" pitchFamily="2" charset="0"/>
              </a:rPr>
              <a:t>aga</a:t>
            </a:r>
            <a:r>
              <a:rPr lang="en-GB" sz="4000" u="sng" dirty="0">
                <a:solidFill>
                  <a:srgbClr val="99CCFF"/>
                </a:solidFill>
                <a:latin typeface="Congenial SemiBold" panose="02000503040000020004" pitchFamily="2" charset="0"/>
              </a:rPr>
              <a:t>t</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u="sng" dirty="0" err="1">
                <a:solidFill>
                  <a:srgbClr val="99CCFF"/>
                </a:solidFill>
                <a:latin typeface="Congenial SemiBold" panose="02000503040000020004" pitchFamily="2" charset="0"/>
              </a:rPr>
              <a:t>bh</a:t>
            </a:r>
            <a:r>
              <a:rPr lang="en-GB" sz="4000" dirty="0" err="1">
                <a:solidFill>
                  <a:srgbClr val="99CCFF"/>
                </a:solidFill>
                <a:latin typeface="Congenial SemiBold" panose="02000503040000020004" pitchFamily="2" charset="0"/>
              </a:rPr>
              <a:t>alley</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jan</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naa’nak</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jee</a:t>
            </a:r>
            <a:r>
              <a:rPr lang="en-GB" sz="4000" dirty="0">
                <a:solidFill>
                  <a:srgbClr val="99CCFF"/>
                </a:solidFill>
                <a:latin typeface="Congenial SemiBold" panose="02000503040000020004" pitchFamily="2" charset="0"/>
              </a:rPr>
              <a:t>, </a:t>
            </a:r>
            <a:br>
              <a:rPr lang="en-GB" sz="4000" dirty="0">
                <a:solidFill>
                  <a:srgbClr val="99CCFF"/>
                </a:solidFill>
                <a:latin typeface="Congenial SemiBold" panose="02000503040000020004" pitchFamily="2" charset="0"/>
              </a:rPr>
            </a:br>
            <a:r>
              <a:rPr lang="en-GB" sz="4000" spc="-50" dirty="0">
                <a:solidFill>
                  <a:srgbClr val="99CCFF"/>
                </a:solidFill>
                <a:latin typeface="Congenial SemiBold" panose="02000503040000020004" pitchFamily="2" charset="0"/>
              </a:rPr>
              <a:t>jo  </a:t>
            </a:r>
            <a:r>
              <a:rPr lang="en-GB" sz="4000" u="sng" spc="-50" dirty="0" err="1">
                <a:solidFill>
                  <a:srgbClr val="99CCFF"/>
                </a:solidFill>
                <a:latin typeface="Congenial SemiBold" panose="02000503040000020004" pitchFamily="2" charset="0"/>
              </a:rPr>
              <a:t>bh</a:t>
            </a:r>
            <a:r>
              <a:rPr lang="en-GB" sz="4000" spc="-50" dirty="0" err="1">
                <a:solidFill>
                  <a:srgbClr val="99CCFF"/>
                </a:solidFill>
                <a:latin typeface="Congenial SemiBold" panose="02000503040000020004" pitchFamily="2" charset="0"/>
              </a:rPr>
              <a:t>aa’veh</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mey’rey</a:t>
            </a:r>
            <a:r>
              <a:rPr lang="en-GB" sz="4000" spc="-50" dirty="0">
                <a:solidFill>
                  <a:srgbClr val="99CCFF"/>
                </a:solidFill>
                <a:latin typeface="Congenial SemiBold" panose="02000503040000020004" pitchFamily="2" charset="0"/>
              </a:rPr>
              <a:t>  </a:t>
            </a:r>
            <a:r>
              <a:rPr lang="en-GB" sz="4000" spc="-50" dirty="0" err="1">
                <a:solidFill>
                  <a:srgbClr val="99CCFF"/>
                </a:solidFill>
                <a:latin typeface="Congenial SemiBold" panose="02000503040000020004" pitchFamily="2" charset="0"/>
              </a:rPr>
              <a:t>har</a:t>
            </a:r>
            <a:r>
              <a:rPr lang="en-GB" sz="4000" spc="-50" dirty="0">
                <a:solidFill>
                  <a:srgbClr val="99CCFF"/>
                </a:solidFill>
                <a:latin typeface="Congenial SemiBold" panose="02000503040000020004" pitchFamily="2" charset="0"/>
              </a:rPr>
              <a:t>  </a:t>
            </a:r>
            <a:r>
              <a:rPr lang="en-GB" sz="4000" u="sng" spc="-50" dirty="0" err="1">
                <a:solidFill>
                  <a:srgbClr val="99CCFF"/>
                </a:solidFill>
                <a:latin typeface="Congenial SemiBold" panose="02000503040000020004" pitchFamily="2" charset="0"/>
              </a:rPr>
              <a:t>bh</a:t>
            </a:r>
            <a:r>
              <a:rPr lang="en-GB" sz="4000" spc="-50" dirty="0" err="1">
                <a:solidFill>
                  <a:srgbClr val="99CCFF"/>
                </a:solidFill>
                <a:latin typeface="Congenial SemiBold" panose="02000503040000020004" pitchFamily="2" charset="0"/>
              </a:rPr>
              <a:t>ag-vann’</a:t>
            </a:r>
            <a:r>
              <a:rPr lang="en-GB" sz="4000" u="sng" spc="-50" dirty="0" err="1">
                <a:solidFill>
                  <a:srgbClr val="99CCFF"/>
                </a:solidFill>
                <a:latin typeface="Congenial SemiBold" panose="02000503040000020004" pitchFamily="2" charset="0"/>
              </a:rPr>
              <a:t>t</a:t>
            </a:r>
            <a:r>
              <a:rPr lang="en-GB" sz="4000" spc="-50" dirty="0" err="1">
                <a:solidFill>
                  <a:srgbClr val="99CCFF"/>
                </a:solidFill>
                <a:latin typeface="Congenial SemiBold" panose="02000503040000020004" pitchFamily="2" charset="0"/>
              </a:rPr>
              <a:t>aa</a:t>
            </a:r>
            <a:r>
              <a:rPr lang="en-GB" sz="4000" spc="-50" dirty="0">
                <a:solidFill>
                  <a:srgbClr val="99CCFF"/>
                </a:solidFill>
                <a:latin typeface="Congenial SemiBold" panose="02000503040000020004" pitchFamily="2" charset="0"/>
              </a:rPr>
              <a:t>.</a:t>
            </a:r>
          </a:p>
        </p:txBody>
      </p:sp>
      <p:sp>
        <p:nvSpPr>
          <p:cNvPr id="112643" name="Text Box 3"/>
          <p:cNvSpPr txBox="1">
            <a:spLocks noChangeArrowheads="1"/>
          </p:cNvSpPr>
          <p:nvPr/>
        </p:nvSpPr>
        <p:spPr bwMode="auto">
          <a:xfrm>
            <a:off x="-1" y="309224"/>
            <a:ext cx="10159999"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sy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Bgq</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sy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Bgq</a:t>
            </a:r>
            <a:r>
              <a:rPr lang="en-GB" sz="5400" dirty="0">
                <a:solidFill>
                  <a:srgbClr val="FFFF99"/>
                </a:solidFill>
                <a:latin typeface="GurbaniWebThick" panose="04040607000000020004" pitchFamily="82" charset="0"/>
              </a:rPr>
              <a:t>  Bly </a:t>
            </a:r>
            <a:r>
              <a:rPr lang="en-GB" sz="5400" dirty="0" err="1">
                <a:solidFill>
                  <a:srgbClr val="FFFF99"/>
                </a:solidFill>
                <a:latin typeface="GurbaniWebThick" panose="04040607000000020004" pitchFamily="82" charset="0"/>
              </a:rPr>
              <a:t>jn</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nwnk</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a:solidFill>
                  <a:srgbClr val="FFFF99"/>
                </a:solidFill>
                <a:latin typeface="GurbaniWebThick" panose="04040607000000020004" pitchFamily="82" charset="0"/>
              </a:rPr>
              <a:t>jo </a:t>
            </a:r>
            <a:r>
              <a:rPr lang="en-GB" sz="5400" dirty="0" err="1">
                <a:solidFill>
                  <a:srgbClr val="FFFF99"/>
                </a:solidFill>
                <a:latin typeface="GurbaniWebThick" panose="04040607000000020004" pitchFamily="82" charset="0"/>
              </a:rPr>
              <a:t>Bwvih</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myry</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hir</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BgvMqw</a:t>
            </a:r>
            <a:r>
              <a:rPr lang="en-GB" sz="5400" dirty="0">
                <a:solidFill>
                  <a:srgbClr val="FFFF99"/>
                </a:solidFill>
                <a:latin typeface="GurbaniWebThick" panose="04040607000000020004" pitchFamily="82" charset="0"/>
              </a:rPr>
              <a:t> ]4]</a:t>
            </a:r>
          </a:p>
        </p:txBody>
      </p:sp>
      <p:sp>
        <p:nvSpPr>
          <p:cNvPr id="112644" name="Text Box 4"/>
          <p:cNvSpPr txBox="1">
            <a:spLocks noChangeArrowheads="1"/>
          </p:cNvSpPr>
          <p:nvPr/>
        </p:nvSpPr>
        <p:spPr bwMode="auto">
          <a:xfrm>
            <a:off x="-1" y="2137420"/>
            <a:ext cx="10159999"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Nanak says: those who show their love &amp; devotion &amp; please Vaheguru are blessed. </a:t>
            </a:r>
            <a:r>
              <a:rPr lang="en-GB" sz="2800" dirty="0">
                <a:solidFill>
                  <a:schemeClr val="bg1"/>
                </a:solidFill>
                <a:effectLst>
                  <a:outerShdw blurRad="38100" dist="38100" dir="2700000" algn="tl">
                    <a:srgbClr val="000000"/>
                  </a:outerShdw>
                </a:effectLst>
                <a:latin typeface="Congenial Black" panose="02000503040000020004" pitchFamily="2" charset="0"/>
              </a:rPr>
              <a:t>||4||</a:t>
            </a:r>
            <a:endParaRPr lang="en-GB" sz="3800" dirty="0">
              <a:solidFill>
                <a:schemeClr val="bg1"/>
              </a:solidFill>
              <a:effectLst>
                <a:outerShdw blurRad="38100" dist="38100" dir="2700000" algn="tl">
                  <a:srgbClr val="000000"/>
                </a:outerShdw>
              </a:effectLst>
              <a:latin typeface="Congenial Black" panose="0200050304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0" y="4081636"/>
            <a:ext cx="10159999" cy="952500"/>
          </a:xfrm>
        </p:spPr>
        <p:txBody>
          <a:bodyPr/>
          <a:lstStyle/>
          <a:p>
            <a:pPr eaLnBrk="1" hangingPunct="1">
              <a:defRPr/>
            </a:pPr>
            <a:r>
              <a:rPr lang="en-GB" sz="4000" u="sng" spc="-200" dirty="0">
                <a:solidFill>
                  <a:srgbClr val="99CCFF"/>
                </a:solidFill>
                <a:latin typeface="Congenial SemiBold" panose="02000503040000020004" pitchFamily="2" charset="0"/>
              </a:rPr>
              <a:t>t</a:t>
            </a:r>
            <a:r>
              <a:rPr lang="en-GB" sz="4000" spc="-200" dirty="0">
                <a:solidFill>
                  <a:srgbClr val="99CCFF"/>
                </a:solidFill>
                <a:latin typeface="Congenial SemiBold" panose="02000503040000020004" pitchFamily="2" charset="0"/>
              </a:rPr>
              <a:t>oo</a:t>
            </a:r>
            <a:r>
              <a:rPr lang="en-GB" sz="4000" spc="-200" baseline="30000" dirty="0">
                <a:solidFill>
                  <a:srgbClr val="C00000"/>
                </a:solidFill>
                <a:latin typeface="Congenial SemiBold" panose="02000503040000020004" pitchFamily="2" charset="0"/>
              </a:rPr>
              <a:t>n</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aa</a:t>
            </a:r>
            <a:r>
              <a:rPr lang="en-GB" sz="4000" u="sng" spc="-200" dirty="0" err="1">
                <a:solidFill>
                  <a:srgbClr val="99CCFF"/>
                </a:solidFill>
                <a:latin typeface="Congenial SemiBold" panose="02000503040000020004" pitchFamily="2" charset="0"/>
              </a:rPr>
              <a:t>d</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pu’ra</a:t>
            </a:r>
            <a:r>
              <a:rPr lang="en-GB" sz="4000" u="sng" spc="-200" dirty="0" err="1">
                <a:solidFill>
                  <a:srgbClr val="99CCFF"/>
                </a:solidFill>
                <a:latin typeface="Congenial SemiBold" panose="02000503040000020004" pitchFamily="2" charset="0"/>
              </a:rPr>
              <a:t>kh</a:t>
            </a:r>
            <a:r>
              <a:rPr lang="en-GB" sz="4000" spc="-200" dirty="0">
                <a:solidFill>
                  <a:srgbClr val="99CCFF"/>
                </a:solidFill>
                <a:latin typeface="Congenial SemiBold" panose="02000503040000020004" pitchFamily="2" charset="0"/>
              </a:rPr>
              <a:t>,  ap-</a:t>
            </a:r>
            <a:r>
              <a:rPr lang="en-GB" sz="4000" spc="-200" dirty="0" err="1">
                <a:solidFill>
                  <a:srgbClr val="99CCFF"/>
                </a:solidFill>
                <a:latin typeface="Congenial SemiBold" panose="02000503040000020004" pitchFamily="2" charset="0"/>
              </a:rPr>
              <a:t>ramm’par</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kar’</a:t>
            </a:r>
            <a:r>
              <a:rPr lang="en-GB" sz="4000" u="sng" spc="-200" dirty="0" err="1">
                <a:solidFill>
                  <a:srgbClr val="99CCFF"/>
                </a:solidFill>
                <a:latin typeface="Congenial SemiBold" panose="02000503040000020004" pitchFamily="2" charset="0"/>
              </a:rPr>
              <a:t>t</a:t>
            </a:r>
            <a:r>
              <a:rPr lang="en-GB" sz="4000" spc="-200" dirty="0" err="1">
                <a:solidFill>
                  <a:srgbClr val="99CCFF"/>
                </a:solidFill>
                <a:latin typeface="Congenial SemiBold" panose="02000503040000020004" pitchFamily="2" charset="0"/>
              </a:rPr>
              <a:t>aa</a:t>
            </a:r>
            <a:r>
              <a:rPr lang="en-GB" sz="4000" spc="-200" dirty="0">
                <a:solidFill>
                  <a:srgbClr val="99CCFF"/>
                </a:solidFill>
                <a:latin typeface="Congenial SemiBold" panose="02000503040000020004" pitchFamily="2" charset="0"/>
              </a:rPr>
              <a:t>  </a:t>
            </a:r>
            <a:r>
              <a:rPr lang="en-GB" sz="4000" spc="-200" dirty="0" err="1">
                <a:solidFill>
                  <a:srgbClr val="99CCFF"/>
                </a:solidFill>
                <a:latin typeface="Congenial SemiBold" panose="02000503040000020004" pitchFamily="2" charset="0"/>
              </a:rPr>
              <a:t>jee</a:t>
            </a:r>
            <a:r>
              <a:rPr lang="en-GB" sz="4000" spc="-200" dirty="0">
                <a:solidFill>
                  <a:srgbClr val="99CCFF"/>
                </a:solidFill>
                <a:latin typeface="Congenial SemiBold" panose="02000503040000020004" pitchFamily="2" charset="0"/>
              </a:rPr>
              <a:t>,</a:t>
            </a:r>
            <a:r>
              <a:rPr lang="en-GB" sz="4000" dirty="0">
                <a:solidFill>
                  <a:srgbClr val="99CCFF"/>
                </a:solidFill>
                <a:latin typeface="Congenial SemiBold" panose="02000503040000020004" pitchFamily="2" charset="0"/>
              </a:rPr>
              <a:t> </a:t>
            </a:r>
            <a:r>
              <a:rPr lang="en-GB" sz="4000" u="sng" dirty="0" err="1">
                <a:solidFill>
                  <a:srgbClr val="99CCFF"/>
                </a:solidFill>
                <a:latin typeface="Congenial SemiBold" panose="02000503040000020004" pitchFamily="2" charset="0"/>
              </a:rPr>
              <a:t>t</a:t>
            </a:r>
            <a:r>
              <a:rPr lang="en-GB" sz="4000" dirty="0" err="1">
                <a:solidFill>
                  <a:srgbClr val="99CCFF"/>
                </a:solidFill>
                <a:latin typeface="Congenial SemiBold" panose="02000503040000020004" pitchFamily="2" charset="0"/>
              </a:rPr>
              <a:t>u</a:t>
            </a:r>
            <a:r>
              <a:rPr lang="en-GB" sz="4000" u="sng" dirty="0" err="1">
                <a:solidFill>
                  <a:srgbClr val="99CCFF"/>
                </a:solidFill>
                <a:latin typeface="Congenial SemiBold" panose="02000503040000020004" pitchFamily="2" charset="0"/>
              </a:rPr>
              <a:t>Dh</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jey’vad</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avar</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naa</a:t>
            </a:r>
            <a:r>
              <a:rPr lang="en-GB" sz="4000" dirty="0">
                <a:solidFill>
                  <a:srgbClr val="99CCFF"/>
                </a:solidFill>
                <a:latin typeface="Congenial SemiBold" panose="02000503040000020004" pitchFamily="2" charset="0"/>
              </a:rPr>
              <a:t>  </a:t>
            </a:r>
            <a:r>
              <a:rPr lang="en-GB" sz="4000" dirty="0" err="1">
                <a:solidFill>
                  <a:srgbClr val="99CCFF"/>
                </a:solidFill>
                <a:latin typeface="Congenial SemiBold" panose="02000503040000020004" pitchFamily="2" charset="0"/>
              </a:rPr>
              <a:t>ko’ee</a:t>
            </a:r>
            <a:r>
              <a:rPr lang="en-GB" sz="4000" dirty="0">
                <a:solidFill>
                  <a:srgbClr val="99CCFF"/>
                </a:solidFill>
                <a:latin typeface="Congenial SemiBold" panose="02000503040000020004" pitchFamily="2" charset="0"/>
              </a:rPr>
              <a:t>. </a:t>
            </a:r>
          </a:p>
        </p:txBody>
      </p:sp>
      <p:sp>
        <p:nvSpPr>
          <p:cNvPr id="113667" name="Text Box 3"/>
          <p:cNvSpPr txBox="1">
            <a:spLocks noChangeArrowheads="1"/>
          </p:cNvSpPr>
          <p:nvPr/>
        </p:nvSpPr>
        <p:spPr bwMode="auto">
          <a:xfrm>
            <a:off x="0" y="309224"/>
            <a:ext cx="10160000" cy="1754326"/>
          </a:xfrm>
          <a:prstGeom prst="rect">
            <a:avLst/>
          </a:prstGeom>
          <a:noFill/>
          <a:ln w="9525">
            <a:noFill/>
            <a:miter lim="800000"/>
            <a:headEnd/>
            <a:tailEnd/>
          </a:ln>
          <a:effectLst/>
        </p:spPr>
        <p:txBody>
          <a:bodyPr wrap="square">
            <a:spAutoFit/>
          </a:bodyPr>
          <a:lstStyle/>
          <a:p>
            <a:pPr algn="ctr">
              <a:defRPr/>
            </a:pPr>
            <a:r>
              <a:rPr lang="en-GB" sz="5400" dirty="0" err="1">
                <a:solidFill>
                  <a:srgbClr val="FFFF99"/>
                </a:solidFill>
                <a:latin typeface="GurbaniWebThick" panose="04040607000000020004" pitchFamily="82" charset="0"/>
              </a:rPr>
              <a:t>qUM</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Awid</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purKu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AprMpru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krqw</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jI</a:t>
            </a:r>
            <a:r>
              <a:rPr lang="en-GB" sz="5400" dirty="0">
                <a:solidFill>
                  <a:srgbClr val="FFFF99"/>
                </a:solidFill>
                <a:latin typeface="GurbaniWebThick" panose="04040607000000020004" pitchFamily="82" charset="0"/>
              </a:rPr>
              <a:t> </a:t>
            </a:r>
          </a:p>
          <a:p>
            <a:pPr algn="ctr">
              <a:defRPr/>
            </a:pPr>
            <a:r>
              <a:rPr lang="en-GB" sz="5400" dirty="0" err="1">
                <a:solidFill>
                  <a:srgbClr val="FFFF99"/>
                </a:solidFill>
                <a:latin typeface="GurbaniWebThick" panose="04040607000000020004" pitchFamily="82" charset="0"/>
              </a:rPr>
              <a:t>quDu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jyvfu</a:t>
            </a:r>
            <a:r>
              <a:rPr lang="en-GB" sz="5400" dirty="0">
                <a:solidFill>
                  <a:srgbClr val="FFFF99"/>
                </a:solidFill>
                <a:latin typeface="GurbaniWebThick" panose="04040607000000020004" pitchFamily="82" charset="0"/>
              </a:rPr>
              <a:t> </a:t>
            </a:r>
            <a:r>
              <a:rPr lang="en-GB" sz="5400" dirty="0" err="1">
                <a:solidFill>
                  <a:srgbClr val="FFFF99"/>
                </a:solidFill>
                <a:latin typeface="GurbaniWebThick" panose="04040607000000020004" pitchFamily="82" charset="0"/>
              </a:rPr>
              <a:t>Avru</a:t>
            </a:r>
            <a:r>
              <a:rPr lang="en-GB" sz="5400" dirty="0">
                <a:solidFill>
                  <a:srgbClr val="FFFF99"/>
                </a:solidFill>
                <a:latin typeface="GurbaniWebThick" panose="04040607000000020004" pitchFamily="82" charset="0"/>
              </a:rPr>
              <a:t> n </a:t>
            </a:r>
            <a:r>
              <a:rPr lang="en-GB" sz="5400" dirty="0" err="1">
                <a:solidFill>
                  <a:srgbClr val="FFFF99"/>
                </a:solidFill>
                <a:latin typeface="GurbaniWebThick" panose="04040607000000020004" pitchFamily="82" charset="0"/>
              </a:rPr>
              <a:t>koeI</a:t>
            </a:r>
            <a:r>
              <a:rPr lang="en-GB" sz="5400" dirty="0">
                <a:solidFill>
                  <a:srgbClr val="FFFF99"/>
                </a:solidFill>
                <a:latin typeface="GurbaniWebThick" panose="04040607000000020004" pitchFamily="82" charset="0"/>
              </a:rPr>
              <a:t> ]</a:t>
            </a:r>
          </a:p>
        </p:txBody>
      </p:sp>
      <p:sp>
        <p:nvSpPr>
          <p:cNvPr id="113668" name="Text Box 4"/>
          <p:cNvSpPr txBox="1">
            <a:spLocks noChangeArrowheads="1"/>
          </p:cNvSpPr>
          <p:nvPr/>
        </p:nvSpPr>
        <p:spPr bwMode="auto">
          <a:xfrm>
            <a:off x="0" y="2243688"/>
            <a:ext cx="10160000" cy="1261884"/>
          </a:xfrm>
          <a:prstGeom prst="rect">
            <a:avLst/>
          </a:prstGeom>
          <a:noFill/>
          <a:ln w="9525">
            <a:noFill/>
            <a:miter lim="800000"/>
            <a:headEnd/>
            <a:tailEnd/>
          </a:ln>
          <a:effectLst/>
        </p:spPr>
        <p:txBody>
          <a:bodyPr wrap="square">
            <a:spAutoFit/>
          </a:bodyPr>
          <a:lstStyle/>
          <a:p>
            <a:pPr algn="ctr">
              <a:defRPr/>
            </a:pPr>
            <a:r>
              <a:rPr lang="en-GB" sz="3800" dirty="0">
                <a:solidFill>
                  <a:schemeClr val="bg1"/>
                </a:solidFill>
                <a:effectLst>
                  <a:outerShdw blurRad="38100" dist="38100" dir="2700000" algn="tl">
                    <a:srgbClr val="000000"/>
                  </a:outerShdw>
                </a:effectLst>
                <a:latin typeface="Congenial Black" panose="02000503040000020004" pitchFamily="2" charset="0"/>
              </a:rPr>
              <a:t>O wonderful Creator! You existed from the very beginning &amp; no one is as Great as You.</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theme1.xml><?xml version="1.0" encoding="utf-8"?>
<a:theme xmlns:a="http://schemas.openxmlformats.org/drawingml/2006/main" name="sttm.tsk">
  <a:themeElements>
    <a:clrScheme name="Custom 5">
      <a:dk1>
        <a:srgbClr val="FFFFFF"/>
      </a:dk1>
      <a:lt1>
        <a:srgbClr val="FFFFFF"/>
      </a:lt1>
      <a:dk2>
        <a:srgbClr val="000000"/>
      </a:dk2>
      <a:lt2>
        <a:srgbClr val="000000"/>
      </a:lt2>
      <a:accent1>
        <a:srgbClr val="FFFFFF"/>
      </a:accent1>
      <a:accent2>
        <a:srgbClr val="FFFFFF"/>
      </a:accent2>
      <a:accent3>
        <a:srgbClr val="FFFFFF"/>
      </a:accent3>
      <a:accent4>
        <a:srgbClr val="000000"/>
      </a:accent4>
      <a:accent5>
        <a:srgbClr val="FFFFFF"/>
      </a:accent5>
      <a:accent6>
        <a:srgbClr val="FFFFFF"/>
      </a:accent6>
      <a:hlink>
        <a:srgbClr val="FFFFFF"/>
      </a:hlink>
      <a:folHlink>
        <a:srgbClr val="FFFFFF"/>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tm.ts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tm.ts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tm.ts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tm.ts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tm.ts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tm.ts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tm.ts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25942</TotalTime>
  <Words>13261</Words>
  <Application>Microsoft Office PowerPoint</Application>
  <PresentationFormat>Custom</PresentationFormat>
  <Paragraphs>1682</Paragraphs>
  <Slides>309</Slides>
  <Notes>308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309</vt:i4>
      </vt:variant>
    </vt:vector>
  </HeadingPairs>
  <TitlesOfParts>
    <vt:vector size="322" baseType="lpstr">
      <vt:lpstr>Calibri</vt:lpstr>
      <vt:lpstr>Trebuchet MS</vt:lpstr>
      <vt:lpstr>Times New Roman</vt:lpstr>
      <vt:lpstr>GurbaniWebThick</vt:lpstr>
      <vt:lpstr>Wingdings</vt:lpstr>
      <vt:lpstr>Rockwell</vt:lpstr>
      <vt:lpstr>Congenial Black</vt:lpstr>
      <vt:lpstr>Tahoma</vt:lpstr>
      <vt:lpstr>Poppins</vt:lpstr>
      <vt:lpstr>Tw Cen MT</vt:lpstr>
      <vt:lpstr>Arial</vt:lpstr>
      <vt:lpstr>Congenial SemiBold</vt:lpstr>
      <vt:lpstr>sttm.tsk</vt:lpstr>
      <vt:lpstr>PowerPoint Presentation</vt:lpstr>
      <vt:lpstr>har  jug  jug  bhagat  u-paa’yaa  pai’j  rakh’daa  aa’yaa  raam  raa’jey. </vt:lpstr>
      <vt:lpstr>harNaa’khash  dus'tt  har  maa’riyaa  prah’laad  taraa’yaa. </vt:lpstr>
      <vt:lpstr>a’hunn-kaaree’aa  nind’kaa  pitth  dey’e,  naam  dey’o  mukh  laa’yaa. </vt:lpstr>
      <vt:lpstr>jan  naa’nak  ai’saa  har  sey’viyaa,  ann’t  le’ey  shhaddaa’yaa. </vt:lpstr>
      <vt:lpstr>salok,  mahallaa  peh’laa. </vt:lpstr>
      <vt:lpstr>dukh  daa’roo,  sukh  rog  bheyaa,  jaa  sukh,  taam  na  ho’ee. </vt:lpstr>
      <vt:lpstr>toon  kar’taa  kar’Naa,  mai  naa’hee,  jaa  hau  karee  na  ho’ee.</vt:lpstr>
      <vt:lpstr>bal’haaree,  kud’rat  vas’yaa.   tey’raa  ant  na  jaa’ee  lakh’yaa.  rahaa’o. </vt:lpstr>
      <vt:lpstr>jaat  meh  jot,  jot  meh  jaa’taa,  a’kall  kallaa  bhar’poor  reh’yaa. </vt:lpstr>
      <vt:lpstr>toon  sachaa  saa’hib  sifat  suaa’liyoh, jin  kee’tee  so  paar  pe’yaa. </vt:lpstr>
      <vt:lpstr>kahu  naa’nak,  kar’tey  kee’aa  baa’taa, jo  kishh  kar’Naa,  so  kar  reh’yaa. </vt:lpstr>
      <vt:lpstr>PowerPoint Presentation</vt:lpstr>
      <vt:lpstr>so  dar  tey’raa  key’haa,  so  ghar  key’haa,  jit  beh  sarab  samaaley. </vt:lpstr>
      <vt:lpstr>vaajey  tey’rey  naad  aney’k  asann’khaa,  key’tey  tey’rey  vaavaN’haarey. </vt:lpstr>
      <vt:lpstr>key’tey  tey’rey  raag  paree  si’o  kehee’eh,  key’tey  tey’rey  gaavaN’haarey. </vt:lpstr>
      <vt:lpstr>gaavan  tuDh’no  pavaN  paaNee  bai’santar, gaa’vai  raajaa  Dharam  du’aarey. </vt:lpstr>
      <vt:lpstr>gaavan  tuDh’no  chit  gupat  likh  jaaNan,  likh  likh  Dharam  bee’chaarey. </vt:lpstr>
      <vt:lpstr>gaavan  tuDh’no  ee’sar  brah’maa  dey’vee,  so’han  tey’rey  sadaa  savaa’rey. </vt:lpstr>
      <vt:lpstr>gaavan  tuDh’no  indar  in’draasaN  bai’tthey,  dev’tiyaa  dar  naaley. </vt:lpstr>
      <vt:lpstr>gaavan  tuDh’no  siDh  samaa’Dhee  an’dar,  gaavan  tuDh’no  saaDh  bee’chaarey. </vt:lpstr>
      <vt:lpstr>gaavan  tuDh’no  jatee  satee  san’tokhee, gaavan  tuDh’no  veer  karaa’rey. </vt:lpstr>
      <vt:lpstr>gaavan  tuDh’no  pann’dit  paRan  rakhee’sur, jug  jug  vey’daa  naaley. </vt:lpstr>
      <vt:lpstr>gaavan  tuDh’no  mohaNee’aa  man  mohan,  surag  mashh  peyaa’ley. </vt:lpstr>
      <vt:lpstr>gaavan  tuDh’no  ratan  u’paa’ey  tey’rey,  atth’satth  tee’rath  naaley. </vt:lpstr>
      <vt:lpstr>gaavan  tuDh’no  joDh  mahaa’bal  sooraa,  gaavan  tuDh’no  khaa’Nee  chaarey. </vt:lpstr>
      <vt:lpstr>gaavan  tuDh’no  khand  mandal  brah’mandaa, kar  kar  rakhey  tey’rey  Dhaarey. </vt:lpstr>
      <vt:lpstr>seyee  tuDh’no  gaavan,  jo  tuDh  bhaavan, ratey  tey’rey  bhagat  rasaaley. </vt:lpstr>
      <vt:lpstr>hor  key’tey  tuDh’no  gaavan, sey  mai  chit  na  aavan,  naa’nak  kiyaa  bee’chaarey. </vt:lpstr>
      <vt:lpstr>so’ee  so’ee,  sadaa  sach  saa’hib,   saa’chaa,  saa’chee  naa’ee. </vt:lpstr>
      <vt:lpstr>hai  bhee  ho’see,  jaa’e  na  jaa’see,  rach’naa  jin  rachaa’ee. </vt:lpstr>
      <vt:lpstr>rann’gee  rann’gee  bhaa’tee, kar  kar  jin’see,   maa’yaa  jin  u’paa’ee. </vt:lpstr>
      <vt:lpstr>kar  kar  dey’khai,  kee’taa  aa’paNaa,  ji’o  tis  dee  vadd’yaaee. </vt:lpstr>
      <vt:lpstr>jo  tis  bhaa’vai,  so’ee  kar’see,  fir  hukam  na  kar’Naa  jaa’ee. </vt:lpstr>
      <vt:lpstr>so  paat’saah,  saa’haa  pat’saahib,  naa’nak  rehaN  rajaa’ee. </vt:lpstr>
      <vt:lpstr>aa’saa,  mahallaa  peh’laa. </vt:lpstr>
      <vt:lpstr>suN  vaddaa,  aa’khai  sabh  ko’e.  key’vad  vaddaa,  dee’tthaa  ho’e. </vt:lpstr>
      <vt:lpstr>kee’mat  paa’e  naa  keh’yaa  jaa’e.  keh’Nai  vaaley  tey’rey  rehey  samaa’e. </vt:lpstr>
      <vt:lpstr>vaddey  mey'rey  saahibaa,  gehir  gam’bheeraa,  guNee  geheeraa.  ko’e  na  jaa’Nai  tey’raa,  key’taa  kevad  cheeraa. rahaa’o. </vt:lpstr>
      <vt:lpstr>sabh  sur’tee,  mil  surat  kamaa’ee.  sabh  kee’mat,  mil  kee’mat  paa’ee. </vt:lpstr>
      <vt:lpstr>giyaanee  Dhiyaanee  gur  gur’haaee.   kehaN  na  jaa’ee  tey’ree  til  vad’yaaee.</vt:lpstr>
      <vt:lpstr>sabh  sat,  sabh  tap,  sabh  chan’giyaaee’yaa.  siDhaa  pur’khaa  kee’aa  vad’yaaee’yaa. </vt:lpstr>
      <vt:lpstr>tuDh viN sidhee kin’ai na paaee’yaa.   karam  mil’ai  naa’hee  tthaak  rahaaee’yaa. </vt:lpstr>
      <vt:lpstr>aa’khaN  vaa’laa  kiyaa  vey’chaaraa.   sif’tee  bharey  tey’rey  bhann’daaraa. </vt:lpstr>
      <vt:lpstr>jis  too  deh,  tis’ai  kiyaa  chaa’raa.  naa’nak  sach  savaaraN’haaraa. </vt:lpstr>
      <vt:lpstr>aa’saa  mahallaa  peh’laa. </vt:lpstr>
      <vt:lpstr>aa’khaa  jee’vaa,  vis’rai  mar  jaa’o.  aa’khaN  au’khaa  saa’chaa  naa’o. </vt:lpstr>
      <vt:lpstr>saa’chey  naam  kee  laa’gai  bhookh.   ut  bhoo’khai  khaa’e  chalee’eh  dookh.</vt:lpstr>
      <vt:lpstr>so  kiyo  vis’rai  mey’ree  maa’e.  saa’chaa  saa’hib  saa’chai  naa’e.  rahaa’o. </vt:lpstr>
      <vt:lpstr>saa’chey  naam  kee  til  vad’yaaee.  aakh  thakkey  kee’mat  nehee  paa’ee. </vt:lpstr>
      <vt:lpstr>jey  sabh  mil  kai  aa’khaN  paa’eh.  vaddaa  naa  ho’vai,  ghaat  naa  jaa’e. </vt:lpstr>
      <vt:lpstr>naa  oh’hu  mar’ai   naa  ho’vai  soh’g.  den’daa  reh’ai  na  choo’kai  bhog. </vt:lpstr>
      <vt:lpstr>guN  ey’ho,  hor  naa’hee  ko’e.  naa  ko  ho’aa,  naa  ko  ho’e. </vt:lpstr>
      <vt:lpstr>jey’vad  aap,  tey’vad  tey’ree  daat.  jin  din  kar  kai  kee’tee  raat. </vt:lpstr>
      <vt:lpstr>khasam  visaar’eh  tey  kam’jaat.  naa’nak  naa’vai  baajh  sanaat.</vt:lpstr>
      <vt:lpstr>raag  goo’jaree,  mahallaa  chau’taa.</vt:lpstr>
      <vt:lpstr>har  key  jan  sat’gur  sat-pur’khaa,  bin’oh  karo  gur  paas. </vt:lpstr>
      <vt:lpstr>ham  kee’rey  kiram,  sat’gur  sar’Naaee,  kar  dayaa  naam  par’gaas.</vt:lpstr>
      <vt:lpstr>mey’rey  meet  gur’dev,  mo  ko  raam  naam  par’gaas. </vt:lpstr>
      <vt:lpstr>gur’mat  naam  mey’raa  praan  sakhaa’ee,  har  keerat,  ham’ree  reh’raas.  rahaa’o. </vt:lpstr>
      <vt:lpstr>har  jan  key,  vad  bhaag  vadderey,  jin  har  har  sar’Dhaa, har  piyaas. </vt:lpstr>
      <vt:lpstr>har  har  naam,  mil’ai  trip’taas’eh,  mil  sangat,  guN  par’gaas.</vt:lpstr>
      <vt:lpstr>jin,  har  har,  har  ras,  naam  naa  paa’yaa,  tey  bhaag’heeN  jam  paas. </vt:lpstr>
      <vt:lpstr>jo  sat’gur  saraN  sangat  nehee  aa’ey,  Dhrig  jee’vey,  Dhrig  jee’vaas.</vt:lpstr>
      <vt:lpstr>jin  har  jan  sat’gur  sangat  paa’ee,  tin  Dhur  mas’tak  likh’yaa  likhaas. </vt:lpstr>
      <vt:lpstr>Dhan  Dhann  sat’sangat,  jit  har  ras  paa’yaa,  mil  jan  naa’nak  naam  par’gaas.</vt:lpstr>
      <vt:lpstr>raag  goo’jaree,  mahallaa  panj’vaa. </vt:lpstr>
      <vt:lpstr>kaa’hey  rey,  man  chit’veh  u’dam,  jaa  aa’har  har  jee’o  par’yaa. </vt:lpstr>
      <vt:lpstr>sai’l  pathar  meh  jant  u-paa’ey,  taa  kaa  rijak,  aa’gai  kar  Dhar’yaa.</vt:lpstr>
      <vt:lpstr>mey’rey  maa’Dho  jee,  sat’sangat  mil’ey,  su  tar’yaa. </vt:lpstr>
      <vt:lpstr>gur  par’saad,  param  pad  paa’yaa  sookey  kaas’tt  har’yaa.  rahaa’o. </vt:lpstr>
      <vt:lpstr>janan, pitaa, loh’k, sut banne’taa,  ko’e naa kis kee Dhar’yaa. </vt:lpstr>
      <vt:lpstr>sir  sir  rijak  samm’baahey  tthaakur,  kaa’hey  man  bhau  kar’yaa. (2) </vt:lpstr>
      <vt:lpstr>oo’dey  ood  aa’vai  sai  ko’saa,  tis  paa’shhai  bach’rey  shhar’yaa. </vt:lpstr>
      <vt:lpstr>tin  kavaN  khalaa’vai,  kavaN  chu'gaavai,  man  meh  simran  kar’yaa.</vt:lpstr>
      <vt:lpstr>sabh  ne’Dhaan,  das  astt  se’Dhaan,  tthaakur  kar  tal  Dhar’yaa. </vt:lpstr>
      <vt:lpstr>jan  naa’nak,  bal  bal,  sad  bal  jaaee’yai,  tey’raa  ann’t  na  paaraa’variyaa.</vt:lpstr>
      <vt:lpstr>PowerPoint Presentation</vt:lpstr>
      <vt:lpstr>so  purakh  nirann’jan,  har  purakh  nirann’jan,  har  a’gammaa  a’gamm  a’paaraa. </vt:lpstr>
      <vt:lpstr>sabh  Dhiyaa’veh,  sabh  Dhiyaa’veh  tuDh  jee,  har  sachey  sirjaN’haaraa. </vt:lpstr>
      <vt:lpstr>sabh  jeea  tu’maarey  jee,  toon  jee’aa  kaa  daa’taaraa. </vt:lpstr>
      <vt:lpstr>har  Dhiyaa’vahu  sant’hu  jee,  sabh  dookh  visaaraN’haaraa. </vt:lpstr>
      <vt:lpstr>har aa’pey  tthaa’kur,  har  aa’pey  sey’vak  jee,  k’yaa  naa’nak  jann’t  ve’chaaraa.</vt:lpstr>
      <vt:lpstr>toon  ghatt  ghatt  ann’tar,  sarab  nirann’tar  jee,  har  ey’ko  pu’rakh  samaa’Naa. </vt:lpstr>
      <vt:lpstr>ikk  daa’tey,  ek  bhey’khaaree  jee,  sabh  tey’rey  choj  ve’daaNaa. </vt:lpstr>
      <vt:lpstr>toon  aa’pey  daa’taa,  aa’pey  bhug’taa  jee,  hou  tuDh  bin,  avar  na  jaa’Naa. </vt:lpstr>
      <vt:lpstr>toon  paar’brahm  bey'ant  bey’ant  jee,  tey’rey  k’yaa  guN  aakh  vakhaa’Naa. </vt:lpstr>
      <vt:lpstr>jo  sey’veh,  jo  sey’veh  tuDh  jee,  jan  naa’nak  tin  kur’baaNaa.</vt:lpstr>
      <vt:lpstr>har  Dhiyaa'veh,  har  Dhiyaa’veh  tuDh  jee,  sey  jan,  jug  meh  sukh’vaasee. </vt:lpstr>
      <vt:lpstr>sey  mukat,  sey  mukat  bheye,   jin  har  Dhiyaa’yaa  jee,  tin  too’ttee  jam  kee  faa’see. </vt:lpstr>
      <vt:lpstr>jin  nir’bhau,  jin  har  nir’bhau  Dhiyaa’yaa  jee,  tin kaa bhau sabh gavaa’see. </vt:lpstr>
      <vt:lpstr>jin  sey’viyaa,  jin  sey’viyaa  mey’raa  har  jee,  tey  har  har  roop  samaa’see. </vt:lpstr>
      <vt:lpstr>sey  Dhan,  sey  Dhan  jin  har  Dhiyaa’yaa jee,  jan  naa’nak  tin  bal  jaa’see. </vt:lpstr>
      <vt:lpstr>tey’ree  bhagat,   tey’ree  bhagat  bhann’daar  jee,  bharey  bey-ann’t  bey-ann’taa. </vt:lpstr>
      <vt:lpstr>tey’rey  bhagat,  tey’rey  bhagat  sa’laahan  tuDh  jee,  har  a’nik  aney’k  anann’taa. </vt:lpstr>
      <vt:lpstr>tey’ree  a’nik,  tey’ree  a’nik,  kar’eh  har  poojaa  jee,  tap  taap’eh  jap’eh  beyann’taa. </vt:lpstr>
      <vt:lpstr>tey’rey  a-ney’k,  tey’rey  a-ney’k,  paR’eh  bahu  sim’rit  saas’t  jee,  kar  kir’yaa  khatt  karam  karann’taa. </vt:lpstr>
      <vt:lpstr>sey  bhagat,  sey  bhagat,  bhalley  jan  naa’nak  jee,  jo  bhaa’veh  mey’rey  har  bhag-vann’taa.</vt:lpstr>
      <vt:lpstr>toon  aad  pu’rakh,  ap-ramm’par  kar’taa  jee, tuDh  jey’vad  avar  naa  ko’ee. </vt:lpstr>
      <vt:lpstr>toon  jug  jug  ey’ko,  sadaa  sadaa  toon  ey’ko  jee,  toon  neh’chal  kar’taa  so’ee. </vt:lpstr>
      <vt:lpstr>tuDh  aa’pey  bhaa’vai  so’ee  var’tai  jee,  toon  aa’pey  kar’eh  su  ho’ee. </vt:lpstr>
      <vt:lpstr>tuDh  aa’pey  sris’tt  sabh  u-paa’ee  jee,  tuDh  aa’pey  siraj  sabh  go’ee. </vt:lpstr>
      <vt:lpstr>jan  naa’nak  guN  gaa’vai  kar’tey  key  jee,  jo  sabh’sai  kaa  jaa’Noee.</vt:lpstr>
      <vt:lpstr>aa’saa,  mahallaa  chau’taa. </vt:lpstr>
      <vt:lpstr>toon  kar’taa  sach’yaar,  mai’ddaa  saa’ee.   jo  tau  bhaa’vai,  soee  theesee;  jo  toon  deh,  so’ee  hau  paa’ee.  Rahaa’o. </vt:lpstr>
      <vt:lpstr>sabh  tey’ree,  toon  sabh’nee  Dhiyaa’yaa. jis  no  kripaa  kar’eh,  tin  naam  ratan paa’yaa.  </vt:lpstr>
      <vt:lpstr>gur’mukh  laa’Dhaa,  man’mukh  gavaa’yaa.  tuDh  aap  vishhoR'yaa,  aap  milaa’yaa.</vt:lpstr>
      <vt:lpstr>toon  daree-aa’o,  sabh  tujh  hee  maa’eh.  tujh  bin  doo’jaa,  ko’ee  naa’eh.</vt:lpstr>
      <vt:lpstr>jeea  jann’t  sabh,  tey’raa  khey’l.  ve’jog  mil,  vishhuR’yaa,  sann’jogee  mey’l. </vt:lpstr>
      <vt:lpstr>jis  noh  too  jaaNaae’eh,  so’ee  jan  jaa’Nai.  har  guN,  sad  hee  aakh  vakhaa’Nai. </vt:lpstr>
      <vt:lpstr>jin  har  sey’viyaa,  tin  sukh  paa’yaa.  seh’jey  hee,  har  naam  samaa’yaa.</vt:lpstr>
      <vt:lpstr>too  aa’pey  kar’taa,  tey’raa  kee’aa  sabh  ho’e.   tuDh  bin,  doo’jaa  avar  na  ko’e. </vt:lpstr>
      <vt:lpstr>too  kar  kar  vey’kh-eh,  jaaN’eh  so’e.  jan  naa’nak,  gur’mukh  par’gatt  ho’e.</vt:lpstr>
      <vt:lpstr>aa’saa,  mahallaa  peh’laa. </vt:lpstr>
      <vt:lpstr>tit  sar’var-Rai,  bheyee’ley  ne’vaasaa,  paa’Nee  paa’vak,  tin’eh  kee’aa. </vt:lpstr>
      <vt:lpstr>pann’k  ju  moh,  pag  nehee  chaa’lai,  ham  dey’khaa  teh,  doobee-a’ley.</vt:lpstr>
      <vt:lpstr>man,  ey’k  na  chey’tas,  mooR  ma’naa. har  bis’rat,  tey’rey  guN  gal’yaa.  rahaa’o.  </vt:lpstr>
      <vt:lpstr>naa  hau  jatee,  satee,  nehee  paR’yaa, moo’rakh  mug’Dhaa  janam  bheyaa. </vt:lpstr>
      <vt:lpstr>praN’vat  naa’nak,  tin  kee  sar’Naa,  jin  too  naa’hee  vee’sariyaa.</vt:lpstr>
      <vt:lpstr>aa’saa,  mahallaa  panj’vaa. </vt:lpstr>
      <vt:lpstr>bheyee  praa’pat, maa’nukh  dehuree’aa.  go’bind  milaN  kee, eh  tey’ree  baree’aa. </vt:lpstr>
      <vt:lpstr>avar  kaaj,  tey'rai  kit’ai  na  kaam.   mil  saaDh’sangat,  bhajj  key’val  naam.</vt:lpstr>
      <vt:lpstr>sarann’jaam  laag,  bhav’jal  taran  kai.  janam  brithaa  jaat,  rann’g  maa’yaa  kai.  rahaa’o.</vt:lpstr>
      <vt:lpstr>jap  tap  sann’jam,  Dharam  na  kamaa’yaa.  sey’vaa  saaDh,  na  jaa’niyaa  har  raa’yaa. </vt:lpstr>
      <vt:lpstr>kahu  naanak, ham  neech  karamm’maa.  saraN  parey  kee,  raakh’hu  sar’maa.</vt:lpstr>
      <vt:lpstr>PowerPoint Presentation</vt:lpstr>
      <vt:lpstr>PowerPoint Presentation</vt:lpstr>
      <vt:lpstr>PowerPoint Presentation</vt:lpstr>
      <vt:lpstr>PowerPoint Presentation</vt:lpstr>
      <vt:lpstr>PowerPoint Presentation</vt:lpstr>
      <vt:lpstr>kab’yo  baach  bey’n-tee.  chau’payee.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a’Ril.</vt:lpstr>
      <vt:lpstr>PowerPoint Presentation</vt:lpstr>
      <vt:lpstr>PowerPoint Presentation</vt:lpstr>
      <vt:lpstr>chau’payee.</vt:lpstr>
      <vt:lpstr>PowerPoint Presentation</vt:lpstr>
      <vt:lpstr>PowerPoint Presentation</vt:lpstr>
      <vt:lpstr>PowerPoint Presentation</vt:lpstr>
      <vt:lpstr>PowerPoint Presentation</vt:lpstr>
      <vt:lpstr>doh’raa.</vt:lpstr>
      <vt:lpstr>PowerPoint Presentation</vt:lpstr>
      <vt:lpstr>PowerPoint Presentation</vt:lpstr>
      <vt:lpstr>chau’payee.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kabiyo  baach.  doh’raa.</vt:lpstr>
      <vt:lpstr>PowerPoint Presentation</vt:lpstr>
      <vt:lpstr>PowerPoint Presentation</vt:lpstr>
      <vt:lpstr>doh’raa.</vt:lpstr>
      <vt:lpstr>PowerPoint Presentation</vt:lpstr>
      <vt:lpstr>PowerPoint Presentation</vt:lpstr>
      <vt:lpstr>doh’raa.</vt:lpstr>
      <vt:lpstr>PowerPoint Presentation</vt:lpstr>
      <vt:lpstr>PowerPoint Presentation</vt:lpstr>
      <vt:lpstr>kabiyo  baach.  doh’raa.</vt:lpstr>
      <vt:lpstr>PowerPoint Presentation</vt:lpstr>
      <vt:lpstr>PowerPoint Presentation</vt:lpstr>
      <vt:lpstr>doh’raa</vt:lpstr>
      <vt:lpstr>PowerPoint Presentation</vt:lpstr>
      <vt:lpstr>PowerPoint Presentation</vt:lpstr>
      <vt:lpstr>doh’raa</vt:lpstr>
      <vt:lpstr>PowerPoint Presentation</vt:lpstr>
      <vt:lpstr>PowerPoint Presentation</vt:lpstr>
      <vt:lpstr>doh’raa</vt:lpstr>
      <vt:lpstr>PowerPoint Presentation</vt:lpstr>
      <vt:lpstr>PowerPoint Presentation</vt:lpstr>
      <vt:lpstr>chau’payee</vt:lpstr>
      <vt:lpstr>PowerPoint Presentation</vt:lpstr>
      <vt:lpstr>PowerPoint Presentation</vt:lpstr>
      <vt:lpstr>PowerPoint Presentation</vt:lpstr>
      <vt:lpstr>PowerPoint Presentation</vt:lpstr>
      <vt:lpstr>doh’raa</vt:lpstr>
      <vt:lpstr>PowerPoint Presentation</vt:lpstr>
      <vt:lpstr>PowerPoint Presentation</vt:lpstr>
      <vt:lpstr>PowerPoint Presentation</vt:lpstr>
      <vt:lpstr>PowerPoint Presentation</vt:lpstr>
      <vt:lpstr>swai’yaa.</vt:lpstr>
      <vt:lpstr>paan’e  gehey,  jab  tey  tum’rey,  tab  tey  ko’oo  aan’kh,  tarey  nehee  aa’nayo.</vt:lpstr>
      <vt:lpstr>raam  raheem,  puraan  ku’raan,  a-ney’k  kehai  mat,  ey’k  na  maa’nayo.</vt:lpstr>
      <vt:lpstr>simm’rit  saas’tar,  bey’d  sabh’ai,  bahu  bhey’d  kehai,  ham  ey’k  naa jaa’nayo.</vt:lpstr>
      <vt:lpstr>sree  as’paan,  kripaa  tum’ree  kar,  mai  na  keh’yo,  sabh  to’eh  bakhaan’yo.</vt:lpstr>
      <vt:lpstr>doh’raa.</vt:lpstr>
      <vt:lpstr>sagal  du’aar  kau,  shhaad  kai,  geh’yoh,  tu’haaro  du’aar.</vt:lpstr>
      <vt:lpstr>baan’eh  geh’hey  kee,  laaj  ass,  go’bind,  daas  tu’haar.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thaal  vich,  tin  vas’too  peyee’oh,  sat  sann’tokh  vee’chaaro. </vt:lpstr>
      <vt:lpstr>amm’rit  naam,  tthaa’kur  kaa  peye’oh,  jis  kaa  sabhas  a’Dhaaro.</vt:lpstr>
      <vt:lpstr>jey  ko  khaa’vai,  jey  ko  bhunn’chai,  tis  kaa  ho’e  u’Dhaaro. </vt:lpstr>
      <vt:lpstr>ey’h  vas’t,  tajee  neh  jaa’ee,  nit  nit,  rakh  ur  Dhaa’ro. </vt:lpstr>
      <vt:lpstr>tam  sann’saar,  charan  lag  taree’yai,  sabh  naa’nak  brah’m  pasaaro.</vt:lpstr>
      <vt:lpstr>salok,  mahallaa  panj’vaa. </vt:lpstr>
      <vt:lpstr>tey’raa  kee’taa,  jaa’toh  naa’hee,  mai’noh  jog  kee’toee. </vt:lpstr>
      <vt:lpstr>mai  nirguN’yaarey,  ko  guN  naa’hee,  aa’pey  taras  peyoh’ee. </vt:lpstr>
      <vt:lpstr>taras  peyaa,  mih’raamat  ho’ee,  sat’gur  sajaN  mil’yaa. </vt:lpstr>
      <vt:lpstr>naa’nak, naam  mil’ai,  taan  jee’vaan,  tan  man  thee’vai  har’yaa.</vt:lpstr>
      <vt:lpstr>pau’Ree </vt:lpstr>
      <vt:lpstr>tith’ai  too  sam’rath,  jith’ai  ko’e  naa’eh. oh’thai  tey’ree  rakh,  ag’nee  udar  maa’eh. </vt:lpstr>
      <vt:lpstr>suN  kai  jam  key  doot,  naa’e  tey’rai  shhad  jaa’eh.  bhau’jal bikham as’gaah,  gur  sab’dee  paar  paa’eh.</vt:lpstr>
      <vt:lpstr>jin  kau  lagee  piyaas,  amm’rit  sey’e  khaa’eh. kal  meh  ey’ho  punn,  guN  go’vind  gaa’eh. </vt:lpstr>
      <vt:lpstr>sabh’sai  no  kir’paal,  samaaley  saa’eh  saa’eh. bir’thaa  ko’e  na  jaa’e,  je  aa’vai  tuDh  aa’eh.   </vt:lpstr>
      <vt:lpstr>salok,  mahallaa  panj’vaa. </vt:lpstr>
      <vt:lpstr>ann’tar,  gur  aa’raaDh-Naa,  jih’vaa,  jap  gur  naa’o. </vt:lpstr>
      <vt:lpstr>ney’tree,  sat’gur  pey’kh-Naa,  srav’Nee,  sun’Naa  gur  naa’o. </vt:lpstr>
      <vt:lpstr>sat’gur  sey’tee  rat’yaa,  dar’gah  paaee’yai  tthaa’o. </vt:lpstr>
      <vt:lpstr>kahu  naa’nak,  kir’paa  karey,  jis  no  ey’h  vath  dey'e. </vt:lpstr>
      <vt:lpstr>jag  meh  u’tam  kaaDhee’eh,  vir’ley  key’ee  key’e.</vt:lpstr>
      <vt:lpstr>mahallaa panj’vaa </vt:lpstr>
      <vt:lpstr>rakhey  rakhan’haar,  aap  u’baariyan. gur  kee  pai’ree  paa’e,  kaaj  savaa’riyan. </vt:lpstr>
      <vt:lpstr>ho’aa  aap  dayaal,  man’hu  na  visaa’riyan. saaDh  janaa  kai  sann’g,  bhav’jal  taa’riyan. </vt:lpstr>
      <vt:lpstr>saa’kat,  ninn'dak,  dus'tt,  khin  maa’eh  bidaa’riyan. </vt:lpstr>
      <vt:lpstr>tis  saahib  kee  ttey’k,   naa’nak  mann’ai  maa’eh.  jis  sim’rat  sukh  ho’e,  sag’ley  dookh  jaa’eh.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Rehraas Sahib (Panth Consensus)</dc:title>
  <dc:creator>Khalsa Foundation</dc:creator>
  <cp:lastModifiedBy>Manvir Singh</cp:lastModifiedBy>
  <cp:revision>732</cp:revision>
  <dcterms:created xsi:type="dcterms:W3CDTF">2004-06-01T21:41:15Z</dcterms:created>
  <dcterms:modified xsi:type="dcterms:W3CDTF">2026-08-05T20:09:34Z</dcterms:modified>
</cp:coreProperties>
</file>